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8"/>
  </p:notesMasterIdLst>
  <p:sldIdLst>
    <p:sldId id="311" r:id="rId2"/>
    <p:sldId id="313" r:id="rId3"/>
    <p:sldId id="314" r:id="rId4"/>
    <p:sldId id="315" r:id="rId5"/>
    <p:sldId id="316" r:id="rId6"/>
    <p:sldId id="256" r:id="rId7"/>
    <p:sldId id="258" r:id="rId8"/>
    <p:sldId id="260" r:id="rId9"/>
    <p:sldId id="317" r:id="rId10"/>
    <p:sldId id="318" r:id="rId11"/>
    <p:sldId id="319" r:id="rId12"/>
    <p:sldId id="320" r:id="rId13"/>
    <p:sldId id="274" r:id="rId14"/>
    <p:sldId id="321" r:id="rId15"/>
    <p:sldId id="322" r:id="rId16"/>
    <p:sldId id="323" r:id="rId17"/>
    <p:sldId id="324" r:id="rId18"/>
    <p:sldId id="325" r:id="rId19"/>
    <p:sldId id="326" r:id="rId20"/>
    <p:sldId id="327" r:id="rId21"/>
    <p:sldId id="328" r:id="rId22"/>
    <p:sldId id="329" r:id="rId23"/>
    <p:sldId id="312" r:id="rId24"/>
    <p:sldId id="330" r:id="rId25"/>
    <p:sldId id="276" r:id="rId26"/>
    <p:sldId id="331" r:id="rId27"/>
  </p:sldIdLst>
  <p:sldSz cx="9144000" cy="5143500" type="screen16x9"/>
  <p:notesSz cx="6858000" cy="9144000"/>
  <p:embeddedFontLst>
    <p:embeddedFont>
      <p:font typeface="Archivo" charset="-93"/>
      <p:regular r:id="rId29"/>
      <p:bold r:id="rId30"/>
      <p:italic r:id="rId31"/>
      <p:boldItalic r:id="rId32"/>
    </p:embeddedFont>
    <p:embeddedFont>
      <p:font typeface="Lora"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D1BFA22-6B87-4112-A86F-E794E21DDFDB}">
          <p14:sldIdLst>
            <p14:sldId id="311"/>
            <p14:sldId id="313"/>
            <p14:sldId id="314"/>
            <p14:sldId id="315"/>
            <p14:sldId id="316"/>
            <p14:sldId id="256"/>
            <p14:sldId id="258"/>
            <p14:sldId id="260"/>
            <p14:sldId id="317"/>
            <p14:sldId id="318"/>
            <p14:sldId id="319"/>
            <p14:sldId id="320"/>
            <p14:sldId id="274"/>
            <p14:sldId id="321"/>
            <p14:sldId id="322"/>
            <p14:sldId id="323"/>
            <p14:sldId id="324"/>
            <p14:sldId id="325"/>
            <p14:sldId id="326"/>
            <p14:sldId id="327"/>
            <p14:sldId id="328"/>
            <p14:sldId id="329"/>
            <p14:sldId id="312"/>
            <p14:sldId id="330"/>
            <p14:sldId id="276"/>
            <p14:sldId id="331"/>
          </p14:sldIdLst>
        </p14:section>
      </p14:sectionLst>
    </p:ex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4E7"/>
    <a:srgbClr val="FEFEFE"/>
    <a:srgbClr val="000000"/>
    <a:srgbClr val="A63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40CCA2D-6368-449B-BF67-45DE68DDB55D}">
  <a:tblStyle styleId="{940CCA2D-6368-449B-BF67-45DE68DDB5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261135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Google Shape;2395;g25f7a7f4282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6" name="Google Shape;2396;g25f7a7f4282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9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43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22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25f7a7f4282_0_28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25f7a7f4282_0_28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37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38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300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34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11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46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191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27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14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3"/>
        <p:cNvGrpSpPr/>
        <p:nvPr/>
      </p:nvGrpSpPr>
      <p:grpSpPr>
        <a:xfrm>
          <a:off x="0" y="0"/>
          <a:ext cx="0" cy="0"/>
          <a:chOff x="0" y="0"/>
          <a:chExt cx="0" cy="0"/>
        </a:xfrm>
      </p:grpSpPr>
      <p:sp>
        <p:nvSpPr>
          <p:cNvPr id="2624" name="Google Shape;2624;g25f7a7f4282_0_28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5" name="Google Shape;2625;g25f7a7f4282_0_28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79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6842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g25f7a7f4282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0" name="Google Shape;2290;g25f7a7f4282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Google Shape;2395;g25f7a7f4282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6" name="Google Shape;2396;g25f7a7f4282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88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51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25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87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5de25c4bfd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25de25c4bf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25de25c4bf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7" name="Google Shape;1637;g25de25c4bf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5f7a7f42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25f7a7f42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09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58825" y="1045300"/>
            <a:ext cx="4015200" cy="24510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3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158825" y="3688700"/>
            <a:ext cx="4015200" cy="409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15000"/>
              </a:lnSpc>
              <a:spcBef>
                <a:spcPts val="0"/>
              </a:spcBef>
              <a:spcAft>
                <a:spcPts val="0"/>
              </a:spcAft>
              <a:buSzPts val="1800"/>
              <a:buNone/>
              <a:defRPr sz="1800"/>
            </a:lvl2pPr>
            <a:lvl3pPr lvl="2" algn="ctr" rtl="0">
              <a:lnSpc>
                <a:spcPct val="115000"/>
              </a:lnSpc>
              <a:spcBef>
                <a:spcPts val="0"/>
              </a:spcBef>
              <a:spcAft>
                <a:spcPts val="0"/>
              </a:spcAft>
              <a:buSzPts val="1800"/>
              <a:buNone/>
              <a:defRPr sz="1800"/>
            </a:lvl3pPr>
            <a:lvl4pPr lvl="3" algn="ctr" rtl="0">
              <a:lnSpc>
                <a:spcPct val="115000"/>
              </a:lnSpc>
              <a:spcBef>
                <a:spcPts val="0"/>
              </a:spcBef>
              <a:spcAft>
                <a:spcPts val="0"/>
              </a:spcAft>
              <a:buSzPts val="1800"/>
              <a:buNone/>
              <a:defRPr sz="1800"/>
            </a:lvl4pPr>
            <a:lvl5pPr lvl="4" algn="ctr" rtl="0">
              <a:lnSpc>
                <a:spcPct val="115000"/>
              </a:lnSpc>
              <a:spcBef>
                <a:spcPts val="0"/>
              </a:spcBef>
              <a:spcAft>
                <a:spcPts val="0"/>
              </a:spcAft>
              <a:buSzPts val="1800"/>
              <a:buNone/>
              <a:defRPr sz="1800"/>
            </a:lvl5pPr>
            <a:lvl6pPr lvl="5" algn="ctr" rtl="0">
              <a:lnSpc>
                <a:spcPct val="115000"/>
              </a:lnSpc>
              <a:spcBef>
                <a:spcPts val="0"/>
              </a:spcBef>
              <a:spcAft>
                <a:spcPts val="0"/>
              </a:spcAft>
              <a:buSzPts val="1800"/>
              <a:buNone/>
              <a:defRPr sz="1800"/>
            </a:lvl6pPr>
            <a:lvl7pPr lvl="6" algn="ctr" rtl="0">
              <a:lnSpc>
                <a:spcPct val="115000"/>
              </a:lnSpc>
              <a:spcBef>
                <a:spcPts val="0"/>
              </a:spcBef>
              <a:spcAft>
                <a:spcPts val="0"/>
              </a:spcAft>
              <a:buSzPts val="1800"/>
              <a:buNone/>
              <a:defRPr sz="1800"/>
            </a:lvl7pPr>
            <a:lvl8pPr lvl="7" algn="ctr" rtl="0">
              <a:lnSpc>
                <a:spcPct val="115000"/>
              </a:lnSpc>
              <a:spcBef>
                <a:spcPts val="0"/>
              </a:spcBef>
              <a:spcAft>
                <a:spcPts val="0"/>
              </a:spcAft>
              <a:buSzPts val="1800"/>
              <a:buNone/>
              <a:defRPr sz="1800"/>
            </a:lvl8pPr>
            <a:lvl9pPr lvl="8" algn="ctr" rtl="0">
              <a:lnSpc>
                <a:spcPct val="115000"/>
              </a:lnSpc>
              <a:spcBef>
                <a:spcPts val="0"/>
              </a:spcBef>
              <a:spcAft>
                <a:spcPts val="0"/>
              </a:spcAft>
              <a:buSzPts val="1800"/>
              <a:buNone/>
              <a:defRPr sz="1800"/>
            </a:lvl9pPr>
          </a:lstStyle>
          <a:p>
            <a:endParaRPr/>
          </a:p>
        </p:txBody>
      </p:sp>
      <p:grpSp>
        <p:nvGrpSpPr>
          <p:cNvPr id="11" name="Google Shape;11;p2"/>
          <p:cNvGrpSpPr/>
          <p:nvPr/>
        </p:nvGrpSpPr>
        <p:grpSpPr>
          <a:xfrm>
            <a:off x="354325" y="323288"/>
            <a:ext cx="8417100" cy="4496925"/>
            <a:chOff x="354325" y="323288"/>
            <a:chExt cx="8417100" cy="4496925"/>
          </a:xfrm>
        </p:grpSpPr>
        <p:cxnSp>
          <p:nvCxnSpPr>
            <p:cNvPr id="12" name="Google Shape;12;p2"/>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14" name="Google Shape;14;p2"/>
          <p:cNvGrpSpPr/>
          <p:nvPr/>
        </p:nvGrpSpPr>
        <p:grpSpPr>
          <a:xfrm>
            <a:off x="-104029" y="122855"/>
            <a:ext cx="1740205" cy="4724424"/>
            <a:chOff x="-104029" y="122855"/>
            <a:chExt cx="1740205" cy="4724424"/>
          </a:xfrm>
        </p:grpSpPr>
        <p:grpSp>
          <p:nvGrpSpPr>
            <p:cNvPr id="15" name="Google Shape;15;p2"/>
            <p:cNvGrpSpPr/>
            <p:nvPr/>
          </p:nvGrpSpPr>
          <p:grpSpPr>
            <a:xfrm rot="9143529">
              <a:off x="602439" y="321501"/>
              <a:ext cx="976723" cy="486032"/>
              <a:chOff x="7605892" y="4288700"/>
              <a:chExt cx="939652" cy="467585"/>
            </a:xfrm>
          </p:grpSpPr>
          <p:sp>
            <p:nvSpPr>
              <p:cNvPr id="16" name="Google Shape;16;p2"/>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605892" y="4362468"/>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2414957" flipH="1">
              <a:off x="136526" y="3636383"/>
              <a:ext cx="857938" cy="1059085"/>
              <a:chOff x="7876953" y="3160149"/>
              <a:chExt cx="646218" cy="797850"/>
            </a:xfrm>
          </p:grpSpPr>
          <p:sp>
            <p:nvSpPr>
              <p:cNvPr id="31" name="Google Shape;31;p2"/>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245"/>
        <p:cNvGrpSpPr/>
        <p:nvPr/>
      </p:nvGrpSpPr>
      <p:grpSpPr>
        <a:xfrm>
          <a:off x="0" y="0"/>
          <a:ext cx="0" cy="0"/>
          <a:chOff x="0" y="0"/>
          <a:chExt cx="0" cy="0"/>
        </a:xfrm>
      </p:grpSpPr>
      <p:grpSp>
        <p:nvGrpSpPr>
          <p:cNvPr id="1246" name="Google Shape;1246;p32"/>
          <p:cNvGrpSpPr/>
          <p:nvPr/>
        </p:nvGrpSpPr>
        <p:grpSpPr>
          <a:xfrm>
            <a:off x="354325" y="323288"/>
            <a:ext cx="8417100" cy="4496925"/>
            <a:chOff x="354325" y="323288"/>
            <a:chExt cx="8417100" cy="4496925"/>
          </a:xfrm>
        </p:grpSpPr>
        <p:cxnSp>
          <p:nvCxnSpPr>
            <p:cNvPr id="1247" name="Google Shape;1247;p32"/>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1248" name="Google Shape;1248;p32"/>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1249" name="Google Shape;1249;p32"/>
          <p:cNvGrpSpPr/>
          <p:nvPr/>
        </p:nvGrpSpPr>
        <p:grpSpPr>
          <a:xfrm>
            <a:off x="-104029" y="290108"/>
            <a:ext cx="9438628" cy="4557171"/>
            <a:chOff x="-104029" y="290108"/>
            <a:chExt cx="9438628" cy="4557171"/>
          </a:xfrm>
        </p:grpSpPr>
        <p:grpSp>
          <p:nvGrpSpPr>
            <p:cNvPr id="1250" name="Google Shape;1250;p32"/>
            <p:cNvGrpSpPr/>
            <p:nvPr/>
          </p:nvGrpSpPr>
          <p:grpSpPr>
            <a:xfrm rot="2414957" flipH="1">
              <a:off x="136526" y="3636383"/>
              <a:ext cx="857938" cy="1059085"/>
              <a:chOff x="7876953" y="3160149"/>
              <a:chExt cx="646218" cy="797850"/>
            </a:xfrm>
          </p:grpSpPr>
          <p:sp>
            <p:nvSpPr>
              <p:cNvPr id="1251" name="Google Shape;1251;p32"/>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32"/>
            <p:cNvGrpSpPr/>
            <p:nvPr/>
          </p:nvGrpSpPr>
          <p:grpSpPr>
            <a:xfrm rot="-8385043" flipH="1">
              <a:off x="8236105" y="441920"/>
              <a:ext cx="857938" cy="1059085"/>
              <a:chOff x="7876953" y="3160149"/>
              <a:chExt cx="646218" cy="797850"/>
            </a:xfrm>
          </p:grpSpPr>
          <p:sp>
            <p:nvSpPr>
              <p:cNvPr id="1277" name="Google Shape;1277;p32"/>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02"/>
        <p:cNvGrpSpPr/>
        <p:nvPr/>
      </p:nvGrpSpPr>
      <p:grpSpPr>
        <a:xfrm>
          <a:off x="0" y="0"/>
          <a:ext cx="0" cy="0"/>
          <a:chOff x="0" y="0"/>
          <a:chExt cx="0" cy="0"/>
        </a:xfrm>
      </p:grpSpPr>
      <p:grpSp>
        <p:nvGrpSpPr>
          <p:cNvPr id="1303" name="Google Shape;1303;p33"/>
          <p:cNvGrpSpPr/>
          <p:nvPr/>
        </p:nvGrpSpPr>
        <p:grpSpPr>
          <a:xfrm>
            <a:off x="354325" y="323288"/>
            <a:ext cx="8417100" cy="4496925"/>
            <a:chOff x="354325" y="323288"/>
            <a:chExt cx="8417100" cy="4496925"/>
          </a:xfrm>
        </p:grpSpPr>
        <p:cxnSp>
          <p:nvCxnSpPr>
            <p:cNvPr id="1304" name="Google Shape;1304;p33"/>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1305" name="Google Shape;1305;p33"/>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1306" name="Google Shape;1306;p33"/>
          <p:cNvGrpSpPr/>
          <p:nvPr/>
        </p:nvGrpSpPr>
        <p:grpSpPr>
          <a:xfrm>
            <a:off x="696863" y="134781"/>
            <a:ext cx="7750274" cy="4997810"/>
            <a:chOff x="1003846" y="134781"/>
            <a:chExt cx="7750274" cy="4997810"/>
          </a:xfrm>
        </p:grpSpPr>
        <p:grpSp>
          <p:nvGrpSpPr>
            <p:cNvPr id="1307" name="Google Shape;1307;p33"/>
            <p:cNvGrpSpPr/>
            <p:nvPr/>
          </p:nvGrpSpPr>
          <p:grpSpPr>
            <a:xfrm rot="8728603">
              <a:off x="1055570" y="368759"/>
              <a:ext cx="976723" cy="486032"/>
              <a:chOff x="7605892" y="4288700"/>
              <a:chExt cx="939652" cy="467585"/>
            </a:xfrm>
          </p:grpSpPr>
          <p:sp>
            <p:nvSpPr>
              <p:cNvPr id="1308" name="Google Shape;1308;p33"/>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7605892" y="4362468"/>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3"/>
            <p:cNvGrpSpPr/>
            <p:nvPr/>
          </p:nvGrpSpPr>
          <p:grpSpPr>
            <a:xfrm rot="1144254">
              <a:off x="7746647" y="3962370"/>
              <a:ext cx="857964" cy="1059130"/>
              <a:chOff x="7876953" y="3160149"/>
              <a:chExt cx="646218" cy="797850"/>
            </a:xfrm>
          </p:grpSpPr>
          <p:sp>
            <p:nvSpPr>
              <p:cNvPr id="1323" name="Google Shape;1323;p33"/>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3"/>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3"/>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3"/>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3"/>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3"/>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2391900" y="1527025"/>
            <a:ext cx="4360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8" name="Google Shape;58;p3"/>
          <p:cNvSpPr txBox="1">
            <a:spLocks noGrp="1"/>
          </p:cNvSpPr>
          <p:nvPr>
            <p:ph type="title" idx="2" hasCustomPrompt="1"/>
          </p:nvPr>
        </p:nvSpPr>
        <p:spPr>
          <a:xfrm>
            <a:off x="3988050" y="660275"/>
            <a:ext cx="11679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9" name="Google Shape;59;p3"/>
          <p:cNvSpPr txBox="1">
            <a:spLocks noGrp="1"/>
          </p:cNvSpPr>
          <p:nvPr>
            <p:ph type="subTitle" idx="1"/>
          </p:nvPr>
        </p:nvSpPr>
        <p:spPr>
          <a:xfrm>
            <a:off x="2391900" y="2292625"/>
            <a:ext cx="4360200" cy="38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60" name="Google Shape;60;p3"/>
          <p:cNvGrpSpPr/>
          <p:nvPr/>
        </p:nvGrpSpPr>
        <p:grpSpPr>
          <a:xfrm>
            <a:off x="354325" y="323288"/>
            <a:ext cx="8417100" cy="4496925"/>
            <a:chOff x="354325" y="323288"/>
            <a:chExt cx="8417100" cy="4496925"/>
          </a:xfrm>
        </p:grpSpPr>
        <p:cxnSp>
          <p:nvCxnSpPr>
            <p:cNvPr id="61" name="Google Shape;61;p3"/>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3"/>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63" name="Google Shape;63;p3"/>
          <p:cNvGrpSpPr/>
          <p:nvPr/>
        </p:nvGrpSpPr>
        <p:grpSpPr>
          <a:xfrm>
            <a:off x="229045" y="289567"/>
            <a:ext cx="9117337" cy="4530648"/>
            <a:chOff x="229045" y="289567"/>
            <a:chExt cx="9117337" cy="4530648"/>
          </a:xfrm>
        </p:grpSpPr>
        <p:grpSp>
          <p:nvGrpSpPr>
            <p:cNvPr id="64" name="Google Shape;64;p3"/>
            <p:cNvGrpSpPr/>
            <p:nvPr/>
          </p:nvGrpSpPr>
          <p:grpSpPr>
            <a:xfrm rot="5400000" flipH="1">
              <a:off x="-16312" y="4088804"/>
              <a:ext cx="976768" cy="486054"/>
              <a:chOff x="7605892" y="4288700"/>
              <a:chExt cx="939652" cy="467585"/>
            </a:xfrm>
          </p:grpSpPr>
          <p:sp>
            <p:nvSpPr>
              <p:cNvPr id="65" name="Google Shape;65;p3"/>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605892" y="4362468"/>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8385043" flipH="1">
              <a:off x="8251244" y="440149"/>
              <a:ext cx="854131" cy="1059085"/>
              <a:chOff x="7879820" y="3160149"/>
              <a:chExt cx="643351" cy="797850"/>
            </a:xfrm>
          </p:grpSpPr>
          <p:sp>
            <p:nvSpPr>
              <p:cNvPr id="80" name="Google Shape;80;p3"/>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879820" y="3206085"/>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4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28"/>
        <p:cNvGrpSpPr/>
        <p:nvPr/>
      </p:nvGrpSpPr>
      <p:grpSpPr>
        <a:xfrm>
          <a:off x="0" y="0"/>
          <a:ext cx="0" cy="0"/>
          <a:chOff x="0" y="0"/>
          <a:chExt cx="0" cy="0"/>
        </a:xfrm>
      </p:grpSpPr>
      <p:sp>
        <p:nvSpPr>
          <p:cNvPr id="429" name="Google Shape;429;p13"/>
          <p:cNvSpPr txBox="1">
            <a:spLocks noGrp="1"/>
          </p:cNvSpPr>
          <p:nvPr>
            <p:ph type="title" hasCustomPrompt="1"/>
          </p:nvPr>
        </p:nvSpPr>
        <p:spPr>
          <a:xfrm>
            <a:off x="3082700" y="1315543"/>
            <a:ext cx="8487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0" name="Google Shape;430;p13"/>
          <p:cNvSpPr txBox="1">
            <a:spLocks noGrp="1"/>
          </p:cNvSpPr>
          <p:nvPr>
            <p:ph type="subTitle" idx="1"/>
          </p:nvPr>
        </p:nvSpPr>
        <p:spPr>
          <a:xfrm>
            <a:off x="3082700" y="2263725"/>
            <a:ext cx="26274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431" name="Google Shape;431;p13"/>
          <p:cNvSpPr txBox="1">
            <a:spLocks noGrp="1"/>
          </p:cNvSpPr>
          <p:nvPr>
            <p:ph type="title" idx="2" hasCustomPrompt="1"/>
          </p:nvPr>
        </p:nvSpPr>
        <p:spPr>
          <a:xfrm>
            <a:off x="5801490" y="1315543"/>
            <a:ext cx="8487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2" name="Google Shape;432;p13"/>
          <p:cNvSpPr txBox="1">
            <a:spLocks noGrp="1"/>
          </p:cNvSpPr>
          <p:nvPr>
            <p:ph type="subTitle" idx="3"/>
          </p:nvPr>
        </p:nvSpPr>
        <p:spPr>
          <a:xfrm>
            <a:off x="5801490" y="2263725"/>
            <a:ext cx="26274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433" name="Google Shape;433;p13"/>
          <p:cNvSpPr txBox="1">
            <a:spLocks noGrp="1"/>
          </p:cNvSpPr>
          <p:nvPr>
            <p:ph type="title" idx="4" hasCustomPrompt="1"/>
          </p:nvPr>
        </p:nvSpPr>
        <p:spPr>
          <a:xfrm>
            <a:off x="3082700" y="2958676"/>
            <a:ext cx="8487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4" name="Google Shape;434;p13"/>
          <p:cNvSpPr txBox="1">
            <a:spLocks noGrp="1"/>
          </p:cNvSpPr>
          <p:nvPr>
            <p:ph type="subTitle" idx="5"/>
          </p:nvPr>
        </p:nvSpPr>
        <p:spPr>
          <a:xfrm>
            <a:off x="3082700" y="3910351"/>
            <a:ext cx="26274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435" name="Google Shape;435;p13"/>
          <p:cNvSpPr txBox="1">
            <a:spLocks noGrp="1"/>
          </p:cNvSpPr>
          <p:nvPr>
            <p:ph type="title" idx="6" hasCustomPrompt="1"/>
          </p:nvPr>
        </p:nvSpPr>
        <p:spPr>
          <a:xfrm>
            <a:off x="5801490" y="2958676"/>
            <a:ext cx="8487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6" name="Google Shape;436;p13"/>
          <p:cNvSpPr txBox="1">
            <a:spLocks noGrp="1"/>
          </p:cNvSpPr>
          <p:nvPr>
            <p:ph type="subTitle" idx="7"/>
          </p:nvPr>
        </p:nvSpPr>
        <p:spPr>
          <a:xfrm>
            <a:off x="5801490" y="3910351"/>
            <a:ext cx="26274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437" name="Google Shape;437;p13"/>
          <p:cNvSpPr txBox="1">
            <a:spLocks noGrp="1"/>
          </p:cNvSpPr>
          <p:nvPr>
            <p:ph type="title" idx="8"/>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8" name="Google Shape;438;p13"/>
          <p:cNvSpPr txBox="1">
            <a:spLocks noGrp="1"/>
          </p:cNvSpPr>
          <p:nvPr>
            <p:ph type="subTitle" idx="9"/>
          </p:nvPr>
        </p:nvSpPr>
        <p:spPr>
          <a:xfrm>
            <a:off x="3082700" y="1816288"/>
            <a:ext cx="2627400" cy="5727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sp>
        <p:nvSpPr>
          <p:cNvPr id="439" name="Google Shape;439;p13"/>
          <p:cNvSpPr txBox="1">
            <a:spLocks noGrp="1"/>
          </p:cNvSpPr>
          <p:nvPr>
            <p:ph type="subTitle" idx="13"/>
          </p:nvPr>
        </p:nvSpPr>
        <p:spPr>
          <a:xfrm>
            <a:off x="5801490" y="1816288"/>
            <a:ext cx="2627400" cy="5727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sp>
        <p:nvSpPr>
          <p:cNvPr id="440" name="Google Shape;440;p13"/>
          <p:cNvSpPr txBox="1">
            <a:spLocks noGrp="1"/>
          </p:cNvSpPr>
          <p:nvPr>
            <p:ph type="subTitle" idx="14"/>
          </p:nvPr>
        </p:nvSpPr>
        <p:spPr>
          <a:xfrm>
            <a:off x="3082700" y="3463931"/>
            <a:ext cx="2627400" cy="5727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sp>
        <p:nvSpPr>
          <p:cNvPr id="441" name="Google Shape;441;p13"/>
          <p:cNvSpPr txBox="1">
            <a:spLocks noGrp="1"/>
          </p:cNvSpPr>
          <p:nvPr>
            <p:ph type="subTitle" idx="15"/>
          </p:nvPr>
        </p:nvSpPr>
        <p:spPr>
          <a:xfrm>
            <a:off x="5801490" y="3463931"/>
            <a:ext cx="2627400" cy="5727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grpSp>
        <p:nvGrpSpPr>
          <p:cNvPr id="442" name="Google Shape;442;p13"/>
          <p:cNvGrpSpPr/>
          <p:nvPr/>
        </p:nvGrpSpPr>
        <p:grpSpPr>
          <a:xfrm>
            <a:off x="354325" y="323288"/>
            <a:ext cx="8417100" cy="4496925"/>
            <a:chOff x="354325" y="323288"/>
            <a:chExt cx="8417100" cy="4496925"/>
          </a:xfrm>
        </p:grpSpPr>
        <p:cxnSp>
          <p:nvCxnSpPr>
            <p:cNvPr id="443" name="Google Shape;443;p13"/>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444" name="Google Shape;444;p13"/>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445" name="Google Shape;445;p13"/>
          <p:cNvGrpSpPr/>
          <p:nvPr/>
        </p:nvGrpSpPr>
        <p:grpSpPr>
          <a:xfrm rot="-8385043" flipH="1">
            <a:off x="8236105" y="441920"/>
            <a:ext cx="857938" cy="1059085"/>
            <a:chOff x="7876953" y="3160149"/>
            <a:chExt cx="646218" cy="797850"/>
          </a:xfrm>
        </p:grpSpPr>
        <p:sp>
          <p:nvSpPr>
            <p:cNvPr id="446" name="Google Shape;446;p13"/>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20"/>
        <p:cNvGrpSpPr/>
        <p:nvPr/>
      </p:nvGrpSpPr>
      <p:grpSpPr>
        <a:xfrm>
          <a:off x="0" y="0"/>
          <a:ext cx="0" cy="0"/>
          <a:chOff x="0" y="0"/>
          <a:chExt cx="0" cy="0"/>
        </a:xfrm>
      </p:grpSpPr>
      <p:sp>
        <p:nvSpPr>
          <p:cNvPr id="521" name="Google Shape;521;p15"/>
          <p:cNvSpPr txBox="1">
            <a:spLocks noGrp="1"/>
          </p:cNvSpPr>
          <p:nvPr>
            <p:ph type="title"/>
          </p:nvPr>
        </p:nvSpPr>
        <p:spPr>
          <a:xfrm>
            <a:off x="1233525" y="2196188"/>
            <a:ext cx="2577000" cy="1257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2" name="Google Shape;522;p15"/>
          <p:cNvSpPr txBox="1">
            <a:spLocks noGrp="1"/>
          </p:cNvSpPr>
          <p:nvPr>
            <p:ph type="title" idx="2" hasCustomPrompt="1"/>
          </p:nvPr>
        </p:nvSpPr>
        <p:spPr>
          <a:xfrm>
            <a:off x="1233528" y="1053088"/>
            <a:ext cx="1167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3" name="Google Shape;523;p15"/>
          <p:cNvSpPr txBox="1">
            <a:spLocks noGrp="1"/>
          </p:cNvSpPr>
          <p:nvPr>
            <p:ph type="subTitle" idx="1"/>
          </p:nvPr>
        </p:nvSpPr>
        <p:spPr>
          <a:xfrm>
            <a:off x="1233528" y="3392913"/>
            <a:ext cx="2577000" cy="697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524" name="Google Shape;524;p15"/>
          <p:cNvGrpSpPr/>
          <p:nvPr/>
        </p:nvGrpSpPr>
        <p:grpSpPr>
          <a:xfrm>
            <a:off x="354325" y="323288"/>
            <a:ext cx="8417100" cy="4496925"/>
            <a:chOff x="354325" y="323288"/>
            <a:chExt cx="8417100" cy="4496925"/>
          </a:xfrm>
        </p:grpSpPr>
        <p:cxnSp>
          <p:nvCxnSpPr>
            <p:cNvPr id="525" name="Google Shape;525;p15"/>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526" name="Google Shape;526;p15"/>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527" name="Google Shape;527;p15"/>
          <p:cNvGrpSpPr/>
          <p:nvPr/>
        </p:nvGrpSpPr>
        <p:grpSpPr>
          <a:xfrm rot="-6108107" flipH="1">
            <a:off x="8180727" y="552843"/>
            <a:ext cx="970068" cy="486042"/>
            <a:chOff x="7612313" y="4288700"/>
            <a:chExt cx="933231" cy="467585"/>
          </a:xfrm>
        </p:grpSpPr>
        <p:sp>
          <p:nvSpPr>
            <p:cNvPr id="528" name="Google Shape;528;p15"/>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7612313" y="4361127"/>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15"/>
          <p:cNvGrpSpPr/>
          <p:nvPr/>
        </p:nvGrpSpPr>
        <p:grpSpPr>
          <a:xfrm rot="-2414957">
            <a:off x="8236105" y="3633851"/>
            <a:ext cx="857938" cy="1059085"/>
            <a:chOff x="7876953" y="3160149"/>
            <a:chExt cx="646218" cy="797850"/>
          </a:xfrm>
        </p:grpSpPr>
        <p:sp>
          <p:nvSpPr>
            <p:cNvPr id="543" name="Google Shape;543;p15"/>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812"/>
        <p:cNvGrpSpPr/>
        <p:nvPr/>
      </p:nvGrpSpPr>
      <p:grpSpPr>
        <a:xfrm>
          <a:off x="0" y="0"/>
          <a:ext cx="0" cy="0"/>
          <a:chOff x="0" y="0"/>
          <a:chExt cx="0" cy="0"/>
        </a:xfrm>
      </p:grpSpPr>
      <p:sp>
        <p:nvSpPr>
          <p:cNvPr id="813" name="Google Shape;813;p22"/>
          <p:cNvSpPr txBox="1">
            <a:spLocks noGrp="1"/>
          </p:cNvSpPr>
          <p:nvPr>
            <p:ph type="subTitle" idx="1"/>
          </p:nvPr>
        </p:nvSpPr>
        <p:spPr>
          <a:xfrm>
            <a:off x="4317563" y="2524350"/>
            <a:ext cx="3341700" cy="869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4" name="Google Shape;814;p22"/>
          <p:cNvSpPr txBox="1">
            <a:spLocks noGrp="1"/>
          </p:cNvSpPr>
          <p:nvPr>
            <p:ph type="title"/>
          </p:nvPr>
        </p:nvSpPr>
        <p:spPr>
          <a:xfrm>
            <a:off x="4317563" y="1749450"/>
            <a:ext cx="3341700" cy="7749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5" name="Google Shape;815;p22"/>
          <p:cNvGrpSpPr/>
          <p:nvPr/>
        </p:nvGrpSpPr>
        <p:grpSpPr>
          <a:xfrm>
            <a:off x="354325" y="323288"/>
            <a:ext cx="8417100" cy="4496925"/>
            <a:chOff x="354325" y="323288"/>
            <a:chExt cx="8417100" cy="4496925"/>
          </a:xfrm>
        </p:grpSpPr>
        <p:cxnSp>
          <p:nvCxnSpPr>
            <p:cNvPr id="816" name="Google Shape;816;p22"/>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817" name="Google Shape;817;p22"/>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818" name="Google Shape;818;p22"/>
          <p:cNvGrpSpPr/>
          <p:nvPr/>
        </p:nvGrpSpPr>
        <p:grpSpPr>
          <a:xfrm>
            <a:off x="-4" y="288674"/>
            <a:ext cx="8965397" cy="1362708"/>
            <a:chOff x="-4" y="288674"/>
            <a:chExt cx="8965397" cy="1362708"/>
          </a:xfrm>
        </p:grpSpPr>
        <p:grpSp>
          <p:nvGrpSpPr>
            <p:cNvPr id="819" name="Google Shape;819;p22"/>
            <p:cNvGrpSpPr/>
            <p:nvPr/>
          </p:nvGrpSpPr>
          <p:grpSpPr>
            <a:xfrm rot="-5400000" flipH="1">
              <a:off x="8234052" y="568637"/>
              <a:ext cx="976674" cy="486008"/>
              <a:chOff x="7605892" y="4288700"/>
              <a:chExt cx="939652" cy="467585"/>
            </a:xfrm>
          </p:grpSpPr>
          <p:sp>
            <p:nvSpPr>
              <p:cNvPr id="820" name="Google Shape;820;p22"/>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7605892" y="4362468"/>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22"/>
            <p:cNvGrpSpPr/>
            <p:nvPr/>
          </p:nvGrpSpPr>
          <p:grpSpPr>
            <a:xfrm rot="8385043">
              <a:off x="240551" y="440486"/>
              <a:ext cx="857938" cy="1059085"/>
              <a:chOff x="7876953" y="3160149"/>
              <a:chExt cx="646218" cy="797850"/>
            </a:xfrm>
          </p:grpSpPr>
          <p:sp>
            <p:nvSpPr>
              <p:cNvPr id="835" name="Google Shape;835;p22"/>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020"/>
        <p:cNvGrpSpPr/>
        <p:nvPr/>
      </p:nvGrpSpPr>
      <p:grpSpPr>
        <a:xfrm>
          <a:off x="0" y="0"/>
          <a:ext cx="0" cy="0"/>
          <a:chOff x="0" y="0"/>
          <a:chExt cx="0" cy="0"/>
        </a:xfrm>
      </p:grpSpPr>
      <p:sp>
        <p:nvSpPr>
          <p:cNvPr id="1021" name="Google Shape;1021;p27"/>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2" name="Google Shape;1022;p27"/>
          <p:cNvSpPr txBox="1">
            <a:spLocks noGrp="1"/>
          </p:cNvSpPr>
          <p:nvPr>
            <p:ph type="subTitle" idx="1"/>
          </p:nvPr>
        </p:nvSpPr>
        <p:spPr>
          <a:xfrm>
            <a:off x="720000" y="1296775"/>
            <a:ext cx="3934500" cy="4476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sp>
        <p:nvSpPr>
          <p:cNvPr id="1023" name="Google Shape;1023;p27"/>
          <p:cNvSpPr txBox="1">
            <a:spLocks noGrp="1"/>
          </p:cNvSpPr>
          <p:nvPr>
            <p:ph type="subTitle" idx="2"/>
          </p:nvPr>
        </p:nvSpPr>
        <p:spPr>
          <a:xfrm>
            <a:off x="720000" y="1592040"/>
            <a:ext cx="3934500" cy="579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24" name="Google Shape;1024;p27"/>
          <p:cNvSpPr txBox="1">
            <a:spLocks noGrp="1"/>
          </p:cNvSpPr>
          <p:nvPr>
            <p:ph type="subTitle" idx="3"/>
          </p:nvPr>
        </p:nvSpPr>
        <p:spPr>
          <a:xfrm>
            <a:off x="720000" y="2748708"/>
            <a:ext cx="3934500" cy="579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25" name="Google Shape;1025;p27"/>
          <p:cNvSpPr txBox="1">
            <a:spLocks noGrp="1"/>
          </p:cNvSpPr>
          <p:nvPr>
            <p:ph type="subTitle" idx="4"/>
          </p:nvPr>
        </p:nvSpPr>
        <p:spPr>
          <a:xfrm>
            <a:off x="720000" y="3905375"/>
            <a:ext cx="3934500" cy="579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26" name="Google Shape;1026;p27"/>
          <p:cNvSpPr txBox="1">
            <a:spLocks noGrp="1"/>
          </p:cNvSpPr>
          <p:nvPr>
            <p:ph type="subTitle" idx="5"/>
          </p:nvPr>
        </p:nvSpPr>
        <p:spPr>
          <a:xfrm>
            <a:off x="720000" y="2453442"/>
            <a:ext cx="3934500" cy="4476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sp>
        <p:nvSpPr>
          <p:cNvPr id="1027" name="Google Shape;1027;p27"/>
          <p:cNvSpPr txBox="1">
            <a:spLocks noGrp="1"/>
          </p:cNvSpPr>
          <p:nvPr>
            <p:ph type="subTitle" idx="6"/>
          </p:nvPr>
        </p:nvSpPr>
        <p:spPr>
          <a:xfrm>
            <a:off x="720000" y="3610110"/>
            <a:ext cx="3934500" cy="4476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grpSp>
        <p:nvGrpSpPr>
          <p:cNvPr id="1028" name="Google Shape;1028;p27"/>
          <p:cNvGrpSpPr/>
          <p:nvPr/>
        </p:nvGrpSpPr>
        <p:grpSpPr>
          <a:xfrm>
            <a:off x="354325" y="323288"/>
            <a:ext cx="8417100" cy="4496925"/>
            <a:chOff x="354325" y="323288"/>
            <a:chExt cx="8417100" cy="4496925"/>
          </a:xfrm>
        </p:grpSpPr>
        <p:cxnSp>
          <p:nvCxnSpPr>
            <p:cNvPr id="1029" name="Google Shape;1029;p27"/>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1030" name="Google Shape;1030;p27"/>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1031" name="Google Shape;1031;p27"/>
          <p:cNvGrpSpPr/>
          <p:nvPr/>
        </p:nvGrpSpPr>
        <p:grpSpPr>
          <a:xfrm>
            <a:off x="139786" y="323297"/>
            <a:ext cx="9302129" cy="4543763"/>
            <a:chOff x="139786" y="323297"/>
            <a:chExt cx="9302129" cy="4543763"/>
          </a:xfrm>
        </p:grpSpPr>
        <p:grpSp>
          <p:nvGrpSpPr>
            <p:cNvPr id="1032" name="Google Shape;1032;p27"/>
            <p:cNvGrpSpPr/>
            <p:nvPr/>
          </p:nvGrpSpPr>
          <p:grpSpPr>
            <a:xfrm rot="5400000">
              <a:off x="-105570" y="568654"/>
              <a:ext cx="976768" cy="486054"/>
              <a:chOff x="7605892" y="4288700"/>
              <a:chExt cx="939652" cy="467585"/>
            </a:xfrm>
          </p:grpSpPr>
          <p:sp>
            <p:nvSpPr>
              <p:cNvPr id="1033" name="Google Shape;1033;p27"/>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7"/>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7"/>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7"/>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7"/>
              <p:cNvSpPr/>
              <p:nvPr/>
            </p:nvSpPr>
            <p:spPr>
              <a:xfrm>
                <a:off x="7605892" y="4362468"/>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7"/>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7"/>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7"/>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7"/>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7"/>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7"/>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27"/>
            <p:cNvGrpSpPr/>
            <p:nvPr/>
          </p:nvGrpSpPr>
          <p:grpSpPr>
            <a:xfrm rot="2362575" flipH="1">
              <a:off x="8345385" y="3655960"/>
              <a:ext cx="857977" cy="1059135"/>
              <a:chOff x="7876953" y="3160149"/>
              <a:chExt cx="646218" cy="797850"/>
            </a:xfrm>
          </p:grpSpPr>
          <p:sp>
            <p:nvSpPr>
              <p:cNvPr id="1048" name="Google Shape;1048;p27"/>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7"/>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7"/>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7"/>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7"/>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7"/>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7"/>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7"/>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7"/>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7"/>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7"/>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7"/>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7"/>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7"/>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7"/>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7"/>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7"/>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7"/>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7"/>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7"/>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7"/>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7"/>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7"/>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7"/>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7"/>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73"/>
        <p:cNvGrpSpPr/>
        <p:nvPr/>
      </p:nvGrpSpPr>
      <p:grpSpPr>
        <a:xfrm>
          <a:off x="0" y="0"/>
          <a:ext cx="0" cy="0"/>
          <a:chOff x="0" y="0"/>
          <a:chExt cx="0" cy="0"/>
        </a:xfrm>
      </p:grpSpPr>
      <p:sp>
        <p:nvSpPr>
          <p:cNvPr id="1074" name="Google Shape;1074;p28"/>
          <p:cNvSpPr txBox="1">
            <a:spLocks noGrp="1"/>
          </p:cNvSpPr>
          <p:nvPr>
            <p:ph type="subTitle" idx="1"/>
          </p:nvPr>
        </p:nvSpPr>
        <p:spPr>
          <a:xfrm>
            <a:off x="1402042" y="1708375"/>
            <a:ext cx="2691900" cy="4848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sp>
        <p:nvSpPr>
          <p:cNvPr id="1075" name="Google Shape;1075;p28"/>
          <p:cNvSpPr txBox="1">
            <a:spLocks noGrp="1"/>
          </p:cNvSpPr>
          <p:nvPr>
            <p:ph type="subTitle" idx="2"/>
          </p:nvPr>
        </p:nvSpPr>
        <p:spPr>
          <a:xfrm>
            <a:off x="1402030" y="2052163"/>
            <a:ext cx="26919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76" name="Google Shape;1076;p28"/>
          <p:cNvSpPr txBox="1">
            <a:spLocks noGrp="1"/>
          </p:cNvSpPr>
          <p:nvPr>
            <p:ph type="subTitle" idx="3"/>
          </p:nvPr>
        </p:nvSpPr>
        <p:spPr>
          <a:xfrm>
            <a:off x="5050060" y="2052163"/>
            <a:ext cx="26919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77" name="Google Shape;1077;p28"/>
          <p:cNvSpPr txBox="1">
            <a:spLocks noGrp="1"/>
          </p:cNvSpPr>
          <p:nvPr>
            <p:ph type="subTitle" idx="4"/>
          </p:nvPr>
        </p:nvSpPr>
        <p:spPr>
          <a:xfrm>
            <a:off x="1402030" y="3480890"/>
            <a:ext cx="26919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78" name="Google Shape;1078;p28"/>
          <p:cNvSpPr txBox="1">
            <a:spLocks noGrp="1"/>
          </p:cNvSpPr>
          <p:nvPr>
            <p:ph type="subTitle" idx="5"/>
          </p:nvPr>
        </p:nvSpPr>
        <p:spPr>
          <a:xfrm>
            <a:off x="5050060" y="3480890"/>
            <a:ext cx="26919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79" name="Google Shape;1079;p2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0" name="Google Shape;1080;p28"/>
          <p:cNvSpPr txBox="1">
            <a:spLocks noGrp="1"/>
          </p:cNvSpPr>
          <p:nvPr>
            <p:ph type="subTitle" idx="6"/>
          </p:nvPr>
        </p:nvSpPr>
        <p:spPr>
          <a:xfrm>
            <a:off x="1402042" y="3136392"/>
            <a:ext cx="2691900" cy="4848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sp>
        <p:nvSpPr>
          <p:cNvPr id="1081" name="Google Shape;1081;p28"/>
          <p:cNvSpPr txBox="1">
            <a:spLocks noGrp="1"/>
          </p:cNvSpPr>
          <p:nvPr>
            <p:ph type="subTitle" idx="7"/>
          </p:nvPr>
        </p:nvSpPr>
        <p:spPr>
          <a:xfrm>
            <a:off x="5050070" y="1708375"/>
            <a:ext cx="2691900" cy="4848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sp>
        <p:nvSpPr>
          <p:cNvPr id="1082" name="Google Shape;1082;p28"/>
          <p:cNvSpPr txBox="1">
            <a:spLocks noGrp="1"/>
          </p:cNvSpPr>
          <p:nvPr>
            <p:ph type="subTitle" idx="8"/>
          </p:nvPr>
        </p:nvSpPr>
        <p:spPr>
          <a:xfrm>
            <a:off x="5050070" y="3136392"/>
            <a:ext cx="2691900" cy="4848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Lora"/>
              <a:buNone/>
              <a:defRPr sz="2300" b="1">
                <a:solidFill>
                  <a:schemeClr val="dk1"/>
                </a:solidFill>
                <a:latin typeface="Lora"/>
                <a:ea typeface="Lora"/>
                <a:cs typeface="Lora"/>
                <a:sym typeface="Lora"/>
              </a:defRPr>
            </a:lvl1pPr>
            <a:lvl2pPr lvl="1"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2pPr>
            <a:lvl3pPr lvl="2"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3pPr>
            <a:lvl4pPr lvl="3"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4pPr>
            <a:lvl5pPr lvl="4"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5pPr>
            <a:lvl6pPr lvl="5"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6pPr>
            <a:lvl7pPr lvl="6"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7pPr>
            <a:lvl8pPr lvl="7"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8pPr>
            <a:lvl9pPr lvl="8" algn="ctr" rtl="0">
              <a:lnSpc>
                <a:spcPct val="115000"/>
              </a:lnSpc>
              <a:spcBef>
                <a:spcPts val="0"/>
              </a:spcBef>
              <a:spcAft>
                <a:spcPts val="0"/>
              </a:spcAft>
              <a:buClr>
                <a:schemeClr val="dk1"/>
              </a:buClr>
              <a:buSzPts val="2400"/>
              <a:buFont typeface="Lora"/>
              <a:buNone/>
              <a:defRPr sz="2400" b="1">
                <a:solidFill>
                  <a:schemeClr val="dk1"/>
                </a:solidFill>
                <a:latin typeface="Lora"/>
                <a:ea typeface="Lora"/>
                <a:cs typeface="Lora"/>
                <a:sym typeface="Lora"/>
              </a:defRPr>
            </a:lvl9pPr>
          </a:lstStyle>
          <a:p>
            <a:endParaRPr/>
          </a:p>
        </p:txBody>
      </p:sp>
      <p:grpSp>
        <p:nvGrpSpPr>
          <p:cNvPr id="1083" name="Google Shape;1083;p28"/>
          <p:cNvGrpSpPr/>
          <p:nvPr/>
        </p:nvGrpSpPr>
        <p:grpSpPr>
          <a:xfrm>
            <a:off x="354325" y="323288"/>
            <a:ext cx="8417100" cy="4496925"/>
            <a:chOff x="354325" y="323288"/>
            <a:chExt cx="8417100" cy="4496925"/>
          </a:xfrm>
        </p:grpSpPr>
        <p:cxnSp>
          <p:nvCxnSpPr>
            <p:cNvPr id="1084" name="Google Shape;1084;p28"/>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1085" name="Google Shape;1085;p28"/>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1086" name="Google Shape;1086;p28"/>
          <p:cNvGrpSpPr/>
          <p:nvPr/>
        </p:nvGrpSpPr>
        <p:grpSpPr>
          <a:xfrm rot="1855954" flipH="1">
            <a:off x="27425" y="4315778"/>
            <a:ext cx="976708" cy="486024"/>
            <a:chOff x="7605892" y="4288700"/>
            <a:chExt cx="939652" cy="467585"/>
          </a:xfrm>
        </p:grpSpPr>
        <p:sp>
          <p:nvSpPr>
            <p:cNvPr id="1087" name="Google Shape;1087;p28"/>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a:off x="7605892" y="4362468"/>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160"/>
        <p:cNvGrpSpPr/>
        <p:nvPr/>
      </p:nvGrpSpPr>
      <p:grpSpPr>
        <a:xfrm>
          <a:off x="0" y="0"/>
          <a:ext cx="0" cy="0"/>
          <a:chOff x="0" y="0"/>
          <a:chExt cx="0" cy="0"/>
        </a:xfrm>
      </p:grpSpPr>
      <p:sp>
        <p:nvSpPr>
          <p:cNvPr id="1161" name="Google Shape;1161;p30"/>
          <p:cNvSpPr txBox="1">
            <a:spLocks noGrp="1"/>
          </p:cNvSpPr>
          <p:nvPr>
            <p:ph type="title" hasCustomPrompt="1"/>
          </p:nvPr>
        </p:nvSpPr>
        <p:spPr>
          <a:xfrm>
            <a:off x="2658900" y="540000"/>
            <a:ext cx="3826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4500">
                <a:solidFill>
                  <a:schemeClr val="dk2"/>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1162" name="Google Shape;1162;p30"/>
          <p:cNvSpPr txBox="1">
            <a:spLocks noGrp="1"/>
          </p:cNvSpPr>
          <p:nvPr>
            <p:ph type="subTitle" idx="1"/>
          </p:nvPr>
        </p:nvSpPr>
        <p:spPr>
          <a:xfrm>
            <a:off x="2658900" y="1246027"/>
            <a:ext cx="38262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3" name="Google Shape;1163;p30"/>
          <p:cNvSpPr txBox="1">
            <a:spLocks noGrp="1"/>
          </p:cNvSpPr>
          <p:nvPr>
            <p:ph type="title" idx="2" hasCustomPrompt="1"/>
          </p:nvPr>
        </p:nvSpPr>
        <p:spPr>
          <a:xfrm>
            <a:off x="2658900" y="1996142"/>
            <a:ext cx="3826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4500">
                <a:solidFill>
                  <a:schemeClr val="dk2"/>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1164" name="Google Shape;1164;p30"/>
          <p:cNvSpPr txBox="1">
            <a:spLocks noGrp="1"/>
          </p:cNvSpPr>
          <p:nvPr>
            <p:ph type="subTitle" idx="3"/>
          </p:nvPr>
        </p:nvSpPr>
        <p:spPr>
          <a:xfrm>
            <a:off x="2658900" y="2702175"/>
            <a:ext cx="38262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5" name="Google Shape;1165;p30"/>
          <p:cNvSpPr txBox="1">
            <a:spLocks noGrp="1"/>
          </p:cNvSpPr>
          <p:nvPr>
            <p:ph type="title" idx="4" hasCustomPrompt="1"/>
          </p:nvPr>
        </p:nvSpPr>
        <p:spPr>
          <a:xfrm>
            <a:off x="2658900" y="3452296"/>
            <a:ext cx="3826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4500">
                <a:solidFill>
                  <a:schemeClr val="dk2"/>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1166" name="Google Shape;1166;p30"/>
          <p:cNvSpPr txBox="1">
            <a:spLocks noGrp="1"/>
          </p:cNvSpPr>
          <p:nvPr>
            <p:ph type="subTitle" idx="5"/>
          </p:nvPr>
        </p:nvSpPr>
        <p:spPr>
          <a:xfrm>
            <a:off x="2658900" y="4158324"/>
            <a:ext cx="38262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67" name="Google Shape;1167;p30"/>
          <p:cNvGrpSpPr/>
          <p:nvPr/>
        </p:nvGrpSpPr>
        <p:grpSpPr>
          <a:xfrm>
            <a:off x="354325" y="323288"/>
            <a:ext cx="8417100" cy="4496925"/>
            <a:chOff x="354325" y="323288"/>
            <a:chExt cx="8417100" cy="4496925"/>
          </a:xfrm>
        </p:grpSpPr>
        <p:cxnSp>
          <p:nvCxnSpPr>
            <p:cNvPr id="1168" name="Google Shape;1168;p30"/>
            <p:cNvCxnSpPr/>
            <p:nvPr/>
          </p:nvCxnSpPr>
          <p:spPr>
            <a:xfrm>
              <a:off x="354325" y="323288"/>
              <a:ext cx="8417100" cy="0"/>
            </a:xfrm>
            <a:prstGeom prst="straightConnector1">
              <a:avLst/>
            </a:prstGeom>
            <a:noFill/>
            <a:ln w="9525" cap="flat" cmpd="sng">
              <a:solidFill>
                <a:schemeClr val="dk1"/>
              </a:solidFill>
              <a:prstDash val="solid"/>
              <a:round/>
              <a:headEnd type="none" w="med" len="med"/>
              <a:tailEnd type="none" w="med" len="med"/>
            </a:ln>
          </p:spPr>
        </p:cxnSp>
        <p:cxnSp>
          <p:nvCxnSpPr>
            <p:cNvPr id="1169" name="Google Shape;1169;p30"/>
            <p:cNvCxnSpPr/>
            <p:nvPr/>
          </p:nvCxnSpPr>
          <p:spPr>
            <a:xfrm>
              <a:off x="354325" y="4820213"/>
              <a:ext cx="8417100" cy="0"/>
            </a:xfrm>
            <a:prstGeom prst="straightConnector1">
              <a:avLst/>
            </a:prstGeom>
            <a:noFill/>
            <a:ln w="9525" cap="flat" cmpd="sng">
              <a:solidFill>
                <a:schemeClr val="dk1"/>
              </a:solidFill>
              <a:prstDash val="solid"/>
              <a:round/>
              <a:headEnd type="none" w="med" len="med"/>
              <a:tailEnd type="none" w="med" len="med"/>
            </a:ln>
          </p:spPr>
        </p:cxnSp>
      </p:grpSp>
      <p:grpSp>
        <p:nvGrpSpPr>
          <p:cNvPr id="1170" name="Google Shape;1170;p30"/>
          <p:cNvGrpSpPr/>
          <p:nvPr/>
        </p:nvGrpSpPr>
        <p:grpSpPr>
          <a:xfrm>
            <a:off x="190210" y="290108"/>
            <a:ext cx="9144388" cy="4576931"/>
            <a:chOff x="190210" y="290108"/>
            <a:chExt cx="9144388" cy="4576931"/>
          </a:xfrm>
        </p:grpSpPr>
        <p:grpSp>
          <p:nvGrpSpPr>
            <p:cNvPr id="1171" name="Google Shape;1171;p30"/>
            <p:cNvGrpSpPr/>
            <p:nvPr/>
          </p:nvGrpSpPr>
          <p:grpSpPr>
            <a:xfrm rot="-4691893">
              <a:off x="39608" y="4096266"/>
              <a:ext cx="976743" cy="486042"/>
              <a:chOff x="7605892" y="4288700"/>
              <a:chExt cx="939652" cy="467585"/>
            </a:xfrm>
          </p:grpSpPr>
          <p:sp>
            <p:nvSpPr>
              <p:cNvPr id="1172" name="Google Shape;1172;p30"/>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0"/>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0"/>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0"/>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0"/>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0"/>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0"/>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0"/>
              <p:cNvSpPr/>
              <p:nvPr/>
            </p:nvSpPr>
            <p:spPr>
              <a:xfrm>
                <a:off x="7605892" y="4362468"/>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0"/>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0"/>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0"/>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0"/>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0"/>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0"/>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30"/>
            <p:cNvGrpSpPr/>
            <p:nvPr/>
          </p:nvGrpSpPr>
          <p:grpSpPr>
            <a:xfrm rot="-8385043" flipH="1">
              <a:off x="8236105" y="441920"/>
              <a:ext cx="857938" cy="1059085"/>
              <a:chOff x="7876953" y="3160149"/>
              <a:chExt cx="646218" cy="797850"/>
            </a:xfrm>
          </p:grpSpPr>
          <p:sp>
            <p:nvSpPr>
              <p:cNvPr id="1187" name="Google Shape;1187;p30"/>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0"/>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0"/>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0"/>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0"/>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0"/>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0"/>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0"/>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0"/>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0"/>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0"/>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0"/>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0"/>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0"/>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0"/>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0"/>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0"/>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0"/>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0"/>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0"/>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0"/>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0"/>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Lora"/>
              <a:buNone/>
              <a:defRPr sz="3300" b="1">
                <a:solidFill>
                  <a:schemeClr val="dk1"/>
                </a:solidFill>
                <a:latin typeface="Lora"/>
                <a:ea typeface="Lora"/>
                <a:cs typeface="Lora"/>
                <a:sym typeface="Lora"/>
              </a:defRPr>
            </a:lvl1pPr>
            <a:lvl2pPr lvl="1" rtl="0">
              <a:spcBef>
                <a:spcPts val="0"/>
              </a:spcBef>
              <a:spcAft>
                <a:spcPts val="0"/>
              </a:spcAft>
              <a:buClr>
                <a:schemeClr val="dk1"/>
              </a:buClr>
              <a:buSzPts val="3500"/>
              <a:buFont typeface="Lora"/>
              <a:buNone/>
              <a:defRPr sz="3500">
                <a:solidFill>
                  <a:schemeClr val="dk1"/>
                </a:solidFill>
                <a:latin typeface="Lora"/>
                <a:ea typeface="Lora"/>
                <a:cs typeface="Lora"/>
                <a:sym typeface="Lora"/>
              </a:defRPr>
            </a:lvl2pPr>
            <a:lvl3pPr lvl="2" rtl="0">
              <a:spcBef>
                <a:spcPts val="0"/>
              </a:spcBef>
              <a:spcAft>
                <a:spcPts val="0"/>
              </a:spcAft>
              <a:buClr>
                <a:schemeClr val="dk1"/>
              </a:buClr>
              <a:buSzPts val="3500"/>
              <a:buFont typeface="Lora"/>
              <a:buNone/>
              <a:defRPr sz="3500">
                <a:solidFill>
                  <a:schemeClr val="dk1"/>
                </a:solidFill>
                <a:latin typeface="Lora"/>
                <a:ea typeface="Lora"/>
                <a:cs typeface="Lora"/>
                <a:sym typeface="Lora"/>
              </a:defRPr>
            </a:lvl3pPr>
            <a:lvl4pPr lvl="3" rtl="0">
              <a:spcBef>
                <a:spcPts val="0"/>
              </a:spcBef>
              <a:spcAft>
                <a:spcPts val="0"/>
              </a:spcAft>
              <a:buClr>
                <a:schemeClr val="dk1"/>
              </a:buClr>
              <a:buSzPts val="3500"/>
              <a:buFont typeface="Lora"/>
              <a:buNone/>
              <a:defRPr sz="3500">
                <a:solidFill>
                  <a:schemeClr val="dk1"/>
                </a:solidFill>
                <a:latin typeface="Lora"/>
                <a:ea typeface="Lora"/>
                <a:cs typeface="Lora"/>
                <a:sym typeface="Lora"/>
              </a:defRPr>
            </a:lvl4pPr>
            <a:lvl5pPr lvl="4" rtl="0">
              <a:spcBef>
                <a:spcPts val="0"/>
              </a:spcBef>
              <a:spcAft>
                <a:spcPts val="0"/>
              </a:spcAft>
              <a:buClr>
                <a:schemeClr val="dk1"/>
              </a:buClr>
              <a:buSzPts val="3500"/>
              <a:buFont typeface="Lora"/>
              <a:buNone/>
              <a:defRPr sz="3500">
                <a:solidFill>
                  <a:schemeClr val="dk1"/>
                </a:solidFill>
                <a:latin typeface="Lora"/>
                <a:ea typeface="Lora"/>
                <a:cs typeface="Lora"/>
                <a:sym typeface="Lora"/>
              </a:defRPr>
            </a:lvl5pPr>
            <a:lvl6pPr lvl="5" rtl="0">
              <a:spcBef>
                <a:spcPts val="0"/>
              </a:spcBef>
              <a:spcAft>
                <a:spcPts val="0"/>
              </a:spcAft>
              <a:buClr>
                <a:schemeClr val="dk1"/>
              </a:buClr>
              <a:buSzPts val="3500"/>
              <a:buFont typeface="Lora"/>
              <a:buNone/>
              <a:defRPr sz="3500">
                <a:solidFill>
                  <a:schemeClr val="dk1"/>
                </a:solidFill>
                <a:latin typeface="Lora"/>
                <a:ea typeface="Lora"/>
                <a:cs typeface="Lora"/>
                <a:sym typeface="Lora"/>
              </a:defRPr>
            </a:lvl6pPr>
            <a:lvl7pPr lvl="6" rtl="0">
              <a:spcBef>
                <a:spcPts val="0"/>
              </a:spcBef>
              <a:spcAft>
                <a:spcPts val="0"/>
              </a:spcAft>
              <a:buClr>
                <a:schemeClr val="dk1"/>
              </a:buClr>
              <a:buSzPts val="3500"/>
              <a:buFont typeface="Lora"/>
              <a:buNone/>
              <a:defRPr sz="3500">
                <a:solidFill>
                  <a:schemeClr val="dk1"/>
                </a:solidFill>
                <a:latin typeface="Lora"/>
                <a:ea typeface="Lora"/>
                <a:cs typeface="Lora"/>
                <a:sym typeface="Lora"/>
              </a:defRPr>
            </a:lvl7pPr>
            <a:lvl8pPr lvl="7" rtl="0">
              <a:spcBef>
                <a:spcPts val="0"/>
              </a:spcBef>
              <a:spcAft>
                <a:spcPts val="0"/>
              </a:spcAft>
              <a:buClr>
                <a:schemeClr val="dk1"/>
              </a:buClr>
              <a:buSzPts val="3500"/>
              <a:buFont typeface="Lora"/>
              <a:buNone/>
              <a:defRPr sz="3500">
                <a:solidFill>
                  <a:schemeClr val="dk1"/>
                </a:solidFill>
                <a:latin typeface="Lora"/>
                <a:ea typeface="Lora"/>
                <a:cs typeface="Lora"/>
                <a:sym typeface="Lora"/>
              </a:defRPr>
            </a:lvl8pPr>
            <a:lvl9pPr lvl="8" rtl="0">
              <a:spcBef>
                <a:spcPts val="0"/>
              </a:spcBef>
              <a:spcAft>
                <a:spcPts val="0"/>
              </a:spcAft>
              <a:buClr>
                <a:schemeClr val="dk1"/>
              </a:buClr>
              <a:buSzPts val="3500"/>
              <a:buFont typeface="Lora"/>
              <a:buNone/>
              <a:defRPr sz="3500">
                <a:solidFill>
                  <a:schemeClr val="dk1"/>
                </a:solidFill>
                <a:latin typeface="Lora"/>
                <a:ea typeface="Lora"/>
                <a:cs typeface="Lora"/>
                <a:sym typeface="Lor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rtl="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rtl="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rtl="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rtl="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rtl="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rtl="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rtl="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rtl="0">
              <a:lnSpc>
                <a:spcPct val="115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61" r:id="rId5"/>
    <p:sldLayoutId id="2147483668" r:id="rId6"/>
    <p:sldLayoutId id="2147483673" r:id="rId7"/>
    <p:sldLayoutId id="2147483674" r:id="rId8"/>
    <p:sldLayoutId id="2147483676"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7"/>
        <p:cNvGrpSpPr/>
        <p:nvPr/>
      </p:nvGrpSpPr>
      <p:grpSpPr>
        <a:xfrm>
          <a:off x="0" y="0"/>
          <a:ext cx="0" cy="0"/>
          <a:chOff x="0" y="0"/>
          <a:chExt cx="0" cy="0"/>
        </a:xfrm>
      </p:grpSpPr>
      <p:sp>
        <p:nvSpPr>
          <p:cNvPr id="2399" name="Google Shape;2399;p61"/>
          <p:cNvSpPr txBox="1">
            <a:spLocks noGrp="1"/>
          </p:cNvSpPr>
          <p:nvPr>
            <p:ph type="title"/>
          </p:nvPr>
        </p:nvSpPr>
        <p:spPr>
          <a:xfrm>
            <a:off x="359228" y="1131775"/>
            <a:ext cx="8425543" cy="287995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a:latin typeface="+mj-lt"/>
              </a:rPr>
              <a:t>XIN CHÀO CÁC EM!</a:t>
            </a:r>
            <a:br>
              <a:rPr lang="en-US" sz="4000">
                <a:latin typeface="+mj-lt"/>
              </a:rPr>
            </a:br>
            <a:r>
              <a:rPr lang="en-US" sz="4000">
                <a:latin typeface="+mj-lt"/>
              </a:rPr>
              <a:t>CHÀO MỪNG CÁC EM QUAY LẠI VỚI BÀI HỌC HÔM NAY!</a:t>
            </a:r>
          </a:p>
        </p:txBody>
      </p:sp>
      <p:grpSp>
        <p:nvGrpSpPr>
          <p:cNvPr id="7" name="Google Shape;1611;p40">
            <a:extLst>
              <a:ext uri="{FF2B5EF4-FFF2-40B4-BE49-F238E27FC236}">
                <a16:creationId xmlns:a16="http://schemas.microsoft.com/office/drawing/2014/main" xmlns="" id="{DDC61E66-D07C-CFFB-BC96-0A977813F3B3}"/>
              </a:ext>
            </a:extLst>
          </p:cNvPr>
          <p:cNvGrpSpPr/>
          <p:nvPr/>
        </p:nvGrpSpPr>
        <p:grpSpPr>
          <a:xfrm>
            <a:off x="0" y="4368800"/>
            <a:ext cx="1322032" cy="774700"/>
            <a:chOff x="2892475" y="3659150"/>
            <a:chExt cx="696100" cy="407900"/>
          </a:xfrm>
        </p:grpSpPr>
        <p:sp>
          <p:nvSpPr>
            <p:cNvPr id="16" name="Google Shape;1612;p40">
              <a:extLst>
                <a:ext uri="{FF2B5EF4-FFF2-40B4-BE49-F238E27FC236}">
                  <a16:creationId xmlns:a16="http://schemas.microsoft.com/office/drawing/2014/main" xmlns="" id="{DFE44F47-A64D-C965-B9FB-F2A8A7DCE309}"/>
                </a:ext>
              </a:extLst>
            </p:cNvPr>
            <p:cNvSpPr/>
            <p:nvPr/>
          </p:nvSpPr>
          <p:spPr>
            <a:xfrm>
              <a:off x="2892475" y="3659150"/>
              <a:ext cx="695250" cy="402975"/>
            </a:xfrm>
            <a:custGeom>
              <a:avLst/>
              <a:gdLst/>
              <a:ahLst/>
              <a:cxnLst/>
              <a:rect l="l" t="t" r="r" b="b"/>
              <a:pathLst>
                <a:path w="27810" h="16119" extrusionOk="0">
                  <a:moveTo>
                    <a:pt x="12379" y="0"/>
                  </a:moveTo>
                  <a:lnTo>
                    <a:pt x="27440" y="9276"/>
                  </a:lnTo>
                  <a:cubicBezTo>
                    <a:pt x="27810" y="10084"/>
                    <a:pt x="27724" y="10943"/>
                    <a:pt x="27182" y="11846"/>
                  </a:cubicBezTo>
                  <a:lnTo>
                    <a:pt x="15276" y="16118"/>
                  </a:lnTo>
                  <a:lnTo>
                    <a:pt x="1" y="6465"/>
                  </a:lnTo>
                  <a:cubicBezTo>
                    <a:pt x="757" y="5691"/>
                    <a:pt x="1032" y="4788"/>
                    <a:pt x="663" y="37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13;p40">
              <a:extLst>
                <a:ext uri="{FF2B5EF4-FFF2-40B4-BE49-F238E27FC236}">
                  <a16:creationId xmlns:a16="http://schemas.microsoft.com/office/drawing/2014/main" xmlns="" id="{6E104EA2-B5CA-1473-8BB4-9B014F0197A9}"/>
                </a:ext>
              </a:extLst>
            </p:cNvPr>
            <p:cNvSpPr/>
            <p:nvPr/>
          </p:nvSpPr>
          <p:spPr>
            <a:xfrm>
              <a:off x="2899800" y="3659150"/>
              <a:ext cx="679975" cy="334850"/>
            </a:xfrm>
            <a:custGeom>
              <a:avLst/>
              <a:gdLst/>
              <a:ahLst/>
              <a:cxnLst/>
              <a:rect l="l" t="t" r="r" b="b"/>
              <a:pathLst>
                <a:path w="27199" h="13394" extrusionOk="0">
                  <a:moveTo>
                    <a:pt x="12086" y="0"/>
                  </a:moveTo>
                  <a:lnTo>
                    <a:pt x="27199" y="9284"/>
                  </a:lnTo>
                  <a:lnTo>
                    <a:pt x="15267" y="13393"/>
                  </a:lnTo>
                  <a:lnTo>
                    <a:pt x="0" y="35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14;p40">
              <a:extLst>
                <a:ext uri="{FF2B5EF4-FFF2-40B4-BE49-F238E27FC236}">
                  <a16:creationId xmlns:a16="http://schemas.microsoft.com/office/drawing/2014/main" xmlns="" id="{CD326F01-08CC-6CCE-2B1C-38A0B2503498}"/>
                </a:ext>
              </a:extLst>
            </p:cNvPr>
            <p:cNvSpPr/>
            <p:nvPr/>
          </p:nvSpPr>
          <p:spPr>
            <a:xfrm>
              <a:off x="3570300" y="3889525"/>
              <a:ext cx="18275" cy="67075"/>
            </a:xfrm>
            <a:custGeom>
              <a:avLst/>
              <a:gdLst/>
              <a:ahLst/>
              <a:cxnLst/>
              <a:rect l="l" t="t" r="r" b="b"/>
              <a:pathLst>
                <a:path w="731" h="2683" extrusionOk="0">
                  <a:moveTo>
                    <a:pt x="353" y="18"/>
                  </a:moveTo>
                  <a:cubicBezTo>
                    <a:pt x="310" y="1"/>
                    <a:pt x="396" y="18"/>
                    <a:pt x="318" y="52"/>
                  </a:cubicBezTo>
                  <a:cubicBezTo>
                    <a:pt x="318" y="43"/>
                    <a:pt x="310" y="43"/>
                    <a:pt x="310" y="52"/>
                  </a:cubicBezTo>
                  <a:cubicBezTo>
                    <a:pt x="301" y="52"/>
                    <a:pt x="301" y="52"/>
                    <a:pt x="301" y="61"/>
                  </a:cubicBezTo>
                  <a:cubicBezTo>
                    <a:pt x="275" y="86"/>
                    <a:pt x="267" y="86"/>
                    <a:pt x="267" y="78"/>
                  </a:cubicBezTo>
                  <a:cubicBezTo>
                    <a:pt x="258" y="69"/>
                    <a:pt x="267" y="43"/>
                    <a:pt x="258" y="104"/>
                  </a:cubicBezTo>
                  <a:cubicBezTo>
                    <a:pt x="258" y="147"/>
                    <a:pt x="301" y="172"/>
                    <a:pt x="327" y="207"/>
                  </a:cubicBezTo>
                  <a:cubicBezTo>
                    <a:pt x="507" y="542"/>
                    <a:pt x="542" y="955"/>
                    <a:pt x="482" y="1359"/>
                  </a:cubicBezTo>
                  <a:cubicBezTo>
                    <a:pt x="456" y="1539"/>
                    <a:pt x="404" y="1720"/>
                    <a:pt x="344" y="1900"/>
                  </a:cubicBezTo>
                  <a:cubicBezTo>
                    <a:pt x="301" y="2012"/>
                    <a:pt x="250" y="2132"/>
                    <a:pt x="198" y="2236"/>
                  </a:cubicBezTo>
                  <a:cubicBezTo>
                    <a:pt x="164" y="2313"/>
                    <a:pt x="121" y="2382"/>
                    <a:pt x="86" y="2450"/>
                  </a:cubicBezTo>
                  <a:cubicBezTo>
                    <a:pt x="60" y="2502"/>
                    <a:pt x="43" y="2554"/>
                    <a:pt x="17" y="2597"/>
                  </a:cubicBezTo>
                  <a:cubicBezTo>
                    <a:pt x="0" y="2622"/>
                    <a:pt x="0" y="2657"/>
                    <a:pt x="26" y="2665"/>
                  </a:cubicBezTo>
                  <a:cubicBezTo>
                    <a:pt x="43" y="2683"/>
                    <a:pt x="78" y="2683"/>
                    <a:pt x="95" y="2657"/>
                  </a:cubicBezTo>
                  <a:cubicBezTo>
                    <a:pt x="138" y="2622"/>
                    <a:pt x="181" y="2588"/>
                    <a:pt x="224" y="2545"/>
                  </a:cubicBezTo>
                  <a:cubicBezTo>
                    <a:pt x="301" y="2442"/>
                    <a:pt x="370" y="2330"/>
                    <a:pt x="430" y="2201"/>
                  </a:cubicBezTo>
                  <a:cubicBezTo>
                    <a:pt x="559" y="1952"/>
                    <a:pt x="636" y="1668"/>
                    <a:pt x="679" y="1385"/>
                  </a:cubicBezTo>
                  <a:cubicBezTo>
                    <a:pt x="731" y="938"/>
                    <a:pt x="671" y="490"/>
                    <a:pt x="447" y="129"/>
                  </a:cubicBezTo>
                  <a:cubicBezTo>
                    <a:pt x="430" y="95"/>
                    <a:pt x="421" y="35"/>
                    <a:pt x="379" y="26"/>
                  </a:cubicBezTo>
                  <a:cubicBezTo>
                    <a:pt x="361" y="26"/>
                    <a:pt x="353" y="18"/>
                    <a:pt x="353"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15;p40">
              <a:extLst>
                <a:ext uri="{FF2B5EF4-FFF2-40B4-BE49-F238E27FC236}">
                  <a16:creationId xmlns:a16="http://schemas.microsoft.com/office/drawing/2014/main" xmlns="" id="{AF70B1E7-D61D-5E45-B360-D9875F0CA0E2}"/>
                </a:ext>
              </a:extLst>
            </p:cNvPr>
            <p:cNvSpPr/>
            <p:nvPr/>
          </p:nvSpPr>
          <p:spPr>
            <a:xfrm>
              <a:off x="2892925" y="3813675"/>
              <a:ext cx="681475" cy="253375"/>
            </a:xfrm>
            <a:custGeom>
              <a:avLst/>
              <a:gdLst/>
              <a:ahLst/>
              <a:cxnLst/>
              <a:rect l="l" t="t" r="r" b="b"/>
              <a:pathLst>
                <a:path w="27259" h="10135" extrusionOk="0">
                  <a:moveTo>
                    <a:pt x="27241" y="5605"/>
                  </a:moveTo>
                  <a:cubicBezTo>
                    <a:pt x="27233" y="5605"/>
                    <a:pt x="27224" y="5562"/>
                    <a:pt x="27130" y="5562"/>
                  </a:cubicBezTo>
                  <a:cubicBezTo>
                    <a:pt x="27121" y="5570"/>
                    <a:pt x="27104" y="5570"/>
                    <a:pt x="27095" y="5579"/>
                  </a:cubicBezTo>
                  <a:cubicBezTo>
                    <a:pt x="26915" y="5648"/>
                    <a:pt x="26537" y="5785"/>
                    <a:pt x="26021" y="5974"/>
                  </a:cubicBezTo>
                  <a:cubicBezTo>
                    <a:pt x="23132" y="7049"/>
                    <a:pt x="15955" y="9731"/>
                    <a:pt x="15361" y="9954"/>
                  </a:cubicBezTo>
                  <a:cubicBezTo>
                    <a:pt x="14708" y="9533"/>
                    <a:pt x="5364" y="3421"/>
                    <a:pt x="1625" y="989"/>
                  </a:cubicBezTo>
                  <a:cubicBezTo>
                    <a:pt x="1083" y="636"/>
                    <a:pt x="671" y="352"/>
                    <a:pt x="404" y="189"/>
                  </a:cubicBezTo>
                  <a:cubicBezTo>
                    <a:pt x="198" y="69"/>
                    <a:pt x="77" y="9"/>
                    <a:pt x="77" y="9"/>
                  </a:cubicBezTo>
                  <a:cubicBezTo>
                    <a:pt x="60" y="0"/>
                    <a:pt x="34" y="9"/>
                    <a:pt x="17" y="26"/>
                  </a:cubicBezTo>
                  <a:cubicBezTo>
                    <a:pt x="0" y="52"/>
                    <a:pt x="9" y="77"/>
                    <a:pt x="26" y="86"/>
                  </a:cubicBezTo>
                  <a:cubicBezTo>
                    <a:pt x="26" y="86"/>
                    <a:pt x="129" y="172"/>
                    <a:pt x="318" y="310"/>
                  </a:cubicBezTo>
                  <a:cubicBezTo>
                    <a:pt x="576" y="490"/>
                    <a:pt x="1006" y="757"/>
                    <a:pt x="1539" y="1118"/>
                  </a:cubicBezTo>
                  <a:cubicBezTo>
                    <a:pt x="5416" y="3653"/>
                    <a:pt x="15301" y="10118"/>
                    <a:pt x="15301" y="10118"/>
                  </a:cubicBezTo>
                  <a:cubicBezTo>
                    <a:pt x="15327" y="10135"/>
                    <a:pt x="15353" y="10135"/>
                    <a:pt x="15379" y="10126"/>
                  </a:cubicBezTo>
                  <a:cubicBezTo>
                    <a:pt x="15379" y="10126"/>
                    <a:pt x="23072" y="7272"/>
                    <a:pt x="26090" y="6138"/>
                  </a:cubicBezTo>
                  <a:cubicBezTo>
                    <a:pt x="26597" y="5949"/>
                    <a:pt x="26975" y="5802"/>
                    <a:pt x="27155" y="5734"/>
                  </a:cubicBezTo>
                  <a:cubicBezTo>
                    <a:pt x="27164" y="5734"/>
                    <a:pt x="27181" y="5734"/>
                    <a:pt x="27190" y="5725"/>
                  </a:cubicBezTo>
                  <a:cubicBezTo>
                    <a:pt x="27259" y="5656"/>
                    <a:pt x="27241" y="5622"/>
                    <a:pt x="27241" y="5622"/>
                  </a:cubicBezTo>
                  <a:cubicBezTo>
                    <a:pt x="27250" y="5613"/>
                    <a:pt x="27250" y="5613"/>
                    <a:pt x="27250" y="5613"/>
                  </a:cubicBezTo>
                  <a:cubicBezTo>
                    <a:pt x="27250" y="5605"/>
                    <a:pt x="27241" y="5605"/>
                    <a:pt x="27241" y="56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0">
              <a:extLst>
                <a:ext uri="{FF2B5EF4-FFF2-40B4-BE49-F238E27FC236}">
                  <a16:creationId xmlns:a16="http://schemas.microsoft.com/office/drawing/2014/main" xmlns="" id="{2CE293C1-B592-D659-9935-C2B37228A98E}"/>
                </a:ext>
              </a:extLst>
            </p:cNvPr>
            <p:cNvSpPr/>
            <p:nvPr/>
          </p:nvSpPr>
          <p:spPr>
            <a:xfrm>
              <a:off x="2894000" y="3753275"/>
              <a:ext cx="23225" cy="62575"/>
            </a:xfrm>
            <a:custGeom>
              <a:avLst/>
              <a:gdLst/>
              <a:ahLst/>
              <a:cxnLst/>
              <a:rect l="l" t="t" r="r" b="b"/>
              <a:pathLst>
                <a:path w="929" h="2503" extrusionOk="0">
                  <a:moveTo>
                    <a:pt x="9" y="2476"/>
                  </a:moveTo>
                  <a:cubicBezTo>
                    <a:pt x="43" y="2485"/>
                    <a:pt x="34" y="2493"/>
                    <a:pt x="69" y="2502"/>
                  </a:cubicBezTo>
                  <a:cubicBezTo>
                    <a:pt x="103" y="2502"/>
                    <a:pt x="138" y="2476"/>
                    <a:pt x="163" y="2450"/>
                  </a:cubicBezTo>
                  <a:cubicBezTo>
                    <a:pt x="241" y="2407"/>
                    <a:pt x="310" y="2356"/>
                    <a:pt x="370" y="2287"/>
                  </a:cubicBezTo>
                  <a:cubicBezTo>
                    <a:pt x="576" y="2072"/>
                    <a:pt x="739" y="1737"/>
                    <a:pt x="834" y="1385"/>
                  </a:cubicBezTo>
                  <a:cubicBezTo>
                    <a:pt x="903" y="1101"/>
                    <a:pt x="928" y="800"/>
                    <a:pt x="885" y="533"/>
                  </a:cubicBezTo>
                  <a:cubicBezTo>
                    <a:pt x="868" y="422"/>
                    <a:pt x="842" y="301"/>
                    <a:pt x="791" y="207"/>
                  </a:cubicBezTo>
                  <a:cubicBezTo>
                    <a:pt x="757" y="138"/>
                    <a:pt x="714" y="69"/>
                    <a:pt x="662" y="18"/>
                  </a:cubicBezTo>
                  <a:cubicBezTo>
                    <a:pt x="653" y="1"/>
                    <a:pt x="645" y="1"/>
                    <a:pt x="636" y="9"/>
                  </a:cubicBezTo>
                  <a:cubicBezTo>
                    <a:pt x="628" y="18"/>
                    <a:pt x="619" y="26"/>
                    <a:pt x="628" y="35"/>
                  </a:cubicBezTo>
                  <a:cubicBezTo>
                    <a:pt x="653" y="104"/>
                    <a:pt x="671" y="172"/>
                    <a:pt x="688" y="241"/>
                  </a:cubicBezTo>
                  <a:cubicBezTo>
                    <a:pt x="714" y="344"/>
                    <a:pt x="739" y="448"/>
                    <a:pt x="748" y="559"/>
                  </a:cubicBezTo>
                  <a:cubicBezTo>
                    <a:pt x="774" y="809"/>
                    <a:pt x="757" y="1092"/>
                    <a:pt x="688" y="1350"/>
                  </a:cubicBezTo>
                  <a:cubicBezTo>
                    <a:pt x="610" y="1685"/>
                    <a:pt x="456" y="1986"/>
                    <a:pt x="275" y="2201"/>
                  </a:cubicBezTo>
                  <a:cubicBezTo>
                    <a:pt x="215" y="2261"/>
                    <a:pt x="163" y="2313"/>
                    <a:pt x="103" y="2356"/>
                  </a:cubicBezTo>
                  <a:cubicBezTo>
                    <a:pt x="77" y="2373"/>
                    <a:pt x="43" y="2382"/>
                    <a:pt x="26" y="2407"/>
                  </a:cubicBezTo>
                  <a:cubicBezTo>
                    <a:pt x="9" y="2425"/>
                    <a:pt x="17" y="2433"/>
                    <a:pt x="9" y="2459"/>
                  </a:cubicBezTo>
                  <a:cubicBezTo>
                    <a:pt x="0" y="2468"/>
                    <a:pt x="0" y="2468"/>
                    <a:pt x="0" y="2468"/>
                  </a:cubicBezTo>
                  <a:cubicBezTo>
                    <a:pt x="9" y="2476"/>
                    <a:pt x="9" y="2476"/>
                    <a:pt x="9" y="24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0">
              <a:extLst>
                <a:ext uri="{FF2B5EF4-FFF2-40B4-BE49-F238E27FC236}">
                  <a16:creationId xmlns:a16="http://schemas.microsoft.com/office/drawing/2014/main" xmlns="" id="{67A10BF2-6B81-CDD7-40E0-00AC34D6F229}"/>
                </a:ext>
              </a:extLst>
            </p:cNvPr>
            <p:cNvSpPr/>
            <p:nvPr/>
          </p:nvSpPr>
          <p:spPr>
            <a:xfrm>
              <a:off x="3191625" y="3687950"/>
              <a:ext cx="309075" cy="197950"/>
            </a:xfrm>
            <a:custGeom>
              <a:avLst/>
              <a:gdLst/>
              <a:ahLst/>
              <a:cxnLst/>
              <a:rect l="l" t="t" r="r" b="b"/>
              <a:pathLst>
                <a:path w="12363" h="7918" extrusionOk="0">
                  <a:moveTo>
                    <a:pt x="12345" y="7892"/>
                  </a:moveTo>
                  <a:cubicBezTo>
                    <a:pt x="12345" y="7892"/>
                    <a:pt x="12362" y="7883"/>
                    <a:pt x="12336" y="7831"/>
                  </a:cubicBezTo>
                  <a:cubicBezTo>
                    <a:pt x="12336" y="7823"/>
                    <a:pt x="12328" y="7823"/>
                    <a:pt x="12319" y="7814"/>
                  </a:cubicBezTo>
                  <a:cubicBezTo>
                    <a:pt x="12285" y="7788"/>
                    <a:pt x="12216" y="7745"/>
                    <a:pt x="12130" y="7685"/>
                  </a:cubicBezTo>
                  <a:cubicBezTo>
                    <a:pt x="11864" y="7513"/>
                    <a:pt x="11408" y="7212"/>
                    <a:pt x="10806" y="6826"/>
                  </a:cubicBezTo>
                  <a:cubicBezTo>
                    <a:pt x="10540" y="6645"/>
                    <a:pt x="10247" y="6456"/>
                    <a:pt x="9929" y="6250"/>
                  </a:cubicBezTo>
                  <a:cubicBezTo>
                    <a:pt x="7213" y="4513"/>
                    <a:pt x="2975" y="1814"/>
                    <a:pt x="1067" y="611"/>
                  </a:cubicBezTo>
                  <a:cubicBezTo>
                    <a:pt x="637" y="336"/>
                    <a:pt x="327" y="138"/>
                    <a:pt x="173" y="52"/>
                  </a:cubicBezTo>
                  <a:cubicBezTo>
                    <a:pt x="138" y="35"/>
                    <a:pt x="121" y="17"/>
                    <a:pt x="104" y="9"/>
                  </a:cubicBezTo>
                  <a:cubicBezTo>
                    <a:pt x="70" y="0"/>
                    <a:pt x="61" y="9"/>
                    <a:pt x="61" y="9"/>
                  </a:cubicBezTo>
                  <a:cubicBezTo>
                    <a:pt x="44" y="0"/>
                    <a:pt x="18" y="9"/>
                    <a:pt x="9" y="17"/>
                  </a:cubicBezTo>
                  <a:cubicBezTo>
                    <a:pt x="1" y="35"/>
                    <a:pt x="1" y="60"/>
                    <a:pt x="18" y="69"/>
                  </a:cubicBezTo>
                  <a:lnTo>
                    <a:pt x="35" y="103"/>
                  </a:lnTo>
                  <a:cubicBezTo>
                    <a:pt x="52" y="121"/>
                    <a:pt x="78" y="138"/>
                    <a:pt x="104" y="155"/>
                  </a:cubicBezTo>
                  <a:cubicBezTo>
                    <a:pt x="250" y="258"/>
                    <a:pt x="560" y="456"/>
                    <a:pt x="981" y="731"/>
                  </a:cubicBezTo>
                  <a:cubicBezTo>
                    <a:pt x="2881" y="1952"/>
                    <a:pt x="7118" y="4659"/>
                    <a:pt x="9835" y="6396"/>
                  </a:cubicBezTo>
                  <a:cubicBezTo>
                    <a:pt x="10153" y="6594"/>
                    <a:pt x="10454" y="6783"/>
                    <a:pt x="10720" y="6955"/>
                  </a:cubicBezTo>
                  <a:cubicBezTo>
                    <a:pt x="11322" y="7333"/>
                    <a:pt x="11795" y="7625"/>
                    <a:pt x="12061" y="7788"/>
                  </a:cubicBezTo>
                  <a:cubicBezTo>
                    <a:pt x="12156" y="7840"/>
                    <a:pt x="12216" y="7883"/>
                    <a:pt x="12259" y="7909"/>
                  </a:cubicBezTo>
                  <a:cubicBezTo>
                    <a:pt x="12268" y="7917"/>
                    <a:pt x="12276" y="7917"/>
                    <a:pt x="12285" y="7917"/>
                  </a:cubicBezTo>
                  <a:cubicBezTo>
                    <a:pt x="12345" y="7917"/>
                    <a:pt x="12336" y="7900"/>
                    <a:pt x="12336" y="7900"/>
                  </a:cubicBezTo>
                  <a:cubicBezTo>
                    <a:pt x="12336" y="7900"/>
                    <a:pt x="12345" y="7900"/>
                    <a:pt x="12345" y="7900"/>
                  </a:cubicBezTo>
                  <a:cubicBezTo>
                    <a:pt x="12345" y="7892"/>
                    <a:pt x="12345" y="7892"/>
                    <a:pt x="12345" y="78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0">
              <a:extLst>
                <a:ext uri="{FF2B5EF4-FFF2-40B4-BE49-F238E27FC236}">
                  <a16:creationId xmlns:a16="http://schemas.microsoft.com/office/drawing/2014/main" xmlns="" id="{2A3411E8-6538-BFBA-0D14-DDED09A17BC4}"/>
                </a:ext>
              </a:extLst>
            </p:cNvPr>
            <p:cNvSpPr/>
            <p:nvPr/>
          </p:nvSpPr>
          <p:spPr>
            <a:xfrm>
              <a:off x="2979525" y="3759925"/>
              <a:ext cx="301100" cy="198175"/>
            </a:xfrm>
            <a:custGeom>
              <a:avLst/>
              <a:gdLst/>
              <a:ahLst/>
              <a:cxnLst/>
              <a:rect l="l" t="t" r="r" b="b"/>
              <a:pathLst>
                <a:path w="12044" h="7927" extrusionOk="0">
                  <a:moveTo>
                    <a:pt x="12026" y="7892"/>
                  </a:moveTo>
                  <a:cubicBezTo>
                    <a:pt x="12026" y="7892"/>
                    <a:pt x="12044" y="7892"/>
                    <a:pt x="12018" y="7841"/>
                  </a:cubicBezTo>
                  <a:cubicBezTo>
                    <a:pt x="12018" y="7832"/>
                    <a:pt x="12009" y="7824"/>
                    <a:pt x="12001" y="7824"/>
                  </a:cubicBezTo>
                  <a:cubicBezTo>
                    <a:pt x="11966" y="7789"/>
                    <a:pt x="11897" y="7755"/>
                    <a:pt x="11812" y="7695"/>
                  </a:cubicBezTo>
                  <a:cubicBezTo>
                    <a:pt x="11554" y="7523"/>
                    <a:pt x="11115" y="7213"/>
                    <a:pt x="10531" y="6826"/>
                  </a:cubicBezTo>
                  <a:cubicBezTo>
                    <a:pt x="10273" y="6654"/>
                    <a:pt x="9981" y="6465"/>
                    <a:pt x="9671" y="6259"/>
                  </a:cubicBezTo>
                  <a:cubicBezTo>
                    <a:pt x="7032" y="4523"/>
                    <a:pt x="2897" y="1823"/>
                    <a:pt x="1040" y="611"/>
                  </a:cubicBezTo>
                  <a:cubicBezTo>
                    <a:pt x="628" y="345"/>
                    <a:pt x="327" y="139"/>
                    <a:pt x="172" y="53"/>
                  </a:cubicBezTo>
                  <a:cubicBezTo>
                    <a:pt x="146" y="35"/>
                    <a:pt x="121" y="27"/>
                    <a:pt x="103" y="18"/>
                  </a:cubicBezTo>
                  <a:cubicBezTo>
                    <a:pt x="69" y="10"/>
                    <a:pt x="61" y="18"/>
                    <a:pt x="61" y="18"/>
                  </a:cubicBezTo>
                  <a:cubicBezTo>
                    <a:pt x="43" y="1"/>
                    <a:pt x="26" y="10"/>
                    <a:pt x="18" y="27"/>
                  </a:cubicBezTo>
                  <a:cubicBezTo>
                    <a:pt x="0" y="44"/>
                    <a:pt x="9" y="61"/>
                    <a:pt x="26" y="78"/>
                  </a:cubicBezTo>
                  <a:cubicBezTo>
                    <a:pt x="26" y="78"/>
                    <a:pt x="26" y="87"/>
                    <a:pt x="43" y="113"/>
                  </a:cubicBezTo>
                  <a:cubicBezTo>
                    <a:pt x="52" y="130"/>
                    <a:pt x="78" y="147"/>
                    <a:pt x="103" y="164"/>
                  </a:cubicBezTo>
                  <a:cubicBezTo>
                    <a:pt x="241" y="267"/>
                    <a:pt x="550" y="465"/>
                    <a:pt x="963" y="740"/>
                  </a:cubicBezTo>
                  <a:cubicBezTo>
                    <a:pt x="2811" y="1961"/>
                    <a:pt x="6937" y="4669"/>
                    <a:pt x="9577" y="6397"/>
                  </a:cubicBezTo>
                  <a:cubicBezTo>
                    <a:pt x="9886" y="6603"/>
                    <a:pt x="10178" y="6792"/>
                    <a:pt x="10445" y="6964"/>
                  </a:cubicBezTo>
                  <a:cubicBezTo>
                    <a:pt x="11029" y="7342"/>
                    <a:pt x="11485" y="7634"/>
                    <a:pt x="11751" y="7798"/>
                  </a:cubicBezTo>
                  <a:cubicBezTo>
                    <a:pt x="11837" y="7849"/>
                    <a:pt x="11897" y="7892"/>
                    <a:pt x="11940" y="7918"/>
                  </a:cubicBezTo>
                  <a:cubicBezTo>
                    <a:pt x="11949" y="7918"/>
                    <a:pt x="11958" y="7927"/>
                    <a:pt x="11966" y="7927"/>
                  </a:cubicBezTo>
                  <a:cubicBezTo>
                    <a:pt x="12026" y="7927"/>
                    <a:pt x="12018" y="7910"/>
                    <a:pt x="12018" y="7910"/>
                  </a:cubicBezTo>
                  <a:cubicBezTo>
                    <a:pt x="12018" y="7910"/>
                    <a:pt x="12026" y="7910"/>
                    <a:pt x="12026" y="7910"/>
                  </a:cubicBezTo>
                  <a:cubicBezTo>
                    <a:pt x="12026" y="7901"/>
                    <a:pt x="12026" y="7892"/>
                    <a:pt x="12026" y="78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0">
              <a:extLst>
                <a:ext uri="{FF2B5EF4-FFF2-40B4-BE49-F238E27FC236}">
                  <a16:creationId xmlns:a16="http://schemas.microsoft.com/office/drawing/2014/main" xmlns="" id="{E308E486-3DFD-3B4B-C518-18C6B12D4C5F}"/>
                </a:ext>
              </a:extLst>
            </p:cNvPr>
            <p:cNvSpPr/>
            <p:nvPr/>
          </p:nvSpPr>
          <p:spPr>
            <a:xfrm>
              <a:off x="3279100" y="3884150"/>
              <a:ext cx="221800" cy="74375"/>
            </a:xfrm>
            <a:custGeom>
              <a:avLst/>
              <a:gdLst/>
              <a:ahLst/>
              <a:cxnLst/>
              <a:rect l="l" t="t" r="r" b="b"/>
              <a:pathLst>
                <a:path w="8872" h="2975" extrusionOk="0">
                  <a:moveTo>
                    <a:pt x="9" y="2923"/>
                  </a:moveTo>
                  <a:cubicBezTo>
                    <a:pt x="0" y="2923"/>
                    <a:pt x="0" y="2932"/>
                    <a:pt x="9" y="2941"/>
                  </a:cubicBezTo>
                  <a:cubicBezTo>
                    <a:pt x="9" y="2958"/>
                    <a:pt x="26" y="2966"/>
                    <a:pt x="35" y="2966"/>
                  </a:cubicBezTo>
                  <a:lnTo>
                    <a:pt x="35" y="2966"/>
                  </a:lnTo>
                  <a:lnTo>
                    <a:pt x="35" y="2966"/>
                  </a:lnTo>
                  <a:lnTo>
                    <a:pt x="35" y="2966"/>
                  </a:lnTo>
                  <a:lnTo>
                    <a:pt x="35" y="2966"/>
                  </a:lnTo>
                  <a:cubicBezTo>
                    <a:pt x="35" y="2966"/>
                    <a:pt x="43" y="2975"/>
                    <a:pt x="78" y="2975"/>
                  </a:cubicBezTo>
                  <a:cubicBezTo>
                    <a:pt x="95" y="2975"/>
                    <a:pt x="104" y="2975"/>
                    <a:pt x="129" y="2966"/>
                  </a:cubicBezTo>
                  <a:cubicBezTo>
                    <a:pt x="241" y="2941"/>
                    <a:pt x="456" y="2872"/>
                    <a:pt x="765" y="2769"/>
                  </a:cubicBezTo>
                  <a:cubicBezTo>
                    <a:pt x="2132" y="2339"/>
                    <a:pt x="5167" y="1342"/>
                    <a:pt x="7109" y="705"/>
                  </a:cubicBezTo>
                  <a:cubicBezTo>
                    <a:pt x="7333" y="628"/>
                    <a:pt x="7548" y="559"/>
                    <a:pt x="7737" y="491"/>
                  </a:cubicBezTo>
                  <a:cubicBezTo>
                    <a:pt x="8167" y="344"/>
                    <a:pt x="8493" y="224"/>
                    <a:pt x="8683" y="164"/>
                  </a:cubicBezTo>
                  <a:cubicBezTo>
                    <a:pt x="8751" y="138"/>
                    <a:pt x="8794" y="121"/>
                    <a:pt x="8829" y="112"/>
                  </a:cubicBezTo>
                  <a:cubicBezTo>
                    <a:pt x="8829" y="104"/>
                    <a:pt x="8837" y="104"/>
                    <a:pt x="8837" y="104"/>
                  </a:cubicBezTo>
                  <a:cubicBezTo>
                    <a:pt x="8872" y="44"/>
                    <a:pt x="8846" y="52"/>
                    <a:pt x="8846" y="52"/>
                  </a:cubicBezTo>
                  <a:cubicBezTo>
                    <a:pt x="8846" y="52"/>
                    <a:pt x="8846" y="52"/>
                    <a:pt x="8846" y="52"/>
                  </a:cubicBezTo>
                  <a:cubicBezTo>
                    <a:pt x="8855" y="44"/>
                    <a:pt x="8872" y="26"/>
                    <a:pt x="8803" y="1"/>
                  </a:cubicBezTo>
                  <a:cubicBezTo>
                    <a:pt x="8803" y="1"/>
                    <a:pt x="8794" y="9"/>
                    <a:pt x="8794" y="9"/>
                  </a:cubicBezTo>
                  <a:cubicBezTo>
                    <a:pt x="8760" y="9"/>
                    <a:pt x="8717" y="26"/>
                    <a:pt x="8648" y="44"/>
                  </a:cubicBezTo>
                  <a:cubicBezTo>
                    <a:pt x="8459" y="104"/>
                    <a:pt x="8124" y="207"/>
                    <a:pt x="7694" y="344"/>
                  </a:cubicBezTo>
                  <a:cubicBezTo>
                    <a:pt x="7496" y="405"/>
                    <a:pt x="7281" y="473"/>
                    <a:pt x="7058" y="551"/>
                  </a:cubicBezTo>
                  <a:cubicBezTo>
                    <a:pt x="5115" y="1178"/>
                    <a:pt x="2081" y="2175"/>
                    <a:pt x="723" y="2631"/>
                  </a:cubicBezTo>
                  <a:cubicBezTo>
                    <a:pt x="413" y="2734"/>
                    <a:pt x="198" y="2803"/>
                    <a:pt x="95" y="2846"/>
                  </a:cubicBezTo>
                  <a:cubicBezTo>
                    <a:pt x="69" y="2855"/>
                    <a:pt x="52" y="2863"/>
                    <a:pt x="43" y="2872"/>
                  </a:cubicBezTo>
                  <a:cubicBezTo>
                    <a:pt x="18" y="2889"/>
                    <a:pt x="9" y="2915"/>
                    <a:pt x="9" y="29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0">
              <a:extLst>
                <a:ext uri="{FF2B5EF4-FFF2-40B4-BE49-F238E27FC236}">
                  <a16:creationId xmlns:a16="http://schemas.microsoft.com/office/drawing/2014/main" xmlns="" id="{79B10E31-758F-A7E6-FC15-717BEC0DB802}"/>
                </a:ext>
              </a:extLst>
            </p:cNvPr>
            <p:cNvSpPr/>
            <p:nvPr/>
          </p:nvSpPr>
          <p:spPr>
            <a:xfrm>
              <a:off x="2979725" y="3687950"/>
              <a:ext cx="213650" cy="74375"/>
            </a:xfrm>
            <a:custGeom>
              <a:avLst/>
              <a:gdLst/>
              <a:ahLst/>
              <a:cxnLst/>
              <a:rect l="l" t="t" r="r" b="b"/>
              <a:pathLst>
                <a:path w="8546" h="2975" extrusionOk="0">
                  <a:moveTo>
                    <a:pt x="10" y="2914"/>
                  </a:moveTo>
                  <a:cubicBezTo>
                    <a:pt x="1" y="2914"/>
                    <a:pt x="1" y="2923"/>
                    <a:pt x="1" y="2932"/>
                  </a:cubicBezTo>
                  <a:cubicBezTo>
                    <a:pt x="10" y="2949"/>
                    <a:pt x="18" y="2957"/>
                    <a:pt x="35" y="2957"/>
                  </a:cubicBezTo>
                  <a:lnTo>
                    <a:pt x="35" y="2957"/>
                  </a:lnTo>
                  <a:lnTo>
                    <a:pt x="35" y="2957"/>
                  </a:lnTo>
                  <a:lnTo>
                    <a:pt x="35" y="2957"/>
                  </a:lnTo>
                  <a:lnTo>
                    <a:pt x="35" y="2957"/>
                  </a:lnTo>
                  <a:cubicBezTo>
                    <a:pt x="35" y="2957"/>
                    <a:pt x="35" y="2966"/>
                    <a:pt x="78" y="2966"/>
                  </a:cubicBezTo>
                  <a:cubicBezTo>
                    <a:pt x="87" y="2975"/>
                    <a:pt x="104" y="2966"/>
                    <a:pt x="130" y="2966"/>
                  </a:cubicBezTo>
                  <a:cubicBezTo>
                    <a:pt x="233" y="2940"/>
                    <a:pt x="439" y="2863"/>
                    <a:pt x="740" y="2760"/>
                  </a:cubicBezTo>
                  <a:cubicBezTo>
                    <a:pt x="2055" y="2330"/>
                    <a:pt x="4978" y="1333"/>
                    <a:pt x="6844" y="697"/>
                  </a:cubicBezTo>
                  <a:cubicBezTo>
                    <a:pt x="7067" y="619"/>
                    <a:pt x="7273" y="550"/>
                    <a:pt x="7454" y="482"/>
                  </a:cubicBezTo>
                  <a:cubicBezTo>
                    <a:pt x="7866" y="336"/>
                    <a:pt x="8185" y="215"/>
                    <a:pt x="8365" y="155"/>
                  </a:cubicBezTo>
                  <a:cubicBezTo>
                    <a:pt x="8425" y="129"/>
                    <a:pt x="8477" y="112"/>
                    <a:pt x="8503" y="103"/>
                  </a:cubicBezTo>
                  <a:cubicBezTo>
                    <a:pt x="8503" y="103"/>
                    <a:pt x="8511" y="95"/>
                    <a:pt x="8511" y="95"/>
                  </a:cubicBezTo>
                  <a:cubicBezTo>
                    <a:pt x="8546" y="35"/>
                    <a:pt x="8520" y="43"/>
                    <a:pt x="8520" y="43"/>
                  </a:cubicBezTo>
                  <a:cubicBezTo>
                    <a:pt x="8520" y="43"/>
                    <a:pt x="8520" y="43"/>
                    <a:pt x="8520" y="43"/>
                  </a:cubicBezTo>
                  <a:cubicBezTo>
                    <a:pt x="8528" y="43"/>
                    <a:pt x="8546" y="26"/>
                    <a:pt x="8477" y="0"/>
                  </a:cubicBezTo>
                  <a:cubicBezTo>
                    <a:pt x="8477" y="0"/>
                    <a:pt x="8468" y="0"/>
                    <a:pt x="8468" y="0"/>
                  </a:cubicBezTo>
                  <a:cubicBezTo>
                    <a:pt x="8434" y="0"/>
                    <a:pt x="8391" y="17"/>
                    <a:pt x="8331" y="43"/>
                  </a:cubicBezTo>
                  <a:cubicBezTo>
                    <a:pt x="8142" y="103"/>
                    <a:pt x="7815" y="198"/>
                    <a:pt x="7402" y="336"/>
                  </a:cubicBezTo>
                  <a:cubicBezTo>
                    <a:pt x="7222" y="396"/>
                    <a:pt x="7015" y="464"/>
                    <a:pt x="6792" y="542"/>
                  </a:cubicBezTo>
                  <a:cubicBezTo>
                    <a:pt x="4918" y="1169"/>
                    <a:pt x="2004" y="2167"/>
                    <a:pt x="689" y="2622"/>
                  </a:cubicBezTo>
                  <a:cubicBezTo>
                    <a:pt x="396" y="2725"/>
                    <a:pt x="181" y="2794"/>
                    <a:pt x="87" y="2837"/>
                  </a:cubicBezTo>
                  <a:cubicBezTo>
                    <a:pt x="61" y="2846"/>
                    <a:pt x="44" y="2854"/>
                    <a:pt x="35" y="2863"/>
                  </a:cubicBezTo>
                  <a:cubicBezTo>
                    <a:pt x="18" y="2889"/>
                    <a:pt x="10" y="2906"/>
                    <a:pt x="10" y="29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0">
              <a:extLst>
                <a:ext uri="{FF2B5EF4-FFF2-40B4-BE49-F238E27FC236}">
                  <a16:creationId xmlns:a16="http://schemas.microsoft.com/office/drawing/2014/main" xmlns="" id="{90694F84-A2FB-1F34-8080-7571ECCC2BB5}"/>
                </a:ext>
              </a:extLst>
            </p:cNvPr>
            <p:cNvSpPr/>
            <p:nvPr/>
          </p:nvSpPr>
          <p:spPr>
            <a:xfrm>
              <a:off x="2922575" y="3779275"/>
              <a:ext cx="357850" cy="228700"/>
            </a:xfrm>
            <a:custGeom>
              <a:avLst/>
              <a:gdLst/>
              <a:ahLst/>
              <a:cxnLst/>
              <a:rect l="l" t="t" r="r" b="b"/>
              <a:pathLst>
                <a:path w="14314" h="9148" extrusionOk="0">
                  <a:moveTo>
                    <a:pt x="14296" y="9113"/>
                  </a:moveTo>
                  <a:cubicBezTo>
                    <a:pt x="14296" y="9113"/>
                    <a:pt x="14313" y="9104"/>
                    <a:pt x="14287" y="9052"/>
                  </a:cubicBezTo>
                  <a:cubicBezTo>
                    <a:pt x="14279" y="9044"/>
                    <a:pt x="14270" y="9044"/>
                    <a:pt x="14270" y="9035"/>
                  </a:cubicBezTo>
                  <a:cubicBezTo>
                    <a:pt x="14218" y="9001"/>
                    <a:pt x="14141" y="8958"/>
                    <a:pt x="14038" y="8889"/>
                  </a:cubicBezTo>
                  <a:cubicBezTo>
                    <a:pt x="13737" y="8691"/>
                    <a:pt x="13204" y="8339"/>
                    <a:pt x="12516" y="7892"/>
                  </a:cubicBezTo>
                  <a:cubicBezTo>
                    <a:pt x="12198" y="7694"/>
                    <a:pt x="11855" y="7471"/>
                    <a:pt x="11485" y="7230"/>
                  </a:cubicBezTo>
                  <a:cubicBezTo>
                    <a:pt x="8347" y="5227"/>
                    <a:pt x="3430" y="2098"/>
                    <a:pt x="1221" y="706"/>
                  </a:cubicBezTo>
                  <a:cubicBezTo>
                    <a:pt x="722" y="387"/>
                    <a:pt x="370" y="155"/>
                    <a:pt x="189" y="61"/>
                  </a:cubicBezTo>
                  <a:cubicBezTo>
                    <a:pt x="155" y="35"/>
                    <a:pt x="129" y="18"/>
                    <a:pt x="103" y="9"/>
                  </a:cubicBezTo>
                  <a:cubicBezTo>
                    <a:pt x="69" y="1"/>
                    <a:pt x="61" y="9"/>
                    <a:pt x="61" y="9"/>
                  </a:cubicBezTo>
                  <a:cubicBezTo>
                    <a:pt x="43" y="1"/>
                    <a:pt x="26" y="1"/>
                    <a:pt x="18" y="18"/>
                  </a:cubicBezTo>
                  <a:cubicBezTo>
                    <a:pt x="0" y="35"/>
                    <a:pt x="9" y="61"/>
                    <a:pt x="26" y="69"/>
                  </a:cubicBezTo>
                  <a:lnTo>
                    <a:pt x="43" y="112"/>
                  </a:lnTo>
                  <a:cubicBezTo>
                    <a:pt x="61" y="121"/>
                    <a:pt x="86" y="147"/>
                    <a:pt x="121" y="164"/>
                  </a:cubicBezTo>
                  <a:cubicBezTo>
                    <a:pt x="293" y="284"/>
                    <a:pt x="645" y="508"/>
                    <a:pt x="1144" y="826"/>
                  </a:cubicBezTo>
                  <a:cubicBezTo>
                    <a:pt x="3344" y="2244"/>
                    <a:pt x="8253" y="5373"/>
                    <a:pt x="11399" y="7376"/>
                  </a:cubicBezTo>
                  <a:cubicBezTo>
                    <a:pt x="11769" y="7608"/>
                    <a:pt x="12112" y="7823"/>
                    <a:pt x="12430" y="8021"/>
                  </a:cubicBezTo>
                  <a:cubicBezTo>
                    <a:pt x="13127" y="8459"/>
                    <a:pt x="13668" y="8795"/>
                    <a:pt x="13978" y="8992"/>
                  </a:cubicBezTo>
                  <a:cubicBezTo>
                    <a:pt x="14081" y="9052"/>
                    <a:pt x="14158" y="9104"/>
                    <a:pt x="14210" y="9130"/>
                  </a:cubicBezTo>
                  <a:cubicBezTo>
                    <a:pt x="14218" y="9138"/>
                    <a:pt x="14227" y="9138"/>
                    <a:pt x="14236" y="9147"/>
                  </a:cubicBezTo>
                  <a:cubicBezTo>
                    <a:pt x="14296" y="9147"/>
                    <a:pt x="14296" y="9130"/>
                    <a:pt x="14296" y="9130"/>
                  </a:cubicBezTo>
                  <a:cubicBezTo>
                    <a:pt x="14296" y="9130"/>
                    <a:pt x="14304" y="9130"/>
                    <a:pt x="14304" y="9130"/>
                  </a:cubicBezTo>
                  <a:cubicBezTo>
                    <a:pt x="14304" y="9121"/>
                    <a:pt x="14296" y="9113"/>
                    <a:pt x="14296" y="9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0">
              <a:extLst>
                <a:ext uri="{FF2B5EF4-FFF2-40B4-BE49-F238E27FC236}">
                  <a16:creationId xmlns:a16="http://schemas.microsoft.com/office/drawing/2014/main" xmlns="" id="{D66A389B-39CA-0EE0-AB2C-780859937D79}"/>
                </a:ext>
              </a:extLst>
            </p:cNvPr>
            <p:cNvSpPr/>
            <p:nvPr/>
          </p:nvSpPr>
          <p:spPr>
            <a:xfrm>
              <a:off x="2921075" y="3794750"/>
              <a:ext cx="357625" cy="230200"/>
            </a:xfrm>
            <a:custGeom>
              <a:avLst/>
              <a:gdLst/>
              <a:ahLst/>
              <a:cxnLst/>
              <a:rect l="l" t="t" r="r" b="b"/>
              <a:pathLst>
                <a:path w="14305" h="9208" extrusionOk="0">
                  <a:moveTo>
                    <a:pt x="14287" y="9164"/>
                  </a:moveTo>
                  <a:cubicBezTo>
                    <a:pt x="14287" y="9164"/>
                    <a:pt x="14304" y="9156"/>
                    <a:pt x="14278" y="9113"/>
                  </a:cubicBezTo>
                  <a:cubicBezTo>
                    <a:pt x="14270" y="9104"/>
                    <a:pt x="14261" y="9095"/>
                    <a:pt x="14253" y="9095"/>
                  </a:cubicBezTo>
                  <a:cubicBezTo>
                    <a:pt x="14210" y="9061"/>
                    <a:pt x="14132" y="9009"/>
                    <a:pt x="14029" y="8941"/>
                  </a:cubicBezTo>
                  <a:cubicBezTo>
                    <a:pt x="13728" y="8743"/>
                    <a:pt x="13195" y="8390"/>
                    <a:pt x="12508" y="7943"/>
                  </a:cubicBezTo>
                  <a:cubicBezTo>
                    <a:pt x="12190" y="7737"/>
                    <a:pt x="11846" y="7514"/>
                    <a:pt x="11476" y="7282"/>
                  </a:cubicBezTo>
                  <a:cubicBezTo>
                    <a:pt x="8338" y="5261"/>
                    <a:pt x="3430" y="2115"/>
                    <a:pt x="1212" y="705"/>
                  </a:cubicBezTo>
                  <a:cubicBezTo>
                    <a:pt x="722" y="387"/>
                    <a:pt x="361" y="155"/>
                    <a:pt x="189" y="52"/>
                  </a:cubicBezTo>
                  <a:cubicBezTo>
                    <a:pt x="155" y="35"/>
                    <a:pt x="121" y="18"/>
                    <a:pt x="103" y="9"/>
                  </a:cubicBezTo>
                  <a:cubicBezTo>
                    <a:pt x="69" y="1"/>
                    <a:pt x="60" y="9"/>
                    <a:pt x="60" y="9"/>
                  </a:cubicBezTo>
                  <a:cubicBezTo>
                    <a:pt x="43" y="1"/>
                    <a:pt x="17" y="1"/>
                    <a:pt x="9" y="18"/>
                  </a:cubicBezTo>
                  <a:cubicBezTo>
                    <a:pt x="0" y="35"/>
                    <a:pt x="0" y="61"/>
                    <a:pt x="17" y="69"/>
                  </a:cubicBezTo>
                  <a:lnTo>
                    <a:pt x="43" y="112"/>
                  </a:lnTo>
                  <a:cubicBezTo>
                    <a:pt x="60" y="121"/>
                    <a:pt x="86" y="147"/>
                    <a:pt x="121" y="164"/>
                  </a:cubicBezTo>
                  <a:cubicBezTo>
                    <a:pt x="284" y="284"/>
                    <a:pt x="645" y="508"/>
                    <a:pt x="1135" y="834"/>
                  </a:cubicBezTo>
                  <a:cubicBezTo>
                    <a:pt x="3335" y="2253"/>
                    <a:pt x="8244" y="5408"/>
                    <a:pt x="11390" y="7419"/>
                  </a:cubicBezTo>
                  <a:cubicBezTo>
                    <a:pt x="11760" y="7651"/>
                    <a:pt x="12104" y="7875"/>
                    <a:pt x="12422" y="8072"/>
                  </a:cubicBezTo>
                  <a:cubicBezTo>
                    <a:pt x="13118" y="8511"/>
                    <a:pt x="13660" y="8855"/>
                    <a:pt x="13969" y="9044"/>
                  </a:cubicBezTo>
                  <a:cubicBezTo>
                    <a:pt x="14072" y="9113"/>
                    <a:pt x="14150" y="9164"/>
                    <a:pt x="14201" y="9190"/>
                  </a:cubicBezTo>
                  <a:cubicBezTo>
                    <a:pt x="14210" y="9190"/>
                    <a:pt x="14218" y="9199"/>
                    <a:pt x="14227" y="9199"/>
                  </a:cubicBezTo>
                  <a:cubicBezTo>
                    <a:pt x="14278" y="9207"/>
                    <a:pt x="14278" y="9181"/>
                    <a:pt x="14278" y="9181"/>
                  </a:cubicBezTo>
                  <a:cubicBezTo>
                    <a:pt x="14287" y="9181"/>
                    <a:pt x="14287" y="9190"/>
                    <a:pt x="14287" y="9181"/>
                  </a:cubicBezTo>
                  <a:cubicBezTo>
                    <a:pt x="14296" y="9173"/>
                    <a:pt x="14287" y="9164"/>
                    <a:pt x="14287" y="91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23;p40">
              <a:extLst>
                <a:ext uri="{FF2B5EF4-FFF2-40B4-BE49-F238E27FC236}">
                  <a16:creationId xmlns:a16="http://schemas.microsoft.com/office/drawing/2014/main" xmlns="" id="{177E0A9D-2EE8-BB17-3755-CE7D7197F1F7}"/>
                </a:ext>
              </a:extLst>
            </p:cNvPr>
            <p:cNvSpPr/>
            <p:nvPr/>
          </p:nvSpPr>
          <p:spPr>
            <a:xfrm>
              <a:off x="2919550" y="3809375"/>
              <a:ext cx="357425" cy="232125"/>
            </a:xfrm>
            <a:custGeom>
              <a:avLst/>
              <a:gdLst/>
              <a:ahLst/>
              <a:cxnLst/>
              <a:rect l="l" t="t" r="r" b="b"/>
              <a:pathLst>
                <a:path w="14297" h="9285" extrusionOk="0">
                  <a:moveTo>
                    <a:pt x="14279" y="9250"/>
                  </a:moveTo>
                  <a:cubicBezTo>
                    <a:pt x="14279" y="9250"/>
                    <a:pt x="14296" y="9241"/>
                    <a:pt x="14271" y="9189"/>
                  </a:cubicBezTo>
                  <a:cubicBezTo>
                    <a:pt x="14271" y="9181"/>
                    <a:pt x="14262" y="9172"/>
                    <a:pt x="14253" y="9172"/>
                  </a:cubicBezTo>
                  <a:cubicBezTo>
                    <a:pt x="14202" y="9138"/>
                    <a:pt x="14125" y="9086"/>
                    <a:pt x="14021" y="9018"/>
                  </a:cubicBezTo>
                  <a:cubicBezTo>
                    <a:pt x="13721" y="8820"/>
                    <a:pt x="13188" y="8459"/>
                    <a:pt x="12500" y="8012"/>
                  </a:cubicBezTo>
                  <a:cubicBezTo>
                    <a:pt x="12190" y="7805"/>
                    <a:pt x="11847" y="7582"/>
                    <a:pt x="11477" y="7341"/>
                  </a:cubicBezTo>
                  <a:cubicBezTo>
                    <a:pt x="8331" y="5304"/>
                    <a:pt x="3431" y="2132"/>
                    <a:pt x="1222" y="722"/>
                  </a:cubicBezTo>
                  <a:cubicBezTo>
                    <a:pt x="723" y="404"/>
                    <a:pt x="362" y="163"/>
                    <a:pt x="190" y="60"/>
                  </a:cubicBezTo>
                  <a:cubicBezTo>
                    <a:pt x="156" y="43"/>
                    <a:pt x="130" y="26"/>
                    <a:pt x="104" y="17"/>
                  </a:cubicBezTo>
                  <a:cubicBezTo>
                    <a:pt x="70" y="9"/>
                    <a:pt x="61" y="17"/>
                    <a:pt x="61" y="17"/>
                  </a:cubicBezTo>
                  <a:cubicBezTo>
                    <a:pt x="44" y="0"/>
                    <a:pt x="18" y="9"/>
                    <a:pt x="10" y="26"/>
                  </a:cubicBezTo>
                  <a:cubicBezTo>
                    <a:pt x="1" y="43"/>
                    <a:pt x="1" y="60"/>
                    <a:pt x="18" y="77"/>
                  </a:cubicBezTo>
                  <a:lnTo>
                    <a:pt x="44" y="112"/>
                  </a:lnTo>
                  <a:cubicBezTo>
                    <a:pt x="53" y="138"/>
                    <a:pt x="87" y="146"/>
                    <a:pt x="113" y="172"/>
                  </a:cubicBezTo>
                  <a:cubicBezTo>
                    <a:pt x="285" y="292"/>
                    <a:pt x="646" y="524"/>
                    <a:pt x="1136" y="843"/>
                  </a:cubicBezTo>
                  <a:cubicBezTo>
                    <a:pt x="3336" y="2278"/>
                    <a:pt x="8236" y="5450"/>
                    <a:pt x="11382" y="7487"/>
                  </a:cubicBezTo>
                  <a:cubicBezTo>
                    <a:pt x="11752" y="7720"/>
                    <a:pt x="12096" y="7943"/>
                    <a:pt x="12414" y="8141"/>
                  </a:cubicBezTo>
                  <a:cubicBezTo>
                    <a:pt x="13110" y="8588"/>
                    <a:pt x="13652" y="8932"/>
                    <a:pt x="13961" y="9121"/>
                  </a:cubicBezTo>
                  <a:cubicBezTo>
                    <a:pt x="14064" y="9189"/>
                    <a:pt x="14142" y="9241"/>
                    <a:pt x="14193" y="9267"/>
                  </a:cubicBezTo>
                  <a:cubicBezTo>
                    <a:pt x="14202" y="9267"/>
                    <a:pt x="14211" y="9275"/>
                    <a:pt x="14219" y="9275"/>
                  </a:cubicBezTo>
                  <a:cubicBezTo>
                    <a:pt x="14271" y="9284"/>
                    <a:pt x="14271" y="9258"/>
                    <a:pt x="14271" y="9258"/>
                  </a:cubicBezTo>
                  <a:cubicBezTo>
                    <a:pt x="14279" y="9258"/>
                    <a:pt x="14279" y="9258"/>
                    <a:pt x="14279" y="9258"/>
                  </a:cubicBezTo>
                  <a:cubicBezTo>
                    <a:pt x="14288" y="9250"/>
                    <a:pt x="14288" y="9250"/>
                    <a:pt x="14279" y="9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24;p40">
              <a:extLst>
                <a:ext uri="{FF2B5EF4-FFF2-40B4-BE49-F238E27FC236}">
                  <a16:creationId xmlns:a16="http://schemas.microsoft.com/office/drawing/2014/main" xmlns="" id="{9C3BE03D-4DC5-DFF8-2F06-EF2483B44CD1}"/>
                </a:ext>
              </a:extLst>
            </p:cNvPr>
            <p:cNvSpPr/>
            <p:nvPr/>
          </p:nvSpPr>
          <p:spPr>
            <a:xfrm>
              <a:off x="3275650" y="3934450"/>
              <a:ext cx="297250" cy="107250"/>
            </a:xfrm>
            <a:custGeom>
              <a:avLst/>
              <a:gdLst/>
              <a:ahLst/>
              <a:cxnLst/>
              <a:rect l="l" t="t" r="r" b="b"/>
              <a:pathLst>
                <a:path w="11890" h="4290" extrusionOk="0">
                  <a:moveTo>
                    <a:pt x="35" y="4255"/>
                  </a:moveTo>
                  <a:cubicBezTo>
                    <a:pt x="35" y="4255"/>
                    <a:pt x="18" y="4272"/>
                    <a:pt x="78" y="4290"/>
                  </a:cubicBezTo>
                  <a:cubicBezTo>
                    <a:pt x="87" y="4290"/>
                    <a:pt x="87" y="4290"/>
                    <a:pt x="95" y="4290"/>
                  </a:cubicBezTo>
                  <a:cubicBezTo>
                    <a:pt x="138" y="4272"/>
                    <a:pt x="199" y="4255"/>
                    <a:pt x="293" y="4221"/>
                  </a:cubicBezTo>
                  <a:cubicBezTo>
                    <a:pt x="542" y="4135"/>
                    <a:pt x="998" y="3989"/>
                    <a:pt x="1574" y="3791"/>
                  </a:cubicBezTo>
                  <a:cubicBezTo>
                    <a:pt x="1832" y="3696"/>
                    <a:pt x="2116" y="3593"/>
                    <a:pt x="2425" y="3490"/>
                  </a:cubicBezTo>
                  <a:cubicBezTo>
                    <a:pt x="5030" y="2562"/>
                    <a:pt x="9104" y="1109"/>
                    <a:pt x="10927" y="447"/>
                  </a:cubicBezTo>
                  <a:cubicBezTo>
                    <a:pt x="11339" y="301"/>
                    <a:pt x="11632" y="198"/>
                    <a:pt x="11769" y="138"/>
                  </a:cubicBezTo>
                  <a:cubicBezTo>
                    <a:pt x="11803" y="129"/>
                    <a:pt x="11821" y="120"/>
                    <a:pt x="11838" y="103"/>
                  </a:cubicBezTo>
                  <a:cubicBezTo>
                    <a:pt x="11864" y="86"/>
                    <a:pt x="11855" y="77"/>
                    <a:pt x="11855" y="77"/>
                  </a:cubicBezTo>
                  <a:cubicBezTo>
                    <a:pt x="11872" y="69"/>
                    <a:pt x="11889" y="52"/>
                    <a:pt x="11881" y="26"/>
                  </a:cubicBezTo>
                  <a:cubicBezTo>
                    <a:pt x="11872" y="9"/>
                    <a:pt x="11855" y="0"/>
                    <a:pt x="11838" y="9"/>
                  </a:cubicBezTo>
                  <a:lnTo>
                    <a:pt x="11795" y="0"/>
                  </a:lnTo>
                  <a:cubicBezTo>
                    <a:pt x="11778" y="0"/>
                    <a:pt x="11760" y="9"/>
                    <a:pt x="11726" y="9"/>
                  </a:cubicBezTo>
                  <a:cubicBezTo>
                    <a:pt x="11580" y="52"/>
                    <a:pt x="11288" y="163"/>
                    <a:pt x="10875" y="310"/>
                  </a:cubicBezTo>
                  <a:cubicBezTo>
                    <a:pt x="9044" y="946"/>
                    <a:pt x="4970" y="2398"/>
                    <a:pt x="2365" y="3327"/>
                  </a:cubicBezTo>
                  <a:cubicBezTo>
                    <a:pt x="2064" y="3439"/>
                    <a:pt x="1780" y="3542"/>
                    <a:pt x="1514" y="3636"/>
                  </a:cubicBezTo>
                  <a:cubicBezTo>
                    <a:pt x="946" y="3843"/>
                    <a:pt x="499" y="4015"/>
                    <a:pt x="250" y="4109"/>
                  </a:cubicBezTo>
                  <a:cubicBezTo>
                    <a:pt x="164" y="4144"/>
                    <a:pt x="95" y="4161"/>
                    <a:pt x="61" y="4178"/>
                  </a:cubicBezTo>
                  <a:cubicBezTo>
                    <a:pt x="52" y="4186"/>
                    <a:pt x="44" y="4186"/>
                    <a:pt x="44" y="4186"/>
                  </a:cubicBezTo>
                  <a:cubicBezTo>
                    <a:pt x="1" y="4238"/>
                    <a:pt x="27" y="4238"/>
                    <a:pt x="27" y="4238"/>
                  </a:cubicBezTo>
                  <a:cubicBezTo>
                    <a:pt x="27" y="4238"/>
                    <a:pt x="18" y="4247"/>
                    <a:pt x="27" y="4247"/>
                  </a:cubicBezTo>
                  <a:cubicBezTo>
                    <a:pt x="27" y="4255"/>
                    <a:pt x="35" y="4255"/>
                    <a:pt x="35" y="42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25;p40">
              <a:extLst>
                <a:ext uri="{FF2B5EF4-FFF2-40B4-BE49-F238E27FC236}">
                  <a16:creationId xmlns:a16="http://schemas.microsoft.com/office/drawing/2014/main" xmlns="" id="{6468E585-380C-5E47-54A3-714B0FCCFA50}"/>
                </a:ext>
              </a:extLst>
            </p:cNvPr>
            <p:cNvSpPr/>
            <p:nvPr/>
          </p:nvSpPr>
          <p:spPr>
            <a:xfrm>
              <a:off x="3277600" y="3919400"/>
              <a:ext cx="296800" cy="105550"/>
            </a:xfrm>
            <a:custGeom>
              <a:avLst/>
              <a:gdLst/>
              <a:ahLst/>
              <a:cxnLst/>
              <a:rect l="l" t="t" r="r" b="b"/>
              <a:pathLst>
                <a:path w="11872" h="4222" extrusionOk="0">
                  <a:moveTo>
                    <a:pt x="26" y="4195"/>
                  </a:moveTo>
                  <a:cubicBezTo>
                    <a:pt x="26" y="4195"/>
                    <a:pt x="9" y="4213"/>
                    <a:pt x="69" y="4221"/>
                  </a:cubicBezTo>
                  <a:cubicBezTo>
                    <a:pt x="78" y="4221"/>
                    <a:pt x="78" y="4221"/>
                    <a:pt x="86" y="4221"/>
                  </a:cubicBezTo>
                  <a:cubicBezTo>
                    <a:pt x="129" y="4213"/>
                    <a:pt x="189" y="4187"/>
                    <a:pt x="284" y="4161"/>
                  </a:cubicBezTo>
                  <a:cubicBezTo>
                    <a:pt x="533" y="4075"/>
                    <a:pt x="989" y="3920"/>
                    <a:pt x="1565" y="3731"/>
                  </a:cubicBezTo>
                  <a:cubicBezTo>
                    <a:pt x="1823" y="3645"/>
                    <a:pt x="2106" y="3542"/>
                    <a:pt x="2416" y="3430"/>
                  </a:cubicBezTo>
                  <a:cubicBezTo>
                    <a:pt x="5020" y="2519"/>
                    <a:pt x="9086" y="1092"/>
                    <a:pt x="10909" y="439"/>
                  </a:cubicBezTo>
                  <a:cubicBezTo>
                    <a:pt x="11321" y="293"/>
                    <a:pt x="11614" y="190"/>
                    <a:pt x="11760" y="138"/>
                  </a:cubicBezTo>
                  <a:cubicBezTo>
                    <a:pt x="11786" y="129"/>
                    <a:pt x="11803" y="121"/>
                    <a:pt x="11820" y="104"/>
                  </a:cubicBezTo>
                  <a:cubicBezTo>
                    <a:pt x="11846" y="86"/>
                    <a:pt x="11837" y="78"/>
                    <a:pt x="11837" y="78"/>
                  </a:cubicBezTo>
                  <a:cubicBezTo>
                    <a:pt x="11863" y="69"/>
                    <a:pt x="11872" y="52"/>
                    <a:pt x="11863" y="26"/>
                  </a:cubicBezTo>
                  <a:cubicBezTo>
                    <a:pt x="11854" y="9"/>
                    <a:pt x="11837" y="0"/>
                    <a:pt x="11820" y="9"/>
                  </a:cubicBezTo>
                  <a:cubicBezTo>
                    <a:pt x="11820" y="9"/>
                    <a:pt x="11811" y="0"/>
                    <a:pt x="11786" y="0"/>
                  </a:cubicBezTo>
                  <a:cubicBezTo>
                    <a:pt x="11768" y="0"/>
                    <a:pt x="11743" y="9"/>
                    <a:pt x="11717" y="9"/>
                  </a:cubicBezTo>
                  <a:cubicBezTo>
                    <a:pt x="11571" y="52"/>
                    <a:pt x="11270" y="155"/>
                    <a:pt x="10857" y="301"/>
                  </a:cubicBezTo>
                  <a:cubicBezTo>
                    <a:pt x="9026" y="929"/>
                    <a:pt x="4960" y="2356"/>
                    <a:pt x="2356" y="3276"/>
                  </a:cubicBezTo>
                  <a:cubicBezTo>
                    <a:pt x="2055" y="3379"/>
                    <a:pt x="1771" y="3482"/>
                    <a:pt x="1505" y="3576"/>
                  </a:cubicBezTo>
                  <a:cubicBezTo>
                    <a:pt x="937" y="3783"/>
                    <a:pt x="490" y="3946"/>
                    <a:pt x="241" y="4041"/>
                  </a:cubicBezTo>
                  <a:cubicBezTo>
                    <a:pt x="155" y="4075"/>
                    <a:pt x="86" y="4092"/>
                    <a:pt x="52" y="4109"/>
                  </a:cubicBezTo>
                  <a:cubicBezTo>
                    <a:pt x="43" y="4118"/>
                    <a:pt x="43" y="4118"/>
                    <a:pt x="35" y="4118"/>
                  </a:cubicBezTo>
                  <a:cubicBezTo>
                    <a:pt x="0" y="4170"/>
                    <a:pt x="17" y="4170"/>
                    <a:pt x="17" y="4170"/>
                  </a:cubicBezTo>
                  <a:cubicBezTo>
                    <a:pt x="17" y="4170"/>
                    <a:pt x="17" y="4178"/>
                    <a:pt x="17" y="4178"/>
                  </a:cubicBezTo>
                  <a:cubicBezTo>
                    <a:pt x="17" y="4178"/>
                    <a:pt x="17" y="4195"/>
                    <a:pt x="26" y="41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6;p40">
              <a:extLst>
                <a:ext uri="{FF2B5EF4-FFF2-40B4-BE49-F238E27FC236}">
                  <a16:creationId xmlns:a16="http://schemas.microsoft.com/office/drawing/2014/main" xmlns="" id="{2706A04C-D1E5-5988-79ED-254CE6E5593E}"/>
                </a:ext>
              </a:extLst>
            </p:cNvPr>
            <p:cNvSpPr/>
            <p:nvPr/>
          </p:nvSpPr>
          <p:spPr>
            <a:xfrm>
              <a:off x="3279325" y="3906300"/>
              <a:ext cx="296375" cy="102100"/>
            </a:xfrm>
            <a:custGeom>
              <a:avLst/>
              <a:gdLst/>
              <a:ahLst/>
              <a:cxnLst/>
              <a:rect l="l" t="t" r="r" b="b"/>
              <a:pathLst>
                <a:path w="11855" h="4084" extrusionOk="0">
                  <a:moveTo>
                    <a:pt x="26" y="4049"/>
                  </a:moveTo>
                  <a:cubicBezTo>
                    <a:pt x="26" y="4049"/>
                    <a:pt x="9" y="4057"/>
                    <a:pt x="69" y="4083"/>
                  </a:cubicBezTo>
                  <a:cubicBezTo>
                    <a:pt x="69" y="4083"/>
                    <a:pt x="77" y="4075"/>
                    <a:pt x="86" y="4075"/>
                  </a:cubicBezTo>
                  <a:cubicBezTo>
                    <a:pt x="129" y="4066"/>
                    <a:pt x="189" y="4040"/>
                    <a:pt x="275" y="4014"/>
                  </a:cubicBezTo>
                  <a:cubicBezTo>
                    <a:pt x="533" y="3937"/>
                    <a:pt x="980" y="3791"/>
                    <a:pt x="1556" y="3602"/>
                  </a:cubicBezTo>
                  <a:cubicBezTo>
                    <a:pt x="1814" y="3516"/>
                    <a:pt x="2106" y="3421"/>
                    <a:pt x="2407" y="3318"/>
                  </a:cubicBezTo>
                  <a:cubicBezTo>
                    <a:pt x="5012" y="2441"/>
                    <a:pt x="9069" y="1057"/>
                    <a:pt x="10891" y="430"/>
                  </a:cubicBezTo>
                  <a:cubicBezTo>
                    <a:pt x="11304" y="292"/>
                    <a:pt x="11605" y="189"/>
                    <a:pt x="11742" y="129"/>
                  </a:cubicBezTo>
                  <a:cubicBezTo>
                    <a:pt x="11768" y="120"/>
                    <a:pt x="11794" y="112"/>
                    <a:pt x="11803" y="103"/>
                  </a:cubicBezTo>
                  <a:cubicBezTo>
                    <a:pt x="11828" y="86"/>
                    <a:pt x="11828" y="77"/>
                    <a:pt x="11828" y="77"/>
                  </a:cubicBezTo>
                  <a:cubicBezTo>
                    <a:pt x="11846" y="69"/>
                    <a:pt x="11854" y="52"/>
                    <a:pt x="11846" y="26"/>
                  </a:cubicBezTo>
                  <a:cubicBezTo>
                    <a:pt x="11837" y="9"/>
                    <a:pt x="11820" y="0"/>
                    <a:pt x="11803" y="9"/>
                  </a:cubicBezTo>
                  <a:lnTo>
                    <a:pt x="11768" y="0"/>
                  </a:lnTo>
                  <a:cubicBezTo>
                    <a:pt x="11751" y="0"/>
                    <a:pt x="11725" y="9"/>
                    <a:pt x="11699" y="9"/>
                  </a:cubicBezTo>
                  <a:cubicBezTo>
                    <a:pt x="11553" y="52"/>
                    <a:pt x="11261" y="155"/>
                    <a:pt x="10848" y="292"/>
                  </a:cubicBezTo>
                  <a:cubicBezTo>
                    <a:pt x="9017" y="903"/>
                    <a:pt x="4951" y="2278"/>
                    <a:pt x="2355" y="3163"/>
                  </a:cubicBezTo>
                  <a:cubicBezTo>
                    <a:pt x="2046" y="3267"/>
                    <a:pt x="1762" y="3361"/>
                    <a:pt x="1504" y="3456"/>
                  </a:cubicBezTo>
                  <a:cubicBezTo>
                    <a:pt x="937" y="3653"/>
                    <a:pt x="490" y="3817"/>
                    <a:pt x="241" y="3903"/>
                  </a:cubicBezTo>
                  <a:cubicBezTo>
                    <a:pt x="155" y="3937"/>
                    <a:pt x="86" y="3954"/>
                    <a:pt x="52" y="3971"/>
                  </a:cubicBezTo>
                  <a:cubicBezTo>
                    <a:pt x="43" y="3971"/>
                    <a:pt x="43" y="3980"/>
                    <a:pt x="34" y="3980"/>
                  </a:cubicBezTo>
                  <a:cubicBezTo>
                    <a:pt x="0" y="4032"/>
                    <a:pt x="17" y="4032"/>
                    <a:pt x="17" y="4032"/>
                  </a:cubicBezTo>
                  <a:cubicBezTo>
                    <a:pt x="17" y="4032"/>
                    <a:pt x="17" y="4032"/>
                    <a:pt x="17" y="4040"/>
                  </a:cubicBezTo>
                  <a:cubicBezTo>
                    <a:pt x="17" y="4040"/>
                    <a:pt x="17" y="4049"/>
                    <a:pt x="26" y="4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581;p39">
            <a:extLst>
              <a:ext uri="{FF2B5EF4-FFF2-40B4-BE49-F238E27FC236}">
                <a16:creationId xmlns:a16="http://schemas.microsoft.com/office/drawing/2014/main" xmlns="" id="{E263D1A8-882C-0FF2-423E-8C0D86D46BA3}"/>
              </a:ext>
            </a:extLst>
          </p:cNvPr>
          <p:cNvGrpSpPr/>
          <p:nvPr/>
        </p:nvGrpSpPr>
        <p:grpSpPr>
          <a:xfrm>
            <a:off x="7413687" y="4368800"/>
            <a:ext cx="1628361" cy="746003"/>
            <a:chOff x="870400" y="3023300"/>
            <a:chExt cx="908200" cy="416075"/>
          </a:xfrm>
        </p:grpSpPr>
        <p:sp>
          <p:nvSpPr>
            <p:cNvPr id="36" name="Google Shape;1582;p39">
              <a:extLst>
                <a:ext uri="{FF2B5EF4-FFF2-40B4-BE49-F238E27FC236}">
                  <a16:creationId xmlns:a16="http://schemas.microsoft.com/office/drawing/2014/main" xmlns="" id="{73B78424-085A-B3C4-DA83-CDA3C326AA8F}"/>
                </a:ext>
              </a:extLst>
            </p:cNvPr>
            <p:cNvSpPr/>
            <p:nvPr/>
          </p:nvSpPr>
          <p:spPr>
            <a:xfrm>
              <a:off x="870400" y="3126875"/>
              <a:ext cx="634850" cy="312500"/>
            </a:xfrm>
            <a:custGeom>
              <a:avLst/>
              <a:gdLst/>
              <a:ahLst/>
              <a:cxnLst/>
              <a:rect l="l" t="t" r="r" b="b"/>
              <a:pathLst>
                <a:path w="25394" h="12500" extrusionOk="0">
                  <a:moveTo>
                    <a:pt x="11287" y="1"/>
                  </a:moveTo>
                  <a:lnTo>
                    <a:pt x="25394" y="8666"/>
                  </a:lnTo>
                  <a:lnTo>
                    <a:pt x="14253" y="12499"/>
                  </a:lnTo>
                  <a:lnTo>
                    <a:pt x="0" y="33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83;p39">
              <a:extLst>
                <a:ext uri="{FF2B5EF4-FFF2-40B4-BE49-F238E27FC236}">
                  <a16:creationId xmlns:a16="http://schemas.microsoft.com/office/drawing/2014/main" xmlns="" id="{33BD29CA-0843-021B-3EF1-6FEB3AC5767D}"/>
                </a:ext>
              </a:extLst>
            </p:cNvPr>
            <p:cNvSpPr/>
            <p:nvPr/>
          </p:nvSpPr>
          <p:spPr>
            <a:xfrm>
              <a:off x="1147200" y="3066275"/>
              <a:ext cx="631400" cy="277900"/>
            </a:xfrm>
            <a:custGeom>
              <a:avLst/>
              <a:gdLst/>
              <a:ahLst/>
              <a:cxnLst/>
              <a:rect l="l" t="t" r="r" b="b"/>
              <a:pathLst>
                <a:path w="25256" h="11116" extrusionOk="0">
                  <a:moveTo>
                    <a:pt x="10109" y="0"/>
                  </a:moveTo>
                  <a:lnTo>
                    <a:pt x="25256" y="7746"/>
                  </a:lnTo>
                  <a:lnTo>
                    <a:pt x="14322" y="11115"/>
                  </a:lnTo>
                  <a:lnTo>
                    <a:pt x="0" y="2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84;p39">
              <a:extLst>
                <a:ext uri="{FF2B5EF4-FFF2-40B4-BE49-F238E27FC236}">
                  <a16:creationId xmlns:a16="http://schemas.microsoft.com/office/drawing/2014/main" xmlns="" id="{3D46C284-8532-5908-76BC-6BCB385665E0}"/>
                </a:ext>
              </a:extLst>
            </p:cNvPr>
            <p:cNvSpPr/>
            <p:nvPr/>
          </p:nvSpPr>
          <p:spPr>
            <a:xfrm>
              <a:off x="897475" y="3023300"/>
              <a:ext cx="859000" cy="392650"/>
            </a:xfrm>
            <a:custGeom>
              <a:avLst/>
              <a:gdLst/>
              <a:ahLst/>
              <a:cxnLst/>
              <a:rect l="l" t="t" r="r" b="b"/>
              <a:pathLst>
                <a:path w="34360" h="15706" extrusionOk="0">
                  <a:moveTo>
                    <a:pt x="791" y="5742"/>
                  </a:moveTo>
                  <a:cubicBezTo>
                    <a:pt x="791" y="5742"/>
                    <a:pt x="8803" y="439"/>
                    <a:pt x="11614" y="3103"/>
                  </a:cubicBezTo>
                  <a:cubicBezTo>
                    <a:pt x="11614" y="3103"/>
                    <a:pt x="13333" y="0"/>
                    <a:pt x="19041" y="980"/>
                  </a:cubicBezTo>
                  <a:lnTo>
                    <a:pt x="34360" y="8321"/>
                  </a:lnTo>
                  <a:lnTo>
                    <a:pt x="33878" y="9147"/>
                  </a:lnTo>
                  <a:lnTo>
                    <a:pt x="23520" y="12284"/>
                  </a:lnTo>
                  <a:lnTo>
                    <a:pt x="13204" y="15705"/>
                  </a:lnTo>
                  <a:lnTo>
                    <a:pt x="1" y="72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85;p39">
              <a:extLst>
                <a:ext uri="{FF2B5EF4-FFF2-40B4-BE49-F238E27FC236}">
                  <a16:creationId xmlns:a16="http://schemas.microsoft.com/office/drawing/2014/main" xmlns="" id="{1CC0FFDC-0887-4DF8-1987-966446BEC932}"/>
                </a:ext>
              </a:extLst>
            </p:cNvPr>
            <p:cNvSpPr/>
            <p:nvPr/>
          </p:nvSpPr>
          <p:spPr>
            <a:xfrm>
              <a:off x="1187375" y="3100225"/>
              <a:ext cx="311425" cy="202475"/>
            </a:xfrm>
            <a:custGeom>
              <a:avLst/>
              <a:gdLst/>
              <a:ahLst/>
              <a:cxnLst/>
              <a:rect l="l" t="t" r="r" b="b"/>
              <a:pathLst>
                <a:path w="12457" h="8099" extrusionOk="0">
                  <a:moveTo>
                    <a:pt x="9" y="9"/>
                  </a:moveTo>
                  <a:cubicBezTo>
                    <a:pt x="104" y="87"/>
                    <a:pt x="207" y="164"/>
                    <a:pt x="310" y="233"/>
                  </a:cubicBezTo>
                  <a:cubicBezTo>
                    <a:pt x="379" y="276"/>
                    <a:pt x="456" y="327"/>
                    <a:pt x="525" y="362"/>
                  </a:cubicBezTo>
                  <a:cubicBezTo>
                    <a:pt x="1170" y="757"/>
                    <a:pt x="1892" y="1195"/>
                    <a:pt x="2657" y="1668"/>
                  </a:cubicBezTo>
                  <a:cubicBezTo>
                    <a:pt x="4669" y="2898"/>
                    <a:pt x="6964" y="4316"/>
                    <a:pt x="8829" y="5502"/>
                  </a:cubicBezTo>
                  <a:cubicBezTo>
                    <a:pt x="10084" y="6319"/>
                    <a:pt x="11133" y="7024"/>
                    <a:pt x="11769" y="7496"/>
                  </a:cubicBezTo>
                  <a:cubicBezTo>
                    <a:pt x="12027" y="7686"/>
                    <a:pt x="12207" y="7840"/>
                    <a:pt x="12311" y="7952"/>
                  </a:cubicBezTo>
                  <a:cubicBezTo>
                    <a:pt x="12371" y="8004"/>
                    <a:pt x="12414" y="8038"/>
                    <a:pt x="12405" y="8072"/>
                  </a:cubicBezTo>
                  <a:cubicBezTo>
                    <a:pt x="12405" y="8090"/>
                    <a:pt x="12414" y="8098"/>
                    <a:pt x="12422" y="8098"/>
                  </a:cubicBezTo>
                  <a:cubicBezTo>
                    <a:pt x="12440" y="8098"/>
                    <a:pt x="12448" y="8090"/>
                    <a:pt x="12448" y="8081"/>
                  </a:cubicBezTo>
                  <a:cubicBezTo>
                    <a:pt x="12457" y="8047"/>
                    <a:pt x="12431" y="7986"/>
                    <a:pt x="12362" y="7909"/>
                  </a:cubicBezTo>
                  <a:cubicBezTo>
                    <a:pt x="12268" y="7797"/>
                    <a:pt x="12078" y="7634"/>
                    <a:pt x="11821" y="7436"/>
                  </a:cubicBezTo>
                  <a:cubicBezTo>
                    <a:pt x="11193" y="6955"/>
                    <a:pt x="10136" y="6233"/>
                    <a:pt x="8881" y="5425"/>
                  </a:cubicBezTo>
                  <a:cubicBezTo>
                    <a:pt x="7024" y="4221"/>
                    <a:pt x="4746" y="2794"/>
                    <a:pt x="2717" y="1565"/>
                  </a:cubicBezTo>
                  <a:cubicBezTo>
                    <a:pt x="1952" y="1101"/>
                    <a:pt x="1221" y="671"/>
                    <a:pt x="577" y="293"/>
                  </a:cubicBezTo>
                  <a:cubicBezTo>
                    <a:pt x="499" y="250"/>
                    <a:pt x="431" y="198"/>
                    <a:pt x="362" y="164"/>
                  </a:cubicBezTo>
                  <a:cubicBezTo>
                    <a:pt x="250" y="104"/>
                    <a:pt x="130" y="52"/>
                    <a:pt x="18" y="1"/>
                  </a:cubicBezTo>
                  <a:lnTo>
                    <a:pt x="1" y="1"/>
                  </a:lnTo>
                  <a:cubicBezTo>
                    <a:pt x="1" y="9"/>
                    <a:pt x="1" y="9"/>
                    <a:pt x="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86;p39">
              <a:extLst>
                <a:ext uri="{FF2B5EF4-FFF2-40B4-BE49-F238E27FC236}">
                  <a16:creationId xmlns:a16="http://schemas.microsoft.com/office/drawing/2014/main" xmlns="" id="{6D1F12CA-2F11-0376-DD3E-DCC2D5FC41C3}"/>
                </a:ext>
              </a:extLst>
            </p:cNvPr>
            <p:cNvSpPr/>
            <p:nvPr/>
          </p:nvSpPr>
          <p:spPr>
            <a:xfrm>
              <a:off x="1496625" y="3228525"/>
              <a:ext cx="260275" cy="73950"/>
            </a:xfrm>
            <a:custGeom>
              <a:avLst/>
              <a:gdLst/>
              <a:ahLst/>
              <a:cxnLst/>
              <a:rect l="l" t="t" r="r" b="b"/>
              <a:pathLst>
                <a:path w="10411" h="2958" extrusionOk="0">
                  <a:moveTo>
                    <a:pt x="35" y="2949"/>
                  </a:moveTo>
                  <a:cubicBezTo>
                    <a:pt x="61" y="2915"/>
                    <a:pt x="78" y="2897"/>
                    <a:pt x="104" y="2863"/>
                  </a:cubicBezTo>
                  <a:cubicBezTo>
                    <a:pt x="113" y="2854"/>
                    <a:pt x="113" y="2846"/>
                    <a:pt x="121" y="2829"/>
                  </a:cubicBezTo>
                  <a:cubicBezTo>
                    <a:pt x="259" y="2476"/>
                    <a:pt x="551" y="2167"/>
                    <a:pt x="895" y="1883"/>
                  </a:cubicBezTo>
                  <a:cubicBezTo>
                    <a:pt x="1471" y="1436"/>
                    <a:pt x="2210" y="1092"/>
                    <a:pt x="2734" y="895"/>
                  </a:cubicBezTo>
                  <a:cubicBezTo>
                    <a:pt x="3723" y="516"/>
                    <a:pt x="4668" y="336"/>
                    <a:pt x="5743" y="233"/>
                  </a:cubicBezTo>
                  <a:cubicBezTo>
                    <a:pt x="6800" y="138"/>
                    <a:pt x="7987" y="147"/>
                    <a:pt x="9465" y="86"/>
                  </a:cubicBezTo>
                  <a:cubicBezTo>
                    <a:pt x="9757" y="78"/>
                    <a:pt x="10067" y="61"/>
                    <a:pt x="10394" y="44"/>
                  </a:cubicBezTo>
                  <a:cubicBezTo>
                    <a:pt x="10402" y="44"/>
                    <a:pt x="10411" y="35"/>
                    <a:pt x="10411" y="26"/>
                  </a:cubicBezTo>
                  <a:cubicBezTo>
                    <a:pt x="10411" y="26"/>
                    <a:pt x="10402" y="18"/>
                    <a:pt x="10394" y="18"/>
                  </a:cubicBezTo>
                  <a:cubicBezTo>
                    <a:pt x="10067" y="18"/>
                    <a:pt x="9757" y="9"/>
                    <a:pt x="9465" y="9"/>
                  </a:cubicBezTo>
                  <a:cubicBezTo>
                    <a:pt x="7987" y="1"/>
                    <a:pt x="6792" y="18"/>
                    <a:pt x="5726" y="104"/>
                  </a:cubicBezTo>
                  <a:cubicBezTo>
                    <a:pt x="4643" y="190"/>
                    <a:pt x="3689" y="379"/>
                    <a:pt x="2683" y="766"/>
                  </a:cubicBezTo>
                  <a:cubicBezTo>
                    <a:pt x="2150" y="972"/>
                    <a:pt x="1402" y="1324"/>
                    <a:pt x="826" y="1789"/>
                  </a:cubicBezTo>
                  <a:cubicBezTo>
                    <a:pt x="456" y="2081"/>
                    <a:pt x="155" y="2416"/>
                    <a:pt x="18" y="2794"/>
                  </a:cubicBezTo>
                  <a:cubicBezTo>
                    <a:pt x="18" y="2811"/>
                    <a:pt x="9" y="2820"/>
                    <a:pt x="9" y="2837"/>
                  </a:cubicBezTo>
                  <a:cubicBezTo>
                    <a:pt x="1" y="2872"/>
                    <a:pt x="9" y="2906"/>
                    <a:pt x="18" y="2940"/>
                  </a:cubicBezTo>
                  <a:cubicBezTo>
                    <a:pt x="18" y="2949"/>
                    <a:pt x="18" y="2958"/>
                    <a:pt x="18" y="2958"/>
                  </a:cubicBezTo>
                  <a:cubicBezTo>
                    <a:pt x="27" y="2958"/>
                    <a:pt x="35" y="2949"/>
                    <a:pt x="35"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87;p39">
              <a:extLst>
                <a:ext uri="{FF2B5EF4-FFF2-40B4-BE49-F238E27FC236}">
                  <a16:creationId xmlns:a16="http://schemas.microsoft.com/office/drawing/2014/main" xmlns="" id="{70A765B5-1254-B965-D44F-ACA2D05834CC}"/>
                </a:ext>
              </a:extLst>
            </p:cNvPr>
            <p:cNvSpPr/>
            <p:nvPr/>
          </p:nvSpPr>
          <p:spPr>
            <a:xfrm>
              <a:off x="1498775" y="3239050"/>
              <a:ext cx="252125" cy="78675"/>
            </a:xfrm>
            <a:custGeom>
              <a:avLst/>
              <a:gdLst/>
              <a:ahLst/>
              <a:cxnLst/>
              <a:rect l="l" t="t" r="r" b="b"/>
              <a:pathLst>
                <a:path w="10085" h="3147" extrusionOk="0">
                  <a:moveTo>
                    <a:pt x="44" y="3138"/>
                  </a:moveTo>
                  <a:cubicBezTo>
                    <a:pt x="61" y="3104"/>
                    <a:pt x="87" y="3095"/>
                    <a:pt x="104" y="3061"/>
                  </a:cubicBezTo>
                  <a:cubicBezTo>
                    <a:pt x="112" y="3052"/>
                    <a:pt x="112" y="3035"/>
                    <a:pt x="121" y="3027"/>
                  </a:cubicBezTo>
                  <a:cubicBezTo>
                    <a:pt x="259" y="2674"/>
                    <a:pt x="534" y="2365"/>
                    <a:pt x="878" y="2098"/>
                  </a:cubicBezTo>
                  <a:cubicBezTo>
                    <a:pt x="1436" y="1668"/>
                    <a:pt x="2150" y="1333"/>
                    <a:pt x="2683" y="1135"/>
                  </a:cubicBezTo>
                  <a:cubicBezTo>
                    <a:pt x="3671" y="757"/>
                    <a:pt x="4565" y="525"/>
                    <a:pt x="5571" y="370"/>
                  </a:cubicBezTo>
                  <a:cubicBezTo>
                    <a:pt x="6577" y="224"/>
                    <a:pt x="7703" y="164"/>
                    <a:pt x="9164" y="95"/>
                  </a:cubicBezTo>
                  <a:cubicBezTo>
                    <a:pt x="9457" y="78"/>
                    <a:pt x="9757" y="61"/>
                    <a:pt x="10067" y="44"/>
                  </a:cubicBezTo>
                  <a:cubicBezTo>
                    <a:pt x="10075" y="44"/>
                    <a:pt x="10084" y="35"/>
                    <a:pt x="10084" y="27"/>
                  </a:cubicBezTo>
                  <a:cubicBezTo>
                    <a:pt x="10084" y="18"/>
                    <a:pt x="10075" y="9"/>
                    <a:pt x="10067" y="9"/>
                  </a:cubicBezTo>
                  <a:cubicBezTo>
                    <a:pt x="9757" y="9"/>
                    <a:pt x="9457" y="1"/>
                    <a:pt x="9164" y="1"/>
                  </a:cubicBezTo>
                  <a:cubicBezTo>
                    <a:pt x="7694" y="18"/>
                    <a:pt x="6560" y="87"/>
                    <a:pt x="5554" y="233"/>
                  </a:cubicBezTo>
                  <a:cubicBezTo>
                    <a:pt x="4531" y="379"/>
                    <a:pt x="3628" y="611"/>
                    <a:pt x="2631" y="998"/>
                  </a:cubicBezTo>
                  <a:cubicBezTo>
                    <a:pt x="2090" y="1204"/>
                    <a:pt x="1359" y="1548"/>
                    <a:pt x="800" y="1995"/>
                  </a:cubicBezTo>
                  <a:cubicBezTo>
                    <a:pt x="439" y="2279"/>
                    <a:pt x="147" y="2614"/>
                    <a:pt x="18" y="2984"/>
                  </a:cubicBezTo>
                  <a:cubicBezTo>
                    <a:pt x="18" y="3001"/>
                    <a:pt x="9" y="3009"/>
                    <a:pt x="1" y="3027"/>
                  </a:cubicBezTo>
                  <a:cubicBezTo>
                    <a:pt x="1" y="3070"/>
                    <a:pt x="9" y="3095"/>
                    <a:pt x="18" y="3130"/>
                  </a:cubicBezTo>
                  <a:cubicBezTo>
                    <a:pt x="18" y="3138"/>
                    <a:pt x="18" y="3147"/>
                    <a:pt x="27" y="3147"/>
                  </a:cubicBezTo>
                  <a:cubicBezTo>
                    <a:pt x="27" y="3147"/>
                    <a:pt x="35" y="3147"/>
                    <a:pt x="44" y="31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88;p39">
              <a:extLst>
                <a:ext uri="{FF2B5EF4-FFF2-40B4-BE49-F238E27FC236}">
                  <a16:creationId xmlns:a16="http://schemas.microsoft.com/office/drawing/2014/main" xmlns="" id="{0EF4F143-2C23-15C9-74BD-1E960D5B25BF}"/>
                </a:ext>
              </a:extLst>
            </p:cNvPr>
            <p:cNvSpPr/>
            <p:nvPr/>
          </p:nvSpPr>
          <p:spPr>
            <a:xfrm>
              <a:off x="1502875" y="3247875"/>
              <a:ext cx="242200" cy="77375"/>
            </a:xfrm>
            <a:custGeom>
              <a:avLst/>
              <a:gdLst/>
              <a:ahLst/>
              <a:cxnLst/>
              <a:rect l="l" t="t" r="r" b="b"/>
              <a:pathLst>
                <a:path w="9688" h="3095" extrusionOk="0">
                  <a:moveTo>
                    <a:pt x="17" y="3086"/>
                  </a:moveTo>
                  <a:cubicBezTo>
                    <a:pt x="52" y="3069"/>
                    <a:pt x="77" y="3069"/>
                    <a:pt x="112" y="3052"/>
                  </a:cubicBezTo>
                  <a:cubicBezTo>
                    <a:pt x="163" y="3009"/>
                    <a:pt x="215" y="2949"/>
                    <a:pt x="258" y="2897"/>
                  </a:cubicBezTo>
                  <a:cubicBezTo>
                    <a:pt x="894" y="2252"/>
                    <a:pt x="1659" y="1823"/>
                    <a:pt x="2613" y="1487"/>
                  </a:cubicBezTo>
                  <a:cubicBezTo>
                    <a:pt x="4075" y="980"/>
                    <a:pt x="5931" y="714"/>
                    <a:pt x="8261" y="310"/>
                  </a:cubicBezTo>
                  <a:cubicBezTo>
                    <a:pt x="8450" y="275"/>
                    <a:pt x="8639" y="249"/>
                    <a:pt x="8828" y="215"/>
                  </a:cubicBezTo>
                  <a:cubicBezTo>
                    <a:pt x="9112" y="155"/>
                    <a:pt x="9387" y="95"/>
                    <a:pt x="9679" y="35"/>
                  </a:cubicBezTo>
                  <a:cubicBezTo>
                    <a:pt x="9688" y="35"/>
                    <a:pt x="9688" y="26"/>
                    <a:pt x="9688" y="17"/>
                  </a:cubicBezTo>
                  <a:cubicBezTo>
                    <a:pt x="9688" y="9"/>
                    <a:pt x="9688" y="0"/>
                    <a:pt x="9679" y="9"/>
                  </a:cubicBezTo>
                  <a:cubicBezTo>
                    <a:pt x="9387" y="52"/>
                    <a:pt x="9095" y="86"/>
                    <a:pt x="8820" y="129"/>
                  </a:cubicBezTo>
                  <a:cubicBezTo>
                    <a:pt x="8622" y="164"/>
                    <a:pt x="8433" y="189"/>
                    <a:pt x="8244" y="224"/>
                  </a:cubicBezTo>
                  <a:cubicBezTo>
                    <a:pt x="5906" y="593"/>
                    <a:pt x="4032" y="851"/>
                    <a:pt x="2562" y="1367"/>
                  </a:cubicBezTo>
                  <a:cubicBezTo>
                    <a:pt x="1599" y="1702"/>
                    <a:pt x="799" y="2149"/>
                    <a:pt x="181" y="2820"/>
                  </a:cubicBezTo>
                  <a:cubicBezTo>
                    <a:pt x="129" y="2871"/>
                    <a:pt x="69" y="2914"/>
                    <a:pt x="34" y="2983"/>
                  </a:cubicBezTo>
                  <a:cubicBezTo>
                    <a:pt x="17" y="3017"/>
                    <a:pt x="17" y="3052"/>
                    <a:pt x="9" y="3078"/>
                  </a:cubicBezTo>
                  <a:cubicBezTo>
                    <a:pt x="0" y="3086"/>
                    <a:pt x="0" y="3095"/>
                    <a:pt x="9" y="3095"/>
                  </a:cubicBezTo>
                  <a:cubicBezTo>
                    <a:pt x="9" y="3095"/>
                    <a:pt x="17" y="3095"/>
                    <a:pt x="17" y="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89;p39">
              <a:extLst>
                <a:ext uri="{FF2B5EF4-FFF2-40B4-BE49-F238E27FC236}">
                  <a16:creationId xmlns:a16="http://schemas.microsoft.com/office/drawing/2014/main" xmlns="" id="{96FCE4A8-45CE-3C29-F2F5-2E9CF4ECEBED}"/>
                </a:ext>
              </a:extLst>
            </p:cNvPr>
            <p:cNvSpPr/>
            <p:nvPr/>
          </p:nvSpPr>
          <p:spPr>
            <a:xfrm>
              <a:off x="916600" y="3163625"/>
              <a:ext cx="586925" cy="214075"/>
            </a:xfrm>
            <a:custGeom>
              <a:avLst/>
              <a:gdLst/>
              <a:ahLst/>
              <a:cxnLst/>
              <a:rect l="l" t="t" r="r" b="b"/>
              <a:pathLst>
                <a:path w="23477" h="8563" extrusionOk="0">
                  <a:moveTo>
                    <a:pt x="23477" y="6448"/>
                  </a:moveTo>
                  <a:cubicBezTo>
                    <a:pt x="23425" y="6362"/>
                    <a:pt x="23391" y="6276"/>
                    <a:pt x="23374" y="6190"/>
                  </a:cubicBezTo>
                  <a:cubicBezTo>
                    <a:pt x="23314" y="5932"/>
                    <a:pt x="23374" y="5708"/>
                    <a:pt x="23288" y="5528"/>
                  </a:cubicBezTo>
                  <a:cubicBezTo>
                    <a:pt x="22927" y="4754"/>
                    <a:pt x="21663" y="4763"/>
                    <a:pt x="20142" y="5167"/>
                  </a:cubicBezTo>
                  <a:cubicBezTo>
                    <a:pt x="19445" y="5356"/>
                    <a:pt x="18689" y="5631"/>
                    <a:pt x="17941" y="5940"/>
                  </a:cubicBezTo>
                  <a:cubicBezTo>
                    <a:pt x="15680" y="6877"/>
                    <a:pt x="13497" y="8115"/>
                    <a:pt x="13127" y="8330"/>
                  </a:cubicBezTo>
                  <a:cubicBezTo>
                    <a:pt x="12414" y="7875"/>
                    <a:pt x="4548" y="2837"/>
                    <a:pt x="1367" y="834"/>
                  </a:cubicBezTo>
                  <a:cubicBezTo>
                    <a:pt x="551" y="319"/>
                    <a:pt x="44" y="9"/>
                    <a:pt x="44" y="9"/>
                  </a:cubicBezTo>
                  <a:cubicBezTo>
                    <a:pt x="26" y="0"/>
                    <a:pt x="18" y="9"/>
                    <a:pt x="1" y="18"/>
                  </a:cubicBezTo>
                  <a:cubicBezTo>
                    <a:pt x="1" y="35"/>
                    <a:pt x="1" y="52"/>
                    <a:pt x="9" y="52"/>
                  </a:cubicBezTo>
                  <a:cubicBezTo>
                    <a:pt x="9" y="52"/>
                    <a:pt x="508" y="387"/>
                    <a:pt x="1307" y="920"/>
                  </a:cubicBezTo>
                  <a:cubicBezTo>
                    <a:pt x="4608" y="3087"/>
                    <a:pt x="13067" y="8537"/>
                    <a:pt x="13067" y="8537"/>
                  </a:cubicBezTo>
                  <a:cubicBezTo>
                    <a:pt x="13093" y="8554"/>
                    <a:pt x="13136" y="8562"/>
                    <a:pt x="13170" y="8537"/>
                  </a:cubicBezTo>
                  <a:cubicBezTo>
                    <a:pt x="13170" y="8537"/>
                    <a:pt x="17210" y="6267"/>
                    <a:pt x="20202" y="5382"/>
                  </a:cubicBezTo>
                  <a:cubicBezTo>
                    <a:pt x="21646" y="4952"/>
                    <a:pt x="22849" y="4832"/>
                    <a:pt x="23228" y="5562"/>
                  </a:cubicBezTo>
                  <a:cubicBezTo>
                    <a:pt x="23314" y="5734"/>
                    <a:pt x="23271" y="5949"/>
                    <a:pt x="23339" y="6207"/>
                  </a:cubicBezTo>
                  <a:cubicBezTo>
                    <a:pt x="23356" y="6284"/>
                    <a:pt x="23391" y="6379"/>
                    <a:pt x="23451" y="6465"/>
                  </a:cubicBezTo>
                  <a:cubicBezTo>
                    <a:pt x="23451" y="6473"/>
                    <a:pt x="23460" y="6473"/>
                    <a:pt x="23468" y="6465"/>
                  </a:cubicBezTo>
                  <a:cubicBezTo>
                    <a:pt x="23477" y="6456"/>
                    <a:pt x="23477" y="6448"/>
                    <a:pt x="23477" y="6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90;p39">
              <a:extLst>
                <a:ext uri="{FF2B5EF4-FFF2-40B4-BE49-F238E27FC236}">
                  <a16:creationId xmlns:a16="http://schemas.microsoft.com/office/drawing/2014/main" xmlns="" id="{7A3ACC68-0EC3-D6E4-A55D-32E00B9566B9}"/>
                </a:ext>
              </a:extLst>
            </p:cNvPr>
            <p:cNvSpPr/>
            <p:nvPr/>
          </p:nvSpPr>
          <p:spPr>
            <a:xfrm>
              <a:off x="906075" y="3181250"/>
              <a:ext cx="597450" cy="214700"/>
            </a:xfrm>
            <a:custGeom>
              <a:avLst/>
              <a:gdLst/>
              <a:ahLst/>
              <a:cxnLst/>
              <a:rect l="l" t="t" r="r" b="b"/>
              <a:pathLst>
                <a:path w="23898" h="8588" extrusionOk="0">
                  <a:moveTo>
                    <a:pt x="23898" y="5743"/>
                  </a:moveTo>
                  <a:cubicBezTo>
                    <a:pt x="23726" y="4840"/>
                    <a:pt x="22393" y="4831"/>
                    <a:pt x="20734" y="5244"/>
                  </a:cubicBezTo>
                  <a:cubicBezTo>
                    <a:pt x="20236" y="5373"/>
                    <a:pt x="19711" y="5536"/>
                    <a:pt x="19179" y="5725"/>
                  </a:cubicBezTo>
                  <a:cubicBezTo>
                    <a:pt x="16548" y="6654"/>
                    <a:pt x="13729" y="8141"/>
                    <a:pt x="13316" y="8364"/>
                  </a:cubicBezTo>
                  <a:cubicBezTo>
                    <a:pt x="12602" y="7909"/>
                    <a:pt x="4617" y="2846"/>
                    <a:pt x="1376" y="834"/>
                  </a:cubicBezTo>
                  <a:cubicBezTo>
                    <a:pt x="559" y="318"/>
                    <a:pt x="35" y="9"/>
                    <a:pt x="35" y="9"/>
                  </a:cubicBezTo>
                  <a:cubicBezTo>
                    <a:pt x="26" y="0"/>
                    <a:pt x="9" y="9"/>
                    <a:pt x="0" y="18"/>
                  </a:cubicBezTo>
                  <a:cubicBezTo>
                    <a:pt x="0" y="35"/>
                    <a:pt x="0" y="43"/>
                    <a:pt x="9" y="52"/>
                  </a:cubicBezTo>
                  <a:cubicBezTo>
                    <a:pt x="9" y="52"/>
                    <a:pt x="508" y="387"/>
                    <a:pt x="1324" y="920"/>
                  </a:cubicBezTo>
                  <a:cubicBezTo>
                    <a:pt x="4677" y="3086"/>
                    <a:pt x="13256" y="8562"/>
                    <a:pt x="13256" y="8562"/>
                  </a:cubicBezTo>
                  <a:cubicBezTo>
                    <a:pt x="13282" y="8579"/>
                    <a:pt x="13325" y="8588"/>
                    <a:pt x="13359" y="8562"/>
                  </a:cubicBezTo>
                  <a:cubicBezTo>
                    <a:pt x="13359" y="8562"/>
                    <a:pt x="16428" y="6963"/>
                    <a:pt x="19256" y="5923"/>
                  </a:cubicBezTo>
                  <a:cubicBezTo>
                    <a:pt x="19780" y="5734"/>
                    <a:pt x="20296" y="5562"/>
                    <a:pt x="20786" y="5416"/>
                  </a:cubicBezTo>
                  <a:cubicBezTo>
                    <a:pt x="22385" y="4960"/>
                    <a:pt x="23657" y="4866"/>
                    <a:pt x="23872" y="5734"/>
                  </a:cubicBezTo>
                  <a:cubicBezTo>
                    <a:pt x="23872" y="5743"/>
                    <a:pt x="23881" y="5743"/>
                    <a:pt x="23881" y="5743"/>
                  </a:cubicBezTo>
                  <a:cubicBezTo>
                    <a:pt x="23889" y="5760"/>
                    <a:pt x="23898" y="5751"/>
                    <a:pt x="23898" y="57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91;p39">
              <a:extLst>
                <a:ext uri="{FF2B5EF4-FFF2-40B4-BE49-F238E27FC236}">
                  <a16:creationId xmlns:a16="http://schemas.microsoft.com/office/drawing/2014/main" xmlns="" id="{AD32782E-37B9-B0C3-A5BB-60EEFD68162B}"/>
                </a:ext>
              </a:extLst>
            </p:cNvPr>
            <p:cNvSpPr/>
            <p:nvPr/>
          </p:nvSpPr>
          <p:spPr>
            <a:xfrm>
              <a:off x="905850" y="3193275"/>
              <a:ext cx="597675" cy="219450"/>
            </a:xfrm>
            <a:custGeom>
              <a:avLst/>
              <a:gdLst/>
              <a:ahLst/>
              <a:cxnLst/>
              <a:rect l="l" t="t" r="r" b="b"/>
              <a:pathLst>
                <a:path w="23907" h="8778" extrusionOk="0">
                  <a:moveTo>
                    <a:pt x="23898" y="5253"/>
                  </a:moveTo>
                  <a:cubicBezTo>
                    <a:pt x="23683" y="5081"/>
                    <a:pt x="23365" y="5012"/>
                    <a:pt x="22918" y="5055"/>
                  </a:cubicBezTo>
                  <a:cubicBezTo>
                    <a:pt x="22368" y="5098"/>
                    <a:pt x="21629" y="5296"/>
                    <a:pt x="20614" y="5614"/>
                  </a:cubicBezTo>
                  <a:cubicBezTo>
                    <a:pt x="20219" y="5752"/>
                    <a:pt x="19789" y="5889"/>
                    <a:pt x="19359" y="6044"/>
                  </a:cubicBezTo>
                  <a:cubicBezTo>
                    <a:pt x="18749" y="6250"/>
                    <a:pt x="18122" y="6499"/>
                    <a:pt x="17503" y="6740"/>
                  </a:cubicBezTo>
                  <a:cubicBezTo>
                    <a:pt x="15311" y="7583"/>
                    <a:pt x="13282" y="8416"/>
                    <a:pt x="12947" y="8563"/>
                  </a:cubicBezTo>
                  <a:cubicBezTo>
                    <a:pt x="12276" y="8116"/>
                    <a:pt x="4497" y="2923"/>
                    <a:pt x="1350" y="852"/>
                  </a:cubicBezTo>
                  <a:cubicBezTo>
                    <a:pt x="551" y="327"/>
                    <a:pt x="44" y="9"/>
                    <a:pt x="44" y="9"/>
                  </a:cubicBezTo>
                  <a:cubicBezTo>
                    <a:pt x="35" y="1"/>
                    <a:pt x="18" y="1"/>
                    <a:pt x="9" y="18"/>
                  </a:cubicBezTo>
                  <a:cubicBezTo>
                    <a:pt x="1" y="27"/>
                    <a:pt x="9" y="44"/>
                    <a:pt x="18" y="52"/>
                  </a:cubicBezTo>
                  <a:cubicBezTo>
                    <a:pt x="18" y="52"/>
                    <a:pt x="499" y="396"/>
                    <a:pt x="1299" y="938"/>
                  </a:cubicBezTo>
                  <a:cubicBezTo>
                    <a:pt x="4540" y="3156"/>
                    <a:pt x="12869" y="8752"/>
                    <a:pt x="12869" y="8752"/>
                  </a:cubicBezTo>
                  <a:cubicBezTo>
                    <a:pt x="12904" y="8769"/>
                    <a:pt x="12938" y="8777"/>
                    <a:pt x="12964" y="8760"/>
                  </a:cubicBezTo>
                  <a:cubicBezTo>
                    <a:pt x="12964" y="8760"/>
                    <a:pt x="14726" y="8047"/>
                    <a:pt x="16806" y="7247"/>
                  </a:cubicBezTo>
                  <a:cubicBezTo>
                    <a:pt x="17692" y="6904"/>
                    <a:pt x="18629" y="6551"/>
                    <a:pt x="19514" y="6233"/>
                  </a:cubicBezTo>
                  <a:cubicBezTo>
                    <a:pt x="19918" y="6087"/>
                    <a:pt x="20305" y="5932"/>
                    <a:pt x="20675" y="5795"/>
                  </a:cubicBezTo>
                  <a:cubicBezTo>
                    <a:pt x="21655" y="5434"/>
                    <a:pt x="22385" y="5193"/>
                    <a:pt x="22927" y="5116"/>
                  </a:cubicBezTo>
                  <a:cubicBezTo>
                    <a:pt x="23357" y="5064"/>
                    <a:pt x="23658" y="5098"/>
                    <a:pt x="23881" y="5270"/>
                  </a:cubicBezTo>
                  <a:lnTo>
                    <a:pt x="23898" y="5270"/>
                  </a:lnTo>
                  <a:cubicBezTo>
                    <a:pt x="23907" y="5262"/>
                    <a:pt x="23907" y="5262"/>
                    <a:pt x="23898" y="5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92;p39">
              <a:extLst>
                <a:ext uri="{FF2B5EF4-FFF2-40B4-BE49-F238E27FC236}">
                  <a16:creationId xmlns:a16="http://schemas.microsoft.com/office/drawing/2014/main" xmlns="" id="{8B4228E8-139C-2169-5EFA-027322C7C21E}"/>
                </a:ext>
              </a:extLst>
            </p:cNvPr>
            <p:cNvSpPr/>
            <p:nvPr/>
          </p:nvSpPr>
          <p:spPr>
            <a:xfrm>
              <a:off x="971200" y="3101725"/>
              <a:ext cx="220500" cy="79750"/>
            </a:xfrm>
            <a:custGeom>
              <a:avLst/>
              <a:gdLst/>
              <a:ahLst/>
              <a:cxnLst/>
              <a:rect l="l" t="t" r="r" b="b"/>
              <a:pathLst>
                <a:path w="8820" h="3190" extrusionOk="0">
                  <a:moveTo>
                    <a:pt x="8811" y="439"/>
                  </a:moveTo>
                  <a:cubicBezTo>
                    <a:pt x="8811" y="405"/>
                    <a:pt x="8811" y="396"/>
                    <a:pt x="8803" y="370"/>
                  </a:cubicBezTo>
                  <a:cubicBezTo>
                    <a:pt x="8717" y="233"/>
                    <a:pt x="8536" y="173"/>
                    <a:pt x="8390" y="95"/>
                  </a:cubicBezTo>
                  <a:cubicBezTo>
                    <a:pt x="8252" y="9"/>
                    <a:pt x="8149" y="1"/>
                    <a:pt x="8063" y="27"/>
                  </a:cubicBezTo>
                  <a:cubicBezTo>
                    <a:pt x="7909" y="70"/>
                    <a:pt x="7840" y="250"/>
                    <a:pt x="7762" y="439"/>
                  </a:cubicBezTo>
                  <a:cubicBezTo>
                    <a:pt x="7685" y="602"/>
                    <a:pt x="7590" y="774"/>
                    <a:pt x="7324" y="740"/>
                  </a:cubicBezTo>
                  <a:cubicBezTo>
                    <a:pt x="7075" y="706"/>
                    <a:pt x="6817" y="448"/>
                    <a:pt x="6550" y="327"/>
                  </a:cubicBezTo>
                  <a:cubicBezTo>
                    <a:pt x="6413" y="267"/>
                    <a:pt x="6267" y="241"/>
                    <a:pt x="6121" y="284"/>
                  </a:cubicBezTo>
                  <a:cubicBezTo>
                    <a:pt x="5949" y="336"/>
                    <a:pt x="5906" y="456"/>
                    <a:pt x="5897" y="611"/>
                  </a:cubicBezTo>
                  <a:cubicBezTo>
                    <a:pt x="5897" y="723"/>
                    <a:pt x="5923" y="852"/>
                    <a:pt x="5888" y="946"/>
                  </a:cubicBezTo>
                  <a:cubicBezTo>
                    <a:pt x="5871" y="1007"/>
                    <a:pt x="5820" y="1050"/>
                    <a:pt x="5699" y="1050"/>
                  </a:cubicBezTo>
                  <a:cubicBezTo>
                    <a:pt x="5407" y="1058"/>
                    <a:pt x="5141" y="757"/>
                    <a:pt x="4857" y="654"/>
                  </a:cubicBezTo>
                  <a:cubicBezTo>
                    <a:pt x="4711" y="611"/>
                    <a:pt x="4565" y="602"/>
                    <a:pt x="4410" y="671"/>
                  </a:cubicBezTo>
                  <a:cubicBezTo>
                    <a:pt x="4333" y="714"/>
                    <a:pt x="4281" y="766"/>
                    <a:pt x="4255" y="817"/>
                  </a:cubicBezTo>
                  <a:cubicBezTo>
                    <a:pt x="4186" y="938"/>
                    <a:pt x="4204" y="1084"/>
                    <a:pt x="4204" y="1204"/>
                  </a:cubicBezTo>
                  <a:cubicBezTo>
                    <a:pt x="4212" y="1307"/>
                    <a:pt x="4204" y="1411"/>
                    <a:pt x="4083" y="1445"/>
                  </a:cubicBezTo>
                  <a:cubicBezTo>
                    <a:pt x="3757" y="1548"/>
                    <a:pt x="3464" y="1282"/>
                    <a:pt x="3163" y="1239"/>
                  </a:cubicBezTo>
                  <a:cubicBezTo>
                    <a:pt x="3017" y="1213"/>
                    <a:pt x="2871" y="1230"/>
                    <a:pt x="2716" y="1333"/>
                  </a:cubicBezTo>
                  <a:cubicBezTo>
                    <a:pt x="2613" y="1411"/>
                    <a:pt x="2588" y="1497"/>
                    <a:pt x="2596" y="1600"/>
                  </a:cubicBezTo>
                  <a:cubicBezTo>
                    <a:pt x="2605" y="1711"/>
                    <a:pt x="2665" y="1832"/>
                    <a:pt x="2699" y="1944"/>
                  </a:cubicBezTo>
                  <a:cubicBezTo>
                    <a:pt x="2716" y="2004"/>
                    <a:pt x="2742" y="2055"/>
                    <a:pt x="2691" y="2090"/>
                  </a:cubicBezTo>
                  <a:cubicBezTo>
                    <a:pt x="2398" y="2262"/>
                    <a:pt x="1857" y="1901"/>
                    <a:pt x="1487" y="1918"/>
                  </a:cubicBezTo>
                  <a:cubicBezTo>
                    <a:pt x="1367" y="1926"/>
                    <a:pt x="1255" y="1961"/>
                    <a:pt x="1178" y="2064"/>
                  </a:cubicBezTo>
                  <a:cubicBezTo>
                    <a:pt x="1135" y="2115"/>
                    <a:pt x="1118" y="2176"/>
                    <a:pt x="1126" y="2244"/>
                  </a:cubicBezTo>
                  <a:cubicBezTo>
                    <a:pt x="1143" y="2356"/>
                    <a:pt x="1246" y="2468"/>
                    <a:pt x="1315" y="2588"/>
                  </a:cubicBezTo>
                  <a:cubicBezTo>
                    <a:pt x="1367" y="2648"/>
                    <a:pt x="1401" y="2709"/>
                    <a:pt x="1375" y="2769"/>
                  </a:cubicBezTo>
                  <a:cubicBezTo>
                    <a:pt x="1341" y="2855"/>
                    <a:pt x="1229" y="2872"/>
                    <a:pt x="1100" y="2880"/>
                  </a:cubicBezTo>
                  <a:cubicBezTo>
                    <a:pt x="817" y="2889"/>
                    <a:pt x="421" y="2803"/>
                    <a:pt x="206" y="2872"/>
                  </a:cubicBezTo>
                  <a:cubicBezTo>
                    <a:pt x="77" y="2915"/>
                    <a:pt x="0" y="2984"/>
                    <a:pt x="9" y="3147"/>
                  </a:cubicBezTo>
                  <a:cubicBezTo>
                    <a:pt x="9" y="3173"/>
                    <a:pt x="34" y="3190"/>
                    <a:pt x="52" y="3190"/>
                  </a:cubicBezTo>
                  <a:cubicBezTo>
                    <a:pt x="77" y="3190"/>
                    <a:pt x="95" y="3164"/>
                    <a:pt x="95" y="3147"/>
                  </a:cubicBezTo>
                  <a:cubicBezTo>
                    <a:pt x="95" y="3044"/>
                    <a:pt x="146" y="2984"/>
                    <a:pt x="232" y="2958"/>
                  </a:cubicBezTo>
                  <a:cubicBezTo>
                    <a:pt x="447" y="2898"/>
                    <a:pt x="825" y="2992"/>
                    <a:pt x="1100" y="2984"/>
                  </a:cubicBezTo>
                  <a:cubicBezTo>
                    <a:pt x="1289" y="2984"/>
                    <a:pt x="1427" y="2941"/>
                    <a:pt x="1479" y="2812"/>
                  </a:cubicBezTo>
                  <a:cubicBezTo>
                    <a:pt x="1513" y="2726"/>
                    <a:pt x="1479" y="2631"/>
                    <a:pt x="1410" y="2537"/>
                  </a:cubicBezTo>
                  <a:cubicBezTo>
                    <a:pt x="1341" y="2442"/>
                    <a:pt x="1255" y="2339"/>
                    <a:pt x="1229" y="2236"/>
                  </a:cubicBezTo>
                  <a:cubicBezTo>
                    <a:pt x="1221" y="2193"/>
                    <a:pt x="1221" y="2158"/>
                    <a:pt x="1246" y="2115"/>
                  </a:cubicBezTo>
                  <a:cubicBezTo>
                    <a:pt x="1307" y="2038"/>
                    <a:pt x="1393" y="2004"/>
                    <a:pt x="1487" y="2004"/>
                  </a:cubicBezTo>
                  <a:cubicBezTo>
                    <a:pt x="1874" y="1986"/>
                    <a:pt x="2424" y="2365"/>
                    <a:pt x="2742" y="2184"/>
                  </a:cubicBezTo>
                  <a:cubicBezTo>
                    <a:pt x="2785" y="2158"/>
                    <a:pt x="2802" y="2124"/>
                    <a:pt x="2820" y="2090"/>
                  </a:cubicBezTo>
                  <a:cubicBezTo>
                    <a:pt x="2837" y="2004"/>
                    <a:pt x="2785" y="1892"/>
                    <a:pt x="2751" y="1772"/>
                  </a:cubicBezTo>
                  <a:cubicBezTo>
                    <a:pt x="2699" y="1643"/>
                    <a:pt x="2656" y="1514"/>
                    <a:pt x="2777" y="1436"/>
                  </a:cubicBezTo>
                  <a:cubicBezTo>
                    <a:pt x="2906" y="1342"/>
                    <a:pt x="3026" y="1333"/>
                    <a:pt x="3146" y="1350"/>
                  </a:cubicBezTo>
                  <a:cubicBezTo>
                    <a:pt x="3464" y="1402"/>
                    <a:pt x="3774" y="1660"/>
                    <a:pt x="4118" y="1548"/>
                  </a:cubicBezTo>
                  <a:cubicBezTo>
                    <a:pt x="4204" y="1514"/>
                    <a:pt x="4255" y="1462"/>
                    <a:pt x="4290" y="1411"/>
                  </a:cubicBezTo>
                  <a:cubicBezTo>
                    <a:pt x="4324" y="1316"/>
                    <a:pt x="4315" y="1213"/>
                    <a:pt x="4315" y="1101"/>
                  </a:cubicBezTo>
                  <a:cubicBezTo>
                    <a:pt x="4307" y="972"/>
                    <a:pt x="4315" y="852"/>
                    <a:pt x="4461" y="783"/>
                  </a:cubicBezTo>
                  <a:cubicBezTo>
                    <a:pt x="4582" y="731"/>
                    <a:pt x="4702" y="740"/>
                    <a:pt x="4814" y="783"/>
                  </a:cubicBezTo>
                  <a:cubicBezTo>
                    <a:pt x="5115" y="886"/>
                    <a:pt x="5398" y="1170"/>
                    <a:pt x="5708" y="1161"/>
                  </a:cubicBezTo>
                  <a:cubicBezTo>
                    <a:pt x="5820" y="1161"/>
                    <a:pt x="5888" y="1127"/>
                    <a:pt x="5931" y="1084"/>
                  </a:cubicBezTo>
                  <a:cubicBezTo>
                    <a:pt x="6026" y="989"/>
                    <a:pt x="6009" y="817"/>
                    <a:pt x="6017" y="663"/>
                  </a:cubicBezTo>
                  <a:cubicBezTo>
                    <a:pt x="6017" y="551"/>
                    <a:pt x="6026" y="448"/>
                    <a:pt x="6164" y="413"/>
                  </a:cubicBezTo>
                  <a:cubicBezTo>
                    <a:pt x="6267" y="379"/>
                    <a:pt x="6378" y="413"/>
                    <a:pt x="6482" y="465"/>
                  </a:cubicBezTo>
                  <a:cubicBezTo>
                    <a:pt x="6757" y="602"/>
                    <a:pt x="7040" y="869"/>
                    <a:pt x="7298" y="912"/>
                  </a:cubicBezTo>
                  <a:cubicBezTo>
                    <a:pt x="7668" y="955"/>
                    <a:pt x="7805" y="740"/>
                    <a:pt x="7909" y="517"/>
                  </a:cubicBezTo>
                  <a:cubicBezTo>
                    <a:pt x="7969" y="379"/>
                    <a:pt x="7995" y="233"/>
                    <a:pt x="8106" y="198"/>
                  </a:cubicBezTo>
                  <a:cubicBezTo>
                    <a:pt x="8158" y="181"/>
                    <a:pt x="8227" y="190"/>
                    <a:pt x="8321" y="241"/>
                  </a:cubicBezTo>
                  <a:cubicBezTo>
                    <a:pt x="8459" y="302"/>
                    <a:pt x="8570" y="439"/>
                    <a:pt x="8725" y="482"/>
                  </a:cubicBezTo>
                  <a:cubicBezTo>
                    <a:pt x="8751" y="491"/>
                    <a:pt x="8760" y="482"/>
                    <a:pt x="8785" y="474"/>
                  </a:cubicBezTo>
                  <a:lnTo>
                    <a:pt x="8811" y="474"/>
                  </a:lnTo>
                  <a:cubicBezTo>
                    <a:pt x="8820" y="448"/>
                    <a:pt x="8820" y="448"/>
                    <a:pt x="8811"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93;p39">
              <a:extLst>
                <a:ext uri="{FF2B5EF4-FFF2-40B4-BE49-F238E27FC236}">
                  <a16:creationId xmlns:a16="http://schemas.microsoft.com/office/drawing/2014/main" xmlns="" id="{B00812F3-8EE6-C9FE-BEDD-FA1A783C14E4}"/>
                </a:ext>
              </a:extLst>
            </p:cNvPr>
            <p:cNvSpPr/>
            <p:nvPr/>
          </p:nvSpPr>
          <p:spPr>
            <a:xfrm>
              <a:off x="1048350" y="3132250"/>
              <a:ext cx="179900" cy="87050"/>
            </a:xfrm>
            <a:custGeom>
              <a:avLst/>
              <a:gdLst/>
              <a:ahLst/>
              <a:cxnLst/>
              <a:rect l="l" t="t" r="r" b="b"/>
              <a:pathLst>
                <a:path w="7196" h="3482" extrusionOk="0">
                  <a:moveTo>
                    <a:pt x="2734" y="2055"/>
                  </a:moveTo>
                  <a:cubicBezTo>
                    <a:pt x="2639" y="2115"/>
                    <a:pt x="2527" y="2132"/>
                    <a:pt x="2407" y="2132"/>
                  </a:cubicBezTo>
                  <a:cubicBezTo>
                    <a:pt x="2089" y="2141"/>
                    <a:pt x="1719" y="2046"/>
                    <a:pt x="1444" y="2081"/>
                  </a:cubicBezTo>
                  <a:cubicBezTo>
                    <a:pt x="1143" y="2132"/>
                    <a:pt x="1049" y="2253"/>
                    <a:pt x="1023" y="2390"/>
                  </a:cubicBezTo>
                  <a:cubicBezTo>
                    <a:pt x="989" y="2588"/>
                    <a:pt x="1152" y="2872"/>
                    <a:pt x="1152" y="3112"/>
                  </a:cubicBezTo>
                  <a:cubicBezTo>
                    <a:pt x="1152" y="3121"/>
                    <a:pt x="1143" y="3121"/>
                    <a:pt x="1135" y="3129"/>
                  </a:cubicBezTo>
                  <a:cubicBezTo>
                    <a:pt x="1109" y="3138"/>
                    <a:pt x="1083" y="3138"/>
                    <a:pt x="1049" y="3147"/>
                  </a:cubicBezTo>
                  <a:cubicBezTo>
                    <a:pt x="808" y="3155"/>
                    <a:pt x="387" y="3069"/>
                    <a:pt x="172" y="3172"/>
                  </a:cubicBezTo>
                  <a:cubicBezTo>
                    <a:pt x="69" y="3215"/>
                    <a:pt x="0" y="3301"/>
                    <a:pt x="0" y="3430"/>
                  </a:cubicBezTo>
                  <a:cubicBezTo>
                    <a:pt x="0" y="3456"/>
                    <a:pt x="26" y="3482"/>
                    <a:pt x="52" y="3482"/>
                  </a:cubicBezTo>
                  <a:cubicBezTo>
                    <a:pt x="77" y="3482"/>
                    <a:pt x="95" y="3465"/>
                    <a:pt x="95" y="3439"/>
                  </a:cubicBezTo>
                  <a:cubicBezTo>
                    <a:pt x="103" y="3362"/>
                    <a:pt x="155" y="3319"/>
                    <a:pt x="224" y="3284"/>
                  </a:cubicBezTo>
                  <a:cubicBezTo>
                    <a:pt x="438" y="3207"/>
                    <a:pt x="825" y="3284"/>
                    <a:pt x="1049" y="3276"/>
                  </a:cubicBezTo>
                  <a:cubicBezTo>
                    <a:pt x="1204" y="3276"/>
                    <a:pt x="1290" y="3215"/>
                    <a:pt x="1290" y="3129"/>
                  </a:cubicBezTo>
                  <a:cubicBezTo>
                    <a:pt x="1290" y="2880"/>
                    <a:pt x="1135" y="2622"/>
                    <a:pt x="1161" y="2425"/>
                  </a:cubicBezTo>
                  <a:cubicBezTo>
                    <a:pt x="1178" y="2330"/>
                    <a:pt x="1264" y="2253"/>
                    <a:pt x="1479" y="2218"/>
                  </a:cubicBezTo>
                  <a:cubicBezTo>
                    <a:pt x="1745" y="2184"/>
                    <a:pt x="2106" y="2278"/>
                    <a:pt x="2416" y="2270"/>
                  </a:cubicBezTo>
                  <a:cubicBezTo>
                    <a:pt x="2579" y="2270"/>
                    <a:pt x="2725" y="2235"/>
                    <a:pt x="2845" y="2158"/>
                  </a:cubicBezTo>
                  <a:cubicBezTo>
                    <a:pt x="2854" y="2141"/>
                    <a:pt x="2880" y="2107"/>
                    <a:pt x="2871" y="2046"/>
                  </a:cubicBezTo>
                  <a:cubicBezTo>
                    <a:pt x="2845" y="1960"/>
                    <a:pt x="2785" y="1797"/>
                    <a:pt x="2785" y="1642"/>
                  </a:cubicBezTo>
                  <a:cubicBezTo>
                    <a:pt x="2785" y="1548"/>
                    <a:pt x="2811" y="1470"/>
                    <a:pt x="2888" y="1419"/>
                  </a:cubicBezTo>
                  <a:cubicBezTo>
                    <a:pt x="3043" y="1324"/>
                    <a:pt x="3189" y="1324"/>
                    <a:pt x="3344" y="1384"/>
                  </a:cubicBezTo>
                  <a:cubicBezTo>
                    <a:pt x="3731" y="1513"/>
                    <a:pt x="4118" y="1892"/>
                    <a:pt x="4530" y="1823"/>
                  </a:cubicBezTo>
                  <a:cubicBezTo>
                    <a:pt x="4659" y="1797"/>
                    <a:pt x="4728" y="1745"/>
                    <a:pt x="4754" y="1685"/>
                  </a:cubicBezTo>
                  <a:cubicBezTo>
                    <a:pt x="4805" y="1582"/>
                    <a:pt x="4762" y="1436"/>
                    <a:pt x="4711" y="1290"/>
                  </a:cubicBezTo>
                  <a:cubicBezTo>
                    <a:pt x="4659" y="1144"/>
                    <a:pt x="4599" y="980"/>
                    <a:pt x="4754" y="877"/>
                  </a:cubicBezTo>
                  <a:cubicBezTo>
                    <a:pt x="4857" y="800"/>
                    <a:pt x="4969" y="800"/>
                    <a:pt x="5063" y="817"/>
                  </a:cubicBezTo>
                  <a:cubicBezTo>
                    <a:pt x="5338" y="886"/>
                    <a:pt x="5613" y="1118"/>
                    <a:pt x="5897" y="1109"/>
                  </a:cubicBezTo>
                  <a:cubicBezTo>
                    <a:pt x="6172" y="1101"/>
                    <a:pt x="6293" y="886"/>
                    <a:pt x="6387" y="662"/>
                  </a:cubicBezTo>
                  <a:cubicBezTo>
                    <a:pt x="6473" y="447"/>
                    <a:pt x="6516" y="215"/>
                    <a:pt x="6679" y="147"/>
                  </a:cubicBezTo>
                  <a:cubicBezTo>
                    <a:pt x="6774" y="104"/>
                    <a:pt x="6894" y="147"/>
                    <a:pt x="7101" y="258"/>
                  </a:cubicBezTo>
                  <a:cubicBezTo>
                    <a:pt x="7109" y="267"/>
                    <a:pt x="7118" y="284"/>
                    <a:pt x="7135" y="276"/>
                  </a:cubicBezTo>
                  <a:cubicBezTo>
                    <a:pt x="7169" y="276"/>
                    <a:pt x="7135" y="276"/>
                    <a:pt x="7161" y="258"/>
                  </a:cubicBezTo>
                  <a:lnTo>
                    <a:pt x="7178" y="258"/>
                  </a:lnTo>
                  <a:cubicBezTo>
                    <a:pt x="7187" y="250"/>
                    <a:pt x="7187" y="241"/>
                    <a:pt x="7178" y="241"/>
                  </a:cubicBezTo>
                  <a:cubicBezTo>
                    <a:pt x="7187" y="215"/>
                    <a:pt x="7195" y="241"/>
                    <a:pt x="7187" y="215"/>
                  </a:cubicBezTo>
                  <a:cubicBezTo>
                    <a:pt x="7178" y="198"/>
                    <a:pt x="7161" y="198"/>
                    <a:pt x="7144" y="181"/>
                  </a:cubicBezTo>
                  <a:cubicBezTo>
                    <a:pt x="6920" y="18"/>
                    <a:pt x="6748" y="0"/>
                    <a:pt x="6636" y="52"/>
                  </a:cubicBezTo>
                  <a:cubicBezTo>
                    <a:pt x="6447" y="121"/>
                    <a:pt x="6378" y="387"/>
                    <a:pt x="6284" y="619"/>
                  </a:cubicBezTo>
                  <a:cubicBezTo>
                    <a:pt x="6207" y="808"/>
                    <a:pt x="6112" y="998"/>
                    <a:pt x="5888" y="998"/>
                  </a:cubicBezTo>
                  <a:cubicBezTo>
                    <a:pt x="5613" y="1006"/>
                    <a:pt x="5356" y="765"/>
                    <a:pt x="5089" y="705"/>
                  </a:cubicBezTo>
                  <a:cubicBezTo>
                    <a:pt x="4951" y="671"/>
                    <a:pt x="4823" y="688"/>
                    <a:pt x="4685" y="774"/>
                  </a:cubicBezTo>
                  <a:cubicBezTo>
                    <a:pt x="4504" y="886"/>
                    <a:pt x="4513" y="1058"/>
                    <a:pt x="4565" y="1238"/>
                  </a:cubicBezTo>
                  <a:cubicBezTo>
                    <a:pt x="4608" y="1384"/>
                    <a:pt x="4694" y="1531"/>
                    <a:pt x="4642" y="1625"/>
                  </a:cubicBezTo>
                  <a:cubicBezTo>
                    <a:pt x="4625" y="1668"/>
                    <a:pt x="4582" y="1685"/>
                    <a:pt x="4496" y="1702"/>
                  </a:cubicBezTo>
                  <a:cubicBezTo>
                    <a:pt x="4109" y="1771"/>
                    <a:pt x="3748" y="1384"/>
                    <a:pt x="3387" y="1255"/>
                  </a:cubicBezTo>
                  <a:cubicBezTo>
                    <a:pt x="3198" y="1195"/>
                    <a:pt x="3009" y="1187"/>
                    <a:pt x="2820" y="1316"/>
                  </a:cubicBezTo>
                  <a:cubicBezTo>
                    <a:pt x="2699" y="1384"/>
                    <a:pt x="2656" y="1513"/>
                    <a:pt x="2656" y="1642"/>
                  </a:cubicBezTo>
                  <a:cubicBezTo>
                    <a:pt x="2656" y="1780"/>
                    <a:pt x="2699" y="1935"/>
                    <a:pt x="2734" y="2038"/>
                  </a:cubicBezTo>
                  <a:cubicBezTo>
                    <a:pt x="2725" y="2038"/>
                    <a:pt x="2725" y="2046"/>
                    <a:pt x="2734" y="2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94;p39">
              <a:extLst>
                <a:ext uri="{FF2B5EF4-FFF2-40B4-BE49-F238E27FC236}">
                  <a16:creationId xmlns:a16="http://schemas.microsoft.com/office/drawing/2014/main" xmlns="" id="{E44847E8-3613-E63F-C320-28B4C7882498}"/>
                </a:ext>
              </a:extLst>
            </p:cNvPr>
            <p:cNvSpPr/>
            <p:nvPr/>
          </p:nvSpPr>
          <p:spPr>
            <a:xfrm>
              <a:off x="1108725" y="3165125"/>
              <a:ext cx="168075" cy="101675"/>
            </a:xfrm>
            <a:custGeom>
              <a:avLst/>
              <a:gdLst/>
              <a:ahLst/>
              <a:cxnLst/>
              <a:rect l="l" t="t" r="r" b="b"/>
              <a:pathLst>
                <a:path w="6723" h="4067" extrusionOk="0">
                  <a:moveTo>
                    <a:pt x="4153" y="1445"/>
                  </a:moveTo>
                  <a:cubicBezTo>
                    <a:pt x="3998" y="1514"/>
                    <a:pt x="3852" y="1479"/>
                    <a:pt x="3706" y="1428"/>
                  </a:cubicBezTo>
                  <a:cubicBezTo>
                    <a:pt x="3534" y="1376"/>
                    <a:pt x="3353" y="1281"/>
                    <a:pt x="3181" y="1273"/>
                  </a:cubicBezTo>
                  <a:cubicBezTo>
                    <a:pt x="3078" y="1264"/>
                    <a:pt x="2983" y="1281"/>
                    <a:pt x="2889" y="1333"/>
                  </a:cubicBezTo>
                  <a:cubicBezTo>
                    <a:pt x="2786" y="1393"/>
                    <a:pt x="2743" y="1462"/>
                    <a:pt x="2743" y="1557"/>
                  </a:cubicBezTo>
                  <a:cubicBezTo>
                    <a:pt x="2743" y="1703"/>
                    <a:pt x="2872" y="1883"/>
                    <a:pt x="2975" y="2047"/>
                  </a:cubicBezTo>
                  <a:cubicBezTo>
                    <a:pt x="3035" y="2150"/>
                    <a:pt x="3104" y="2236"/>
                    <a:pt x="3052" y="2296"/>
                  </a:cubicBezTo>
                  <a:cubicBezTo>
                    <a:pt x="2975" y="2408"/>
                    <a:pt x="2863" y="2433"/>
                    <a:pt x="2751" y="2416"/>
                  </a:cubicBezTo>
                  <a:cubicBezTo>
                    <a:pt x="2442" y="2382"/>
                    <a:pt x="2072" y="2115"/>
                    <a:pt x="1823" y="2279"/>
                  </a:cubicBezTo>
                  <a:cubicBezTo>
                    <a:pt x="1754" y="2322"/>
                    <a:pt x="1737" y="2390"/>
                    <a:pt x="1746" y="2459"/>
                  </a:cubicBezTo>
                  <a:cubicBezTo>
                    <a:pt x="1754" y="2562"/>
                    <a:pt x="1832" y="2691"/>
                    <a:pt x="1875" y="2803"/>
                  </a:cubicBezTo>
                  <a:cubicBezTo>
                    <a:pt x="1900" y="2872"/>
                    <a:pt x="1918" y="2923"/>
                    <a:pt x="1875" y="2966"/>
                  </a:cubicBezTo>
                  <a:cubicBezTo>
                    <a:pt x="1789" y="3035"/>
                    <a:pt x="1711" y="3061"/>
                    <a:pt x="1634" y="3061"/>
                  </a:cubicBezTo>
                  <a:cubicBezTo>
                    <a:pt x="1453" y="3044"/>
                    <a:pt x="1281" y="2915"/>
                    <a:pt x="1101" y="2820"/>
                  </a:cubicBezTo>
                  <a:cubicBezTo>
                    <a:pt x="895" y="2717"/>
                    <a:pt x="680" y="2648"/>
                    <a:pt x="465" y="2760"/>
                  </a:cubicBezTo>
                  <a:cubicBezTo>
                    <a:pt x="319" y="2846"/>
                    <a:pt x="259" y="2941"/>
                    <a:pt x="250" y="3052"/>
                  </a:cubicBezTo>
                  <a:cubicBezTo>
                    <a:pt x="224" y="3276"/>
                    <a:pt x="448" y="3559"/>
                    <a:pt x="559" y="3757"/>
                  </a:cubicBezTo>
                  <a:cubicBezTo>
                    <a:pt x="594" y="3826"/>
                    <a:pt x="628" y="3878"/>
                    <a:pt x="602" y="3903"/>
                  </a:cubicBezTo>
                  <a:cubicBezTo>
                    <a:pt x="577" y="3938"/>
                    <a:pt x="516" y="3938"/>
                    <a:pt x="413" y="3938"/>
                  </a:cubicBezTo>
                  <a:cubicBezTo>
                    <a:pt x="353" y="3938"/>
                    <a:pt x="293" y="3938"/>
                    <a:pt x="241" y="3929"/>
                  </a:cubicBezTo>
                  <a:cubicBezTo>
                    <a:pt x="181" y="3921"/>
                    <a:pt x="121" y="3912"/>
                    <a:pt x="69" y="3895"/>
                  </a:cubicBezTo>
                  <a:cubicBezTo>
                    <a:pt x="44" y="3886"/>
                    <a:pt x="18" y="3895"/>
                    <a:pt x="9" y="3912"/>
                  </a:cubicBezTo>
                  <a:cubicBezTo>
                    <a:pt x="1" y="3938"/>
                    <a:pt x="9" y="3964"/>
                    <a:pt x="35" y="3972"/>
                  </a:cubicBezTo>
                  <a:cubicBezTo>
                    <a:pt x="95" y="3998"/>
                    <a:pt x="155" y="4024"/>
                    <a:pt x="216" y="4041"/>
                  </a:cubicBezTo>
                  <a:cubicBezTo>
                    <a:pt x="284" y="4058"/>
                    <a:pt x="344" y="4067"/>
                    <a:pt x="413" y="4067"/>
                  </a:cubicBezTo>
                  <a:cubicBezTo>
                    <a:pt x="654" y="4067"/>
                    <a:pt x="731" y="3989"/>
                    <a:pt x="748" y="3895"/>
                  </a:cubicBezTo>
                  <a:cubicBezTo>
                    <a:pt x="766" y="3766"/>
                    <a:pt x="577" y="3542"/>
                    <a:pt x="456" y="3310"/>
                  </a:cubicBezTo>
                  <a:cubicBezTo>
                    <a:pt x="370" y="3147"/>
                    <a:pt x="327" y="2975"/>
                    <a:pt x="525" y="2863"/>
                  </a:cubicBezTo>
                  <a:cubicBezTo>
                    <a:pt x="706" y="2760"/>
                    <a:pt x="877" y="2829"/>
                    <a:pt x="1049" y="2906"/>
                  </a:cubicBezTo>
                  <a:cubicBezTo>
                    <a:pt x="1247" y="3009"/>
                    <a:pt x="1445" y="3138"/>
                    <a:pt x="1625" y="3147"/>
                  </a:cubicBezTo>
                  <a:cubicBezTo>
                    <a:pt x="1737" y="3155"/>
                    <a:pt x="1840" y="3121"/>
                    <a:pt x="1943" y="3035"/>
                  </a:cubicBezTo>
                  <a:cubicBezTo>
                    <a:pt x="1995" y="2984"/>
                    <a:pt x="2012" y="2915"/>
                    <a:pt x="2004" y="2855"/>
                  </a:cubicBezTo>
                  <a:cubicBezTo>
                    <a:pt x="1986" y="2743"/>
                    <a:pt x="1909" y="2622"/>
                    <a:pt x="1866" y="2511"/>
                  </a:cubicBezTo>
                  <a:cubicBezTo>
                    <a:pt x="1840" y="2442"/>
                    <a:pt x="1823" y="2390"/>
                    <a:pt x="1875" y="2356"/>
                  </a:cubicBezTo>
                  <a:cubicBezTo>
                    <a:pt x="2115" y="2210"/>
                    <a:pt x="2451" y="2476"/>
                    <a:pt x="2743" y="2511"/>
                  </a:cubicBezTo>
                  <a:cubicBezTo>
                    <a:pt x="2889" y="2528"/>
                    <a:pt x="3035" y="2494"/>
                    <a:pt x="3147" y="2347"/>
                  </a:cubicBezTo>
                  <a:cubicBezTo>
                    <a:pt x="3190" y="2279"/>
                    <a:pt x="3181" y="2184"/>
                    <a:pt x="3130" y="2072"/>
                  </a:cubicBezTo>
                  <a:cubicBezTo>
                    <a:pt x="3061" y="1935"/>
                    <a:pt x="2923" y="1771"/>
                    <a:pt x="2880" y="1625"/>
                  </a:cubicBezTo>
                  <a:cubicBezTo>
                    <a:pt x="2855" y="1548"/>
                    <a:pt x="2863" y="1471"/>
                    <a:pt x="2949" y="1419"/>
                  </a:cubicBezTo>
                  <a:cubicBezTo>
                    <a:pt x="3104" y="1342"/>
                    <a:pt x="3259" y="1385"/>
                    <a:pt x="3422" y="1436"/>
                  </a:cubicBezTo>
                  <a:cubicBezTo>
                    <a:pt x="3594" y="1505"/>
                    <a:pt x="3774" y="1582"/>
                    <a:pt x="3946" y="1591"/>
                  </a:cubicBezTo>
                  <a:cubicBezTo>
                    <a:pt x="4049" y="1600"/>
                    <a:pt x="4144" y="1582"/>
                    <a:pt x="4239" y="1539"/>
                  </a:cubicBezTo>
                  <a:cubicBezTo>
                    <a:pt x="4282" y="1514"/>
                    <a:pt x="4307" y="1462"/>
                    <a:pt x="4282" y="1393"/>
                  </a:cubicBezTo>
                  <a:cubicBezTo>
                    <a:pt x="4247" y="1264"/>
                    <a:pt x="4058" y="1015"/>
                    <a:pt x="4067" y="826"/>
                  </a:cubicBezTo>
                  <a:cubicBezTo>
                    <a:pt x="4067" y="757"/>
                    <a:pt x="4110" y="714"/>
                    <a:pt x="4204" y="688"/>
                  </a:cubicBezTo>
                  <a:cubicBezTo>
                    <a:pt x="4299" y="663"/>
                    <a:pt x="4376" y="663"/>
                    <a:pt x="4462" y="680"/>
                  </a:cubicBezTo>
                  <a:cubicBezTo>
                    <a:pt x="4832" y="749"/>
                    <a:pt x="5176" y="1084"/>
                    <a:pt x="5580" y="1024"/>
                  </a:cubicBezTo>
                  <a:cubicBezTo>
                    <a:pt x="5812" y="989"/>
                    <a:pt x="5889" y="826"/>
                    <a:pt x="5915" y="637"/>
                  </a:cubicBezTo>
                  <a:cubicBezTo>
                    <a:pt x="5941" y="482"/>
                    <a:pt x="5932" y="302"/>
                    <a:pt x="6001" y="216"/>
                  </a:cubicBezTo>
                  <a:cubicBezTo>
                    <a:pt x="6044" y="147"/>
                    <a:pt x="6130" y="138"/>
                    <a:pt x="6302" y="207"/>
                  </a:cubicBezTo>
                  <a:cubicBezTo>
                    <a:pt x="6413" y="241"/>
                    <a:pt x="6499" y="319"/>
                    <a:pt x="6602" y="362"/>
                  </a:cubicBezTo>
                  <a:cubicBezTo>
                    <a:pt x="6637" y="379"/>
                    <a:pt x="6663" y="370"/>
                    <a:pt x="6706" y="379"/>
                  </a:cubicBezTo>
                  <a:lnTo>
                    <a:pt x="6723" y="379"/>
                  </a:lnTo>
                  <a:cubicBezTo>
                    <a:pt x="6723" y="370"/>
                    <a:pt x="6723" y="362"/>
                    <a:pt x="6723" y="362"/>
                  </a:cubicBezTo>
                  <a:cubicBezTo>
                    <a:pt x="6697" y="327"/>
                    <a:pt x="6697" y="302"/>
                    <a:pt x="6663" y="276"/>
                  </a:cubicBezTo>
                  <a:cubicBezTo>
                    <a:pt x="6577" y="190"/>
                    <a:pt x="6456" y="138"/>
                    <a:pt x="6336" y="87"/>
                  </a:cubicBezTo>
                  <a:cubicBezTo>
                    <a:pt x="6095" y="1"/>
                    <a:pt x="5966" y="44"/>
                    <a:pt x="5898" y="130"/>
                  </a:cubicBezTo>
                  <a:cubicBezTo>
                    <a:pt x="5820" y="233"/>
                    <a:pt x="5820" y="430"/>
                    <a:pt x="5786" y="611"/>
                  </a:cubicBezTo>
                  <a:cubicBezTo>
                    <a:pt x="5769" y="740"/>
                    <a:pt x="5717" y="860"/>
                    <a:pt x="5562" y="886"/>
                  </a:cubicBezTo>
                  <a:cubicBezTo>
                    <a:pt x="5167" y="938"/>
                    <a:pt x="4849" y="602"/>
                    <a:pt x="4488" y="534"/>
                  </a:cubicBezTo>
                  <a:cubicBezTo>
                    <a:pt x="4385" y="516"/>
                    <a:pt x="4282" y="508"/>
                    <a:pt x="4170" y="542"/>
                  </a:cubicBezTo>
                  <a:cubicBezTo>
                    <a:pt x="3998" y="585"/>
                    <a:pt x="3938" y="688"/>
                    <a:pt x="3929" y="809"/>
                  </a:cubicBezTo>
                  <a:cubicBezTo>
                    <a:pt x="3920" y="981"/>
                    <a:pt x="4067" y="1221"/>
                    <a:pt x="4135" y="1367"/>
                  </a:cubicBezTo>
                  <a:cubicBezTo>
                    <a:pt x="4135" y="1410"/>
                    <a:pt x="4144" y="1436"/>
                    <a:pt x="4153" y="1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95;p39">
              <a:extLst>
                <a:ext uri="{FF2B5EF4-FFF2-40B4-BE49-F238E27FC236}">
                  <a16:creationId xmlns:a16="http://schemas.microsoft.com/office/drawing/2014/main" xmlns="" id="{87CA8E18-4FB2-C0B7-1725-63401F73F51D}"/>
                </a:ext>
              </a:extLst>
            </p:cNvPr>
            <p:cNvSpPr/>
            <p:nvPr/>
          </p:nvSpPr>
          <p:spPr>
            <a:xfrm>
              <a:off x="1162450" y="3196725"/>
              <a:ext cx="167450" cy="90925"/>
            </a:xfrm>
            <a:custGeom>
              <a:avLst/>
              <a:gdLst/>
              <a:ahLst/>
              <a:cxnLst/>
              <a:rect l="l" t="t" r="r" b="b"/>
              <a:pathLst>
                <a:path w="6698" h="3637" extrusionOk="0">
                  <a:moveTo>
                    <a:pt x="6697" y="482"/>
                  </a:moveTo>
                  <a:cubicBezTo>
                    <a:pt x="6689" y="456"/>
                    <a:pt x="6697" y="430"/>
                    <a:pt x="6680" y="396"/>
                  </a:cubicBezTo>
                  <a:cubicBezTo>
                    <a:pt x="6585" y="215"/>
                    <a:pt x="6319" y="95"/>
                    <a:pt x="6095" y="43"/>
                  </a:cubicBezTo>
                  <a:cubicBezTo>
                    <a:pt x="5906" y="0"/>
                    <a:pt x="5717" y="26"/>
                    <a:pt x="5588" y="189"/>
                  </a:cubicBezTo>
                  <a:cubicBezTo>
                    <a:pt x="5537" y="250"/>
                    <a:pt x="5511" y="318"/>
                    <a:pt x="5519" y="404"/>
                  </a:cubicBezTo>
                  <a:cubicBezTo>
                    <a:pt x="5519" y="533"/>
                    <a:pt x="5597" y="679"/>
                    <a:pt x="5623" y="817"/>
                  </a:cubicBezTo>
                  <a:cubicBezTo>
                    <a:pt x="5648" y="894"/>
                    <a:pt x="5657" y="954"/>
                    <a:pt x="5605" y="989"/>
                  </a:cubicBezTo>
                  <a:cubicBezTo>
                    <a:pt x="5451" y="1118"/>
                    <a:pt x="5270" y="1066"/>
                    <a:pt x="5081" y="997"/>
                  </a:cubicBezTo>
                  <a:cubicBezTo>
                    <a:pt x="4866" y="929"/>
                    <a:pt x="4643" y="834"/>
                    <a:pt x="4445" y="843"/>
                  </a:cubicBezTo>
                  <a:cubicBezTo>
                    <a:pt x="4333" y="851"/>
                    <a:pt x="4221" y="894"/>
                    <a:pt x="4118" y="980"/>
                  </a:cubicBezTo>
                  <a:cubicBezTo>
                    <a:pt x="4058" y="1040"/>
                    <a:pt x="4032" y="1126"/>
                    <a:pt x="4041" y="1204"/>
                  </a:cubicBezTo>
                  <a:cubicBezTo>
                    <a:pt x="4049" y="1358"/>
                    <a:pt x="4170" y="1556"/>
                    <a:pt x="4221" y="1702"/>
                  </a:cubicBezTo>
                  <a:cubicBezTo>
                    <a:pt x="4239" y="1754"/>
                    <a:pt x="4256" y="1797"/>
                    <a:pt x="4221" y="1814"/>
                  </a:cubicBezTo>
                  <a:cubicBezTo>
                    <a:pt x="4110" y="1874"/>
                    <a:pt x="4006" y="1874"/>
                    <a:pt x="3903" y="1848"/>
                  </a:cubicBezTo>
                  <a:cubicBezTo>
                    <a:pt x="3620" y="1780"/>
                    <a:pt x="3345" y="1539"/>
                    <a:pt x="3052" y="1616"/>
                  </a:cubicBezTo>
                  <a:cubicBezTo>
                    <a:pt x="2872" y="1659"/>
                    <a:pt x="2786" y="1745"/>
                    <a:pt x="2760" y="1831"/>
                  </a:cubicBezTo>
                  <a:cubicBezTo>
                    <a:pt x="2717" y="1952"/>
                    <a:pt x="2769" y="2098"/>
                    <a:pt x="2812" y="2244"/>
                  </a:cubicBezTo>
                  <a:cubicBezTo>
                    <a:pt x="2837" y="2356"/>
                    <a:pt x="2872" y="2459"/>
                    <a:pt x="2777" y="2528"/>
                  </a:cubicBezTo>
                  <a:cubicBezTo>
                    <a:pt x="2657" y="2631"/>
                    <a:pt x="2485" y="2596"/>
                    <a:pt x="2313" y="2545"/>
                  </a:cubicBezTo>
                  <a:cubicBezTo>
                    <a:pt x="2029" y="2467"/>
                    <a:pt x="1729" y="2330"/>
                    <a:pt x="1505" y="2373"/>
                  </a:cubicBezTo>
                  <a:cubicBezTo>
                    <a:pt x="1385" y="2399"/>
                    <a:pt x="1281" y="2459"/>
                    <a:pt x="1213" y="2614"/>
                  </a:cubicBezTo>
                  <a:cubicBezTo>
                    <a:pt x="1170" y="2691"/>
                    <a:pt x="1170" y="2777"/>
                    <a:pt x="1196" y="2854"/>
                  </a:cubicBezTo>
                  <a:cubicBezTo>
                    <a:pt x="1221" y="2932"/>
                    <a:pt x="1264" y="3000"/>
                    <a:pt x="1299" y="3078"/>
                  </a:cubicBezTo>
                  <a:cubicBezTo>
                    <a:pt x="1324" y="3129"/>
                    <a:pt x="1350" y="3189"/>
                    <a:pt x="1333" y="3250"/>
                  </a:cubicBezTo>
                  <a:cubicBezTo>
                    <a:pt x="1299" y="3336"/>
                    <a:pt x="1196" y="3344"/>
                    <a:pt x="1075" y="3353"/>
                  </a:cubicBezTo>
                  <a:cubicBezTo>
                    <a:pt x="800" y="3361"/>
                    <a:pt x="413" y="3258"/>
                    <a:pt x="216" y="3301"/>
                  </a:cubicBezTo>
                  <a:cubicBezTo>
                    <a:pt x="78" y="3336"/>
                    <a:pt x="1" y="3422"/>
                    <a:pt x="61" y="3611"/>
                  </a:cubicBezTo>
                  <a:cubicBezTo>
                    <a:pt x="69" y="3628"/>
                    <a:pt x="95" y="3636"/>
                    <a:pt x="112" y="3636"/>
                  </a:cubicBezTo>
                  <a:cubicBezTo>
                    <a:pt x="138" y="3628"/>
                    <a:pt x="155" y="3611"/>
                    <a:pt x="147" y="3585"/>
                  </a:cubicBezTo>
                  <a:cubicBezTo>
                    <a:pt x="121" y="3473"/>
                    <a:pt x="164" y="3439"/>
                    <a:pt x="233" y="3430"/>
                  </a:cubicBezTo>
                  <a:cubicBezTo>
                    <a:pt x="430" y="3396"/>
                    <a:pt x="800" y="3490"/>
                    <a:pt x="1075" y="3482"/>
                  </a:cubicBezTo>
                  <a:cubicBezTo>
                    <a:pt x="1256" y="3482"/>
                    <a:pt x="1393" y="3430"/>
                    <a:pt x="1445" y="3301"/>
                  </a:cubicBezTo>
                  <a:cubicBezTo>
                    <a:pt x="1471" y="3250"/>
                    <a:pt x="1471" y="3189"/>
                    <a:pt x="1453" y="3129"/>
                  </a:cubicBezTo>
                  <a:cubicBezTo>
                    <a:pt x="1428" y="3052"/>
                    <a:pt x="1376" y="2966"/>
                    <a:pt x="1342" y="2880"/>
                  </a:cubicBezTo>
                  <a:cubicBezTo>
                    <a:pt x="1307" y="2811"/>
                    <a:pt x="1290" y="2751"/>
                    <a:pt x="1324" y="2674"/>
                  </a:cubicBezTo>
                  <a:cubicBezTo>
                    <a:pt x="1402" y="2510"/>
                    <a:pt x="1531" y="2476"/>
                    <a:pt x="1677" y="2493"/>
                  </a:cubicBezTo>
                  <a:cubicBezTo>
                    <a:pt x="2064" y="2536"/>
                    <a:pt x="2571" y="2846"/>
                    <a:pt x="2846" y="2631"/>
                  </a:cubicBezTo>
                  <a:cubicBezTo>
                    <a:pt x="2958" y="2545"/>
                    <a:pt x="2966" y="2424"/>
                    <a:pt x="2941" y="2295"/>
                  </a:cubicBezTo>
                  <a:cubicBezTo>
                    <a:pt x="2915" y="2149"/>
                    <a:pt x="2837" y="1995"/>
                    <a:pt x="2872" y="1874"/>
                  </a:cubicBezTo>
                  <a:cubicBezTo>
                    <a:pt x="2898" y="1805"/>
                    <a:pt x="2958" y="1763"/>
                    <a:pt x="3078" y="1737"/>
                  </a:cubicBezTo>
                  <a:cubicBezTo>
                    <a:pt x="3353" y="1668"/>
                    <a:pt x="3602" y="1909"/>
                    <a:pt x="3869" y="1977"/>
                  </a:cubicBezTo>
                  <a:cubicBezTo>
                    <a:pt x="3998" y="2012"/>
                    <a:pt x="4135" y="2020"/>
                    <a:pt x="4273" y="1952"/>
                  </a:cubicBezTo>
                  <a:cubicBezTo>
                    <a:pt x="4368" y="1900"/>
                    <a:pt x="4385" y="1814"/>
                    <a:pt x="4350" y="1711"/>
                  </a:cubicBezTo>
                  <a:cubicBezTo>
                    <a:pt x="4325" y="1599"/>
                    <a:pt x="4230" y="1444"/>
                    <a:pt x="4187" y="1298"/>
                  </a:cubicBezTo>
                  <a:cubicBezTo>
                    <a:pt x="4161" y="1221"/>
                    <a:pt x="4153" y="1144"/>
                    <a:pt x="4213" y="1101"/>
                  </a:cubicBezTo>
                  <a:cubicBezTo>
                    <a:pt x="4368" y="963"/>
                    <a:pt x="4548" y="980"/>
                    <a:pt x="4729" y="1049"/>
                  </a:cubicBezTo>
                  <a:cubicBezTo>
                    <a:pt x="4935" y="1118"/>
                    <a:pt x="5150" y="1212"/>
                    <a:pt x="5348" y="1230"/>
                  </a:cubicBezTo>
                  <a:cubicBezTo>
                    <a:pt x="5476" y="1238"/>
                    <a:pt x="5588" y="1212"/>
                    <a:pt x="5691" y="1135"/>
                  </a:cubicBezTo>
                  <a:cubicBezTo>
                    <a:pt x="5769" y="1075"/>
                    <a:pt x="5795" y="997"/>
                    <a:pt x="5786" y="920"/>
                  </a:cubicBezTo>
                  <a:cubicBezTo>
                    <a:pt x="5786" y="800"/>
                    <a:pt x="5717" y="645"/>
                    <a:pt x="5683" y="507"/>
                  </a:cubicBezTo>
                  <a:cubicBezTo>
                    <a:pt x="5657" y="439"/>
                    <a:pt x="5657" y="370"/>
                    <a:pt x="5691" y="310"/>
                  </a:cubicBezTo>
                  <a:cubicBezTo>
                    <a:pt x="5795" y="198"/>
                    <a:pt x="5923" y="181"/>
                    <a:pt x="6061" y="207"/>
                  </a:cubicBezTo>
                  <a:cubicBezTo>
                    <a:pt x="6259" y="250"/>
                    <a:pt x="6431" y="430"/>
                    <a:pt x="6585" y="507"/>
                  </a:cubicBezTo>
                  <a:cubicBezTo>
                    <a:pt x="6611" y="525"/>
                    <a:pt x="6637" y="516"/>
                    <a:pt x="6671" y="525"/>
                  </a:cubicBezTo>
                  <a:cubicBezTo>
                    <a:pt x="6671" y="533"/>
                    <a:pt x="6680" y="533"/>
                    <a:pt x="6689" y="525"/>
                  </a:cubicBezTo>
                  <a:cubicBezTo>
                    <a:pt x="6697" y="490"/>
                    <a:pt x="6697" y="482"/>
                    <a:pt x="6697" y="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96;p39">
              <a:extLst>
                <a:ext uri="{FF2B5EF4-FFF2-40B4-BE49-F238E27FC236}">
                  <a16:creationId xmlns:a16="http://schemas.microsoft.com/office/drawing/2014/main" xmlns="" id="{E74E1FF8-27B7-2FD3-AB8F-24FF37E21540}"/>
                </a:ext>
              </a:extLst>
            </p:cNvPr>
            <p:cNvSpPr/>
            <p:nvPr/>
          </p:nvSpPr>
          <p:spPr>
            <a:xfrm>
              <a:off x="1221350" y="3238400"/>
              <a:ext cx="166350" cy="87075"/>
            </a:xfrm>
            <a:custGeom>
              <a:avLst/>
              <a:gdLst/>
              <a:ahLst/>
              <a:cxnLst/>
              <a:rect l="l" t="t" r="r" b="b"/>
              <a:pathLst>
                <a:path w="6654" h="3483" extrusionOk="0">
                  <a:moveTo>
                    <a:pt x="6645" y="603"/>
                  </a:moveTo>
                  <a:cubicBezTo>
                    <a:pt x="6628" y="560"/>
                    <a:pt x="6611" y="517"/>
                    <a:pt x="6585" y="474"/>
                  </a:cubicBezTo>
                  <a:cubicBezTo>
                    <a:pt x="6559" y="448"/>
                    <a:pt x="6525" y="422"/>
                    <a:pt x="6490" y="388"/>
                  </a:cubicBezTo>
                  <a:cubicBezTo>
                    <a:pt x="6396" y="293"/>
                    <a:pt x="6284" y="233"/>
                    <a:pt x="6163" y="173"/>
                  </a:cubicBezTo>
                  <a:cubicBezTo>
                    <a:pt x="5751" y="1"/>
                    <a:pt x="5562" y="87"/>
                    <a:pt x="5467" y="242"/>
                  </a:cubicBezTo>
                  <a:cubicBezTo>
                    <a:pt x="5381" y="396"/>
                    <a:pt x="5398" y="646"/>
                    <a:pt x="5373" y="861"/>
                  </a:cubicBezTo>
                  <a:cubicBezTo>
                    <a:pt x="5364" y="981"/>
                    <a:pt x="5355" y="1101"/>
                    <a:pt x="5252" y="1127"/>
                  </a:cubicBezTo>
                  <a:cubicBezTo>
                    <a:pt x="4977" y="1179"/>
                    <a:pt x="4608" y="861"/>
                    <a:pt x="4290" y="792"/>
                  </a:cubicBezTo>
                  <a:cubicBezTo>
                    <a:pt x="4109" y="757"/>
                    <a:pt x="3937" y="792"/>
                    <a:pt x="3808" y="955"/>
                  </a:cubicBezTo>
                  <a:cubicBezTo>
                    <a:pt x="3739" y="1033"/>
                    <a:pt x="3722" y="1127"/>
                    <a:pt x="3739" y="1222"/>
                  </a:cubicBezTo>
                  <a:cubicBezTo>
                    <a:pt x="3765" y="1385"/>
                    <a:pt x="3903" y="1565"/>
                    <a:pt x="3980" y="1729"/>
                  </a:cubicBezTo>
                  <a:cubicBezTo>
                    <a:pt x="4023" y="1823"/>
                    <a:pt x="4049" y="1918"/>
                    <a:pt x="3971" y="1987"/>
                  </a:cubicBezTo>
                  <a:cubicBezTo>
                    <a:pt x="3903" y="2073"/>
                    <a:pt x="3825" y="2098"/>
                    <a:pt x="3748" y="2098"/>
                  </a:cubicBezTo>
                  <a:cubicBezTo>
                    <a:pt x="3585" y="2098"/>
                    <a:pt x="3404" y="1952"/>
                    <a:pt x="3224" y="1832"/>
                  </a:cubicBezTo>
                  <a:cubicBezTo>
                    <a:pt x="3009" y="1703"/>
                    <a:pt x="2794" y="1608"/>
                    <a:pt x="2562" y="1712"/>
                  </a:cubicBezTo>
                  <a:cubicBezTo>
                    <a:pt x="2390" y="1789"/>
                    <a:pt x="2321" y="1901"/>
                    <a:pt x="2312" y="2004"/>
                  </a:cubicBezTo>
                  <a:cubicBezTo>
                    <a:pt x="2287" y="2133"/>
                    <a:pt x="2355" y="2288"/>
                    <a:pt x="2407" y="2425"/>
                  </a:cubicBezTo>
                  <a:cubicBezTo>
                    <a:pt x="2459" y="2537"/>
                    <a:pt x="2502" y="2640"/>
                    <a:pt x="2424" y="2717"/>
                  </a:cubicBezTo>
                  <a:cubicBezTo>
                    <a:pt x="2347" y="2786"/>
                    <a:pt x="2261" y="2812"/>
                    <a:pt x="2175" y="2821"/>
                  </a:cubicBezTo>
                  <a:cubicBezTo>
                    <a:pt x="1926" y="2838"/>
                    <a:pt x="1633" y="2709"/>
                    <a:pt x="1393" y="2786"/>
                  </a:cubicBezTo>
                  <a:cubicBezTo>
                    <a:pt x="1307" y="2821"/>
                    <a:pt x="1264" y="2889"/>
                    <a:pt x="1229" y="2984"/>
                  </a:cubicBezTo>
                  <a:cubicBezTo>
                    <a:pt x="1203" y="3070"/>
                    <a:pt x="1195" y="3173"/>
                    <a:pt x="1143" y="3250"/>
                  </a:cubicBezTo>
                  <a:cubicBezTo>
                    <a:pt x="1109" y="3285"/>
                    <a:pt x="1066" y="3319"/>
                    <a:pt x="1006" y="3328"/>
                  </a:cubicBezTo>
                  <a:cubicBezTo>
                    <a:pt x="851" y="3362"/>
                    <a:pt x="714" y="3319"/>
                    <a:pt x="567" y="3293"/>
                  </a:cubicBezTo>
                  <a:cubicBezTo>
                    <a:pt x="456" y="3276"/>
                    <a:pt x="352" y="3259"/>
                    <a:pt x="241" y="3259"/>
                  </a:cubicBezTo>
                  <a:cubicBezTo>
                    <a:pt x="181" y="3259"/>
                    <a:pt x="103" y="3259"/>
                    <a:pt x="34" y="3276"/>
                  </a:cubicBezTo>
                  <a:cubicBezTo>
                    <a:pt x="17" y="3276"/>
                    <a:pt x="0" y="3293"/>
                    <a:pt x="0" y="3319"/>
                  </a:cubicBezTo>
                  <a:cubicBezTo>
                    <a:pt x="9" y="3345"/>
                    <a:pt x="26" y="3362"/>
                    <a:pt x="52" y="3353"/>
                  </a:cubicBezTo>
                  <a:cubicBezTo>
                    <a:pt x="206" y="3336"/>
                    <a:pt x="352" y="3388"/>
                    <a:pt x="499" y="3422"/>
                  </a:cubicBezTo>
                  <a:cubicBezTo>
                    <a:pt x="602" y="3448"/>
                    <a:pt x="705" y="3465"/>
                    <a:pt x="817" y="3474"/>
                  </a:cubicBezTo>
                  <a:cubicBezTo>
                    <a:pt x="885" y="3482"/>
                    <a:pt x="963" y="3474"/>
                    <a:pt x="1032" y="3465"/>
                  </a:cubicBezTo>
                  <a:cubicBezTo>
                    <a:pt x="1135" y="3448"/>
                    <a:pt x="1203" y="3396"/>
                    <a:pt x="1246" y="3328"/>
                  </a:cubicBezTo>
                  <a:cubicBezTo>
                    <a:pt x="1298" y="3259"/>
                    <a:pt x="1324" y="3156"/>
                    <a:pt x="1350" y="3078"/>
                  </a:cubicBezTo>
                  <a:cubicBezTo>
                    <a:pt x="1367" y="3010"/>
                    <a:pt x="1375" y="2949"/>
                    <a:pt x="1436" y="2924"/>
                  </a:cubicBezTo>
                  <a:cubicBezTo>
                    <a:pt x="1668" y="2846"/>
                    <a:pt x="1943" y="2975"/>
                    <a:pt x="2183" y="2958"/>
                  </a:cubicBezTo>
                  <a:cubicBezTo>
                    <a:pt x="2304" y="2949"/>
                    <a:pt x="2424" y="2915"/>
                    <a:pt x="2519" y="2812"/>
                  </a:cubicBezTo>
                  <a:cubicBezTo>
                    <a:pt x="2613" y="2717"/>
                    <a:pt x="2613" y="2588"/>
                    <a:pt x="2562" y="2451"/>
                  </a:cubicBezTo>
                  <a:cubicBezTo>
                    <a:pt x="2519" y="2305"/>
                    <a:pt x="2424" y="2159"/>
                    <a:pt x="2441" y="2021"/>
                  </a:cubicBezTo>
                  <a:cubicBezTo>
                    <a:pt x="2459" y="1952"/>
                    <a:pt x="2502" y="1892"/>
                    <a:pt x="2622" y="1832"/>
                  </a:cubicBezTo>
                  <a:cubicBezTo>
                    <a:pt x="2802" y="1755"/>
                    <a:pt x="2974" y="1841"/>
                    <a:pt x="3146" y="1952"/>
                  </a:cubicBezTo>
                  <a:cubicBezTo>
                    <a:pt x="3353" y="2073"/>
                    <a:pt x="3550" y="2227"/>
                    <a:pt x="3748" y="2227"/>
                  </a:cubicBezTo>
                  <a:cubicBezTo>
                    <a:pt x="3860" y="2227"/>
                    <a:pt x="3963" y="2184"/>
                    <a:pt x="4075" y="2073"/>
                  </a:cubicBezTo>
                  <a:cubicBezTo>
                    <a:pt x="4152" y="1987"/>
                    <a:pt x="4169" y="1901"/>
                    <a:pt x="4152" y="1798"/>
                  </a:cubicBezTo>
                  <a:cubicBezTo>
                    <a:pt x="4135" y="1669"/>
                    <a:pt x="4032" y="1514"/>
                    <a:pt x="3954" y="1376"/>
                  </a:cubicBezTo>
                  <a:cubicBezTo>
                    <a:pt x="3886" y="1256"/>
                    <a:pt x="3834" y="1127"/>
                    <a:pt x="3920" y="1033"/>
                  </a:cubicBezTo>
                  <a:cubicBezTo>
                    <a:pt x="4014" y="921"/>
                    <a:pt x="4126" y="904"/>
                    <a:pt x="4255" y="929"/>
                  </a:cubicBezTo>
                  <a:cubicBezTo>
                    <a:pt x="4590" y="998"/>
                    <a:pt x="4986" y="1316"/>
                    <a:pt x="5278" y="1256"/>
                  </a:cubicBezTo>
                  <a:cubicBezTo>
                    <a:pt x="5407" y="1222"/>
                    <a:pt x="5476" y="1127"/>
                    <a:pt x="5502" y="964"/>
                  </a:cubicBezTo>
                  <a:cubicBezTo>
                    <a:pt x="5536" y="766"/>
                    <a:pt x="5484" y="465"/>
                    <a:pt x="5579" y="302"/>
                  </a:cubicBezTo>
                  <a:cubicBezTo>
                    <a:pt x="5648" y="190"/>
                    <a:pt x="5794" y="164"/>
                    <a:pt x="6112" y="293"/>
                  </a:cubicBezTo>
                  <a:cubicBezTo>
                    <a:pt x="6163" y="310"/>
                    <a:pt x="6215" y="336"/>
                    <a:pt x="6267" y="371"/>
                  </a:cubicBezTo>
                  <a:cubicBezTo>
                    <a:pt x="6353" y="422"/>
                    <a:pt x="6413" y="491"/>
                    <a:pt x="6499" y="551"/>
                  </a:cubicBezTo>
                  <a:cubicBezTo>
                    <a:pt x="6533" y="577"/>
                    <a:pt x="6576" y="594"/>
                    <a:pt x="6619" y="620"/>
                  </a:cubicBezTo>
                  <a:cubicBezTo>
                    <a:pt x="6619" y="628"/>
                    <a:pt x="6628" y="628"/>
                    <a:pt x="6636" y="620"/>
                  </a:cubicBezTo>
                  <a:cubicBezTo>
                    <a:pt x="6653" y="611"/>
                    <a:pt x="6653" y="603"/>
                    <a:pt x="66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97;p39">
              <a:extLst>
                <a:ext uri="{FF2B5EF4-FFF2-40B4-BE49-F238E27FC236}">
                  <a16:creationId xmlns:a16="http://schemas.microsoft.com/office/drawing/2014/main" xmlns="" id="{F6708A8C-6CF1-D7C3-5E01-AF1C556CA439}"/>
                </a:ext>
              </a:extLst>
            </p:cNvPr>
            <p:cNvSpPr/>
            <p:nvPr/>
          </p:nvSpPr>
          <p:spPr>
            <a:xfrm>
              <a:off x="1227150" y="3052950"/>
              <a:ext cx="150025" cy="53100"/>
            </a:xfrm>
            <a:custGeom>
              <a:avLst/>
              <a:gdLst/>
              <a:ahLst/>
              <a:cxnLst/>
              <a:rect l="l" t="t" r="r" b="b"/>
              <a:pathLst>
                <a:path w="6001" h="2124" extrusionOk="0">
                  <a:moveTo>
                    <a:pt x="17" y="1874"/>
                  </a:moveTo>
                  <a:cubicBezTo>
                    <a:pt x="26" y="1900"/>
                    <a:pt x="17" y="1900"/>
                    <a:pt x="26" y="1909"/>
                  </a:cubicBezTo>
                  <a:cubicBezTo>
                    <a:pt x="35" y="1917"/>
                    <a:pt x="43" y="1926"/>
                    <a:pt x="52" y="1926"/>
                  </a:cubicBezTo>
                  <a:cubicBezTo>
                    <a:pt x="129" y="1978"/>
                    <a:pt x="198" y="2012"/>
                    <a:pt x="284" y="2055"/>
                  </a:cubicBezTo>
                  <a:cubicBezTo>
                    <a:pt x="430" y="2124"/>
                    <a:pt x="507" y="2064"/>
                    <a:pt x="542" y="1978"/>
                  </a:cubicBezTo>
                  <a:cubicBezTo>
                    <a:pt x="585" y="1874"/>
                    <a:pt x="542" y="1659"/>
                    <a:pt x="524" y="1470"/>
                  </a:cubicBezTo>
                  <a:cubicBezTo>
                    <a:pt x="524" y="1376"/>
                    <a:pt x="516" y="1273"/>
                    <a:pt x="585" y="1247"/>
                  </a:cubicBezTo>
                  <a:cubicBezTo>
                    <a:pt x="817" y="1135"/>
                    <a:pt x="1290" y="1393"/>
                    <a:pt x="1513" y="1402"/>
                  </a:cubicBezTo>
                  <a:cubicBezTo>
                    <a:pt x="1573" y="1410"/>
                    <a:pt x="1633" y="1402"/>
                    <a:pt x="1659" y="1367"/>
                  </a:cubicBezTo>
                  <a:cubicBezTo>
                    <a:pt x="1762" y="1264"/>
                    <a:pt x="1762" y="1135"/>
                    <a:pt x="1745" y="1015"/>
                  </a:cubicBezTo>
                  <a:cubicBezTo>
                    <a:pt x="1728" y="912"/>
                    <a:pt x="1694" y="808"/>
                    <a:pt x="1737" y="731"/>
                  </a:cubicBezTo>
                  <a:cubicBezTo>
                    <a:pt x="1762" y="680"/>
                    <a:pt x="1814" y="637"/>
                    <a:pt x="1926" y="611"/>
                  </a:cubicBezTo>
                  <a:cubicBezTo>
                    <a:pt x="2115" y="568"/>
                    <a:pt x="2278" y="662"/>
                    <a:pt x="2441" y="740"/>
                  </a:cubicBezTo>
                  <a:cubicBezTo>
                    <a:pt x="2562" y="808"/>
                    <a:pt x="2682" y="869"/>
                    <a:pt x="2802" y="903"/>
                  </a:cubicBezTo>
                  <a:cubicBezTo>
                    <a:pt x="2888" y="920"/>
                    <a:pt x="2983" y="929"/>
                    <a:pt x="3078" y="912"/>
                  </a:cubicBezTo>
                  <a:cubicBezTo>
                    <a:pt x="3146" y="903"/>
                    <a:pt x="3189" y="877"/>
                    <a:pt x="3232" y="834"/>
                  </a:cubicBezTo>
                  <a:cubicBezTo>
                    <a:pt x="3301" y="765"/>
                    <a:pt x="3335" y="662"/>
                    <a:pt x="3378" y="568"/>
                  </a:cubicBezTo>
                  <a:cubicBezTo>
                    <a:pt x="3413" y="490"/>
                    <a:pt x="3439" y="413"/>
                    <a:pt x="3516" y="396"/>
                  </a:cubicBezTo>
                  <a:cubicBezTo>
                    <a:pt x="3628" y="353"/>
                    <a:pt x="3731" y="370"/>
                    <a:pt x="3834" y="404"/>
                  </a:cubicBezTo>
                  <a:cubicBezTo>
                    <a:pt x="4101" y="508"/>
                    <a:pt x="4350" y="748"/>
                    <a:pt x="4625" y="783"/>
                  </a:cubicBezTo>
                  <a:cubicBezTo>
                    <a:pt x="4728" y="791"/>
                    <a:pt x="4788" y="757"/>
                    <a:pt x="4823" y="705"/>
                  </a:cubicBezTo>
                  <a:cubicBezTo>
                    <a:pt x="4883" y="628"/>
                    <a:pt x="4891" y="490"/>
                    <a:pt x="4909" y="370"/>
                  </a:cubicBezTo>
                  <a:cubicBezTo>
                    <a:pt x="4926" y="276"/>
                    <a:pt x="4934" y="190"/>
                    <a:pt x="5020" y="164"/>
                  </a:cubicBezTo>
                  <a:cubicBezTo>
                    <a:pt x="5123" y="129"/>
                    <a:pt x="5209" y="147"/>
                    <a:pt x="5287" y="172"/>
                  </a:cubicBezTo>
                  <a:cubicBezTo>
                    <a:pt x="5390" y="215"/>
                    <a:pt x="5484" y="276"/>
                    <a:pt x="5588" y="336"/>
                  </a:cubicBezTo>
                  <a:cubicBezTo>
                    <a:pt x="5699" y="404"/>
                    <a:pt x="5811" y="456"/>
                    <a:pt x="5940" y="473"/>
                  </a:cubicBezTo>
                  <a:cubicBezTo>
                    <a:pt x="5966" y="482"/>
                    <a:pt x="5992" y="456"/>
                    <a:pt x="6000" y="430"/>
                  </a:cubicBezTo>
                  <a:cubicBezTo>
                    <a:pt x="6000" y="404"/>
                    <a:pt x="5983" y="387"/>
                    <a:pt x="5957" y="379"/>
                  </a:cubicBezTo>
                  <a:cubicBezTo>
                    <a:pt x="5846" y="353"/>
                    <a:pt x="5751" y="284"/>
                    <a:pt x="5656" y="224"/>
                  </a:cubicBezTo>
                  <a:cubicBezTo>
                    <a:pt x="5553" y="147"/>
                    <a:pt x="5442" y="78"/>
                    <a:pt x="5330" y="43"/>
                  </a:cubicBezTo>
                  <a:cubicBezTo>
                    <a:pt x="5227" y="9"/>
                    <a:pt x="5115" y="0"/>
                    <a:pt x="4986" y="35"/>
                  </a:cubicBezTo>
                  <a:cubicBezTo>
                    <a:pt x="4909" y="61"/>
                    <a:pt x="4857" y="104"/>
                    <a:pt x="4831" y="172"/>
                  </a:cubicBezTo>
                  <a:cubicBezTo>
                    <a:pt x="4780" y="284"/>
                    <a:pt x="4780" y="447"/>
                    <a:pt x="4754" y="568"/>
                  </a:cubicBezTo>
                  <a:cubicBezTo>
                    <a:pt x="4737" y="619"/>
                    <a:pt x="4711" y="671"/>
                    <a:pt x="4633" y="662"/>
                  </a:cubicBezTo>
                  <a:cubicBezTo>
                    <a:pt x="4367" y="645"/>
                    <a:pt x="4126" y="404"/>
                    <a:pt x="3877" y="301"/>
                  </a:cubicBezTo>
                  <a:cubicBezTo>
                    <a:pt x="3748" y="250"/>
                    <a:pt x="3611" y="241"/>
                    <a:pt x="3473" y="284"/>
                  </a:cubicBezTo>
                  <a:cubicBezTo>
                    <a:pt x="3387" y="318"/>
                    <a:pt x="3327" y="387"/>
                    <a:pt x="3284" y="473"/>
                  </a:cubicBezTo>
                  <a:cubicBezTo>
                    <a:pt x="3232" y="568"/>
                    <a:pt x="3207" y="680"/>
                    <a:pt x="3138" y="748"/>
                  </a:cubicBezTo>
                  <a:cubicBezTo>
                    <a:pt x="3112" y="774"/>
                    <a:pt x="3086" y="791"/>
                    <a:pt x="3052" y="791"/>
                  </a:cubicBezTo>
                  <a:cubicBezTo>
                    <a:pt x="2871" y="817"/>
                    <a:pt x="2708" y="723"/>
                    <a:pt x="2545" y="637"/>
                  </a:cubicBezTo>
                  <a:cubicBezTo>
                    <a:pt x="2416" y="576"/>
                    <a:pt x="2287" y="525"/>
                    <a:pt x="2166" y="499"/>
                  </a:cubicBezTo>
                  <a:cubicBezTo>
                    <a:pt x="2080" y="482"/>
                    <a:pt x="1986" y="482"/>
                    <a:pt x="1900" y="508"/>
                  </a:cubicBezTo>
                  <a:cubicBezTo>
                    <a:pt x="1745" y="542"/>
                    <a:pt x="1668" y="602"/>
                    <a:pt x="1633" y="680"/>
                  </a:cubicBezTo>
                  <a:cubicBezTo>
                    <a:pt x="1590" y="757"/>
                    <a:pt x="1599" y="869"/>
                    <a:pt x="1616" y="963"/>
                  </a:cubicBezTo>
                  <a:cubicBezTo>
                    <a:pt x="1633" y="1066"/>
                    <a:pt x="1659" y="1187"/>
                    <a:pt x="1573" y="1273"/>
                  </a:cubicBezTo>
                  <a:cubicBezTo>
                    <a:pt x="1539" y="1307"/>
                    <a:pt x="1461" y="1273"/>
                    <a:pt x="1376" y="1247"/>
                  </a:cubicBezTo>
                  <a:cubicBezTo>
                    <a:pt x="1195" y="1204"/>
                    <a:pt x="963" y="1109"/>
                    <a:pt x="765" y="1092"/>
                  </a:cubicBezTo>
                  <a:cubicBezTo>
                    <a:pt x="671" y="1084"/>
                    <a:pt x="585" y="1092"/>
                    <a:pt x="516" y="1127"/>
                  </a:cubicBezTo>
                  <a:cubicBezTo>
                    <a:pt x="430" y="1170"/>
                    <a:pt x="387" y="1264"/>
                    <a:pt x="378" y="1402"/>
                  </a:cubicBezTo>
                  <a:cubicBezTo>
                    <a:pt x="370" y="1574"/>
                    <a:pt x="439" y="1823"/>
                    <a:pt x="404" y="1935"/>
                  </a:cubicBezTo>
                  <a:cubicBezTo>
                    <a:pt x="387" y="1969"/>
                    <a:pt x="370" y="1960"/>
                    <a:pt x="318" y="1943"/>
                  </a:cubicBezTo>
                  <a:cubicBezTo>
                    <a:pt x="224" y="1909"/>
                    <a:pt x="155" y="1849"/>
                    <a:pt x="60" y="1840"/>
                  </a:cubicBezTo>
                  <a:cubicBezTo>
                    <a:pt x="43" y="1840"/>
                    <a:pt x="43" y="1849"/>
                    <a:pt x="17" y="1857"/>
                  </a:cubicBezTo>
                  <a:lnTo>
                    <a:pt x="0" y="1857"/>
                  </a:lnTo>
                  <a:cubicBezTo>
                    <a:pt x="9" y="1866"/>
                    <a:pt x="9" y="1874"/>
                    <a:pt x="17"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98;p39">
              <a:extLst>
                <a:ext uri="{FF2B5EF4-FFF2-40B4-BE49-F238E27FC236}">
                  <a16:creationId xmlns:a16="http://schemas.microsoft.com/office/drawing/2014/main" xmlns="" id="{48C5EB91-9A05-3DB7-0A71-EA7E9C75D4C1}"/>
                </a:ext>
              </a:extLst>
            </p:cNvPr>
            <p:cNvSpPr/>
            <p:nvPr/>
          </p:nvSpPr>
          <p:spPr>
            <a:xfrm>
              <a:off x="1277000" y="3079800"/>
              <a:ext cx="147225" cy="54825"/>
            </a:xfrm>
            <a:custGeom>
              <a:avLst/>
              <a:gdLst/>
              <a:ahLst/>
              <a:cxnLst/>
              <a:rect l="l" t="t" r="r" b="b"/>
              <a:pathLst>
                <a:path w="5889" h="2193" extrusionOk="0">
                  <a:moveTo>
                    <a:pt x="9" y="2081"/>
                  </a:moveTo>
                  <a:cubicBezTo>
                    <a:pt x="18" y="2090"/>
                    <a:pt x="9" y="2090"/>
                    <a:pt x="18" y="2098"/>
                  </a:cubicBezTo>
                  <a:cubicBezTo>
                    <a:pt x="26" y="2107"/>
                    <a:pt x="35" y="2107"/>
                    <a:pt x="43" y="2107"/>
                  </a:cubicBezTo>
                  <a:cubicBezTo>
                    <a:pt x="241" y="2193"/>
                    <a:pt x="361" y="2167"/>
                    <a:pt x="439" y="2116"/>
                  </a:cubicBezTo>
                  <a:cubicBezTo>
                    <a:pt x="525" y="2064"/>
                    <a:pt x="576" y="1969"/>
                    <a:pt x="628" y="1858"/>
                  </a:cubicBezTo>
                  <a:cubicBezTo>
                    <a:pt x="697" y="1712"/>
                    <a:pt x="774" y="1522"/>
                    <a:pt x="1041" y="1462"/>
                  </a:cubicBezTo>
                  <a:cubicBezTo>
                    <a:pt x="1376" y="1376"/>
                    <a:pt x="1702" y="1617"/>
                    <a:pt x="2029" y="1626"/>
                  </a:cubicBezTo>
                  <a:cubicBezTo>
                    <a:pt x="2124" y="1626"/>
                    <a:pt x="2218" y="1608"/>
                    <a:pt x="2313" y="1574"/>
                  </a:cubicBezTo>
                  <a:cubicBezTo>
                    <a:pt x="2442" y="1514"/>
                    <a:pt x="2502" y="1445"/>
                    <a:pt x="2528" y="1359"/>
                  </a:cubicBezTo>
                  <a:cubicBezTo>
                    <a:pt x="2562" y="1282"/>
                    <a:pt x="2554" y="1196"/>
                    <a:pt x="2545" y="1110"/>
                  </a:cubicBezTo>
                  <a:cubicBezTo>
                    <a:pt x="2545" y="1007"/>
                    <a:pt x="2536" y="904"/>
                    <a:pt x="2639" y="835"/>
                  </a:cubicBezTo>
                  <a:cubicBezTo>
                    <a:pt x="2751" y="757"/>
                    <a:pt x="2863" y="749"/>
                    <a:pt x="2966" y="757"/>
                  </a:cubicBezTo>
                  <a:cubicBezTo>
                    <a:pt x="3267" y="800"/>
                    <a:pt x="3551" y="1050"/>
                    <a:pt x="3834" y="955"/>
                  </a:cubicBezTo>
                  <a:cubicBezTo>
                    <a:pt x="3903" y="929"/>
                    <a:pt x="3946" y="895"/>
                    <a:pt x="3980" y="852"/>
                  </a:cubicBezTo>
                  <a:cubicBezTo>
                    <a:pt x="4041" y="766"/>
                    <a:pt x="4049" y="654"/>
                    <a:pt x="4058" y="543"/>
                  </a:cubicBezTo>
                  <a:cubicBezTo>
                    <a:pt x="4075" y="465"/>
                    <a:pt x="4084" y="388"/>
                    <a:pt x="4161" y="336"/>
                  </a:cubicBezTo>
                  <a:cubicBezTo>
                    <a:pt x="4238" y="285"/>
                    <a:pt x="4324" y="285"/>
                    <a:pt x="4410" y="293"/>
                  </a:cubicBezTo>
                  <a:cubicBezTo>
                    <a:pt x="4642" y="328"/>
                    <a:pt x="4883" y="465"/>
                    <a:pt x="5107" y="439"/>
                  </a:cubicBezTo>
                  <a:cubicBezTo>
                    <a:pt x="5236" y="414"/>
                    <a:pt x="5296" y="353"/>
                    <a:pt x="5356" y="276"/>
                  </a:cubicBezTo>
                  <a:cubicBezTo>
                    <a:pt x="5399" y="224"/>
                    <a:pt x="5433" y="156"/>
                    <a:pt x="5519" y="121"/>
                  </a:cubicBezTo>
                  <a:cubicBezTo>
                    <a:pt x="5597" y="87"/>
                    <a:pt x="5691" y="78"/>
                    <a:pt x="5846" y="96"/>
                  </a:cubicBezTo>
                  <a:cubicBezTo>
                    <a:pt x="5863" y="96"/>
                    <a:pt x="5880" y="87"/>
                    <a:pt x="5880" y="70"/>
                  </a:cubicBezTo>
                  <a:cubicBezTo>
                    <a:pt x="5889" y="53"/>
                    <a:pt x="5872" y="35"/>
                    <a:pt x="5854" y="35"/>
                  </a:cubicBezTo>
                  <a:cubicBezTo>
                    <a:pt x="5683" y="1"/>
                    <a:pt x="5579" y="10"/>
                    <a:pt x="5493" y="35"/>
                  </a:cubicBezTo>
                  <a:cubicBezTo>
                    <a:pt x="5382" y="70"/>
                    <a:pt x="5330" y="147"/>
                    <a:pt x="5270" y="207"/>
                  </a:cubicBezTo>
                  <a:cubicBezTo>
                    <a:pt x="5227" y="259"/>
                    <a:pt x="5184" y="302"/>
                    <a:pt x="5089" y="310"/>
                  </a:cubicBezTo>
                  <a:cubicBezTo>
                    <a:pt x="4883" y="345"/>
                    <a:pt x="4651" y="199"/>
                    <a:pt x="4436" y="173"/>
                  </a:cubicBezTo>
                  <a:cubicBezTo>
                    <a:pt x="4324" y="156"/>
                    <a:pt x="4213" y="173"/>
                    <a:pt x="4109" y="233"/>
                  </a:cubicBezTo>
                  <a:cubicBezTo>
                    <a:pt x="4023" y="285"/>
                    <a:pt x="3980" y="371"/>
                    <a:pt x="3963" y="465"/>
                  </a:cubicBezTo>
                  <a:cubicBezTo>
                    <a:pt x="3937" y="568"/>
                    <a:pt x="3946" y="697"/>
                    <a:pt x="3895" y="775"/>
                  </a:cubicBezTo>
                  <a:cubicBezTo>
                    <a:pt x="3869" y="809"/>
                    <a:pt x="3843" y="826"/>
                    <a:pt x="3800" y="843"/>
                  </a:cubicBezTo>
                  <a:cubicBezTo>
                    <a:pt x="3542" y="929"/>
                    <a:pt x="3276" y="697"/>
                    <a:pt x="2992" y="654"/>
                  </a:cubicBezTo>
                  <a:cubicBezTo>
                    <a:pt x="2863" y="637"/>
                    <a:pt x="2734" y="654"/>
                    <a:pt x="2596" y="749"/>
                  </a:cubicBezTo>
                  <a:cubicBezTo>
                    <a:pt x="2373" y="878"/>
                    <a:pt x="2476" y="1118"/>
                    <a:pt x="2407" y="1308"/>
                  </a:cubicBezTo>
                  <a:cubicBezTo>
                    <a:pt x="2382" y="1359"/>
                    <a:pt x="2347" y="1402"/>
                    <a:pt x="2270" y="1437"/>
                  </a:cubicBezTo>
                  <a:cubicBezTo>
                    <a:pt x="2192" y="1471"/>
                    <a:pt x="2124" y="1479"/>
                    <a:pt x="2046" y="1479"/>
                  </a:cubicBezTo>
                  <a:cubicBezTo>
                    <a:pt x="1711" y="1471"/>
                    <a:pt x="1367" y="1230"/>
                    <a:pt x="1023" y="1316"/>
                  </a:cubicBezTo>
                  <a:cubicBezTo>
                    <a:pt x="697" y="1394"/>
                    <a:pt x="594" y="1608"/>
                    <a:pt x="516" y="1798"/>
                  </a:cubicBezTo>
                  <a:cubicBezTo>
                    <a:pt x="482" y="1884"/>
                    <a:pt x="456" y="1961"/>
                    <a:pt x="396" y="2012"/>
                  </a:cubicBezTo>
                  <a:cubicBezTo>
                    <a:pt x="327" y="2064"/>
                    <a:pt x="241" y="2073"/>
                    <a:pt x="78" y="2021"/>
                  </a:cubicBezTo>
                  <a:cubicBezTo>
                    <a:pt x="69" y="2021"/>
                    <a:pt x="61" y="2012"/>
                    <a:pt x="52" y="2012"/>
                  </a:cubicBezTo>
                  <a:cubicBezTo>
                    <a:pt x="35" y="2012"/>
                    <a:pt x="43" y="2021"/>
                    <a:pt x="35" y="2030"/>
                  </a:cubicBezTo>
                  <a:cubicBezTo>
                    <a:pt x="26" y="2030"/>
                    <a:pt x="18" y="2030"/>
                    <a:pt x="18" y="2038"/>
                  </a:cubicBezTo>
                  <a:cubicBezTo>
                    <a:pt x="0" y="2073"/>
                    <a:pt x="9" y="2081"/>
                    <a:pt x="9" y="20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99;p39">
              <a:extLst>
                <a:ext uri="{FF2B5EF4-FFF2-40B4-BE49-F238E27FC236}">
                  <a16:creationId xmlns:a16="http://schemas.microsoft.com/office/drawing/2014/main" xmlns="" id="{5CC7B44E-800E-3102-6ECB-1AB44F176791}"/>
                </a:ext>
              </a:extLst>
            </p:cNvPr>
            <p:cNvSpPr/>
            <p:nvPr/>
          </p:nvSpPr>
          <p:spPr>
            <a:xfrm>
              <a:off x="1334600" y="3113975"/>
              <a:ext cx="144650" cy="56975"/>
            </a:xfrm>
            <a:custGeom>
              <a:avLst/>
              <a:gdLst/>
              <a:ahLst/>
              <a:cxnLst/>
              <a:rect l="l" t="t" r="r" b="b"/>
              <a:pathLst>
                <a:path w="5786" h="2279" extrusionOk="0">
                  <a:moveTo>
                    <a:pt x="9" y="1935"/>
                  </a:moveTo>
                  <a:cubicBezTo>
                    <a:pt x="43" y="1969"/>
                    <a:pt x="69" y="2012"/>
                    <a:pt x="121" y="2038"/>
                  </a:cubicBezTo>
                  <a:cubicBezTo>
                    <a:pt x="267" y="2158"/>
                    <a:pt x="507" y="2262"/>
                    <a:pt x="679" y="2270"/>
                  </a:cubicBezTo>
                  <a:cubicBezTo>
                    <a:pt x="868" y="2279"/>
                    <a:pt x="1023" y="2184"/>
                    <a:pt x="1040" y="1901"/>
                  </a:cubicBezTo>
                  <a:cubicBezTo>
                    <a:pt x="1040" y="1772"/>
                    <a:pt x="989" y="1634"/>
                    <a:pt x="972" y="1505"/>
                  </a:cubicBezTo>
                  <a:cubicBezTo>
                    <a:pt x="972" y="1479"/>
                    <a:pt x="972" y="1445"/>
                    <a:pt x="980" y="1419"/>
                  </a:cubicBezTo>
                  <a:cubicBezTo>
                    <a:pt x="980" y="1376"/>
                    <a:pt x="1015" y="1359"/>
                    <a:pt x="1058" y="1342"/>
                  </a:cubicBezTo>
                  <a:cubicBezTo>
                    <a:pt x="1109" y="1316"/>
                    <a:pt x="1169" y="1299"/>
                    <a:pt x="1204" y="1290"/>
                  </a:cubicBezTo>
                  <a:cubicBezTo>
                    <a:pt x="1565" y="1230"/>
                    <a:pt x="1960" y="1471"/>
                    <a:pt x="2321" y="1496"/>
                  </a:cubicBezTo>
                  <a:cubicBezTo>
                    <a:pt x="2424" y="1496"/>
                    <a:pt x="2528" y="1488"/>
                    <a:pt x="2631" y="1454"/>
                  </a:cubicBezTo>
                  <a:cubicBezTo>
                    <a:pt x="2751" y="1402"/>
                    <a:pt x="2803" y="1307"/>
                    <a:pt x="2820" y="1196"/>
                  </a:cubicBezTo>
                  <a:cubicBezTo>
                    <a:pt x="2846" y="1067"/>
                    <a:pt x="2828" y="903"/>
                    <a:pt x="2863" y="783"/>
                  </a:cubicBezTo>
                  <a:cubicBezTo>
                    <a:pt x="2889" y="714"/>
                    <a:pt x="2940" y="663"/>
                    <a:pt x="3043" y="654"/>
                  </a:cubicBezTo>
                  <a:cubicBezTo>
                    <a:pt x="3361" y="611"/>
                    <a:pt x="3679" y="955"/>
                    <a:pt x="3980" y="1007"/>
                  </a:cubicBezTo>
                  <a:cubicBezTo>
                    <a:pt x="4083" y="1032"/>
                    <a:pt x="4178" y="1032"/>
                    <a:pt x="4273" y="981"/>
                  </a:cubicBezTo>
                  <a:cubicBezTo>
                    <a:pt x="4358" y="946"/>
                    <a:pt x="4410" y="886"/>
                    <a:pt x="4427" y="826"/>
                  </a:cubicBezTo>
                  <a:cubicBezTo>
                    <a:pt x="4470" y="714"/>
                    <a:pt x="4436" y="568"/>
                    <a:pt x="4419" y="422"/>
                  </a:cubicBezTo>
                  <a:cubicBezTo>
                    <a:pt x="4410" y="310"/>
                    <a:pt x="4393" y="207"/>
                    <a:pt x="4487" y="147"/>
                  </a:cubicBezTo>
                  <a:cubicBezTo>
                    <a:pt x="4539" y="112"/>
                    <a:pt x="4634" y="138"/>
                    <a:pt x="4745" y="173"/>
                  </a:cubicBezTo>
                  <a:cubicBezTo>
                    <a:pt x="4960" y="224"/>
                    <a:pt x="5218" y="345"/>
                    <a:pt x="5459" y="370"/>
                  </a:cubicBezTo>
                  <a:cubicBezTo>
                    <a:pt x="5562" y="379"/>
                    <a:pt x="5657" y="362"/>
                    <a:pt x="5742" y="336"/>
                  </a:cubicBezTo>
                  <a:cubicBezTo>
                    <a:pt x="5768" y="327"/>
                    <a:pt x="5785" y="310"/>
                    <a:pt x="5777" y="284"/>
                  </a:cubicBezTo>
                  <a:cubicBezTo>
                    <a:pt x="5768" y="259"/>
                    <a:pt x="5742" y="241"/>
                    <a:pt x="5725" y="250"/>
                  </a:cubicBezTo>
                  <a:cubicBezTo>
                    <a:pt x="5665" y="259"/>
                    <a:pt x="5605" y="241"/>
                    <a:pt x="5528" y="233"/>
                  </a:cubicBezTo>
                  <a:cubicBezTo>
                    <a:pt x="5270" y="190"/>
                    <a:pt x="4952" y="70"/>
                    <a:pt x="4728" y="27"/>
                  </a:cubicBezTo>
                  <a:cubicBezTo>
                    <a:pt x="4591" y="1"/>
                    <a:pt x="4487" y="1"/>
                    <a:pt x="4419" y="44"/>
                  </a:cubicBezTo>
                  <a:cubicBezTo>
                    <a:pt x="4341" y="87"/>
                    <a:pt x="4307" y="155"/>
                    <a:pt x="4290" y="233"/>
                  </a:cubicBezTo>
                  <a:cubicBezTo>
                    <a:pt x="4273" y="345"/>
                    <a:pt x="4307" y="491"/>
                    <a:pt x="4316" y="620"/>
                  </a:cubicBezTo>
                  <a:cubicBezTo>
                    <a:pt x="4333" y="723"/>
                    <a:pt x="4333" y="817"/>
                    <a:pt x="4212" y="869"/>
                  </a:cubicBezTo>
                  <a:cubicBezTo>
                    <a:pt x="4144" y="903"/>
                    <a:pt x="4075" y="903"/>
                    <a:pt x="3997" y="886"/>
                  </a:cubicBezTo>
                  <a:cubicBezTo>
                    <a:pt x="3679" y="817"/>
                    <a:pt x="3353" y="491"/>
                    <a:pt x="3017" y="534"/>
                  </a:cubicBezTo>
                  <a:cubicBezTo>
                    <a:pt x="2914" y="542"/>
                    <a:pt x="2854" y="585"/>
                    <a:pt x="2811" y="637"/>
                  </a:cubicBezTo>
                  <a:cubicBezTo>
                    <a:pt x="2725" y="731"/>
                    <a:pt x="2725" y="903"/>
                    <a:pt x="2717" y="1049"/>
                  </a:cubicBezTo>
                  <a:cubicBezTo>
                    <a:pt x="2708" y="1170"/>
                    <a:pt x="2691" y="1290"/>
                    <a:pt x="2570" y="1325"/>
                  </a:cubicBezTo>
                  <a:cubicBezTo>
                    <a:pt x="2485" y="1359"/>
                    <a:pt x="2407" y="1359"/>
                    <a:pt x="2313" y="1359"/>
                  </a:cubicBezTo>
                  <a:cubicBezTo>
                    <a:pt x="1952" y="1333"/>
                    <a:pt x="1539" y="1084"/>
                    <a:pt x="1178" y="1153"/>
                  </a:cubicBezTo>
                  <a:cubicBezTo>
                    <a:pt x="1109" y="1170"/>
                    <a:pt x="1023" y="1196"/>
                    <a:pt x="954" y="1230"/>
                  </a:cubicBezTo>
                  <a:cubicBezTo>
                    <a:pt x="894" y="1273"/>
                    <a:pt x="851" y="1325"/>
                    <a:pt x="843" y="1385"/>
                  </a:cubicBezTo>
                  <a:cubicBezTo>
                    <a:pt x="834" y="1428"/>
                    <a:pt x="834" y="1454"/>
                    <a:pt x="834" y="1496"/>
                  </a:cubicBezTo>
                  <a:cubicBezTo>
                    <a:pt x="851" y="1625"/>
                    <a:pt x="903" y="1763"/>
                    <a:pt x="903" y="1883"/>
                  </a:cubicBezTo>
                  <a:cubicBezTo>
                    <a:pt x="894" y="2072"/>
                    <a:pt x="800" y="2141"/>
                    <a:pt x="671" y="2141"/>
                  </a:cubicBezTo>
                  <a:cubicBezTo>
                    <a:pt x="507" y="2141"/>
                    <a:pt x="310" y="2029"/>
                    <a:pt x="146" y="1952"/>
                  </a:cubicBezTo>
                  <a:cubicBezTo>
                    <a:pt x="103" y="1926"/>
                    <a:pt x="52" y="1918"/>
                    <a:pt x="17" y="1892"/>
                  </a:cubicBezTo>
                  <a:cubicBezTo>
                    <a:pt x="9" y="1892"/>
                    <a:pt x="0" y="1892"/>
                    <a:pt x="0" y="1901"/>
                  </a:cubicBezTo>
                  <a:cubicBezTo>
                    <a:pt x="9" y="1926"/>
                    <a:pt x="9" y="1926"/>
                    <a:pt x="9" y="19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00;p39">
              <a:extLst>
                <a:ext uri="{FF2B5EF4-FFF2-40B4-BE49-F238E27FC236}">
                  <a16:creationId xmlns:a16="http://schemas.microsoft.com/office/drawing/2014/main" xmlns="" id="{3FA6894C-5DF4-DA95-0355-67B73DE4926C}"/>
                </a:ext>
              </a:extLst>
            </p:cNvPr>
            <p:cNvSpPr/>
            <p:nvPr/>
          </p:nvSpPr>
          <p:spPr>
            <a:xfrm>
              <a:off x="1387250" y="3140425"/>
              <a:ext cx="164000" cy="65550"/>
            </a:xfrm>
            <a:custGeom>
              <a:avLst/>
              <a:gdLst/>
              <a:ahLst/>
              <a:cxnLst/>
              <a:rect l="l" t="t" r="r" b="b"/>
              <a:pathLst>
                <a:path w="6560" h="2622" extrusionOk="0">
                  <a:moveTo>
                    <a:pt x="9" y="2355"/>
                  </a:moveTo>
                  <a:cubicBezTo>
                    <a:pt x="17" y="2364"/>
                    <a:pt x="35" y="2381"/>
                    <a:pt x="43" y="2390"/>
                  </a:cubicBezTo>
                  <a:cubicBezTo>
                    <a:pt x="198" y="2484"/>
                    <a:pt x="344" y="2527"/>
                    <a:pt x="456" y="2553"/>
                  </a:cubicBezTo>
                  <a:cubicBezTo>
                    <a:pt x="705" y="2622"/>
                    <a:pt x="869" y="2613"/>
                    <a:pt x="980" y="2553"/>
                  </a:cubicBezTo>
                  <a:cubicBezTo>
                    <a:pt x="1169" y="2441"/>
                    <a:pt x="1195" y="2201"/>
                    <a:pt x="1212" y="1977"/>
                  </a:cubicBezTo>
                  <a:cubicBezTo>
                    <a:pt x="1230" y="1840"/>
                    <a:pt x="1230" y="1711"/>
                    <a:pt x="1316" y="1676"/>
                  </a:cubicBezTo>
                  <a:cubicBezTo>
                    <a:pt x="1410" y="1633"/>
                    <a:pt x="1496" y="1616"/>
                    <a:pt x="1591" y="1616"/>
                  </a:cubicBezTo>
                  <a:cubicBezTo>
                    <a:pt x="1995" y="1608"/>
                    <a:pt x="2433" y="1848"/>
                    <a:pt x="2828" y="1719"/>
                  </a:cubicBezTo>
                  <a:cubicBezTo>
                    <a:pt x="2923" y="1685"/>
                    <a:pt x="2992" y="1642"/>
                    <a:pt x="3043" y="1582"/>
                  </a:cubicBezTo>
                  <a:cubicBezTo>
                    <a:pt x="3146" y="1461"/>
                    <a:pt x="3164" y="1298"/>
                    <a:pt x="3198" y="1143"/>
                  </a:cubicBezTo>
                  <a:cubicBezTo>
                    <a:pt x="3224" y="1014"/>
                    <a:pt x="3275" y="903"/>
                    <a:pt x="3430" y="843"/>
                  </a:cubicBezTo>
                  <a:cubicBezTo>
                    <a:pt x="3800" y="722"/>
                    <a:pt x="4161" y="1032"/>
                    <a:pt x="4505" y="1057"/>
                  </a:cubicBezTo>
                  <a:cubicBezTo>
                    <a:pt x="4608" y="1075"/>
                    <a:pt x="4711" y="1066"/>
                    <a:pt x="4814" y="1023"/>
                  </a:cubicBezTo>
                  <a:cubicBezTo>
                    <a:pt x="4900" y="980"/>
                    <a:pt x="4952" y="920"/>
                    <a:pt x="4995" y="860"/>
                  </a:cubicBezTo>
                  <a:cubicBezTo>
                    <a:pt x="5046" y="739"/>
                    <a:pt x="5046" y="585"/>
                    <a:pt x="5046" y="438"/>
                  </a:cubicBezTo>
                  <a:cubicBezTo>
                    <a:pt x="5055" y="310"/>
                    <a:pt x="5072" y="198"/>
                    <a:pt x="5201" y="146"/>
                  </a:cubicBezTo>
                  <a:cubicBezTo>
                    <a:pt x="5330" y="95"/>
                    <a:pt x="5459" y="112"/>
                    <a:pt x="5588" y="155"/>
                  </a:cubicBezTo>
                  <a:cubicBezTo>
                    <a:pt x="5829" y="232"/>
                    <a:pt x="6061" y="430"/>
                    <a:pt x="6310" y="473"/>
                  </a:cubicBezTo>
                  <a:cubicBezTo>
                    <a:pt x="6387" y="490"/>
                    <a:pt x="6456" y="481"/>
                    <a:pt x="6525" y="473"/>
                  </a:cubicBezTo>
                  <a:cubicBezTo>
                    <a:pt x="6542" y="473"/>
                    <a:pt x="6559" y="456"/>
                    <a:pt x="6559" y="430"/>
                  </a:cubicBezTo>
                  <a:cubicBezTo>
                    <a:pt x="6559" y="413"/>
                    <a:pt x="6542" y="396"/>
                    <a:pt x="6516" y="396"/>
                  </a:cubicBezTo>
                  <a:cubicBezTo>
                    <a:pt x="6456" y="396"/>
                    <a:pt x="6396" y="370"/>
                    <a:pt x="6336" y="353"/>
                  </a:cubicBezTo>
                  <a:cubicBezTo>
                    <a:pt x="6095" y="284"/>
                    <a:pt x="5854" y="120"/>
                    <a:pt x="5614" y="52"/>
                  </a:cubicBezTo>
                  <a:cubicBezTo>
                    <a:pt x="5467" y="9"/>
                    <a:pt x="5321" y="0"/>
                    <a:pt x="5167" y="60"/>
                  </a:cubicBezTo>
                  <a:cubicBezTo>
                    <a:pt x="5072" y="86"/>
                    <a:pt x="5020" y="138"/>
                    <a:pt x="4986" y="215"/>
                  </a:cubicBezTo>
                  <a:cubicBezTo>
                    <a:pt x="4935" y="327"/>
                    <a:pt x="4943" y="481"/>
                    <a:pt x="4926" y="628"/>
                  </a:cubicBezTo>
                  <a:cubicBezTo>
                    <a:pt x="4917" y="739"/>
                    <a:pt x="4892" y="843"/>
                    <a:pt x="4763" y="894"/>
                  </a:cubicBezTo>
                  <a:cubicBezTo>
                    <a:pt x="4685" y="928"/>
                    <a:pt x="4608" y="946"/>
                    <a:pt x="4522" y="928"/>
                  </a:cubicBezTo>
                  <a:cubicBezTo>
                    <a:pt x="4161" y="894"/>
                    <a:pt x="3783" y="610"/>
                    <a:pt x="3396" y="739"/>
                  </a:cubicBezTo>
                  <a:cubicBezTo>
                    <a:pt x="3301" y="774"/>
                    <a:pt x="3241" y="825"/>
                    <a:pt x="3189" y="877"/>
                  </a:cubicBezTo>
                  <a:cubicBezTo>
                    <a:pt x="3112" y="971"/>
                    <a:pt x="3086" y="1100"/>
                    <a:pt x="3052" y="1229"/>
                  </a:cubicBezTo>
                  <a:cubicBezTo>
                    <a:pt x="3018" y="1375"/>
                    <a:pt x="2966" y="1522"/>
                    <a:pt x="2777" y="1590"/>
                  </a:cubicBezTo>
                  <a:cubicBezTo>
                    <a:pt x="2407" y="1719"/>
                    <a:pt x="1977" y="1479"/>
                    <a:pt x="1582" y="1496"/>
                  </a:cubicBezTo>
                  <a:cubicBezTo>
                    <a:pt x="1470" y="1496"/>
                    <a:pt x="1367" y="1513"/>
                    <a:pt x="1264" y="1565"/>
                  </a:cubicBezTo>
                  <a:cubicBezTo>
                    <a:pt x="1152" y="1625"/>
                    <a:pt x="1118" y="1788"/>
                    <a:pt x="1109" y="1977"/>
                  </a:cubicBezTo>
                  <a:cubicBezTo>
                    <a:pt x="1092" y="2166"/>
                    <a:pt x="1092" y="2373"/>
                    <a:pt x="937" y="2467"/>
                  </a:cubicBezTo>
                  <a:cubicBezTo>
                    <a:pt x="843" y="2519"/>
                    <a:pt x="705" y="2527"/>
                    <a:pt x="490" y="2476"/>
                  </a:cubicBezTo>
                  <a:cubicBezTo>
                    <a:pt x="370" y="2450"/>
                    <a:pt x="241" y="2390"/>
                    <a:pt x="69" y="2347"/>
                  </a:cubicBezTo>
                  <a:cubicBezTo>
                    <a:pt x="52" y="2338"/>
                    <a:pt x="43" y="2347"/>
                    <a:pt x="17" y="2347"/>
                  </a:cubicBezTo>
                  <a:cubicBezTo>
                    <a:pt x="17" y="2347"/>
                    <a:pt x="9" y="2347"/>
                    <a:pt x="0" y="2355"/>
                  </a:cubicBezTo>
                  <a:cubicBezTo>
                    <a:pt x="0" y="2347"/>
                    <a:pt x="0" y="2347"/>
                    <a:pt x="9" y="2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01;p39">
              <a:extLst>
                <a:ext uri="{FF2B5EF4-FFF2-40B4-BE49-F238E27FC236}">
                  <a16:creationId xmlns:a16="http://schemas.microsoft.com/office/drawing/2014/main" xmlns="" id="{8E40ACB0-1940-5627-5421-49D770F59E84}"/>
                </a:ext>
              </a:extLst>
            </p:cNvPr>
            <p:cNvSpPr/>
            <p:nvPr/>
          </p:nvSpPr>
          <p:spPr>
            <a:xfrm>
              <a:off x="1462450" y="3177375"/>
              <a:ext cx="176700" cy="72875"/>
            </a:xfrm>
            <a:custGeom>
              <a:avLst/>
              <a:gdLst/>
              <a:ahLst/>
              <a:cxnLst/>
              <a:rect l="l" t="t" r="r" b="b"/>
              <a:pathLst>
                <a:path w="7068" h="2915" extrusionOk="0">
                  <a:moveTo>
                    <a:pt x="10" y="2579"/>
                  </a:moveTo>
                  <a:cubicBezTo>
                    <a:pt x="113" y="2657"/>
                    <a:pt x="233" y="2726"/>
                    <a:pt x="353" y="2769"/>
                  </a:cubicBezTo>
                  <a:cubicBezTo>
                    <a:pt x="474" y="2812"/>
                    <a:pt x="603" y="2863"/>
                    <a:pt x="732" y="2880"/>
                  </a:cubicBezTo>
                  <a:cubicBezTo>
                    <a:pt x="981" y="2915"/>
                    <a:pt x="1075" y="2803"/>
                    <a:pt x="1118" y="2640"/>
                  </a:cubicBezTo>
                  <a:cubicBezTo>
                    <a:pt x="1187" y="2356"/>
                    <a:pt x="1041" y="1892"/>
                    <a:pt x="1213" y="1660"/>
                  </a:cubicBezTo>
                  <a:cubicBezTo>
                    <a:pt x="1230" y="1625"/>
                    <a:pt x="1247" y="1617"/>
                    <a:pt x="1273" y="1600"/>
                  </a:cubicBezTo>
                  <a:cubicBezTo>
                    <a:pt x="1308" y="1582"/>
                    <a:pt x="1351" y="1565"/>
                    <a:pt x="1411" y="1548"/>
                  </a:cubicBezTo>
                  <a:cubicBezTo>
                    <a:pt x="1497" y="1505"/>
                    <a:pt x="1591" y="1496"/>
                    <a:pt x="1677" y="1505"/>
                  </a:cubicBezTo>
                  <a:cubicBezTo>
                    <a:pt x="2081" y="1531"/>
                    <a:pt x="2468" y="1814"/>
                    <a:pt x="2872" y="1694"/>
                  </a:cubicBezTo>
                  <a:cubicBezTo>
                    <a:pt x="3044" y="1634"/>
                    <a:pt x="3164" y="1548"/>
                    <a:pt x="3250" y="1436"/>
                  </a:cubicBezTo>
                  <a:cubicBezTo>
                    <a:pt x="3379" y="1264"/>
                    <a:pt x="3439" y="1058"/>
                    <a:pt x="3491" y="869"/>
                  </a:cubicBezTo>
                  <a:cubicBezTo>
                    <a:pt x="3534" y="740"/>
                    <a:pt x="3577" y="628"/>
                    <a:pt x="3672" y="577"/>
                  </a:cubicBezTo>
                  <a:cubicBezTo>
                    <a:pt x="3818" y="491"/>
                    <a:pt x="3972" y="491"/>
                    <a:pt x="4136" y="525"/>
                  </a:cubicBezTo>
                  <a:cubicBezTo>
                    <a:pt x="4523" y="620"/>
                    <a:pt x="4927" y="912"/>
                    <a:pt x="5279" y="955"/>
                  </a:cubicBezTo>
                  <a:cubicBezTo>
                    <a:pt x="5374" y="963"/>
                    <a:pt x="5442" y="929"/>
                    <a:pt x="5494" y="860"/>
                  </a:cubicBezTo>
                  <a:cubicBezTo>
                    <a:pt x="5554" y="774"/>
                    <a:pt x="5580" y="637"/>
                    <a:pt x="5606" y="508"/>
                  </a:cubicBezTo>
                  <a:cubicBezTo>
                    <a:pt x="5631" y="396"/>
                    <a:pt x="5649" y="284"/>
                    <a:pt x="5717" y="241"/>
                  </a:cubicBezTo>
                  <a:cubicBezTo>
                    <a:pt x="5846" y="147"/>
                    <a:pt x="6027" y="164"/>
                    <a:pt x="6216" y="224"/>
                  </a:cubicBezTo>
                  <a:cubicBezTo>
                    <a:pt x="6431" y="284"/>
                    <a:pt x="6654" y="413"/>
                    <a:pt x="6835" y="499"/>
                  </a:cubicBezTo>
                  <a:cubicBezTo>
                    <a:pt x="6895" y="525"/>
                    <a:pt x="6947" y="542"/>
                    <a:pt x="6998" y="559"/>
                  </a:cubicBezTo>
                  <a:cubicBezTo>
                    <a:pt x="7015" y="577"/>
                    <a:pt x="7050" y="559"/>
                    <a:pt x="7058" y="542"/>
                  </a:cubicBezTo>
                  <a:cubicBezTo>
                    <a:pt x="7067" y="525"/>
                    <a:pt x="7058" y="499"/>
                    <a:pt x="7041" y="482"/>
                  </a:cubicBezTo>
                  <a:cubicBezTo>
                    <a:pt x="6998" y="456"/>
                    <a:pt x="6955" y="413"/>
                    <a:pt x="6895" y="379"/>
                  </a:cubicBezTo>
                  <a:cubicBezTo>
                    <a:pt x="6723" y="267"/>
                    <a:pt x="6482" y="147"/>
                    <a:pt x="6259" y="78"/>
                  </a:cubicBezTo>
                  <a:cubicBezTo>
                    <a:pt x="6027" y="9"/>
                    <a:pt x="5795" y="1"/>
                    <a:pt x="5640" y="112"/>
                  </a:cubicBezTo>
                  <a:cubicBezTo>
                    <a:pt x="5494" y="216"/>
                    <a:pt x="5494" y="516"/>
                    <a:pt x="5417" y="706"/>
                  </a:cubicBezTo>
                  <a:cubicBezTo>
                    <a:pt x="5391" y="757"/>
                    <a:pt x="5365" y="800"/>
                    <a:pt x="5296" y="800"/>
                  </a:cubicBezTo>
                  <a:cubicBezTo>
                    <a:pt x="4952" y="774"/>
                    <a:pt x="4548" y="491"/>
                    <a:pt x="4170" y="405"/>
                  </a:cubicBezTo>
                  <a:cubicBezTo>
                    <a:pt x="3972" y="362"/>
                    <a:pt x="3792" y="370"/>
                    <a:pt x="3620" y="465"/>
                  </a:cubicBezTo>
                  <a:cubicBezTo>
                    <a:pt x="3500" y="525"/>
                    <a:pt x="3439" y="663"/>
                    <a:pt x="3379" y="826"/>
                  </a:cubicBezTo>
                  <a:cubicBezTo>
                    <a:pt x="3319" y="989"/>
                    <a:pt x="3268" y="1187"/>
                    <a:pt x="3147" y="1342"/>
                  </a:cubicBezTo>
                  <a:cubicBezTo>
                    <a:pt x="3078" y="1436"/>
                    <a:pt x="2975" y="1505"/>
                    <a:pt x="2838" y="1548"/>
                  </a:cubicBezTo>
                  <a:cubicBezTo>
                    <a:pt x="2451" y="1660"/>
                    <a:pt x="2081" y="1376"/>
                    <a:pt x="1686" y="1359"/>
                  </a:cubicBezTo>
                  <a:cubicBezTo>
                    <a:pt x="1583" y="1359"/>
                    <a:pt x="1480" y="1367"/>
                    <a:pt x="1368" y="1410"/>
                  </a:cubicBezTo>
                  <a:cubicBezTo>
                    <a:pt x="1308" y="1436"/>
                    <a:pt x="1256" y="1445"/>
                    <a:pt x="1213" y="1471"/>
                  </a:cubicBezTo>
                  <a:cubicBezTo>
                    <a:pt x="1170" y="1488"/>
                    <a:pt x="1144" y="1514"/>
                    <a:pt x="1118" y="1565"/>
                  </a:cubicBezTo>
                  <a:cubicBezTo>
                    <a:pt x="947" y="1814"/>
                    <a:pt x="1084" y="2304"/>
                    <a:pt x="1024" y="2588"/>
                  </a:cubicBezTo>
                  <a:cubicBezTo>
                    <a:pt x="998" y="2708"/>
                    <a:pt x="929" y="2786"/>
                    <a:pt x="757" y="2769"/>
                  </a:cubicBezTo>
                  <a:cubicBezTo>
                    <a:pt x="628" y="2760"/>
                    <a:pt x="508" y="2734"/>
                    <a:pt x="388" y="2691"/>
                  </a:cubicBezTo>
                  <a:cubicBezTo>
                    <a:pt x="267" y="2657"/>
                    <a:pt x="147" y="2605"/>
                    <a:pt x="35" y="2537"/>
                  </a:cubicBezTo>
                  <a:lnTo>
                    <a:pt x="18" y="2537"/>
                  </a:lnTo>
                  <a:cubicBezTo>
                    <a:pt x="1" y="2571"/>
                    <a:pt x="1" y="2571"/>
                    <a:pt x="10" y="25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6469400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FA958EC-C766-54EB-870E-30132FA9F493}"/>
              </a:ext>
            </a:extLst>
          </p:cNvPr>
          <p:cNvSpPr/>
          <p:nvPr/>
        </p:nvSpPr>
        <p:spPr>
          <a:xfrm>
            <a:off x="3229428" y="282677"/>
            <a:ext cx="2685143" cy="6389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Từ khó </a:t>
            </a:r>
          </a:p>
        </p:txBody>
      </p:sp>
      <p:sp>
        <p:nvSpPr>
          <p:cNvPr id="8" name="TextBox 7">
            <a:extLst>
              <a:ext uri="{FF2B5EF4-FFF2-40B4-BE49-F238E27FC236}">
                <a16:creationId xmlns:a16="http://schemas.microsoft.com/office/drawing/2014/main" xmlns="" id="{8CAF03E1-B99D-1D97-69E0-52EB670A0DDC}"/>
              </a:ext>
            </a:extLst>
          </p:cNvPr>
          <p:cNvSpPr txBox="1"/>
          <p:nvPr/>
        </p:nvSpPr>
        <p:spPr>
          <a:xfrm>
            <a:off x="1074391" y="1161714"/>
            <a:ext cx="6995215" cy="537391"/>
          </a:xfrm>
          <a:prstGeom prst="rect">
            <a:avLst/>
          </a:prstGeom>
          <a:noFill/>
        </p:spPr>
        <p:txBody>
          <a:bodyPr wrap="square">
            <a:spAutoFit/>
          </a:bodyPr>
          <a:lstStyle/>
          <a:p>
            <a:pPr algn="ctr">
              <a:lnSpc>
                <a:spcPct val="150000"/>
              </a:lnSpc>
            </a:pPr>
            <a:r>
              <a:rPr lang="en-US" sz="2200"/>
              <a:t>Chú ý đọc đúng các từ phiên âm tiếng nước ngoài: </a:t>
            </a:r>
          </a:p>
        </p:txBody>
      </p:sp>
      <p:grpSp>
        <p:nvGrpSpPr>
          <p:cNvPr id="16" name="Group 15">
            <a:extLst>
              <a:ext uri="{FF2B5EF4-FFF2-40B4-BE49-F238E27FC236}">
                <a16:creationId xmlns:a16="http://schemas.microsoft.com/office/drawing/2014/main" xmlns="" id="{F0F40516-99FD-1B61-82DA-53D171B8F081}"/>
              </a:ext>
            </a:extLst>
          </p:cNvPr>
          <p:cNvGrpSpPr/>
          <p:nvPr/>
        </p:nvGrpSpPr>
        <p:grpSpPr>
          <a:xfrm>
            <a:off x="1074391" y="1848299"/>
            <a:ext cx="2715819" cy="952001"/>
            <a:chOff x="883724" y="2113716"/>
            <a:chExt cx="2715819" cy="952001"/>
          </a:xfrm>
        </p:grpSpPr>
        <p:sp>
          <p:nvSpPr>
            <p:cNvPr id="12" name="Rectangle: Rounded Corners 11">
              <a:extLst>
                <a:ext uri="{FF2B5EF4-FFF2-40B4-BE49-F238E27FC236}">
                  <a16:creationId xmlns:a16="http://schemas.microsoft.com/office/drawing/2014/main" xmlns="" id="{94DA83A6-71D4-6691-715D-6BAE575A5144}"/>
                </a:ext>
              </a:extLst>
            </p:cNvPr>
            <p:cNvSpPr/>
            <p:nvPr/>
          </p:nvSpPr>
          <p:spPr>
            <a:xfrm>
              <a:off x="994229" y="2264228"/>
              <a:ext cx="2605314" cy="801489"/>
            </a:xfrm>
            <a:prstGeom prst="roundRect">
              <a:avLst>
                <a:gd name="adj" fmla="val 50000"/>
              </a:avLst>
            </a:prstGeom>
            <a:solidFill>
              <a:srgbClr val="FEFEFE"/>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F6019612-F134-5C7A-5196-C89A5EF0756B}"/>
                </a:ext>
              </a:extLst>
            </p:cNvPr>
            <p:cNvSpPr txBox="1"/>
            <p:nvPr/>
          </p:nvSpPr>
          <p:spPr>
            <a:xfrm>
              <a:off x="1465942" y="2464917"/>
              <a:ext cx="1763486" cy="400110"/>
            </a:xfrm>
            <a:prstGeom prst="rect">
              <a:avLst/>
            </a:prstGeom>
            <a:noFill/>
          </p:spPr>
          <p:txBody>
            <a:bodyPr wrap="square">
              <a:spAutoFit/>
            </a:bodyPr>
            <a:lstStyle/>
            <a:p>
              <a:pPr algn="ctr"/>
              <a:r>
                <a:rPr lang="vi-VN" sz="2000"/>
                <a:t>Cơ-nô-xét-ti</a:t>
              </a:r>
              <a:endParaRPr lang="en-US" sz="2000"/>
            </a:p>
          </p:txBody>
        </p:sp>
        <p:sp>
          <p:nvSpPr>
            <p:cNvPr id="15" name="Freeform 7">
              <a:extLst>
                <a:ext uri="{FF2B5EF4-FFF2-40B4-BE49-F238E27FC236}">
                  <a16:creationId xmlns:a16="http://schemas.microsoft.com/office/drawing/2014/main" xmlns="" id="{1BA35725-4919-BDE1-70FE-0DF454B1F2AC}"/>
                </a:ext>
              </a:extLst>
            </p:cNvPr>
            <p:cNvSpPr/>
            <p:nvPr/>
          </p:nvSpPr>
          <p:spPr>
            <a:xfrm>
              <a:off x="883724" y="2113716"/>
              <a:ext cx="513812" cy="496996"/>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grpSp>
        <p:nvGrpSpPr>
          <p:cNvPr id="17" name="Group 16">
            <a:extLst>
              <a:ext uri="{FF2B5EF4-FFF2-40B4-BE49-F238E27FC236}">
                <a16:creationId xmlns:a16="http://schemas.microsoft.com/office/drawing/2014/main" xmlns="" id="{505F7584-1050-9396-9802-9863E24971A7}"/>
              </a:ext>
            </a:extLst>
          </p:cNvPr>
          <p:cNvGrpSpPr/>
          <p:nvPr/>
        </p:nvGrpSpPr>
        <p:grpSpPr>
          <a:xfrm>
            <a:off x="4547112" y="1869294"/>
            <a:ext cx="3573351" cy="952001"/>
            <a:chOff x="883724" y="2113716"/>
            <a:chExt cx="3573351" cy="952001"/>
          </a:xfrm>
        </p:grpSpPr>
        <p:sp>
          <p:nvSpPr>
            <p:cNvPr id="18" name="Rectangle: Rounded Corners 17">
              <a:extLst>
                <a:ext uri="{FF2B5EF4-FFF2-40B4-BE49-F238E27FC236}">
                  <a16:creationId xmlns:a16="http://schemas.microsoft.com/office/drawing/2014/main" xmlns="" id="{4C140A59-D5D7-4577-F8C4-DF6ED1A4E3F2}"/>
                </a:ext>
              </a:extLst>
            </p:cNvPr>
            <p:cNvSpPr/>
            <p:nvPr/>
          </p:nvSpPr>
          <p:spPr>
            <a:xfrm>
              <a:off x="994228" y="2264228"/>
              <a:ext cx="3462847" cy="801489"/>
            </a:xfrm>
            <a:prstGeom prst="roundRect">
              <a:avLst>
                <a:gd name="adj" fmla="val 50000"/>
              </a:avLst>
            </a:prstGeom>
            <a:solidFill>
              <a:srgbClr val="FEFEFE"/>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46A964A6-34B8-5CBE-A5D4-D7DBED4CCFE8}"/>
                </a:ext>
              </a:extLst>
            </p:cNvPr>
            <p:cNvSpPr txBox="1"/>
            <p:nvPr/>
          </p:nvSpPr>
          <p:spPr>
            <a:xfrm>
              <a:off x="1465941" y="2464917"/>
              <a:ext cx="2541429" cy="400110"/>
            </a:xfrm>
            <a:prstGeom prst="rect">
              <a:avLst/>
            </a:prstGeom>
            <a:noFill/>
          </p:spPr>
          <p:txBody>
            <a:bodyPr wrap="square">
              <a:spAutoFit/>
            </a:bodyPr>
            <a:lstStyle/>
            <a:p>
              <a:pPr algn="ctr"/>
              <a:r>
                <a:rPr lang="vi-VN" sz="2000"/>
                <a:t>An-Đéc-tô Bốt-ti-ni</a:t>
              </a:r>
              <a:endParaRPr lang="en-US" sz="2000"/>
            </a:p>
          </p:txBody>
        </p:sp>
        <p:sp>
          <p:nvSpPr>
            <p:cNvPr id="20" name="Freeform 7">
              <a:extLst>
                <a:ext uri="{FF2B5EF4-FFF2-40B4-BE49-F238E27FC236}">
                  <a16:creationId xmlns:a16="http://schemas.microsoft.com/office/drawing/2014/main" xmlns="" id="{4E482F5C-3A2A-5B21-1014-65244C8058B5}"/>
                </a:ext>
              </a:extLst>
            </p:cNvPr>
            <p:cNvSpPr/>
            <p:nvPr/>
          </p:nvSpPr>
          <p:spPr>
            <a:xfrm>
              <a:off x="883724" y="2113716"/>
              <a:ext cx="513812" cy="496996"/>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sp>
        <p:nvSpPr>
          <p:cNvPr id="21" name="Freeform 4">
            <a:extLst>
              <a:ext uri="{FF2B5EF4-FFF2-40B4-BE49-F238E27FC236}">
                <a16:creationId xmlns:a16="http://schemas.microsoft.com/office/drawing/2014/main" xmlns="" id="{3B0B9324-8E6D-57B0-82A8-7611058BD457}"/>
              </a:ext>
            </a:extLst>
          </p:cNvPr>
          <p:cNvSpPr/>
          <p:nvPr/>
        </p:nvSpPr>
        <p:spPr>
          <a:xfrm>
            <a:off x="6334061" y="3116831"/>
            <a:ext cx="2809939" cy="2026669"/>
          </a:xfrm>
          <a:custGeom>
            <a:avLst/>
            <a:gdLst/>
            <a:ahLst/>
            <a:cxnLst/>
            <a:rect l="l" t="t" r="r" b="b"/>
            <a:pathLst>
              <a:path w="5705095" h="4114800">
                <a:moveTo>
                  <a:pt x="0" y="0"/>
                </a:moveTo>
                <a:lnTo>
                  <a:pt x="5705095" y="0"/>
                </a:lnTo>
                <a:lnTo>
                  <a:pt x="570509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4802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FA958EC-C766-54EB-870E-30132FA9F493}"/>
              </a:ext>
            </a:extLst>
          </p:cNvPr>
          <p:cNvSpPr/>
          <p:nvPr/>
        </p:nvSpPr>
        <p:spPr>
          <a:xfrm>
            <a:off x="2822767" y="184696"/>
            <a:ext cx="3448690" cy="6389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Cách ngắt giọng</a:t>
            </a:r>
          </a:p>
        </p:txBody>
      </p:sp>
      <p:sp>
        <p:nvSpPr>
          <p:cNvPr id="8" name="TextBox 7">
            <a:extLst>
              <a:ext uri="{FF2B5EF4-FFF2-40B4-BE49-F238E27FC236}">
                <a16:creationId xmlns:a16="http://schemas.microsoft.com/office/drawing/2014/main" xmlns="" id="{8CAF03E1-B99D-1D97-69E0-52EB670A0DDC}"/>
              </a:ext>
            </a:extLst>
          </p:cNvPr>
          <p:cNvSpPr txBox="1"/>
          <p:nvPr/>
        </p:nvSpPr>
        <p:spPr>
          <a:xfrm>
            <a:off x="540990" y="1266645"/>
            <a:ext cx="8012243" cy="2906501"/>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500"/>
              <a:t>Hôm qua,</a:t>
            </a:r>
            <a:r>
              <a:rPr lang="vi-VN" sz="2500" b="1" i="1">
                <a:solidFill>
                  <a:srgbClr val="C00000"/>
                </a:solidFill>
              </a:rPr>
              <a:t>/</a:t>
            </a:r>
            <a:r>
              <a:rPr lang="vi-VN" sz="2500"/>
              <a:t> bố rủ tôi đi tàu</a:t>
            </a:r>
            <a:r>
              <a:rPr lang="vi-VN" sz="2500" b="1" i="1">
                <a:solidFill>
                  <a:srgbClr val="C00000"/>
                </a:solidFill>
              </a:rPr>
              <a:t>/</a:t>
            </a:r>
            <a:r>
              <a:rPr lang="vi-VN" sz="2500"/>
              <a:t> đến thăm người thầy đầu tiên của bố</a:t>
            </a:r>
            <a:r>
              <a:rPr lang="vi-VN" sz="2500" b="1" i="1">
                <a:solidFill>
                  <a:srgbClr val="C00000"/>
                </a:solidFill>
              </a:rPr>
              <a:t>/</a:t>
            </a:r>
            <a:r>
              <a:rPr lang="vi-VN" sz="2500"/>
              <a:t> thầy Cơ-rô-xét-ti,</a:t>
            </a:r>
            <a:r>
              <a:rPr lang="vi-VN" sz="2500" b="1" i="1">
                <a:solidFill>
                  <a:srgbClr val="C00000"/>
                </a:solidFill>
              </a:rPr>
              <a:t>//</a:t>
            </a:r>
            <a:r>
              <a:rPr lang="vi-VN" sz="2500"/>
              <a:t> năm nay đã tám mươi tuổi</a:t>
            </a:r>
            <a:r>
              <a:rPr lang="vi-VN" sz="2500" b="1" i="1">
                <a:solidFill>
                  <a:srgbClr val="C00000"/>
                </a:solidFill>
              </a:rPr>
              <a:t>./</a:t>
            </a:r>
          </a:p>
          <a:p>
            <a:pPr marL="342900" indent="-342900" algn="just">
              <a:lnSpc>
                <a:spcPct val="150000"/>
              </a:lnSpc>
              <a:buFont typeface="Wingdings" panose="05000000000000000000" pitchFamily="2" charset="2"/>
              <a:buChar char="§"/>
            </a:pPr>
            <a:r>
              <a:rPr lang="vi-VN" sz="2500"/>
              <a:t>Xuống tàu,</a:t>
            </a:r>
            <a:r>
              <a:rPr lang="vi-VN" sz="2500" b="1" i="1">
                <a:solidFill>
                  <a:srgbClr val="C00000"/>
                </a:solidFill>
              </a:rPr>
              <a:t>/</a:t>
            </a:r>
            <a:r>
              <a:rPr lang="vi-VN" sz="2500"/>
              <a:t> chúng tôi hội thăm</a:t>
            </a:r>
            <a:r>
              <a:rPr lang="vi-VN" sz="2500" b="1" i="1">
                <a:solidFill>
                  <a:srgbClr val="C00000"/>
                </a:solidFill>
              </a:rPr>
              <a:t>/</a:t>
            </a:r>
            <a:r>
              <a:rPr lang="vi-VN" sz="2500"/>
              <a:t> đến nhà thầy </a:t>
            </a:r>
            <a:r>
              <a:rPr lang="vi-VN" sz="2500" b="1" i="1">
                <a:solidFill>
                  <a:srgbClr val="C00000"/>
                </a:solidFill>
              </a:rPr>
              <a:t>/</a:t>
            </a:r>
            <a:r>
              <a:rPr lang="vi-VN" sz="2500"/>
              <a:t> một ngôi nhà nhỏ</a:t>
            </a:r>
            <a:r>
              <a:rPr lang="vi-VN" sz="2500" b="1" i="1">
                <a:solidFill>
                  <a:srgbClr val="C00000"/>
                </a:solidFill>
              </a:rPr>
              <a:t>/</a:t>
            </a:r>
            <a:r>
              <a:rPr lang="vi-VN" sz="2500"/>
              <a:t> cuối làng</a:t>
            </a:r>
            <a:r>
              <a:rPr lang="vi-VN" sz="2500" b="1" i="1">
                <a:solidFill>
                  <a:srgbClr val="C00000"/>
                </a:solidFill>
              </a:rPr>
              <a:t>.//</a:t>
            </a:r>
          </a:p>
        </p:txBody>
      </p:sp>
    </p:spTree>
    <p:extLst>
      <p:ext uri="{BB962C8B-B14F-4D97-AF65-F5344CB8AC3E}">
        <p14:creationId xmlns:p14="http://schemas.microsoft.com/office/powerpoint/2010/main" val="55376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FA958EC-C766-54EB-870E-30132FA9F493}"/>
              </a:ext>
            </a:extLst>
          </p:cNvPr>
          <p:cNvSpPr/>
          <p:nvPr/>
        </p:nvSpPr>
        <p:spPr>
          <a:xfrm>
            <a:off x="2822767" y="184696"/>
            <a:ext cx="3448690" cy="6389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Giọng đọc </a:t>
            </a:r>
          </a:p>
        </p:txBody>
      </p:sp>
      <p:sp>
        <p:nvSpPr>
          <p:cNvPr id="8" name="TextBox 7">
            <a:extLst>
              <a:ext uri="{FF2B5EF4-FFF2-40B4-BE49-F238E27FC236}">
                <a16:creationId xmlns:a16="http://schemas.microsoft.com/office/drawing/2014/main" xmlns="" id="{8CAF03E1-B99D-1D97-69E0-52EB670A0DDC}"/>
              </a:ext>
            </a:extLst>
          </p:cNvPr>
          <p:cNvSpPr txBox="1"/>
          <p:nvPr/>
        </p:nvSpPr>
        <p:spPr>
          <a:xfrm>
            <a:off x="270495" y="1085061"/>
            <a:ext cx="8603010" cy="148668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100"/>
              <a:t>Đọc diễn cảm thể hiện tâm trạng nhân vật, giọng đọc nhẹ nhàng, tình cảm</a:t>
            </a:r>
            <a:r>
              <a:rPr lang="en-US" sz="2100"/>
              <a:t>.</a:t>
            </a:r>
          </a:p>
          <a:p>
            <a:pPr marL="342900" indent="-342900" algn="just">
              <a:lnSpc>
                <a:spcPct val="150000"/>
              </a:lnSpc>
              <a:buFont typeface="Wingdings" panose="05000000000000000000" pitchFamily="2" charset="2"/>
              <a:buChar char="§"/>
            </a:pPr>
            <a:r>
              <a:rPr lang="vi-VN" sz="2100"/>
              <a:t>Nhấn giọng vào những từ ngữ chứa thông tin quan trọng trong câu:</a:t>
            </a:r>
            <a:endParaRPr lang="vi-VN" sz="2100" b="1" i="1">
              <a:solidFill>
                <a:srgbClr val="C00000"/>
              </a:solidFill>
            </a:endParaRPr>
          </a:p>
        </p:txBody>
      </p:sp>
      <p:grpSp>
        <p:nvGrpSpPr>
          <p:cNvPr id="6" name="Group 5">
            <a:extLst>
              <a:ext uri="{FF2B5EF4-FFF2-40B4-BE49-F238E27FC236}">
                <a16:creationId xmlns:a16="http://schemas.microsoft.com/office/drawing/2014/main" xmlns="" id="{C7368CC9-D7AB-0F3D-0180-767204B01AB6}"/>
              </a:ext>
            </a:extLst>
          </p:cNvPr>
          <p:cNvGrpSpPr/>
          <p:nvPr/>
        </p:nvGrpSpPr>
        <p:grpSpPr>
          <a:xfrm>
            <a:off x="392876" y="2905267"/>
            <a:ext cx="8358248" cy="1175657"/>
            <a:chOff x="392876" y="2639278"/>
            <a:chExt cx="8358248" cy="1175657"/>
          </a:xfrm>
        </p:grpSpPr>
        <p:sp>
          <p:nvSpPr>
            <p:cNvPr id="5" name="Rectangle: Rounded Corners 4">
              <a:extLst>
                <a:ext uri="{FF2B5EF4-FFF2-40B4-BE49-F238E27FC236}">
                  <a16:creationId xmlns:a16="http://schemas.microsoft.com/office/drawing/2014/main" xmlns="" id="{41142AC8-6950-ED66-F2B4-EE6F2C3CD987}"/>
                </a:ext>
              </a:extLst>
            </p:cNvPr>
            <p:cNvSpPr/>
            <p:nvPr/>
          </p:nvSpPr>
          <p:spPr>
            <a:xfrm>
              <a:off x="392876" y="2639278"/>
              <a:ext cx="8358248" cy="1175657"/>
            </a:xfrm>
            <a:prstGeom prst="roundRect">
              <a:avLst/>
            </a:prstGeom>
            <a:solidFill>
              <a:srgbClr val="FEFEFE"/>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C70CFEE5-257D-2B4B-7A16-0229594621C9}"/>
                </a:ext>
              </a:extLst>
            </p:cNvPr>
            <p:cNvSpPr txBox="1"/>
            <p:nvPr/>
          </p:nvSpPr>
          <p:spPr>
            <a:xfrm>
              <a:off x="757003" y="2726137"/>
              <a:ext cx="7891649" cy="100194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100" i="1"/>
                <a:t>An-béc-tô, tôi nhớ chứ!</a:t>
              </a:r>
            </a:p>
            <a:p>
              <a:pPr marL="342900" indent="-342900" algn="just">
                <a:lnSpc>
                  <a:spcPct val="150000"/>
                </a:lnSpc>
                <a:buFont typeface="Arial" panose="020B0604020202020204" pitchFamily="34" charset="0"/>
                <a:buChar char="•"/>
              </a:pPr>
              <a:r>
                <a:rPr lang="en-US" sz="2100" i="1"/>
                <a:t>Đến lớp Hai, anh bị ốm, phải nghỉ một tuần, phải không nào?</a:t>
              </a:r>
            </a:p>
          </p:txBody>
        </p:sp>
      </p:grpSp>
    </p:spTree>
    <p:extLst>
      <p:ext uri="{BB962C8B-B14F-4D97-AF65-F5344CB8AC3E}">
        <p14:creationId xmlns:p14="http://schemas.microsoft.com/office/powerpoint/2010/main" val="363492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4" name="Google Shape;2104;p55"/>
          <p:cNvSpPr txBox="1">
            <a:spLocks noGrp="1"/>
          </p:cNvSpPr>
          <p:nvPr>
            <p:ph type="title"/>
          </p:nvPr>
        </p:nvSpPr>
        <p:spPr>
          <a:xfrm>
            <a:off x="426894" y="1970246"/>
            <a:ext cx="4070406" cy="125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atin typeface="+mj-lt"/>
              </a:rPr>
              <a:t>T</a:t>
            </a:r>
            <a:r>
              <a:rPr lang="en">
                <a:latin typeface="+mj-lt"/>
              </a:rPr>
              <a:t>rả lời câu hỏi</a:t>
            </a:r>
            <a:endParaRPr>
              <a:latin typeface="+mj-lt"/>
            </a:endParaRPr>
          </a:p>
        </p:txBody>
      </p:sp>
      <p:sp>
        <p:nvSpPr>
          <p:cNvPr id="2105" name="Google Shape;2105;p55"/>
          <p:cNvSpPr txBox="1">
            <a:spLocks noGrp="1"/>
          </p:cNvSpPr>
          <p:nvPr>
            <p:ph type="title" idx="2"/>
          </p:nvPr>
        </p:nvSpPr>
        <p:spPr>
          <a:xfrm>
            <a:off x="1878147" y="1390550"/>
            <a:ext cx="1167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02</a:t>
            </a:r>
            <a:endParaRPr>
              <a:latin typeface="+mj-lt"/>
            </a:endParaRPr>
          </a:p>
        </p:txBody>
      </p:sp>
      <p:grpSp>
        <p:nvGrpSpPr>
          <p:cNvPr id="2106" name="Google Shape;2106;p55"/>
          <p:cNvGrpSpPr/>
          <p:nvPr/>
        </p:nvGrpSpPr>
        <p:grpSpPr>
          <a:xfrm>
            <a:off x="4692258" y="1438425"/>
            <a:ext cx="3033625" cy="3393393"/>
            <a:chOff x="3540242" y="1165085"/>
            <a:chExt cx="3353554" cy="3751263"/>
          </a:xfrm>
        </p:grpSpPr>
        <p:sp>
          <p:nvSpPr>
            <p:cNvPr id="2107" name="Google Shape;2107;p55"/>
            <p:cNvSpPr/>
            <p:nvPr/>
          </p:nvSpPr>
          <p:spPr>
            <a:xfrm rot="548639" flipH="1">
              <a:off x="5013042" y="2424171"/>
              <a:ext cx="1414715" cy="1844919"/>
            </a:xfrm>
            <a:custGeom>
              <a:avLst/>
              <a:gdLst/>
              <a:ahLst/>
              <a:cxnLst/>
              <a:rect l="l" t="t" r="r" b="b"/>
              <a:pathLst>
                <a:path w="29650" h="38666" extrusionOk="0">
                  <a:moveTo>
                    <a:pt x="22790" y="17545"/>
                  </a:moveTo>
                  <a:cubicBezTo>
                    <a:pt x="22497" y="17588"/>
                    <a:pt x="22153" y="17450"/>
                    <a:pt x="21749" y="17192"/>
                  </a:cubicBezTo>
                  <a:cubicBezTo>
                    <a:pt x="20735" y="16582"/>
                    <a:pt x="19437" y="15258"/>
                    <a:pt x="17976" y="13634"/>
                  </a:cubicBezTo>
                  <a:cubicBezTo>
                    <a:pt x="14743" y="10032"/>
                    <a:pt x="10763" y="4917"/>
                    <a:pt x="7660" y="2166"/>
                  </a:cubicBezTo>
                  <a:cubicBezTo>
                    <a:pt x="6594" y="1221"/>
                    <a:pt x="5632" y="559"/>
                    <a:pt x="4823" y="301"/>
                  </a:cubicBezTo>
                  <a:cubicBezTo>
                    <a:pt x="3869" y="0"/>
                    <a:pt x="3104" y="215"/>
                    <a:pt x="2614" y="1118"/>
                  </a:cubicBezTo>
                  <a:cubicBezTo>
                    <a:pt x="1884" y="2476"/>
                    <a:pt x="2382" y="4152"/>
                    <a:pt x="3611" y="5940"/>
                  </a:cubicBezTo>
                  <a:cubicBezTo>
                    <a:pt x="5795" y="9112"/>
                    <a:pt x="10256" y="12705"/>
                    <a:pt x="13334" y="15568"/>
                  </a:cubicBezTo>
                  <a:cubicBezTo>
                    <a:pt x="14786" y="16926"/>
                    <a:pt x="15938" y="18095"/>
                    <a:pt x="16351" y="19006"/>
                  </a:cubicBezTo>
                  <a:cubicBezTo>
                    <a:pt x="16523" y="19393"/>
                    <a:pt x="16557" y="19711"/>
                    <a:pt x="16394" y="19960"/>
                  </a:cubicBezTo>
                  <a:cubicBezTo>
                    <a:pt x="16334" y="20064"/>
                    <a:pt x="16145" y="19995"/>
                    <a:pt x="15938" y="19935"/>
                  </a:cubicBezTo>
                  <a:cubicBezTo>
                    <a:pt x="15560" y="19823"/>
                    <a:pt x="15139" y="19608"/>
                    <a:pt x="15001" y="19556"/>
                  </a:cubicBezTo>
                  <a:cubicBezTo>
                    <a:pt x="13256" y="18748"/>
                    <a:pt x="7420" y="13530"/>
                    <a:pt x="3706" y="11648"/>
                  </a:cubicBezTo>
                  <a:cubicBezTo>
                    <a:pt x="1978" y="10771"/>
                    <a:pt x="672" y="10702"/>
                    <a:pt x="267" y="11742"/>
                  </a:cubicBezTo>
                  <a:cubicBezTo>
                    <a:pt x="1" y="12430"/>
                    <a:pt x="182" y="13221"/>
                    <a:pt x="586" y="13986"/>
                  </a:cubicBezTo>
                  <a:cubicBezTo>
                    <a:pt x="1110" y="15000"/>
                    <a:pt x="2004" y="15963"/>
                    <a:pt x="2563" y="16531"/>
                  </a:cubicBezTo>
                  <a:cubicBezTo>
                    <a:pt x="5167" y="19213"/>
                    <a:pt x="8236" y="22144"/>
                    <a:pt x="11434" y="24981"/>
                  </a:cubicBezTo>
                  <a:cubicBezTo>
                    <a:pt x="12749" y="26150"/>
                    <a:pt x="14082" y="27293"/>
                    <a:pt x="15414" y="28402"/>
                  </a:cubicBezTo>
                  <a:cubicBezTo>
                    <a:pt x="19489" y="31780"/>
                    <a:pt x="23469" y="34823"/>
                    <a:pt x="26537" y="36886"/>
                  </a:cubicBezTo>
                  <a:cubicBezTo>
                    <a:pt x="27535" y="37557"/>
                    <a:pt x="28437" y="38124"/>
                    <a:pt x="29219" y="38545"/>
                  </a:cubicBezTo>
                  <a:cubicBezTo>
                    <a:pt x="29297" y="38580"/>
                    <a:pt x="29366" y="38640"/>
                    <a:pt x="29443" y="38657"/>
                  </a:cubicBezTo>
                  <a:cubicBezTo>
                    <a:pt x="29512" y="38666"/>
                    <a:pt x="29520" y="38640"/>
                    <a:pt x="29581" y="38623"/>
                  </a:cubicBezTo>
                  <a:cubicBezTo>
                    <a:pt x="29606" y="38640"/>
                    <a:pt x="29623" y="38631"/>
                    <a:pt x="29641" y="38614"/>
                  </a:cubicBezTo>
                  <a:cubicBezTo>
                    <a:pt x="29649" y="38588"/>
                    <a:pt x="29641" y="38563"/>
                    <a:pt x="29623" y="38554"/>
                  </a:cubicBezTo>
                  <a:cubicBezTo>
                    <a:pt x="29606" y="38485"/>
                    <a:pt x="29623" y="38460"/>
                    <a:pt x="29581" y="38399"/>
                  </a:cubicBezTo>
                  <a:cubicBezTo>
                    <a:pt x="29555" y="38356"/>
                    <a:pt x="29495" y="38339"/>
                    <a:pt x="29443" y="38313"/>
                  </a:cubicBezTo>
                  <a:cubicBezTo>
                    <a:pt x="28833" y="37909"/>
                    <a:pt x="28145" y="37428"/>
                    <a:pt x="27388" y="36886"/>
                  </a:cubicBezTo>
                  <a:cubicBezTo>
                    <a:pt x="24982" y="35167"/>
                    <a:pt x="21887" y="32777"/>
                    <a:pt x="18586" y="30035"/>
                  </a:cubicBezTo>
                  <a:cubicBezTo>
                    <a:pt x="17030" y="28737"/>
                    <a:pt x="15431" y="27353"/>
                    <a:pt x="13815" y="25961"/>
                  </a:cubicBezTo>
                  <a:cubicBezTo>
                    <a:pt x="9990" y="22668"/>
                    <a:pt x="6147" y="19230"/>
                    <a:pt x="3010" y="16084"/>
                  </a:cubicBezTo>
                  <a:cubicBezTo>
                    <a:pt x="2485" y="15551"/>
                    <a:pt x="1617" y="14657"/>
                    <a:pt x="1101" y="13711"/>
                  </a:cubicBezTo>
                  <a:cubicBezTo>
                    <a:pt x="783" y="13109"/>
                    <a:pt x="586" y="12490"/>
                    <a:pt x="792" y="11940"/>
                  </a:cubicBezTo>
                  <a:cubicBezTo>
                    <a:pt x="938" y="11545"/>
                    <a:pt x="1299" y="11450"/>
                    <a:pt x="1780" y="11519"/>
                  </a:cubicBezTo>
                  <a:cubicBezTo>
                    <a:pt x="2597" y="11631"/>
                    <a:pt x="3715" y="12181"/>
                    <a:pt x="4970" y="12946"/>
                  </a:cubicBezTo>
                  <a:cubicBezTo>
                    <a:pt x="8623" y="15172"/>
                    <a:pt x="13325" y="19195"/>
                    <a:pt x="14864" y="19883"/>
                  </a:cubicBezTo>
                  <a:cubicBezTo>
                    <a:pt x="15027" y="19960"/>
                    <a:pt x="15595" y="20236"/>
                    <a:pt x="16024" y="20313"/>
                  </a:cubicBezTo>
                  <a:cubicBezTo>
                    <a:pt x="16334" y="20382"/>
                    <a:pt x="16574" y="20330"/>
                    <a:pt x="16686" y="20167"/>
                  </a:cubicBezTo>
                  <a:cubicBezTo>
                    <a:pt x="16910" y="19832"/>
                    <a:pt x="16901" y="19385"/>
                    <a:pt x="16686" y="18877"/>
                  </a:cubicBezTo>
                  <a:cubicBezTo>
                    <a:pt x="16282" y="17932"/>
                    <a:pt x="15139" y="16668"/>
                    <a:pt x="13652" y="15241"/>
                  </a:cubicBezTo>
                  <a:cubicBezTo>
                    <a:pt x="10634" y="12370"/>
                    <a:pt x="6207" y="8803"/>
                    <a:pt x="4058" y="5648"/>
                  </a:cubicBezTo>
                  <a:cubicBezTo>
                    <a:pt x="2975" y="4057"/>
                    <a:pt x="2460" y="2605"/>
                    <a:pt x="3113" y="1401"/>
                  </a:cubicBezTo>
                  <a:cubicBezTo>
                    <a:pt x="3457" y="774"/>
                    <a:pt x="3981" y="645"/>
                    <a:pt x="4643" y="860"/>
                  </a:cubicBezTo>
                  <a:cubicBezTo>
                    <a:pt x="5399" y="1100"/>
                    <a:pt x="6293" y="1736"/>
                    <a:pt x="7282" y="2613"/>
                  </a:cubicBezTo>
                  <a:cubicBezTo>
                    <a:pt x="10368" y="5355"/>
                    <a:pt x="14305" y="10470"/>
                    <a:pt x="17554" y="14038"/>
                  </a:cubicBezTo>
                  <a:cubicBezTo>
                    <a:pt x="19067" y="15705"/>
                    <a:pt x="20443" y="17029"/>
                    <a:pt x="21491" y="17648"/>
                  </a:cubicBezTo>
                  <a:cubicBezTo>
                    <a:pt x="22050" y="17983"/>
                    <a:pt x="22532" y="18112"/>
                    <a:pt x="22901" y="18035"/>
                  </a:cubicBezTo>
                  <a:cubicBezTo>
                    <a:pt x="23142" y="17992"/>
                    <a:pt x="23297" y="17751"/>
                    <a:pt x="23280" y="17373"/>
                  </a:cubicBezTo>
                  <a:cubicBezTo>
                    <a:pt x="23254" y="16694"/>
                    <a:pt x="22755" y="15482"/>
                    <a:pt x="22686" y="15344"/>
                  </a:cubicBezTo>
                  <a:cubicBezTo>
                    <a:pt x="22239" y="14510"/>
                    <a:pt x="20065" y="11235"/>
                    <a:pt x="19214" y="9198"/>
                  </a:cubicBezTo>
                  <a:cubicBezTo>
                    <a:pt x="19016" y="8725"/>
                    <a:pt x="18887" y="8313"/>
                    <a:pt x="18878" y="8029"/>
                  </a:cubicBezTo>
                  <a:cubicBezTo>
                    <a:pt x="18870" y="7874"/>
                    <a:pt x="18895" y="7754"/>
                    <a:pt x="19016" y="7719"/>
                  </a:cubicBezTo>
                  <a:cubicBezTo>
                    <a:pt x="19214" y="7668"/>
                    <a:pt x="19540" y="7780"/>
                    <a:pt x="20056" y="8072"/>
                  </a:cubicBezTo>
                  <a:cubicBezTo>
                    <a:pt x="20348" y="8235"/>
                    <a:pt x="20615" y="8433"/>
                    <a:pt x="20873" y="8648"/>
                  </a:cubicBezTo>
                  <a:cubicBezTo>
                    <a:pt x="21251" y="8974"/>
                    <a:pt x="21595" y="9353"/>
                    <a:pt x="21930" y="9731"/>
                  </a:cubicBezTo>
                  <a:cubicBezTo>
                    <a:pt x="21973" y="9774"/>
                    <a:pt x="22033" y="9774"/>
                    <a:pt x="22076" y="9740"/>
                  </a:cubicBezTo>
                  <a:cubicBezTo>
                    <a:pt x="22119" y="9705"/>
                    <a:pt x="22128" y="9636"/>
                    <a:pt x="22093" y="9602"/>
                  </a:cubicBezTo>
                  <a:cubicBezTo>
                    <a:pt x="21749" y="9215"/>
                    <a:pt x="21406" y="8828"/>
                    <a:pt x="21019" y="8485"/>
                  </a:cubicBezTo>
                  <a:cubicBezTo>
                    <a:pt x="20761" y="8252"/>
                    <a:pt x="20486" y="8046"/>
                    <a:pt x="20176" y="7866"/>
                  </a:cubicBezTo>
                  <a:cubicBezTo>
                    <a:pt x="18844" y="7075"/>
                    <a:pt x="18491" y="7462"/>
                    <a:pt x="18638" y="8321"/>
                  </a:cubicBezTo>
                  <a:cubicBezTo>
                    <a:pt x="18938" y="10075"/>
                    <a:pt x="21792" y="14536"/>
                    <a:pt x="22308" y="15542"/>
                  </a:cubicBezTo>
                  <a:cubicBezTo>
                    <a:pt x="22351" y="15628"/>
                    <a:pt x="22557" y="16161"/>
                    <a:pt x="22695" y="16694"/>
                  </a:cubicBezTo>
                  <a:cubicBezTo>
                    <a:pt x="22764" y="16943"/>
                    <a:pt x="22815" y="17192"/>
                    <a:pt x="22815" y="17382"/>
                  </a:cubicBezTo>
                  <a:cubicBezTo>
                    <a:pt x="22807" y="17425"/>
                    <a:pt x="22798" y="17502"/>
                    <a:pt x="22790" y="17545"/>
                  </a:cubicBez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8" name="Google Shape;2108;p55"/>
            <p:cNvGrpSpPr/>
            <p:nvPr/>
          </p:nvGrpSpPr>
          <p:grpSpPr>
            <a:xfrm flipH="1">
              <a:off x="4956685" y="1165085"/>
              <a:ext cx="1091311" cy="419350"/>
              <a:chOff x="23641" y="294869"/>
              <a:chExt cx="762941" cy="293149"/>
            </a:xfrm>
          </p:grpSpPr>
          <p:sp>
            <p:nvSpPr>
              <p:cNvPr id="2109" name="Google Shape;2109;p55"/>
              <p:cNvSpPr/>
              <p:nvPr/>
            </p:nvSpPr>
            <p:spPr>
              <a:xfrm>
                <a:off x="317276" y="373149"/>
                <a:ext cx="208499"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5"/>
              <p:cNvSpPr/>
              <p:nvPr/>
            </p:nvSpPr>
            <p:spPr>
              <a:xfrm>
                <a:off x="23641" y="294869"/>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5"/>
              <p:cNvSpPr/>
              <p:nvPr/>
            </p:nvSpPr>
            <p:spPr>
              <a:xfrm>
                <a:off x="721799" y="328755"/>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55"/>
            <p:cNvGrpSpPr/>
            <p:nvPr/>
          </p:nvGrpSpPr>
          <p:grpSpPr>
            <a:xfrm flipH="1">
              <a:off x="5954885" y="3642397"/>
              <a:ext cx="938911" cy="546412"/>
              <a:chOff x="130184" y="206045"/>
              <a:chExt cx="656398" cy="381973"/>
            </a:xfrm>
          </p:grpSpPr>
          <p:sp>
            <p:nvSpPr>
              <p:cNvPr id="2113" name="Google Shape;2113;p55"/>
              <p:cNvSpPr/>
              <p:nvPr/>
            </p:nvSpPr>
            <p:spPr>
              <a:xfrm>
                <a:off x="317276" y="373149"/>
                <a:ext cx="208499"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5"/>
              <p:cNvSpPr/>
              <p:nvPr/>
            </p:nvSpPr>
            <p:spPr>
              <a:xfrm>
                <a:off x="130184" y="206045"/>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5"/>
              <p:cNvSpPr/>
              <p:nvPr/>
            </p:nvSpPr>
            <p:spPr>
              <a:xfrm>
                <a:off x="721799" y="328755"/>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6" name="Google Shape;2116;p55"/>
            <p:cNvGrpSpPr/>
            <p:nvPr/>
          </p:nvGrpSpPr>
          <p:grpSpPr>
            <a:xfrm>
              <a:off x="3540242" y="1516148"/>
              <a:ext cx="2845248" cy="3400199"/>
              <a:chOff x="2402725" y="1237150"/>
              <a:chExt cx="2757825" cy="3295725"/>
            </a:xfrm>
          </p:grpSpPr>
          <p:sp>
            <p:nvSpPr>
              <p:cNvPr id="2117" name="Google Shape;2117;p55"/>
              <p:cNvSpPr/>
              <p:nvPr/>
            </p:nvSpPr>
            <p:spPr>
              <a:xfrm>
                <a:off x="2430250" y="1385475"/>
                <a:ext cx="1497750" cy="1257000"/>
              </a:xfrm>
              <a:custGeom>
                <a:avLst/>
                <a:gdLst/>
                <a:ahLst/>
                <a:cxnLst/>
                <a:rect l="l" t="t" r="r" b="b"/>
                <a:pathLst>
                  <a:path w="59910" h="50280" extrusionOk="0">
                    <a:moveTo>
                      <a:pt x="32299" y="0"/>
                    </a:moveTo>
                    <a:cubicBezTo>
                      <a:pt x="30839" y="0"/>
                      <a:pt x="29271" y="149"/>
                      <a:pt x="27586" y="473"/>
                    </a:cubicBezTo>
                    <a:cubicBezTo>
                      <a:pt x="0" y="5843"/>
                      <a:pt x="7872" y="32996"/>
                      <a:pt x="7872" y="32996"/>
                    </a:cubicBezTo>
                    <a:cubicBezTo>
                      <a:pt x="9908" y="42642"/>
                      <a:pt x="18882" y="50279"/>
                      <a:pt x="27275" y="50279"/>
                    </a:cubicBezTo>
                    <a:cubicBezTo>
                      <a:pt x="28373" y="50279"/>
                      <a:pt x="29461" y="50149"/>
                      <a:pt x="30522" y="49875"/>
                    </a:cubicBezTo>
                    <a:lnTo>
                      <a:pt x="45066" y="45872"/>
                    </a:lnTo>
                    <a:cubicBezTo>
                      <a:pt x="45066" y="45872"/>
                      <a:pt x="55240" y="43503"/>
                      <a:pt x="57975" y="35131"/>
                    </a:cubicBezTo>
                    <a:cubicBezTo>
                      <a:pt x="59910" y="28893"/>
                      <a:pt x="57174" y="23723"/>
                      <a:pt x="57174" y="23723"/>
                    </a:cubicBezTo>
                    <a:cubicBezTo>
                      <a:pt x="57174" y="23723"/>
                      <a:pt x="58475" y="20387"/>
                      <a:pt x="57808" y="19720"/>
                    </a:cubicBezTo>
                    <a:cubicBezTo>
                      <a:pt x="57708" y="19643"/>
                      <a:pt x="57558" y="19611"/>
                      <a:pt x="57375" y="19611"/>
                    </a:cubicBezTo>
                    <a:cubicBezTo>
                      <a:pt x="56276" y="19611"/>
                      <a:pt x="53972" y="20787"/>
                      <a:pt x="53972" y="20787"/>
                    </a:cubicBezTo>
                    <a:cubicBezTo>
                      <a:pt x="51638" y="20019"/>
                      <a:pt x="49220" y="0"/>
                      <a:pt x="32299" y="0"/>
                    </a:cubicBezTo>
                    <a:close/>
                  </a:path>
                </a:pathLst>
              </a:custGeom>
              <a:solidFill>
                <a:srgbClr val="D59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5"/>
              <p:cNvSpPr/>
              <p:nvPr/>
            </p:nvSpPr>
            <p:spPr>
              <a:xfrm>
                <a:off x="2402725" y="1237150"/>
                <a:ext cx="1417700" cy="1534475"/>
              </a:xfrm>
              <a:custGeom>
                <a:avLst/>
                <a:gdLst/>
                <a:ahLst/>
                <a:cxnLst/>
                <a:rect l="l" t="t" r="r" b="b"/>
                <a:pathLst>
                  <a:path w="56708" h="61379" extrusionOk="0">
                    <a:moveTo>
                      <a:pt x="5204" y="29222"/>
                    </a:moveTo>
                    <a:cubicBezTo>
                      <a:pt x="0" y="33892"/>
                      <a:pt x="501" y="39429"/>
                      <a:pt x="7839" y="45934"/>
                    </a:cubicBezTo>
                    <a:cubicBezTo>
                      <a:pt x="6372" y="52038"/>
                      <a:pt x="10174" y="55240"/>
                      <a:pt x="18047" y="56241"/>
                    </a:cubicBezTo>
                    <a:cubicBezTo>
                      <a:pt x="22983" y="60311"/>
                      <a:pt x="27987" y="61378"/>
                      <a:pt x="33024" y="56241"/>
                    </a:cubicBezTo>
                    <a:lnTo>
                      <a:pt x="34825" y="46301"/>
                    </a:lnTo>
                    <a:cubicBezTo>
                      <a:pt x="34825" y="46301"/>
                      <a:pt x="27587" y="47702"/>
                      <a:pt x="24785" y="40363"/>
                    </a:cubicBezTo>
                    <a:cubicBezTo>
                      <a:pt x="22183" y="33625"/>
                      <a:pt x="30189" y="29355"/>
                      <a:pt x="35259" y="34192"/>
                    </a:cubicBezTo>
                    <a:lnTo>
                      <a:pt x="38995" y="39596"/>
                    </a:lnTo>
                    <a:cubicBezTo>
                      <a:pt x="38995" y="39596"/>
                      <a:pt x="41330" y="32691"/>
                      <a:pt x="37827" y="30423"/>
                    </a:cubicBezTo>
                    <a:cubicBezTo>
                      <a:pt x="37827" y="30423"/>
                      <a:pt x="43465" y="22250"/>
                      <a:pt x="39228" y="16446"/>
                    </a:cubicBezTo>
                    <a:cubicBezTo>
                      <a:pt x="43965" y="19582"/>
                      <a:pt x="48802" y="21249"/>
                      <a:pt x="53872" y="19949"/>
                    </a:cubicBezTo>
                    <a:cubicBezTo>
                      <a:pt x="56707" y="15379"/>
                      <a:pt x="56707" y="11442"/>
                      <a:pt x="50603" y="9074"/>
                    </a:cubicBezTo>
                    <a:cubicBezTo>
                      <a:pt x="47801" y="2836"/>
                      <a:pt x="43298" y="368"/>
                      <a:pt x="36460" y="3403"/>
                    </a:cubicBezTo>
                    <a:cubicBezTo>
                      <a:pt x="29955" y="1"/>
                      <a:pt x="25685" y="1769"/>
                      <a:pt x="22516" y="6105"/>
                    </a:cubicBezTo>
                    <a:cubicBezTo>
                      <a:pt x="14144" y="3837"/>
                      <a:pt x="11175" y="7573"/>
                      <a:pt x="10741" y="14011"/>
                    </a:cubicBezTo>
                    <a:cubicBezTo>
                      <a:pt x="1601" y="17614"/>
                      <a:pt x="2035" y="23184"/>
                      <a:pt x="5204" y="29222"/>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5"/>
              <p:cNvSpPr/>
              <p:nvPr/>
            </p:nvSpPr>
            <p:spPr>
              <a:xfrm>
                <a:off x="3060700" y="2115300"/>
                <a:ext cx="256875" cy="229350"/>
              </a:xfrm>
              <a:custGeom>
                <a:avLst/>
                <a:gdLst/>
                <a:ahLst/>
                <a:cxnLst/>
                <a:rect l="l" t="t" r="r" b="b"/>
                <a:pathLst>
                  <a:path w="10275" h="9174" extrusionOk="0">
                    <a:moveTo>
                      <a:pt x="9340" y="3569"/>
                    </a:moveTo>
                    <a:cubicBezTo>
                      <a:pt x="8773" y="2469"/>
                      <a:pt x="8006" y="1568"/>
                      <a:pt x="7038" y="967"/>
                    </a:cubicBezTo>
                    <a:cubicBezTo>
                      <a:pt x="5704" y="267"/>
                      <a:pt x="4036" y="0"/>
                      <a:pt x="2669" y="400"/>
                    </a:cubicBezTo>
                    <a:cubicBezTo>
                      <a:pt x="1501" y="734"/>
                      <a:pt x="500" y="1468"/>
                      <a:pt x="100" y="2802"/>
                    </a:cubicBezTo>
                    <a:cubicBezTo>
                      <a:pt x="33" y="3069"/>
                      <a:pt x="0" y="3302"/>
                      <a:pt x="0" y="3603"/>
                    </a:cubicBezTo>
                    <a:lnTo>
                      <a:pt x="0" y="3636"/>
                    </a:lnTo>
                    <a:cubicBezTo>
                      <a:pt x="67" y="3769"/>
                      <a:pt x="0" y="3636"/>
                      <a:pt x="100" y="3669"/>
                    </a:cubicBezTo>
                    <a:cubicBezTo>
                      <a:pt x="100" y="3669"/>
                      <a:pt x="100" y="3736"/>
                      <a:pt x="167" y="3736"/>
                    </a:cubicBezTo>
                    <a:cubicBezTo>
                      <a:pt x="200" y="3736"/>
                      <a:pt x="200" y="3736"/>
                      <a:pt x="200" y="3669"/>
                    </a:cubicBezTo>
                    <a:cubicBezTo>
                      <a:pt x="334" y="3636"/>
                      <a:pt x="200" y="3769"/>
                      <a:pt x="334" y="3669"/>
                    </a:cubicBezTo>
                    <a:lnTo>
                      <a:pt x="334" y="3636"/>
                    </a:lnTo>
                    <a:cubicBezTo>
                      <a:pt x="367" y="3403"/>
                      <a:pt x="434" y="3136"/>
                      <a:pt x="534" y="2936"/>
                    </a:cubicBezTo>
                    <a:cubicBezTo>
                      <a:pt x="934" y="1801"/>
                      <a:pt x="1835" y="1168"/>
                      <a:pt x="2869" y="934"/>
                    </a:cubicBezTo>
                    <a:cubicBezTo>
                      <a:pt x="4103" y="601"/>
                      <a:pt x="5604" y="834"/>
                      <a:pt x="6772" y="1501"/>
                    </a:cubicBezTo>
                    <a:cubicBezTo>
                      <a:pt x="7172" y="1735"/>
                      <a:pt x="7505" y="1968"/>
                      <a:pt x="7772" y="2302"/>
                    </a:cubicBezTo>
                    <a:cubicBezTo>
                      <a:pt x="6672" y="2068"/>
                      <a:pt x="5404" y="2835"/>
                      <a:pt x="4737" y="4070"/>
                    </a:cubicBezTo>
                    <a:cubicBezTo>
                      <a:pt x="3903" y="5571"/>
                      <a:pt x="3936" y="7639"/>
                      <a:pt x="6071" y="8806"/>
                    </a:cubicBezTo>
                    <a:cubicBezTo>
                      <a:pt x="6405" y="8973"/>
                      <a:pt x="6738" y="9107"/>
                      <a:pt x="7072" y="9140"/>
                    </a:cubicBezTo>
                    <a:cubicBezTo>
                      <a:pt x="7405" y="9173"/>
                      <a:pt x="7739" y="9173"/>
                      <a:pt x="8073" y="9107"/>
                    </a:cubicBezTo>
                    <a:cubicBezTo>
                      <a:pt x="8106" y="9107"/>
                      <a:pt x="8173" y="9073"/>
                      <a:pt x="8173" y="9007"/>
                    </a:cubicBezTo>
                    <a:cubicBezTo>
                      <a:pt x="8173" y="8973"/>
                      <a:pt x="8106" y="8940"/>
                      <a:pt x="8073" y="8940"/>
                    </a:cubicBezTo>
                    <a:cubicBezTo>
                      <a:pt x="7739" y="8973"/>
                      <a:pt x="7439" y="8940"/>
                      <a:pt x="7105" y="8840"/>
                    </a:cubicBezTo>
                    <a:cubicBezTo>
                      <a:pt x="6838" y="8773"/>
                      <a:pt x="6571" y="8640"/>
                      <a:pt x="6271" y="8473"/>
                    </a:cubicBezTo>
                    <a:cubicBezTo>
                      <a:pt x="4503" y="7405"/>
                      <a:pt x="4503" y="5604"/>
                      <a:pt x="5237" y="4303"/>
                    </a:cubicBezTo>
                    <a:cubicBezTo>
                      <a:pt x="5904" y="3069"/>
                      <a:pt x="7205" y="2235"/>
                      <a:pt x="8339" y="2902"/>
                    </a:cubicBezTo>
                    <a:lnTo>
                      <a:pt x="8373" y="2936"/>
                    </a:lnTo>
                    <a:cubicBezTo>
                      <a:pt x="8573" y="3236"/>
                      <a:pt x="8773" y="3503"/>
                      <a:pt x="8940" y="3803"/>
                    </a:cubicBezTo>
                    <a:cubicBezTo>
                      <a:pt x="9540" y="4770"/>
                      <a:pt x="9941" y="5838"/>
                      <a:pt x="10207" y="6838"/>
                    </a:cubicBezTo>
                    <a:cubicBezTo>
                      <a:pt x="10207" y="6905"/>
                      <a:pt x="10241" y="6905"/>
                      <a:pt x="10241" y="6905"/>
                    </a:cubicBezTo>
                    <a:cubicBezTo>
                      <a:pt x="10274" y="6905"/>
                      <a:pt x="10274" y="6838"/>
                      <a:pt x="10274" y="6838"/>
                    </a:cubicBezTo>
                    <a:cubicBezTo>
                      <a:pt x="10107" y="5771"/>
                      <a:pt x="9874" y="4603"/>
                      <a:pt x="9340" y="356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5"/>
              <p:cNvSpPr/>
              <p:nvPr/>
            </p:nvSpPr>
            <p:spPr>
              <a:xfrm>
                <a:off x="3297525" y="2351300"/>
                <a:ext cx="311075" cy="400300"/>
              </a:xfrm>
              <a:custGeom>
                <a:avLst/>
                <a:gdLst/>
                <a:ahLst/>
                <a:cxnLst/>
                <a:rect l="l" t="t" r="r" b="b"/>
                <a:pathLst>
                  <a:path w="12443" h="16012" extrusionOk="0">
                    <a:moveTo>
                      <a:pt x="12443" y="15445"/>
                    </a:moveTo>
                    <a:lnTo>
                      <a:pt x="734" y="16012"/>
                    </a:lnTo>
                    <a:lnTo>
                      <a:pt x="1" y="567"/>
                    </a:lnTo>
                    <a:lnTo>
                      <a:pt x="11709" y="0"/>
                    </a:lnTo>
                    <a:close/>
                  </a:path>
                </a:pathLst>
              </a:custGeom>
              <a:solidFill>
                <a:srgbClr val="D59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5"/>
              <p:cNvSpPr/>
              <p:nvPr/>
            </p:nvSpPr>
            <p:spPr>
              <a:xfrm>
                <a:off x="3275850" y="2566450"/>
                <a:ext cx="932350" cy="818100"/>
              </a:xfrm>
              <a:custGeom>
                <a:avLst/>
                <a:gdLst/>
                <a:ahLst/>
                <a:cxnLst/>
                <a:rect l="l" t="t" r="r" b="b"/>
                <a:pathLst>
                  <a:path w="37294" h="32724" extrusionOk="0">
                    <a:moveTo>
                      <a:pt x="13743" y="0"/>
                    </a:moveTo>
                    <a:lnTo>
                      <a:pt x="0" y="3703"/>
                    </a:lnTo>
                    <a:cubicBezTo>
                      <a:pt x="1968" y="13110"/>
                      <a:pt x="7339" y="21549"/>
                      <a:pt x="7406" y="32724"/>
                    </a:cubicBezTo>
                    <a:lnTo>
                      <a:pt x="35759" y="30956"/>
                    </a:lnTo>
                    <a:cubicBezTo>
                      <a:pt x="37294" y="12843"/>
                      <a:pt x="27587" y="3903"/>
                      <a:pt x="13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3373425" y="3392025"/>
                <a:ext cx="773075" cy="1117500"/>
              </a:xfrm>
              <a:custGeom>
                <a:avLst/>
                <a:gdLst/>
                <a:ahLst/>
                <a:cxnLst/>
                <a:rect l="l" t="t" r="r" b="b"/>
                <a:pathLst>
                  <a:path w="30923" h="44700" extrusionOk="0">
                    <a:moveTo>
                      <a:pt x="6605" y="1"/>
                    </a:moveTo>
                    <a:lnTo>
                      <a:pt x="634" y="38162"/>
                    </a:lnTo>
                    <a:cubicBezTo>
                      <a:pt x="534" y="39596"/>
                      <a:pt x="0" y="42098"/>
                      <a:pt x="3136" y="43399"/>
                    </a:cubicBezTo>
                    <a:cubicBezTo>
                      <a:pt x="6305" y="44700"/>
                      <a:pt x="13176" y="44466"/>
                      <a:pt x="14944" y="44600"/>
                    </a:cubicBezTo>
                    <a:cubicBezTo>
                      <a:pt x="14962" y="44601"/>
                      <a:pt x="14979" y="44602"/>
                      <a:pt x="14997" y="44602"/>
                    </a:cubicBezTo>
                    <a:cubicBezTo>
                      <a:pt x="15331" y="44602"/>
                      <a:pt x="15689" y="44330"/>
                      <a:pt x="15997" y="44330"/>
                    </a:cubicBezTo>
                    <a:cubicBezTo>
                      <a:pt x="16013" y="44330"/>
                      <a:pt x="16029" y="44331"/>
                      <a:pt x="16045" y="44333"/>
                    </a:cubicBezTo>
                    <a:cubicBezTo>
                      <a:pt x="16412" y="44333"/>
                      <a:pt x="16445" y="43999"/>
                      <a:pt x="16478" y="43632"/>
                    </a:cubicBezTo>
                    <a:cubicBezTo>
                      <a:pt x="16478" y="43265"/>
                      <a:pt x="16145" y="42898"/>
                      <a:pt x="16145" y="42898"/>
                    </a:cubicBezTo>
                    <a:cubicBezTo>
                      <a:pt x="14477" y="41331"/>
                      <a:pt x="13143" y="39796"/>
                      <a:pt x="12576" y="37561"/>
                    </a:cubicBezTo>
                    <a:lnTo>
                      <a:pt x="12609" y="36861"/>
                    </a:lnTo>
                    <a:lnTo>
                      <a:pt x="30922" y="3203"/>
                    </a:lnTo>
                    <a:lnTo>
                      <a:pt x="6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3247500" y="3261950"/>
                <a:ext cx="1580300" cy="947200"/>
              </a:xfrm>
              <a:custGeom>
                <a:avLst/>
                <a:gdLst/>
                <a:ahLst/>
                <a:cxnLst/>
                <a:rect l="l" t="t" r="r" b="b"/>
                <a:pathLst>
                  <a:path w="63212" h="37888" extrusionOk="0">
                    <a:moveTo>
                      <a:pt x="7972" y="0"/>
                    </a:moveTo>
                    <a:cubicBezTo>
                      <a:pt x="7972" y="0"/>
                      <a:pt x="0" y="17746"/>
                      <a:pt x="16745" y="22483"/>
                    </a:cubicBezTo>
                    <a:lnTo>
                      <a:pt x="49169" y="36260"/>
                    </a:lnTo>
                    <a:cubicBezTo>
                      <a:pt x="49877" y="36854"/>
                      <a:pt x="50837" y="37888"/>
                      <a:pt x="52295" y="37888"/>
                    </a:cubicBezTo>
                    <a:cubicBezTo>
                      <a:pt x="52964" y="37888"/>
                      <a:pt x="53737" y="37670"/>
                      <a:pt x="54639" y="37093"/>
                    </a:cubicBezTo>
                    <a:cubicBezTo>
                      <a:pt x="57508" y="35292"/>
                      <a:pt x="61411" y="29621"/>
                      <a:pt x="62545" y="28254"/>
                    </a:cubicBezTo>
                    <a:cubicBezTo>
                      <a:pt x="62778" y="27987"/>
                      <a:pt x="62778" y="27487"/>
                      <a:pt x="63012" y="27220"/>
                    </a:cubicBezTo>
                    <a:cubicBezTo>
                      <a:pt x="63212" y="26920"/>
                      <a:pt x="62978" y="26719"/>
                      <a:pt x="62712" y="26486"/>
                    </a:cubicBezTo>
                    <a:cubicBezTo>
                      <a:pt x="62551" y="26366"/>
                      <a:pt x="62319" y="26342"/>
                      <a:pt x="62159" y="26342"/>
                    </a:cubicBezTo>
                    <a:cubicBezTo>
                      <a:pt x="62052" y="26342"/>
                      <a:pt x="61978" y="26352"/>
                      <a:pt x="61978" y="26352"/>
                    </a:cubicBezTo>
                    <a:cubicBezTo>
                      <a:pt x="60792" y="26622"/>
                      <a:pt x="59674" y="26814"/>
                      <a:pt x="58582" y="26814"/>
                    </a:cubicBezTo>
                    <a:cubicBezTo>
                      <a:pt x="57646" y="26814"/>
                      <a:pt x="56730" y="26673"/>
                      <a:pt x="55807" y="26319"/>
                    </a:cubicBezTo>
                    <a:lnTo>
                      <a:pt x="55306" y="25885"/>
                    </a:lnTo>
                    <a:lnTo>
                      <a:pt x="36826" y="1301"/>
                    </a:lnTo>
                    <a:lnTo>
                      <a:pt x="79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3451800" y="3688925"/>
                <a:ext cx="555425" cy="284375"/>
              </a:xfrm>
              <a:custGeom>
                <a:avLst/>
                <a:gdLst/>
                <a:ahLst/>
                <a:cxnLst/>
                <a:rect l="l" t="t" r="r" b="b"/>
                <a:pathLst>
                  <a:path w="22217" h="11375" extrusionOk="0">
                    <a:moveTo>
                      <a:pt x="1" y="34"/>
                    </a:moveTo>
                    <a:cubicBezTo>
                      <a:pt x="1" y="67"/>
                      <a:pt x="1" y="67"/>
                      <a:pt x="1" y="100"/>
                    </a:cubicBezTo>
                    <a:cubicBezTo>
                      <a:pt x="34" y="167"/>
                      <a:pt x="67" y="200"/>
                      <a:pt x="101" y="234"/>
                    </a:cubicBezTo>
                    <a:cubicBezTo>
                      <a:pt x="401" y="701"/>
                      <a:pt x="801" y="1168"/>
                      <a:pt x="1268" y="1635"/>
                    </a:cubicBezTo>
                    <a:cubicBezTo>
                      <a:pt x="2903" y="3202"/>
                      <a:pt x="5371" y="4637"/>
                      <a:pt x="8073" y="5938"/>
                    </a:cubicBezTo>
                    <a:cubicBezTo>
                      <a:pt x="9874" y="6805"/>
                      <a:pt x="11776" y="7606"/>
                      <a:pt x="13644" y="8339"/>
                    </a:cubicBezTo>
                    <a:cubicBezTo>
                      <a:pt x="15745" y="9140"/>
                      <a:pt x="17813" y="9841"/>
                      <a:pt x="19615" y="10474"/>
                    </a:cubicBezTo>
                    <a:cubicBezTo>
                      <a:pt x="20549" y="10808"/>
                      <a:pt x="21416" y="11108"/>
                      <a:pt x="22183" y="11375"/>
                    </a:cubicBezTo>
                    <a:cubicBezTo>
                      <a:pt x="22183" y="11375"/>
                      <a:pt x="22216" y="11375"/>
                      <a:pt x="22216" y="11375"/>
                    </a:cubicBezTo>
                    <a:cubicBezTo>
                      <a:pt x="22216" y="11342"/>
                      <a:pt x="22216" y="11342"/>
                      <a:pt x="22216" y="11342"/>
                    </a:cubicBezTo>
                    <a:cubicBezTo>
                      <a:pt x="21483" y="11008"/>
                      <a:pt x="20682" y="10641"/>
                      <a:pt x="19781" y="10308"/>
                    </a:cubicBezTo>
                    <a:cubicBezTo>
                      <a:pt x="18047" y="9607"/>
                      <a:pt x="16079" y="8840"/>
                      <a:pt x="14044" y="8006"/>
                    </a:cubicBezTo>
                    <a:cubicBezTo>
                      <a:pt x="13243" y="7672"/>
                      <a:pt x="12409" y="7372"/>
                      <a:pt x="11576" y="7039"/>
                    </a:cubicBezTo>
                    <a:cubicBezTo>
                      <a:pt x="9641" y="6238"/>
                      <a:pt x="7706" y="5404"/>
                      <a:pt x="6005" y="4503"/>
                    </a:cubicBezTo>
                    <a:cubicBezTo>
                      <a:pt x="4003" y="3469"/>
                      <a:pt x="2269" y="2302"/>
                      <a:pt x="1068" y="1134"/>
                    </a:cubicBezTo>
                    <a:cubicBezTo>
                      <a:pt x="734" y="801"/>
                      <a:pt x="434" y="467"/>
                      <a:pt x="167" y="100"/>
                    </a:cubicBezTo>
                    <a:cubicBezTo>
                      <a:pt x="167" y="67"/>
                      <a:pt x="167" y="67"/>
                      <a:pt x="134" y="34"/>
                    </a:cubicBezTo>
                    <a:cubicBezTo>
                      <a:pt x="134" y="0"/>
                      <a:pt x="101" y="0"/>
                      <a:pt x="67" y="0"/>
                    </a:cubicBezTo>
                    <a:cubicBezTo>
                      <a:pt x="67" y="0"/>
                      <a:pt x="34" y="0"/>
                      <a:pt x="34" y="0"/>
                    </a:cubicBezTo>
                    <a:cubicBezTo>
                      <a:pt x="1" y="0"/>
                      <a:pt x="1" y="34"/>
                      <a:pt x="1"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3748675" y="3288625"/>
                <a:ext cx="729725" cy="733900"/>
              </a:xfrm>
              <a:custGeom>
                <a:avLst/>
                <a:gdLst/>
                <a:ahLst/>
                <a:cxnLst/>
                <a:rect l="l" t="t" r="r" b="b"/>
                <a:pathLst>
                  <a:path w="29189" h="29356" extrusionOk="0">
                    <a:moveTo>
                      <a:pt x="67" y="67"/>
                    </a:moveTo>
                    <a:cubicBezTo>
                      <a:pt x="34" y="201"/>
                      <a:pt x="1" y="301"/>
                      <a:pt x="1" y="434"/>
                    </a:cubicBezTo>
                    <a:cubicBezTo>
                      <a:pt x="1" y="468"/>
                      <a:pt x="34" y="534"/>
                      <a:pt x="67" y="568"/>
                    </a:cubicBezTo>
                    <a:cubicBezTo>
                      <a:pt x="434" y="2035"/>
                      <a:pt x="968" y="3470"/>
                      <a:pt x="1635" y="4871"/>
                    </a:cubicBezTo>
                    <a:cubicBezTo>
                      <a:pt x="3303" y="8273"/>
                      <a:pt x="5805" y="11476"/>
                      <a:pt x="8640" y="14411"/>
                    </a:cubicBezTo>
                    <a:cubicBezTo>
                      <a:pt x="13377" y="19281"/>
                      <a:pt x="19248" y="23518"/>
                      <a:pt x="24652" y="26820"/>
                    </a:cubicBezTo>
                    <a:cubicBezTo>
                      <a:pt x="25719" y="27454"/>
                      <a:pt x="26720" y="28054"/>
                      <a:pt x="27721" y="28621"/>
                    </a:cubicBezTo>
                    <a:cubicBezTo>
                      <a:pt x="28188" y="28855"/>
                      <a:pt x="28621" y="29122"/>
                      <a:pt x="29088" y="29355"/>
                    </a:cubicBezTo>
                    <a:cubicBezTo>
                      <a:pt x="29088" y="29355"/>
                      <a:pt x="29122" y="29355"/>
                      <a:pt x="29155" y="29322"/>
                    </a:cubicBezTo>
                    <a:cubicBezTo>
                      <a:pt x="29188" y="29288"/>
                      <a:pt x="29155" y="29255"/>
                      <a:pt x="29122" y="29222"/>
                    </a:cubicBezTo>
                    <a:cubicBezTo>
                      <a:pt x="28721" y="28955"/>
                      <a:pt x="28288" y="28688"/>
                      <a:pt x="27854" y="28421"/>
                    </a:cubicBezTo>
                    <a:cubicBezTo>
                      <a:pt x="26853" y="27821"/>
                      <a:pt x="25853" y="27220"/>
                      <a:pt x="24818" y="26586"/>
                    </a:cubicBezTo>
                    <a:cubicBezTo>
                      <a:pt x="19448" y="23217"/>
                      <a:pt x="13610" y="19014"/>
                      <a:pt x="8940" y="14144"/>
                    </a:cubicBezTo>
                    <a:cubicBezTo>
                      <a:pt x="6105" y="11209"/>
                      <a:pt x="3737" y="8006"/>
                      <a:pt x="2036" y="4671"/>
                    </a:cubicBezTo>
                    <a:cubicBezTo>
                      <a:pt x="1368" y="3303"/>
                      <a:pt x="768" y="1902"/>
                      <a:pt x="368" y="468"/>
                    </a:cubicBezTo>
                    <a:cubicBezTo>
                      <a:pt x="334" y="434"/>
                      <a:pt x="334" y="401"/>
                      <a:pt x="301" y="334"/>
                    </a:cubicBezTo>
                    <a:cubicBezTo>
                      <a:pt x="234" y="201"/>
                      <a:pt x="168" y="134"/>
                      <a:pt x="101" y="34"/>
                    </a:cubicBezTo>
                    <a:cubicBezTo>
                      <a:pt x="101" y="1"/>
                      <a:pt x="67"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3861250" y="3277800"/>
                <a:ext cx="74250" cy="205150"/>
              </a:xfrm>
              <a:custGeom>
                <a:avLst/>
                <a:gdLst/>
                <a:ahLst/>
                <a:cxnLst/>
                <a:rect l="l" t="t" r="r" b="b"/>
                <a:pathLst>
                  <a:path w="2970" h="8206" extrusionOk="0">
                    <a:moveTo>
                      <a:pt x="68" y="8173"/>
                    </a:moveTo>
                    <a:cubicBezTo>
                      <a:pt x="168" y="8139"/>
                      <a:pt x="301" y="8106"/>
                      <a:pt x="401" y="8039"/>
                    </a:cubicBezTo>
                    <a:cubicBezTo>
                      <a:pt x="435" y="8039"/>
                      <a:pt x="468" y="8039"/>
                      <a:pt x="501" y="8006"/>
                    </a:cubicBezTo>
                    <a:cubicBezTo>
                      <a:pt x="1602" y="7105"/>
                      <a:pt x="2303" y="5871"/>
                      <a:pt x="2636" y="4537"/>
                    </a:cubicBezTo>
                    <a:cubicBezTo>
                      <a:pt x="2870" y="3669"/>
                      <a:pt x="2970" y="2735"/>
                      <a:pt x="2870" y="1801"/>
                    </a:cubicBezTo>
                    <a:cubicBezTo>
                      <a:pt x="2803" y="1201"/>
                      <a:pt x="2670" y="600"/>
                      <a:pt x="2503" y="33"/>
                    </a:cubicBezTo>
                    <a:cubicBezTo>
                      <a:pt x="2503" y="0"/>
                      <a:pt x="2469" y="0"/>
                      <a:pt x="2436" y="0"/>
                    </a:cubicBezTo>
                    <a:cubicBezTo>
                      <a:pt x="2436" y="0"/>
                      <a:pt x="2403" y="33"/>
                      <a:pt x="2403" y="33"/>
                    </a:cubicBezTo>
                    <a:cubicBezTo>
                      <a:pt x="2536" y="600"/>
                      <a:pt x="2603" y="1201"/>
                      <a:pt x="2636" y="1835"/>
                    </a:cubicBezTo>
                    <a:cubicBezTo>
                      <a:pt x="2670" y="2702"/>
                      <a:pt x="2603" y="3603"/>
                      <a:pt x="2369" y="4470"/>
                    </a:cubicBezTo>
                    <a:cubicBezTo>
                      <a:pt x="2036" y="5737"/>
                      <a:pt x="1335" y="6905"/>
                      <a:pt x="301" y="7772"/>
                    </a:cubicBezTo>
                    <a:cubicBezTo>
                      <a:pt x="268" y="7772"/>
                      <a:pt x="268" y="7806"/>
                      <a:pt x="234" y="7839"/>
                    </a:cubicBezTo>
                    <a:cubicBezTo>
                      <a:pt x="134" y="7939"/>
                      <a:pt x="101" y="8039"/>
                      <a:pt x="34" y="8139"/>
                    </a:cubicBezTo>
                    <a:cubicBezTo>
                      <a:pt x="1" y="8139"/>
                      <a:pt x="1" y="8173"/>
                      <a:pt x="1" y="8173"/>
                    </a:cubicBezTo>
                    <a:cubicBezTo>
                      <a:pt x="34" y="8173"/>
                      <a:pt x="34" y="8206"/>
                      <a:pt x="68" y="81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3881275" y="3329500"/>
                <a:ext cx="75075" cy="185975"/>
              </a:xfrm>
              <a:custGeom>
                <a:avLst/>
                <a:gdLst/>
                <a:ahLst/>
                <a:cxnLst/>
                <a:rect l="l" t="t" r="r" b="b"/>
                <a:pathLst>
                  <a:path w="3003" h="7439" extrusionOk="0">
                    <a:moveTo>
                      <a:pt x="67" y="7405"/>
                    </a:moveTo>
                    <a:cubicBezTo>
                      <a:pt x="101" y="7405"/>
                      <a:pt x="101" y="7439"/>
                      <a:pt x="167" y="7405"/>
                    </a:cubicBezTo>
                    <a:cubicBezTo>
                      <a:pt x="267" y="7372"/>
                      <a:pt x="334" y="7272"/>
                      <a:pt x="434" y="7205"/>
                    </a:cubicBezTo>
                    <a:cubicBezTo>
                      <a:pt x="801" y="6905"/>
                      <a:pt x="1168" y="6538"/>
                      <a:pt x="1468" y="6138"/>
                    </a:cubicBezTo>
                    <a:cubicBezTo>
                      <a:pt x="1935" y="5537"/>
                      <a:pt x="2269" y="4870"/>
                      <a:pt x="2502" y="4136"/>
                    </a:cubicBezTo>
                    <a:cubicBezTo>
                      <a:pt x="2936" y="2802"/>
                      <a:pt x="3003" y="1368"/>
                      <a:pt x="2669" y="34"/>
                    </a:cubicBezTo>
                    <a:cubicBezTo>
                      <a:pt x="2669" y="34"/>
                      <a:pt x="2636" y="0"/>
                      <a:pt x="2602" y="0"/>
                    </a:cubicBezTo>
                    <a:cubicBezTo>
                      <a:pt x="2569" y="0"/>
                      <a:pt x="2569" y="34"/>
                      <a:pt x="2569" y="67"/>
                    </a:cubicBezTo>
                    <a:cubicBezTo>
                      <a:pt x="2836" y="1334"/>
                      <a:pt x="2702" y="2769"/>
                      <a:pt x="2269" y="4036"/>
                    </a:cubicBezTo>
                    <a:cubicBezTo>
                      <a:pt x="2035" y="4737"/>
                      <a:pt x="1668" y="5371"/>
                      <a:pt x="1268" y="5971"/>
                    </a:cubicBezTo>
                    <a:cubicBezTo>
                      <a:pt x="968" y="6371"/>
                      <a:pt x="634" y="6705"/>
                      <a:pt x="301" y="7039"/>
                    </a:cubicBezTo>
                    <a:cubicBezTo>
                      <a:pt x="201" y="7139"/>
                      <a:pt x="101" y="7172"/>
                      <a:pt x="67" y="7272"/>
                    </a:cubicBezTo>
                    <a:cubicBezTo>
                      <a:pt x="34" y="7305"/>
                      <a:pt x="34" y="7339"/>
                      <a:pt x="34" y="7372"/>
                    </a:cubicBezTo>
                    <a:cubicBezTo>
                      <a:pt x="1" y="7372"/>
                      <a:pt x="1" y="7405"/>
                      <a:pt x="1" y="7405"/>
                    </a:cubicBezTo>
                    <a:cubicBezTo>
                      <a:pt x="34" y="7439"/>
                      <a:pt x="67" y="7439"/>
                      <a:pt x="67" y="7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3551050" y="3849875"/>
                <a:ext cx="140125" cy="419475"/>
              </a:xfrm>
              <a:custGeom>
                <a:avLst/>
                <a:gdLst/>
                <a:ahLst/>
                <a:cxnLst/>
                <a:rect l="l" t="t" r="r" b="b"/>
                <a:pathLst>
                  <a:path w="5605" h="16779" extrusionOk="0">
                    <a:moveTo>
                      <a:pt x="5537" y="0"/>
                    </a:moveTo>
                    <a:cubicBezTo>
                      <a:pt x="5371" y="400"/>
                      <a:pt x="5204" y="767"/>
                      <a:pt x="5037" y="1168"/>
                    </a:cubicBezTo>
                    <a:cubicBezTo>
                      <a:pt x="3736" y="4603"/>
                      <a:pt x="2635" y="8139"/>
                      <a:pt x="1468" y="11608"/>
                    </a:cubicBezTo>
                    <a:cubicBezTo>
                      <a:pt x="1201" y="12442"/>
                      <a:pt x="934" y="13310"/>
                      <a:pt x="667" y="14144"/>
                    </a:cubicBezTo>
                    <a:cubicBezTo>
                      <a:pt x="434" y="14977"/>
                      <a:pt x="200" y="15845"/>
                      <a:pt x="0" y="16679"/>
                    </a:cubicBezTo>
                    <a:cubicBezTo>
                      <a:pt x="0" y="16712"/>
                      <a:pt x="33" y="16745"/>
                      <a:pt x="67" y="16779"/>
                    </a:cubicBezTo>
                    <a:cubicBezTo>
                      <a:pt x="100" y="16779"/>
                      <a:pt x="134" y="16745"/>
                      <a:pt x="134" y="16712"/>
                    </a:cubicBezTo>
                    <a:cubicBezTo>
                      <a:pt x="234" y="16445"/>
                      <a:pt x="334" y="16178"/>
                      <a:pt x="400" y="15911"/>
                    </a:cubicBezTo>
                    <a:cubicBezTo>
                      <a:pt x="734" y="14844"/>
                      <a:pt x="1101" y="13777"/>
                      <a:pt x="1434" y="12709"/>
                    </a:cubicBezTo>
                    <a:cubicBezTo>
                      <a:pt x="2502" y="9640"/>
                      <a:pt x="3669" y="6538"/>
                      <a:pt x="4703" y="3436"/>
                    </a:cubicBezTo>
                    <a:cubicBezTo>
                      <a:pt x="4904" y="2769"/>
                      <a:pt x="5137" y="2102"/>
                      <a:pt x="5337" y="1434"/>
                    </a:cubicBezTo>
                    <a:cubicBezTo>
                      <a:pt x="5371" y="1268"/>
                      <a:pt x="5404" y="1168"/>
                      <a:pt x="5437" y="1001"/>
                    </a:cubicBezTo>
                    <a:cubicBezTo>
                      <a:pt x="5504" y="701"/>
                      <a:pt x="5571" y="367"/>
                      <a:pt x="5604" y="33"/>
                    </a:cubicBezTo>
                    <a:cubicBezTo>
                      <a:pt x="5604" y="0"/>
                      <a:pt x="5604" y="0"/>
                      <a:pt x="5604" y="0"/>
                    </a:cubicBezTo>
                    <a:cubicBezTo>
                      <a:pt x="5571" y="0"/>
                      <a:pt x="5571" y="0"/>
                      <a:pt x="5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3849575" y="2372150"/>
                <a:ext cx="361950" cy="304400"/>
              </a:xfrm>
              <a:custGeom>
                <a:avLst/>
                <a:gdLst/>
                <a:ahLst/>
                <a:cxnLst/>
                <a:rect l="l" t="t" r="r" b="b"/>
                <a:pathLst>
                  <a:path w="14478" h="12176" extrusionOk="0">
                    <a:moveTo>
                      <a:pt x="7106" y="534"/>
                    </a:moveTo>
                    <a:lnTo>
                      <a:pt x="435" y="0"/>
                    </a:lnTo>
                    <a:cubicBezTo>
                      <a:pt x="435" y="0"/>
                      <a:pt x="2102" y="3669"/>
                      <a:pt x="1" y="5170"/>
                    </a:cubicBezTo>
                    <a:lnTo>
                      <a:pt x="11909" y="12175"/>
                    </a:lnTo>
                    <a:cubicBezTo>
                      <a:pt x="11909" y="12175"/>
                      <a:pt x="14478" y="7239"/>
                      <a:pt x="13477" y="4570"/>
                    </a:cubicBezTo>
                    <a:cubicBezTo>
                      <a:pt x="12510" y="1835"/>
                      <a:pt x="7106" y="534"/>
                      <a:pt x="7106" y="5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3860425" y="2307925"/>
                <a:ext cx="1205050" cy="368625"/>
              </a:xfrm>
              <a:custGeom>
                <a:avLst/>
                <a:gdLst/>
                <a:ahLst/>
                <a:cxnLst/>
                <a:rect l="l" t="t" r="r" b="b"/>
                <a:pathLst>
                  <a:path w="48202" h="14745" extrusionOk="0">
                    <a:moveTo>
                      <a:pt x="47268" y="4804"/>
                    </a:moveTo>
                    <a:cubicBezTo>
                      <a:pt x="47268" y="4804"/>
                      <a:pt x="48202" y="8173"/>
                      <a:pt x="47201" y="10475"/>
                    </a:cubicBezTo>
                    <a:lnTo>
                      <a:pt x="11275" y="14744"/>
                    </a:lnTo>
                    <a:cubicBezTo>
                      <a:pt x="11275" y="14744"/>
                      <a:pt x="12443" y="11942"/>
                      <a:pt x="11442" y="8473"/>
                    </a:cubicBezTo>
                    <a:lnTo>
                      <a:pt x="1" y="2769"/>
                    </a:lnTo>
                    <a:lnTo>
                      <a:pt x="33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3847075" y="2373800"/>
                <a:ext cx="1155025" cy="304425"/>
              </a:xfrm>
              <a:custGeom>
                <a:avLst/>
                <a:gdLst/>
                <a:ahLst/>
                <a:cxnLst/>
                <a:rect l="l" t="t" r="r" b="b"/>
                <a:pathLst>
                  <a:path w="46201" h="12177" extrusionOk="0">
                    <a:moveTo>
                      <a:pt x="11943" y="5672"/>
                    </a:moveTo>
                    <a:cubicBezTo>
                      <a:pt x="12443" y="6739"/>
                      <a:pt x="12577" y="7873"/>
                      <a:pt x="12543" y="8907"/>
                    </a:cubicBezTo>
                    <a:cubicBezTo>
                      <a:pt x="12443" y="10675"/>
                      <a:pt x="11876" y="12143"/>
                      <a:pt x="11876" y="12143"/>
                    </a:cubicBezTo>
                    <a:cubicBezTo>
                      <a:pt x="11876" y="12176"/>
                      <a:pt x="11843" y="12176"/>
                      <a:pt x="11809" y="12176"/>
                    </a:cubicBezTo>
                    <a:lnTo>
                      <a:pt x="11743" y="12176"/>
                    </a:lnTo>
                    <a:cubicBezTo>
                      <a:pt x="11743" y="12176"/>
                      <a:pt x="6973" y="9374"/>
                      <a:pt x="3570" y="7306"/>
                    </a:cubicBezTo>
                    <a:cubicBezTo>
                      <a:pt x="1769" y="6205"/>
                      <a:pt x="301" y="5338"/>
                      <a:pt x="134" y="5238"/>
                    </a:cubicBezTo>
                    <a:cubicBezTo>
                      <a:pt x="101" y="5238"/>
                      <a:pt x="34" y="5238"/>
                      <a:pt x="34" y="5205"/>
                    </a:cubicBezTo>
                    <a:cubicBezTo>
                      <a:pt x="1" y="5138"/>
                      <a:pt x="34" y="5104"/>
                      <a:pt x="101" y="5071"/>
                    </a:cubicBezTo>
                    <a:cubicBezTo>
                      <a:pt x="201" y="5004"/>
                      <a:pt x="268" y="4871"/>
                      <a:pt x="368" y="4771"/>
                    </a:cubicBezTo>
                    <a:lnTo>
                      <a:pt x="601" y="4437"/>
                    </a:lnTo>
                    <a:cubicBezTo>
                      <a:pt x="768" y="4104"/>
                      <a:pt x="935" y="3670"/>
                      <a:pt x="968" y="3203"/>
                    </a:cubicBezTo>
                    <a:cubicBezTo>
                      <a:pt x="1035" y="2536"/>
                      <a:pt x="1002" y="1802"/>
                      <a:pt x="868" y="1168"/>
                    </a:cubicBezTo>
                    <a:cubicBezTo>
                      <a:pt x="768" y="868"/>
                      <a:pt x="701" y="568"/>
                      <a:pt x="601" y="334"/>
                    </a:cubicBezTo>
                    <a:cubicBezTo>
                      <a:pt x="535" y="268"/>
                      <a:pt x="501" y="168"/>
                      <a:pt x="468" y="134"/>
                    </a:cubicBezTo>
                    <a:lnTo>
                      <a:pt x="468" y="101"/>
                    </a:lnTo>
                    <a:cubicBezTo>
                      <a:pt x="468" y="68"/>
                      <a:pt x="468" y="34"/>
                      <a:pt x="501" y="1"/>
                    </a:cubicBezTo>
                    <a:lnTo>
                      <a:pt x="501" y="1"/>
                    </a:lnTo>
                    <a:lnTo>
                      <a:pt x="501" y="1"/>
                    </a:lnTo>
                    <a:cubicBezTo>
                      <a:pt x="535" y="1"/>
                      <a:pt x="601" y="1"/>
                      <a:pt x="635" y="34"/>
                    </a:cubicBezTo>
                    <a:lnTo>
                      <a:pt x="635" y="34"/>
                    </a:lnTo>
                    <a:cubicBezTo>
                      <a:pt x="668" y="101"/>
                      <a:pt x="701" y="168"/>
                      <a:pt x="735" y="234"/>
                    </a:cubicBezTo>
                    <a:cubicBezTo>
                      <a:pt x="902" y="434"/>
                      <a:pt x="1002" y="735"/>
                      <a:pt x="1068" y="1102"/>
                    </a:cubicBezTo>
                    <a:cubicBezTo>
                      <a:pt x="1268" y="1735"/>
                      <a:pt x="1335" y="2536"/>
                      <a:pt x="1268" y="3203"/>
                    </a:cubicBezTo>
                    <a:cubicBezTo>
                      <a:pt x="1202" y="3703"/>
                      <a:pt x="1068" y="4170"/>
                      <a:pt x="868" y="4537"/>
                    </a:cubicBezTo>
                    <a:cubicBezTo>
                      <a:pt x="768" y="4671"/>
                      <a:pt x="701" y="4738"/>
                      <a:pt x="635" y="4838"/>
                    </a:cubicBezTo>
                    <a:cubicBezTo>
                      <a:pt x="1535" y="5371"/>
                      <a:pt x="6472" y="8207"/>
                      <a:pt x="9441" y="9941"/>
                    </a:cubicBezTo>
                    <a:cubicBezTo>
                      <a:pt x="9741" y="10108"/>
                      <a:pt x="10041" y="10308"/>
                      <a:pt x="10308" y="10475"/>
                    </a:cubicBezTo>
                    <a:cubicBezTo>
                      <a:pt x="11109" y="10942"/>
                      <a:pt x="11643" y="11242"/>
                      <a:pt x="11643" y="11242"/>
                    </a:cubicBezTo>
                    <a:cubicBezTo>
                      <a:pt x="11676" y="11309"/>
                      <a:pt x="11676" y="11342"/>
                      <a:pt x="11676" y="11376"/>
                    </a:cubicBezTo>
                    <a:cubicBezTo>
                      <a:pt x="11643" y="11409"/>
                      <a:pt x="11609" y="11409"/>
                      <a:pt x="11576" y="11409"/>
                    </a:cubicBezTo>
                    <a:lnTo>
                      <a:pt x="10242" y="10642"/>
                    </a:lnTo>
                    <a:cubicBezTo>
                      <a:pt x="9975" y="10508"/>
                      <a:pt x="9674" y="10308"/>
                      <a:pt x="9341" y="10108"/>
                    </a:cubicBezTo>
                    <a:cubicBezTo>
                      <a:pt x="6339" y="8373"/>
                      <a:pt x="1235" y="5371"/>
                      <a:pt x="501" y="4971"/>
                    </a:cubicBezTo>
                    <a:cubicBezTo>
                      <a:pt x="435" y="5004"/>
                      <a:pt x="401" y="5038"/>
                      <a:pt x="301" y="5071"/>
                    </a:cubicBezTo>
                    <a:cubicBezTo>
                      <a:pt x="701" y="5305"/>
                      <a:pt x="2069" y="6105"/>
                      <a:pt x="3737" y="7039"/>
                    </a:cubicBezTo>
                    <a:cubicBezTo>
                      <a:pt x="6872" y="8907"/>
                      <a:pt x="11075" y="11409"/>
                      <a:pt x="11809" y="11809"/>
                    </a:cubicBezTo>
                    <a:cubicBezTo>
                      <a:pt x="11909" y="11476"/>
                      <a:pt x="12343" y="10241"/>
                      <a:pt x="12410" y="8807"/>
                    </a:cubicBezTo>
                    <a:cubicBezTo>
                      <a:pt x="12443" y="7806"/>
                      <a:pt x="12376" y="6672"/>
                      <a:pt x="11909" y="5638"/>
                    </a:cubicBezTo>
                    <a:cubicBezTo>
                      <a:pt x="11909" y="5605"/>
                      <a:pt x="11909" y="5571"/>
                      <a:pt x="11943" y="5571"/>
                    </a:cubicBezTo>
                    <a:cubicBezTo>
                      <a:pt x="11876" y="5638"/>
                      <a:pt x="11909" y="5638"/>
                      <a:pt x="11943" y="5672"/>
                    </a:cubicBezTo>
                    <a:close/>
                    <a:moveTo>
                      <a:pt x="1502" y="4571"/>
                    </a:moveTo>
                    <a:cubicBezTo>
                      <a:pt x="1435" y="4537"/>
                      <a:pt x="1302" y="4571"/>
                      <a:pt x="1268" y="4671"/>
                    </a:cubicBezTo>
                    <a:cubicBezTo>
                      <a:pt x="1235" y="4738"/>
                      <a:pt x="1268" y="4838"/>
                      <a:pt x="1335" y="4871"/>
                    </a:cubicBezTo>
                    <a:lnTo>
                      <a:pt x="11676" y="10642"/>
                    </a:lnTo>
                    <a:cubicBezTo>
                      <a:pt x="11809" y="10675"/>
                      <a:pt x="11909" y="10675"/>
                      <a:pt x="12009" y="10575"/>
                    </a:cubicBezTo>
                    <a:cubicBezTo>
                      <a:pt x="12043" y="10475"/>
                      <a:pt x="12009" y="10342"/>
                      <a:pt x="11909" y="10275"/>
                    </a:cubicBezTo>
                    <a:close/>
                    <a:moveTo>
                      <a:pt x="12143" y="9474"/>
                    </a:moveTo>
                    <a:cubicBezTo>
                      <a:pt x="12176" y="9374"/>
                      <a:pt x="12176" y="9241"/>
                      <a:pt x="12076" y="9174"/>
                    </a:cubicBezTo>
                    <a:lnTo>
                      <a:pt x="1769" y="3570"/>
                    </a:lnTo>
                    <a:cubicBezTo>
                      <a:pt x="1702" y="3503"/>
                      <a:pt x="1569" y="3570"/>
                      <a:pt x="1535" y="3637"/>
                    </a:cubicBezTo>
                    <a:cubicBezTo>
                      <a:pt x="1502" y="3703"/>
                      <a:pt x="1535" y="3837"/>
                      <a:pt x="1602" y="3870"/>
                    </a:cubicBezTo>
                    <a:lnTo>
                      <a:pt x="11843" y="9541"/>
                    </a:lnTo>
                    <a:cubicBezTo>
                      <a:pt x="11943" y="9641"/>
                      <a:pt x="12076" y="9574"/>
                      <a:pt x="12143" y="9474"/>
                    </a:cubicBezTo>
                    <a:close/>
                    <a:moveTo>
                      <a:pt x="12076" y="8173"/>
                    </a:moveTo>
                    <a:lnTo>
                      <a:pt x="1769" y="2469"/>
                    </a:lnTo>
                    <a:cubicBezTo>
                      <a:pt x="1702" y="2436"/>
                      <a:pt x="1569" y="2469"/>
                      <a:pt x="1535" y="2536"/>
                    </a:cubicBezTo>
                    <a:cubicBezTo>
                      <a:pt x="1502" y="2603"/>
                      <a:pt x="1535" y="2736"/>
                      <a:pt x="1602" y="2769"/>
                    </a:cubicBezTo>
                    <a:lnTo>
                      <a:pt x="11843" y="8574"/>
                    </a:lnTo>
                    <a:cubicBezTo>
                      <a:pt x="11943" y="8640"/>
                      <a:pt x="12076" y="8607"/>
                      <a:pt x="12143" y="8474"/>
                    </a:cubicBezTo>
                    <a:cubicBezTo>
                      <a:pt x="12210" y="8373"/>
                      <a:pt x="12176" y="8207"/>
                      <a:pt x="12076" y="8173"/>
                    </a:cubicBezTo>
                    <a:close/>
                    <a:moveTo>
                      <a:pt x="1402" y="1769"/>
                    </a:moveTo>
                    <a:lnTo>
                      <a:pt x="11743" y="7306"/>
                    </a:lnTo>
                    <a:cubicBezTo>
                      <a:pt x="11843" y="7339"/>
                      <a:pt x="11943" y="7306"/>
                      <a:pt x="12043" y="7239"/>
                    </a:cubicBezTo>
                    <a:cubicBezTo>
                      <a:pt x="12076" y="7106"/>
                      <a:pt x="12043" y="7006"/>
                      <a:pt x="11943" y="6939"/>
                    </a:cubicBezTo>
                    <a:lnTo>
                      <a:pt x="1569" y="1469"/>
                    </a:lnTo>
                    <a:cubicBezTo>
                      <a:pt x="1502" y="1435"/>
                      <a:pt x="1402" y="1469"/>
                      <a:pt x="1335" y="1535"/>
                    </a:cubicBezTo>
                    <a:cubicBezTo>
                      <a:pt x="1268" y="1635"/>
                      <a:pt x="1302" y="1735"/>
                      <a:pt x="1402" y="1769"/>
                    </a:cubicBezTo>
                    <a:close/>
                    <a:moveTo>
                      <a:pt x="46134" y="1702"/>
                    </a:moveTo>
                    <a:cubicBezTo>
                      <a:pt x="46134" y="1702"/>
                      <a:pt x="44733" y="1802"/>
                      <a:pt x="42498" y="2002"/>
                    </a:cubicBezTo>
                    <a:cubicBezTo>
                      <a:pt x="41797" y="2069"/>
                      <a:pt x="40963" y="2169"/>
                      <a:pt x="40096" y="2236"/>
                    </a:cubicBezTo>
                    <a:cubicBezTo>
                      <a:pt x="33024" y="2936"/>
                      <a:pt x="21516" y="4204"/>
                      <a:pt x="15912" y="4838"/>
                    </a:cubicBezTo>
                    <a:cubicBezTo>
                      <a:pt x="15045" y="4938"/>
                      <a:pt x="14344" y="5004"/>
                      <a:pt x="13811" y="5071"/>
                    </a:cubicBezTo>
                    <a:cubicBezTo>
                      <a:pt x="13410" y="5104"/>
                      <a:pt x="13110" y="5205"/>
                      <a:pt x="12877" y="5205"/>
                    </a:cubicBezTo>
                    <a:lnTo>
                      <a:pt x="12810" y="5205"/>
                    </a:lnTo>
                    <a:cubicBezTo>
                      <a:pt x="12610" y="5271"/>
                      <a:pt x="12543" y="5305"/>
                      <a:pt x="12543" y="5305"/>
                    </a:cubicBezTo>
                    <a:lnTo>
                      <a:pt x="12543" y="5305"/>
                    </a:lnTo>
                    <a:lnTo>
                      <a:pt x="12543" y="5305"/>
                    </a:lnTo>
                    <a:cubicBezTo>
                      <a:pt x="12543" y="5305"/>
                      <a:pt x="12610" y="5338"/>
                      <a:pt x="12810" y="5371"/>
                    </a:cubicBezTo>
                    <a:lnTo>
                      <a:pt x="12877" y="5371"/>
                    </a:lnTo>
                    <a:cubicBezTo>
                      <a:pt x="13110" y="5371"/>
                      <a:pt x="13410" y="5338"/>
                      <a:pt x="13811" y="5305"/>
                    </a:cubicBezTo>
                    <a:cubicBezTo>
                      <a:pt x="14344" y="5271"/>
                      <a:pt x="15045" y="5205"/>
                      <a:pt x="15912" y="5071"/>
                    </a:cubicBezTo>
                    <a:cubicBezTo>
                      <a:pt x="21583" y="4471"/>
                      <a:pt x="33024" y="3270"/>
                      <a:pt x="40096" y="2469"/>
                    </a:cubicBezTo>
                    <a:cubicBezTo>
                      <a:pt x="40963" y="2336"/>
                      <a:pt x="41797" y="2269"/>
                      <a:pt x="42498" y="2202"/>
                    </a:cubicBezTo>
                    <a:cubicBezTo>
                      <a:pt x="44733" y="1936"/>
                      <a:pt x="46134" y="1735"/>
                      <a:pt x="46134" y="1735"/>
                    </a:cubicBezTo>
                    <a:cubicBezTo>
                      <a:pt x="46201" y="1735"/>
                      <a:pt x="46201" y="1702"/>
                      <a:pt x="46201" y="1702"/>
                    </a:cubicBezTo>
                    <a:close/>
                    <a:moveTo>
                      <a:pt x="44733" y="3637"/>
                    </a:moveTo>
                    <a:lnTo>
                      <a:pt x="44733" y="4037"/>
                    </a:lnTo>
                    <a:cubicBezTo>
                      <a:pt x="44666" y="4838"/>
                      <a:pt x="44466" y="5305"/>
                      <a:pt x="44132" y="5605"/>
                    </a:cubicBezTo>
                    <a:cubicBezTo>
                      <a:pt x="43732" y="5938"/>
                      <a:pt x="43132" y="6072"/>
                      <a:pt x="42164" y="6205"/>
                    </a:cubicBezTo>
                    <a:lnTo>
                      <a:pt x="38362" y="6872"/>
                    </a:lnTo>
                    <a:cubicBezTo>
                      <a:pt x="35460" y="7339"/>
                      <a:pt x="32524" y="7840"/>
                      <a:pt x="29622" y="8307"/>
                    </a:cubicBezTo>
                    <a:cubicBezTo>
                      <a:pt x="26653" y="8740"/>
                      <a:pt x="23751" y="9207"/>
                      <a:pt x="20816" y="9641"/>
                    </a:cubicBezTo>
                    <a:cubicBezTo>
                      <a:pt x="19982" y="9741"/>
                      <a:pt x="17780" y="10342"/>
                      <a:pt x="16046" y="10608"/>
                    </a:cubicBezTo>
                    <a:cubicBezTo>
                      <a:pt x="15112" y="10775"/>
                      <a:pt x="14244" y="10842"/>
                      <a:pt x="13911" y="10675"/>
                    </a:cubicBezTo>
                    <a:cubicBezTo>
                      <a:pt x="13844" y="10642"/>
                      <a:pt x="13811" y="10575"/>
                      <a:pt x="13744" y="10508"/>
                    </a:cubicBezTo>
                    <a:cubicBezTo>
                      <a:pt x="13744" y="10375"/>
                      <a:pt x="13811" y="10275"/>
                      <a:pt x="13844" y="10141"/>
                    </a:cubicBezTo>
                    <a:cubicBezTo>
                      <a:pt x="13978" y="9574"/>
                      <a:pt x="13911" y="8407"/>
                      <a:pt x="14144" y="7540"/>
                    </a:cubicBezTo>
                    <a:cubicBezTo>
                      <a:pt x="14244" y="7073"/>
                      <a:pt x="14411" y="6706"/>
                      <a:pt x="14711" y="6505"/>
                    </a:cubicBezTo>
                    <a:cubicBezTo>
                      <a:pt x="14912" y="6372"/>
                      <a:pt x="15946" y="6205"/>
                      <a:pt x="17213" y="6072"/>
                    </a:cubicBezTo>
                    <a:cubicBezTo>
                      <a:pt x="19415" y="5805"/>
                      <a:pt x="22417" y="5605"/>
                      <a:pt x="22984" y="5538"/>
                    </a:cubicBezTo>
                    <a:lnTo>
                      <a:pt x="31190" y="4804"/>
                    </a:lnTo>
                    <a:cubicBezTo>
                      <a:pt x="34325" y="4537"/>
                      <a:pt x="37461" y="4004"/>
                      <a:pt x="40630" y="3703"/>
                    </a:cubicBezTo>
                    <a:cubicBezTo>
                      <a:pt x="41697" y="3603"/>
                      <a:pt x="42831" y="3503"/>
                      <a:pt x="43899" y="3503"/>
                    </a:cubicBezTo>
                    <a:cubicBezTo>
                      <a:pt x="44166" y="3503"/>
                      <a:pt x="44433" y="3503"/>
                      <a:pt x="44699" y="3570"/>
                    </a:cubicBezTo>
                    <a:cubicBezTo>
                      <a:pt x="44699" y="3570"/>
                      <a:pt x="44733" y="3570"/>
                      <a:pt x="44733" y="3603"/>
                    </a:cubicBezTo>
                    <a:cubicBezTo>
                      <a:pt x="44733" y="3603"/>
                      <a:pt x="44733" y="3637"/>
                      <a:pt x="44699" y="3637"/>
                    </a:cubicBezTo>
                    <a:cubicBezTo>
                      <a:pt x="44699" y="3570"/>
                      <a:pt x="44733" y="3603"/>
                      <a:pt x="44733" y="3637"/>
                    </a:cubicBezTo>
                    <a:close/>
                    <a:moveTo>
                      <a:pt x="44566" y="3570"/>
                    </a:moveTo>
                    <a:cubicBezTo>
                      <a:pt x="44333" y="3570"/>
                      <a:pt x="44066" y="3603"/>
                      <a:pt x="43866" y="3603"/>
                    </a:cubicBezTo>
                    <a:cubicBezTo>
                      <a:pt x="42765" y="3637"/>
                      <a:pt x="41664" y="3703"/>
                      <a:pt x="40597" y="3837"/>
                    </a:cubicBezTo>
                    <a:cubicBezTo>
                      <a:pt x="37461" y="4137"/>
                      <a:pt x="34292" y="4704"/>
                      <a:pt x="31123" y="4971"/>
                    </a:cubicBezTo>
                    <a:lnTo>
                      <a:pt x="22951" y="5672"/>
                    </a:lnTo>
                    <a:cubicBezTo>
                      <a:pt x="22384" y="5705"/>
                      <a:pt x="19381" y="5938"/>
                      <a:pt x="17180" y="6172"/>
                    </a:cubicBezTo>
                    <a:cubicBezTo>
                      <a:pt x="15946" y="6339"/>
                      <a:pt x="14945" y="6439"/>
                      <a:pt x="14745" y="6606"/>
                    </a:cubicBezTo>
                    <a:cubicBezTo>
                      <a:pt x="14478" y="6772"/>
                      <a:pt x="14378" y="7106"/>
                      <a:pt x="14244" y="7540"/>
                    </a:cubicBezTo>
                    <a:cubicBezTo>
                      <a:pt x="14078" y="8407"/>
                      <a:pt x="14144" y="9574"/>
                      <a:pt x="14011" y="10208"/>
                    </a:cubicBezTo>
                    <a:lnTo>
                      <a:pt x="13944" y="10475"/>
                    </a:lnTo>
                    <a:cubicBezTo>
                      <a:pt x="14244" y="10608"/>
                      <a:pt x="15045" y="10508"/>
                      <a:pt x="15946" y="10342"/>
                    </a:cubicBezTo>
                    <a:cubicBezTo>
                      <a:pt x="17647" y="10041"/>
                      <a:pt x="19882" y="9441"/>
                      <a:pt x="20682" y="9307"/>
                    </a:cubicBezTo>
                    <a:cubicBezTo>
                      <a:pt x="23618" y="8907"/>
                      <a:pt x="26553" y="8440"/>
                      <a:pt x="29489" y="8007"/>
                    </a:cubicBezTo>
                    <a:cubicBezTo>
                      <a:pt x="32391" y="7540"/>
                      <a:pt x="35359" y="7039"/>
                      <a:pt x="38262" y="6539"/>
                    </a:cubicBezTo>
                    <a:lnTo>
                      <a:pt x="42064" y="5938"/>
                    </a:lnTo>
                    <a:cubicBezTo>
                      <a:pt x="42965" y="5805"/>
                      <a:pt x="43499" y="5705"/>
                      <a:pt x="43899" y="5371"/>
                    </a:cubicBezTo>
                    <a:cubicBezTo>
                      <a:pt x="44199" y="5104"/>
                      <a:pt x="44266" y="4704"/>
                      <a:pt x="44433" y="4004"/>
                    </a:cubicBezTo>
                    <a:cubicBezTo>
                      <a:pt x="44466" y="3904"/>
                      <a:pt x="44466" y="3737"/>
                      <a:pt x="44499" y="3637"/>
                    </a:cubicBezTo>
                    <a:cubicBezTo>
                      <a:pt x="44533" y="3603"/>
                      <a:pt x="44533" y="3570"/>
                      <a:pt x="44566" y="3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3943825" y="2187850"/>
                <a:ext cx="360275" cy="313575"/>
              </a:xfrm>
              <a:custGeom>
                <a:avLst/>
                <a:gdLst/>
                <a:ahLst/>
                <a:cxnLst/>
                <a:rect l="l" t="t" r="r" b="b"/>
                <a:pathLst>
                  <a:path w="14411" h="12543" extrusionOk="0">
                    <a:moveTo>
                      <a:pt x="7306" y="734"/>
                    </a:moveTo>
                    <a:lnTo>
                      <a:pt x="667" y="0"/>
                    </a:lnTo>
                    <a:cubicBezTo>
                      <a:pt x="667" y="0"/>
                      <a:pt x="2202" y="3703"/>
                      <a:pt x="0" y="5171"/>
                    </a:cubicBezTo>
                    <a:lnTo>
                      <a:pt x="11675" y="12542"/>
                    </a:lnTo>
                    <a:cubicBezTo>
                      <a:pt x="11675" y="12542"/>
                      <a:pt x="14411" y="7706"/>
                      <a:pt x="13510" y="4970"/>
                    </a:cubicBezTo>
                    <a:cubicBezTo>
                      <a:pt x="12643" y="2235"/>
                      <a:pt x="7306" y="734"/>
                      <a:pt x="7306" y="7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3958000" y="2151150"/>
                <a:ext cx="1202550" cy="350275"/>
              </a:xfrm>
              <a:custGeom>
                <a:avLst/>
                <a:gdLst/>
                <a:ahLst/>
                <a:cxnLst/>
                <a:rect l="l" t="t" r="r" b="b"/>
                <a:pathLst>
                  <a:path w="48102" h="14011" extrusionOk="0">
                    <a:moveTo>
                      <a:pt x="47267" y="5271"/>
                    </a:moveTo>
                    <a:cubicBezTo>
                      <a:pt x="47267" y="5271"/>
                      <a:pt x="48101" y="8640"/>
                      <a:pt x="46934" y="10942"/>
                    </a:cubicBezTo>
                    <a:lnTo>
                      <a:pt x="10975" y="14010"/>
                    </a:lnTo>
                    <a:cubicBezTo>
                      <a:pt x="10975" y="14010"/>
                      <a:pt x="12309" y="11175"/>
                      <a:pt x="11275" y="7739"/>
                    </a:cubicBezTo>
                    <a:lnTo>
                      <a:pt x="0" y="1602"/>
                    </a:lnTo>
                    <a:lnTo>
                      <a:pt x="331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3941325" y="2189500"/>
                <a:ext cx="1158350" cy="312750"/>
              </a:xfrm>
              <a:custGeom>
                <a:avLst/>
                <a:gdLst/>
                <a:ahLst/>
                <a:cxnLst/>
                <a:rect l="l" t="t" r="r" b="b"/>
                <a:pathLst>
                  <a:path w="46334" h="12510" extrusionOk="0">
                    <a:moveTo>
                      <a:pt x="11942" y="6072"/>
                    </a:moveTo>
                    <a:cubicBezTo>
                      <a:pt x="12409" y="7139"/>
                      <a:pt x="12476" y="8273"/>
                      <a:pt x="12409" y="9308"/>
                    </a:cubicBezTo>
                    <a:cubicBezTo>
                      <a:pt x="12242" y="11075"/>
                      <a:pt x="11642" y="12476"/>
                      <a:pt x="11642" y="12476"/>
                    </a:cubicBezTo>
                    <a:cubicBezTo>
                      <a:pt x="11642" y="12510"/>
                      <a:pt x="11609" y="12510"/>
                      <a:pt x="11542" y="12510"/>
                    </a:cubicBezTo>
                    <a:lnTo>
                      <a:pt x="11475" y="12510"/>
                    </a:lnTo>
                    <a:cubicBezTo>
                      <a:pt x="11475" y="12510"/>
                      <a:pt x="6838" y="9574"/>
                      <a:pt x="3469" y="7406"/>
                    </a:cubicBezTo>
                    <a:cubicBezTo>
                      <a:pt x="1701" y="6272"/>
                      <a:pt x="300" y="5305"/>
                      <a:pt x="100" y="5205"/>
                    </a:cubicBezTo>
                    <a:cubicBezTo>
                      <a:pt x="67" y="5205"/>
                      <a:pt x="34" y="5205"/>
                      <a:pt x="34" y="5171"/>
                    </a:cubicBezTo>
                    <a:cubicBezTo>
                      <a:pt x="0" y="5138"/>
                      <a:pt x="34" y="5105"/>
                      <a:pt x="67" y="5038"/>
                    </a:cubicBezTo>
                    <a:cubicBezTo>
                      <a:pt x="200" y="4971"/>
                      <a:pt x="267" y="4871"/>
                      <a:pt x="367" y="4738"/>
                    </a:cubicBezTo>
                    <a:cubicBezTo>
                      <a:pt x="467" y="4638"/>
                      <a:pt x="567" y="4504"/>
                      <a:pt x="634" y="4404"/>
                    </a:cubicBezTo>
                    <a:cubicBezTo>
                      <a:pt x="868" y="4070"/>
                      <a:pt x="1034" y="3637"/>
                      <a:pt x="1101" y="3237"/>
                    </a:cubicBezTo>
                    <a:cubicBezTo>
                      <a:pt x="1234" y="2536"/>
                      <a:pt x="1168" y="1836"/>
                      <a:pt x="1068" y="1168"/>
                    </a:cubicBezTo>
                    <a:cubicBezTo>
                      <a:pt x="1001" y="868"/>
                      <a:pt x="901" y="568"/>
                      <a:pt x="801" y="334"/>
                    </a:cubicBezTo>
                    <a:cubicBezTo>
                      <a:pt x="767" y="268"/>
                      <a:pt x="734" y="201"/>
                      <a:pt x="734" y="168"/>
                    </a:cubicBezTo>
                    <a:lnTo>
                      <a:pt x="734" y="134"/>
                    </a:lnTo>
                    <a:cubicBezTo>
                      <a:pt x="734" y="68"/>
                      <a:pt x="734" y="34"/>
                      <a:pt x="767" y="1"/>
                    </a:cubicBezTo>
                    <a:lnTo>
                      <a:pt x="767" y="1"/>
                    </a:lnTo>
                    <a:lnTo>
                      <a:pt x="767" y="1"/>
                    </a:lnTo>
                    <a:cubicBezTo>
                      <a:pt x="801" y="1"/>
                      <a:pt x="834" y="1"/>
                      <a:pt x="868" y="34"/>
                    </a:cubicBezTo>
                    <a:lnTo>
                      <a:pt x="868" y="34"/>
                    </a:lnTo>
                    <a:lnTo>
                      <a:pt x="1001" y="268"/>
                    </a:lnTo>
                    <a:cubicBezTo>
                      <a:pt x="1101" y="535"/>
                      <a:pt x="1234" y="801"/>
                      <a:pt x="1301" y="1135"/>
                    </a:cubicBezTo>
                    <a:cubicBezTo>
                      <a:pt x="1435" y="1836"/>
                      <a:pt x="1535" y="2569"/>
                      <a:pt x="1401" y="3303"/>
                    </a:cubicBezTo>
                    <a:cubicBezTo>
                      <a:pt x="1335" y="3804"/>
                      <a:pt x="1168" y="4271"/>
                      <a:pt x="934" y="4638"/>
                    </a:cubicBezTo>
                    <a:cubicBezTo>
                      <a:pt x="868" y="4738"/>
                      <a:pt x="801" y="4838"/>
                      <a:pt x="667" y="4938"/>
                    </a:cubicBezTo>
                    <a:cubicBezTo>
                      <a:pt x="1568" y="5505"/>
                      <a:pt x="6438" y="8507"/>
                      <a:pt x="9307" y="10308"/>
                    </a:cubicBezTo>
                    <a:cubicBezTo>
                      <a:pt x="9607" y="10508"/>
                      <a:pt x="9907" y="10709"/>
                      <a:pt x="10174" y="10842"/>
                    </a:cubicBezTo>
                    <a:cubicBezTo>
                      <a:pt x="10975" y="11342"/>
                      <a:pt x="11475" y="11676"/>
                      <a:pt x="11475" y="11676"/>
                    </a:cubicBezTo>
                    <a:cubicBezTo>
                      <a:pt x="11508" y="11709"/>
                      <a:pt x="11508" y="11776"/>
                      <a:pt x="11508" y="11809"/>
                    </a:cubicBezTo>
                    <a:cubicBezTo>
                      <a:pt x="11475" y="11843"/>
                      <a:pt x="11442" y="11843"/>
                      <a:pt x="11408" y="11843"/>
                    </a:cubicBezTo>
                    <a:cubicBezTo>
                      <a:pt x="11408" y="11843"/>
                      <a:pt x="10875" y="11542"/>
                      <a:pt x="10074" y="11042"/>
                    </a:cubicBezTo>
                    <a:cubicBezTo>
                      <a:pt x="9807" y="10875"/>
                      <a:pt x="9474" y="10709"/>
                      <a:pt x="9173" y="10508"/>
                    </a:cubicBezTo>
                    <a:cubicBezTo>
                      <a:pt x="6238" y="8640"/>
                      <a:pt x="1234" y="5505"/>
                      <a:pt x="534" y="5105"/>
                    </a:cubicBezTo>
                    <a:cubicBezTo>
                      <a:pt x="467" y="5138"/>
                      <a:pt x="401" y="5171"/>
                      <a:pt x="334" y="5205"/>
                    </a:cubicBezTo>
                    <a:cubicBezTo>
                      <a:pt x="734" y="5438"/>
                      <a:pt x="2068" y="6272"/>
                      <a:pt x="3670" y="7273"/>
                    </a:cubicBezTo>
                    <a:cubicBezTo>
                      <a:pt x="6772" y="9274"/>
                      <a:pt x="10875" y="11909"/>
                      <a:pt x="11542" y="12343"/>
                    </a:cubicBezTo>
                    <a:cubicBezTo>
                      <a:pt x="11709" y="11976"/>
                      <a:pt x="12142" y="10775"/>
                      <a:pt x="12276" y="9341"/>
                    </a:cubicBezTo>
                    <a:cubicBezTo>
                      <a:pt x="12376" y="8340"/>
                      <a:pt x="12309" y="7206"/>
                      <a:pt x="11909" y="6172"/>
                    </a:cubicBezTo>
                    <a:cubicBezTo>
                      <a:pt x="11909" y="6139"/>
                      <a:pt x="11909" y="6105"/>
                      <a:pt x="11942" y="6105"/>
                    </a:cubicBezTo>
                    <a:cubicBezTo>
                      <a:pt x="11909" y="6005"/>
                      <a:pt x="11942" y="6039"/>
                      <a:pt x="11942" y="6072"/>
                    </a:cubicBezTo>
                    <a:close/>
                    <a:moveTo>
                      <a:pt x="11709" y="10575"/>
                    </a:moveTo>
                    <a:lnTo>
                      <a:pt x="1535" y="4604"/>
                    </a:lnTo>
                    <a:cubicBezTo>
                      <a:pt x="1435" y="4571"/>
                      <a:pt x="1335" y="4571"/>
                      <a:pt x="1301" y="4638"/>
                    </a:cubicBezTo>
                    <a:cubicBezTo>
                      <a:pt x="1268" y="4704"/>
                      <a:pt x="1268" y="4838"/>
                      <a:pt x="1335" y="4871"/>
                    </a:cubicBezTo>
                    <a:lnTo>
                      <a:pt x="11475" y="10975"/>
                    </a:lnTo>
                    <a:cubicBezTo>
                      <a:pt x="11609" y="11042"/>
                      <a:pt x="11709" y="11009"/>
                      <a:pt x="11775" y="10875"/>
                    </a:cubicBezTo>
                    <a:cubicBezTo>
                      <a:pt x="11875" y="10775"/>
                      <a:pt x="11809" y="10675"/>
                      <a:pt x="11709" y="10575"/>
                    </a:cubicBezTo>
                    <a:close/>
                    <a:moveTo>
                      <a:pt x="12009" y="9875"/>
                    </a:moveTo>
                    <a:cubicBezTo>
                      <a:pt x="12076" y="9741"/>
                      <a:pt x="12042" y="9641"/>
                      <a:pt x="11942" y="9574"/>
                    </a:cubicBezTo>
                    <a:lnTo>
                      <a:pt x="1835" y="3603"/>
                    </a:lnTo>
                    <a:cubicBezTo>
                      <a:pt x="1768" y="3570"/>
                      <a:pt x="1635" y="3570"/>
                      <a:pt x="1601" y="3637"/>
                    </a:cubicBezTo>
                    <a:cubicBezTo>
                      <a:pt x="1568" y="3737"/>
                      <a:pt x="1568" y="3837"/>
                      <a:pt x="1635" y="3870"/>
                    </a:cubicBezTo>
                    <a:lnTo>
                      <a:pt x="11675" y="9908"/>
                    </a:lnTo>
                    <a:cubicBezTo>
                      <a:pt x="11809" y="9975"/>
                      <a:pt x="11942" y="9941"/>
                      <a:pt x="12009" y="9875"/>
                    </a:cubicBezTo>
                    <a:close/>
                    <a:moveTo>
                      <a:pt x="11975" y="8574"/>
                    </a:moveTo>
                    <a:lnTo>
                      <a:pt x="1902" y="2536"/>
                    </a:lnTo>
                    <a:cubicBezTo>
                      <a:pt x="1835" y="2503"/>
                      <a:pt x="1701" y="2503"/>
                      <a:pt x="1668" y="2569"/>
                    </a:cubicBezTo>
                    <a:cubicBezTo>
                      <a:pt x="1635" y="2669"/>
                      <a:pt x="1635" y="2770"/>
                      <a:pt x="1701" y="2803"/>
                    </a:cubicBezTo>
                    <a:lnTo>
                      <a:pt x="11742" y="8941"/>
                    </a:lnTo>
                    <a:cubicBezTo>
                      <a:pt x="11875" y="9041"/>
                      <a:pt x="11975" y="9007"/>
                      <a:pt x="12042" y="8874"/>
                    </a:cubicBezTo>
                    <a:cubicBezTo>
                      <a:pt x="12142" y="8774"/>
                      <a:pt x="12076" y="8607"/>
                      <a:pt x="11975" y="8574"/>
                    </a:cubicBezTo>
                    <a:close/>
                    <a:moveTo>
                      <a:pt x="1535" y="1802"/>
                    </a:moveTo>
                    <a:lnTo>
                      <a:pt x="11675" y="7673"/>
                    </a:lnTo>
                    <a:cubicBezTo>
                      <a:pt x="11775" y="7740"/>
                      <a:pt x="11909" y="7706"/>
                      <a:pt x="11975" y="7606"/>
                    </a:cubicBezTo>
                    <a:cubicBezTo>
                      <a:pt x="12042" y="7473"/>
                      <a:pt x="12009" y="7373"/>
                      <a:pt x="11909" y="7273"/>
                    </a:cubicBezTo>
                    <a:lnTo>
                      <a:pt x="1701" y="1469"/>
                    </a:lnTo>
                    <a:cubicBezTo>
                      <a:pt x="1635" y="1435"/>
                      <a:pt x="1535" y="1469"/>
                      <a:pt x="1501" y="1569"/>
                    </a:cubicBezTo>
                    <a:cubicBezTo>
                      <a:pt x="1401" y="1669"/>
                      <a:pt x="1435" y="1735"/>
                      <a:pt x="1535" y="1802"/>
                    </a:cubicBezTo>
                    <a:close/>
                    <a:moveTo>
                      <a:pt x="46333" y="3237"/>
                    </a:moveTo>
                    <a:cubicBezTo>
                      <a:pt x="46333" y="3203"/>
                      <a:pt x="46267" y="3203"/>
                      <a:pt x="46267" y="3203"/>
                    </a:cubicBezTo>
                    <a:cubicBezTo>
                      <a:pt x="46267" y="3203"/>
                      <a:pt x="44866" y="3270"/>
                      <a:pt x="42631" y="3370"/>
                    </a:cubicBezTo>
                    <a:cubicBezTo>
                      <a:pt x="41930" y="3403"/>
                      <a:pt x="41130" y="3503"/>
                      <a:pt x="40229" y="3537"/>
                    </a:cubicBezTo>
                    <a:cubicBezTo>
                      <a:pt x="33124" y="4037"/>
                      <a:pt x="21616" y="4904"/>
                      <a:pt x="15945" y="5338"/>
                    </a:cubicBezTo>
                    <a:cubicBezTo>
                      <a:pt x="15111" y="5438"/>
                      <a:pt x="14377" y="5471"/>
                      <a:pt x="13843" y="5538"/>
                    </a:cubicBezTo>
                    <a:cubicBezTo>
                      <a:pt x="13477" y="5572"/>
                      <a:pt x="13176" y="5605"/>
                      <a:pt x="12943" y="5672"/>
                    </a:cubicBezTo>
                    <a:lnTo>
                      <a:pt x="12843" y="5672"/>
                    </a:lnTo>
                    <a:cubicBezTo>
                      <a:pt x="12676" y="5705"/>
                      <a:pt x="12576" y="5772"/>
                      <a:pt x="12576" y="5772"/>
                    </a:cubicBezTo>
                    <a:lnTo>
                      <a:pt x="12576" y="5772"/>
                    </a:lnTo>
                    <a:lnTo>
                      <a:pt x="12576" y="5772"/>
                    </a:lnTo>
                    <a:cubicBezTo>
                      <a:pt x="12576" y="5772"/>
                      <a:pt x="12676" y="5805"/>
                      <a:pt x="12843" y="5838"/>
                    </a:cubicBezTo>
                    <a:lnTo>
                      <a:pt x="12943" y="5838"/>
                    </a:lnTo>
                    <a:cubicBezTo>
                      <a:pt x="13176" y="5838"/>
                      <a:pt x="13477" y="5838"/>
                      <a:pt x="13843" y="5805"/>
                    </a:cubicBezTo>
                    <a:cubicBezTo>
                      <a:pt x="14377" y="5772"/>
                      <a:pt x="15111" y="5738"/>
                      <a:pt x="15945" y="5672"/>
                    </a:cubicBezTo>
                    <a:cubicBezTo>
                      <a:pt x="21616" y="5238"/>
                      <a:pt x="33157" y="4371"/>
                      <a:pt x="40229" y="3837"/>
                    </a:cubicBezTo>
                    <a:cubicBezTo>
                      <a:pt x="41130" y="3770"/>
                      <a:pt x="41930" y="3670"/>
                      <a:pt x="42631" y="3637"/>
                    </a:cubicBezTo>
                    <a:cubicBezTo>
                      <a:pt x="44866" y="3470"/>
                      <a:pt x="46267" y="3303"/>
                      <a:pt x="46267" y="3303"/>
                    </a:cubicBezTo>
                    <a:cubicBezTo>
                      <a:pt x="46267" y="3303"/>
                      <a:pt x="46333" y="3270"/>
                      <a:pt x="46333" y="3237"/>
                    </a:cubicBezTo>
                    <a:close/>
                    <a:moveTo>
                      <a:pt x="16078" y="7206"/>
                    </a:moveTo>
                    <a:cubicBezTo>
                      <a:pt x="15845" y="7106"/>
                      <a:pt x="15578" y="7073"/>
                      <a:pt x="15244" y="7173"/>
                    </a:cubicBezTo>
                    <a:cubicBezTo>
                      <a:pt x="15178" y="7173"/>
                      <a:pt x="15144" y="7239"/>
                      <a:pt x="15144" y="7273"/>
                    </a:cubicBezTo>
                    <a:cubicBezTo>
                      <a:pt x="15144" y="7339"/>
                      <a:pt x="15244" y="7373"/>
                      <a:pt x="15278" y="7373"/>
                    </a:cubicBezTo>
                    <a:cubicBezTo>
                      <a:pt x="15545" y="7339"/>
                      <a:pt x="15745" y="7406"/>
                      <a:pt x="15878" y="7506"/>
                    </a:cubicBezTo>
                    <a:cubicBezTo>
                      <a:pt x="16279" y="7740"/>
                      <a:pt x="16479" y="8307"/>
                      <a:pt x="16545" y="8874"/>
                    </a:cubicBezTo>
                    <a:cubicBezTo>
                      <a:pt x="16545" y="9674"/>
                      <a:pt x="16178" y="10508"/>
                      <a:pt x="15411" y="10742"/>
                    </a:cubicBezTo>
                    <a:cubicBezTo>
                      <a:pt x="14544" y="11009"/>
                      <a:pt x="14110" y="10242"/>
                      <a:pt x="14110" y="9374"/>
                    </a:cubicBezTo>
                    <a:cubicBezTo>
                      <a:pt x="14110" y="8707"/>
                      <a:pt x="14444" y="7973"/>
                      <a:pt x="15011" y="7540"/>
                    </a:cubicBezTo>
                    <a:cubicBezTo>
                      <a:pt x="15078" y="7506"/>
                      <a:pt x="15111" y="7440"/>
                      <a:pt x="15178" y="7406"/>
                    </a:cubicBezTo>
                    <a:cubicBezTo>
                      <a:pt x="15178" y="7406"/>
                      <a:pt x="15244" y="7373"/>
                      <a:pt x="15178" y="7373"/>
                    </a:cubicBezTo>
                    <a:cubicBezTo>
                      <a:pt x="15178" y="7373"/>
                      <a:pt x="15144" y="7339"/>
                      <a:pt x="15144" y="7373"/>
                    </a:cubicBezTo>
                    <a:cubicBezTo>
                      <a:pt x="15044" y="7373"/>
                      <a:pt x="14978" y="7373"/>
                      <a:pt x="14878" y="7406"/>
                    </a:cubicBezTo>
                    <a:cubicBezTo>
                      <a:pt x="14110" y="7706"/>
                      <a:pt x="13810" y="8607"/>
                      <a:pt x="13810" y="9374"/>
                    </a:cubicBezTo>
                    <a:cubicBezTo>
                      <a:pt x="13810" y="10408"/>
                      <a:pt x="14444" y="11309"/>
                      <a:pt x="15511" y="11009"/>
                    </a:cubicBezTo>
                    <a:cubicBezTo>
                      <a:pt x="16379" y="10742"/>
                      <a:pt x="16812" y="9808"/>
                      <a:pt x="16812" y="8874"/>
                    </a:cubicBezTo>
                    <a:cubicBezTo>
                      <a:pt x="16846" y="8173"/>
                      <a:pt x="16579" y="7473"/>
                      <a:pt x="16078" y="7206"/>
                    </a:cubicBezTo>
                    <a:close/>
                    <a:moveTo>
                      <a:pt x="44766" y="3804"/>
                    </a:moveTo>
                    <a:cubicBezTo>
                      <a:pt x="44699" y="3770"/>
                      <a:pt x="44665" y="3770"/>
                      <a:pt x="44632" y="3737"/>
                    </a:cubicBezTo>
                    <a:cubicBezTo>
                      <a:pt x="44632" y="3737"/>
                      <a:pt x="44599" y="3670"/>
                      <a:pt x="44599" y="3737"/>
                    </a:cubicBezTo>
                    <a:cubicBezTo>
                      <a:pt x="44599" y="3737"/>
                      <a:pt x="44565" y="3737"/>
                      <a:pt x="44565" y="3770"/>
                    </a:cubicBezTo>
                    <a:cubicBezTo>
                      <a:pt x="44532" y="3837"/>
                      <a:pt x="44499" y="3804"/>
                      <a:pt x="44499" y="3870"/>
                    </a:cubicBezTo>
                    <a:cubicBezTo>
                      <a:pt x="44499" y="3937"/>
                      <a:pt x="44532" y="4037"/>
                      <a:pt x="44532" y="4070"/>
                    </a:cubicBezTo>
                    <a:cubicBezTo>
                      <a:pt x="44699" y="4938"/>
                      <a:pt x="44832" y="5805"/>
                      <a:pt x="44799" y="6672"/>
                    </a:cubicBezTo>
                    <a:cubicBezTo>
                      <a:pt x="44799" y="7239"/>
                      <a:pt x="44699" y="7873"/>
                      <a:pt x="44632" y="8440"/>
                    </a:cubicBezTo>
                    <a:cubicBezTo>
                      <a:pt x="44599" y="8807"/>
                      <a:pt x="44532" y="9207"/>
                      <a:pt x="44432" y="9608"/>
                    </a:cubicBezTo>
                    <a:cubicBezTo>
                      <a:pt x="44432" y="9641"/>
                      <a:pt x="44432" y="9641"/>
                      <a:pt x="44499" y="9641"/>
                    </a:cubicBezTo>
                    <a:cubicBezTo>
                      <a:pt x="44532" y="9641"/>
                      <a:pt x="44532" y="9641"/>
                      <a:pt x="44532" y="9608"/>
                    </a:cubicBezTo>
                    <a:lnTo>
                      <a:pt x="44866" y="8474"/>
                    </a:lnTo>
                    <a:cubicBezTo>
                      <a:pt x="44966" y="7907"/>
                      <a:pt x="45066" y="7273"/>
                      <a:pt x="45066" y="6672"/>
                    </a:cubicBezTo>
                    <a:cubicBezTo>
                      <a:pt x="45099" y="5772"/>
                      <a:pt x="45032" y="4871"/>
                      <a:pt x="44799" y="4004"/>
                    </a:cubicBezTo>
                    <a:cubicBezTo>
                      <a:pt x="44799" y="3937"/>
                      <a:pt x="44799" y="3870"/>
                      <a:pt x="44766" y="3804"/>
                    </a:cubicBezTo>
                    <a:close/>
                    <a:moveTo>
                      <a:pt x="46000" y="4037"/>
                    </a:moveTo>
                    <a:cubicBezTo>
                      <a:pt x="45933" y="3937"/>
                      <a:pt x="46000" y="4037"/>
                      <a:pt x="45900" y="4037"/>
                    </a:cubicBezTo>
                    <a:cubicBezTo>
                      <a:pt x="45900" y="4037"/>
                      <a:pt x="45866" y="4004"/>
                      <a:pt x="45866" y="4037"/>
                    </a:cubicBezTo>
                    <a:cubicBezTo>
                      <a:pt x="45866" y="4037"/>
                      <a:pt x="45833" y="4037"/>
                      <a:pt x="45833" y="4070"/>
                    </a:cubicBezTo>
                    <a:cubicBezTo>
                      <a:pt x="45733" y="4137"/>
                      <a:pt x="45800" y="4037"/>
                      <a:pt x="45733" y="4104"/>
                    </a:cubicBezTo>
                    <a:cubicBezTo>
                      <a:pt x="45700" y="4171"/>
                      <a:pt x="45800" y="4271"/>
                      <a:pt x="45800" y="4371"/>
                    </a:cubicBezTo>
                    <a:cubicBezTo>
                      <a:pt x="45966" y="5205"/>
                      <a:pt x="46000" y="6072"/>
                      <a:pt x="45966" y="6939"/>
                    </a:cubicBezTo>
                    <a:cubicBezTo>
                      <a:pt x="45933" y="7640"/>
                      <a:pt x="45833" y="8307"/>
                      <a:pt x="45700" y="8941"/>
                    </a:cubicBezTo>
                    <a:cubicBezTo>
                      <a:pt x="45666" y="9274"/>
                      <a:pt x="45599" y="9541"/>
                      <a:pt x="45533" y="9841"/>
                    </a:cubicBezTo>
                    <a:cubicBezTo>
                      <a:pt x="45533" y="9875"/>
                      <a:pt x="45533" y="9908"/>
                      <a:pt x="45566" y="9908"/>
                    </a:cubicBezTo>
                    <a:cubicBezTo>
                      <a:pt x="45599" y="9908"/>
                      <a:pt x="45633" y="9908"/>
                      <a:pt x="45633" y="9875"/>
                    </a:cubicBezTo>
                    <a:cubicBezTo>
                      <a:pt x="45733" y="9608"/>
                      <a:pt x="45833" y="9308"/>
                      <a:pt x="45900" y="9041"/>
                    </a:cubicBezTo>
                    <a:cubicBezTo>
                      <a:pt x="46100" y="8374"/>
                      <a:pt x="46200" y="7673"/>
                      <a:pt x="46233" y="6973"/>
                    </a:cubicBezTo>
                    <a:cubicBezTo>
                      <a:pt x="46333" y="6072"/>
                      <a:pt x="46233" y="5171"/>
                      <a:pt x="46066" y="4337"/>
                    </a:cubicBezTo>
                    <a:cubicBezTo>
                      <a:pt x="46066" y="4204"/>
                      <a:pt x="46066" y="4104"/>
                      <a:pt x="46000" y="40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3942975" y="2072750"/>
                <a:ext cx="290250" cy="252725"/>
              </a:xfrm>
              <a:custGeom>
                <a:avLst/>
                <a:gdLst/>
                <a:ahLst/>
                <a:cxnLst/>
                <a:rect l="l" t="t" r="r" b="b"/>
                <a:pathLst>
                  <a:path w="11610" h="10109" extrusionOk="0">
                    <a:moveTo>
                      <a:pt x="5872" y="601"/>
                    </a:moveTo>
                    <a:lnTo>
                      <a:pt x="535" y="1"/>
                    </a:lnTo>
                    <a:cubicBezTo>
                      <a:pt x="535" y="1"/>
                      <a:pt x="1769" y="2970"/>
                      <a:pt x="1" y="4137"/>
                    </a:cubicBezTo>
                    <a:lnTo>
                      <a:pt x="9408" y="10108"/>
                    </a:lnTo>
                    <a:cubicBezTo>
                      <a:pt x="9408" y="10108"/>
                      <a:pt x="11609" y="6172"/>
                      <a:pt x="10909" y="3970"/>
                    </a:cubicBezTo>
                    <a:cubicBezTo>
                      <a:pt x="10242" y="1836"/>
                      <a:pt x="5872" y="601"/>
                      <a:pt x="5872" y="6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3953825" y="2042750"/>
                <a:ext cx="969875" cy="280225"/>
              </a:xfrm>
              <a:custGeom>
                <a:avLst/>
                <a:gdLst/>
                <a:ahLst/>
                <a:cxnLst/>
                <a:rect l="l" t="t" r="r" b="b"/>
                <a:pathLst>
                  <a:path w="38795" h="11209" extrusionOk="0">
                    <a:moveTo>
                      <a:pt x="38161" y="4270"/>
                    </a:moveTo>
                    <a:cubicBezTo>
                      <a:pt x="38161" y="4270"/>
                      <a:pt x="38795" y="6938"/>
                      <a:pt x="37928" y="8773"/>
                    </a:cubicBezTo>
                    <a:lnTo>
                      <a:pt x="8874" y="11208"/>
                    </a:lnTo>
                    <a:cubicBezTo>
                      <a:pt x="8874" y="11208"/>
                      <a:pt x="9874" y="9006"/>
                      <a:pt x="9107" y="6171"/>
                    </a:cubicBezTo>
                    <a:lnTo>
                      <a:pt x="1" y="1301"/>
                    </a:lnTo>
                    <a:lnTo>
                      <a:pt x="267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5"/>
              <p:cNvSpPr/>
              <p:nvPr/>
            </p:nvSpPr>
            <p:spPr>
              <a:xfrm>
                <a:off x="3941325" y="2073600"/>
                <a:ext cx="934850" cy="253525"/>
              </a:xfrm>
              <a:custGeom>
                <a:avLst/>
                <a:gdLst/>
                <a:ahLst/>
                <a:cxnLst/>
                <a:rect l="l" t="t" r="r" b="b"/>
                <a:pathLst>
                  <a:path w="37394" h="10141" extrusionOk="0">
                    <a:moveTo>
                      <a:pt x="9674" y="4904"/>
                    </a:moveTo>
                    <a:cubicBezTo>
                      <a:pt x="10074" y="5771"/>
                      <a:pt x="10107" y="6705"/>
                      <a:pt x="10074" y="7539"/>
                    </a:cubicBezTo>
                    <a:cubicBezTo>
                      <a:pt x="9941" y="8973"/>
                      <a:pt x="9440" y="10107"/>
                      <a:pt x="9440" y="10107"/>
                    </a:cubicBezTo>
                    <a:cubicBezTo>
                      <a:pt x="9440" y="10141"/>
                      <a:pt x="9407" y="10141"/>
                      <a:pt x="9374" y="10141"/>
                    </a:cubicBezTo>
                    <a:lnTo>
                      <a:pt x="9307" y="10141"/>
                    </a:lnTo>
                    <a:cubicBezTo>
                      <a:pt x="9307" y="10141"/>
                      <a:pt x="5538" y="7739"/>
                      <a:pt x="2836" y="6005"/>
                    </a:cubicBezTo>
                    <a:cubicBezTo>
                      <a:pt x="1401" y="5104"/>
                      <a:pt x="267" y="4337"/>
                      <a:pt x="100" y="4237"/>
                    </a:cubicBezTo>
                    <a:cubicBezTo>
                      <a:pt x="67" y="4237"/>
                      <a:pt x="34" y="4237"/>
                      <a:pt x="34" y="4203"/>
                    </a:cubicBezTo>
                    <a:cubicBezTo>
                      <a:pt x="0" y="4137"/>
                      <a:pt x="34" y="4103"/>
                      <a:pt x="67" y="4070"/>
                    </a:cubicBezTo>
                    <a:cubicBezTo>
                      <a:pt x="134" y="4003"/>
                      <a:pt x="234" y="3936"/>
                      <a:pt x="300" y="3803"/>
                    </a:cubicBezTo>
                    <a:cubicBezTo>
                      <a:pt x="367" y="3736"/>
                      <a:pt x="467" y="3670"/>
                      <a:pt x="501" y="3536"/>
                    </a:cubicBezTo>
                    <a:cubicBezTo>
                      <a:pt x="667" y="3269"/>
                      <a:pt x="801" y="2936"/>
                      <a:pt x="834" y="2602"/>
                    </a:cubicBezTo>
                    <a:cubicBezTo>
                      <a:pt x="901" y="2068"/>
                      <a:pt x="901" y="1468"/>
                      <a:pt x="801" y="968"/>
                    </a:cubicBezTo>
                    <a:cubicBezTo>
                      <a:pt x="767" y="701"/>
                      <a:pt x="667" y="467"/>
                      <a:pt x="601" y="267"/>
                    </a:cubicBezTo>
                    <a:cubicBezTo>
                      <a:pt x="567" y="200"/>
                      <a:pt x="534" y="167"/>
                      <a:pt x="534" y="134"/>
                    </a:cubicBezTo>
                    <a:cubicBezTo>
                      <a:pt x="534" y="67"/>
                      <a:pt x="567" y="67"/>
                      <a:pt x="567" y="0"/>
                    </a:cubicBezTo>
                    <a:lnTo>
                      <a:pt x="567" y="0"/>
                    </a:lnTo>
                    <a:lnTo>
                      <a:pt x="567" y="0"/>
                    </a:lnTo>
                    <a:lnTo>
                      <a:pt x="667" y="0"/>
                    </a:lnTo>
                    <a:lnTo>
                      <a:pt x="667" y="0"/>
                    </a:lnTo>
                    <a:cubicBezTo>
                      <a:pt x="734" y="67"/>
                      <a:pt x="767" y="134"/>
                      <a:pt x="801" y="167"/>
                    </a:cubicBezTo>
                    <a:cubicBezTo>
                      <a:pt x="901" y="367"/>
                      <a:pt x="1001" y="634"/>
                      <a:pt x="1068" y="901"/>
                    </a:cubicBezTo>
                    <a:cubicBezTo>
                      <a:pt x="1234" y="1435"/>
                      <a:pt x="1268" y="2068"/>
                      <a:pt x="1134" y="2635"/>
                    </a:cubicBezTo>
                    <a:cubicBezTo>
                      <a:pt x="1068" y="3002"/>
                      <a:pt x="934" y="3403"/>
                      <a:pt x="767" y="3703"/>
                    </a:cubicBezTo>
                    <a:cubicBezTo>
                      <a:pt x="734" y="3770"/>
                      <a:pt x="634" y="3836"/>
                      <a:pt x="567" y="3936"/>
                    </a:cubicBezTo>
                    <a:cubicBezTo>
                      <a:pt x="1368" y="4403"/>
                      <a:pt x="5204" y="6805"/>
                      <a:pt x="7506" y="8239"/>
                    </a:cubicBezTo>
                    <a:cubicBezTo>
                      <a:pt x="7772" y="8406"/>
                      <a:pt x="8006" y="8540"/>
                      <a:pt x="8173" y="8706"/>
                    </a:cubicBezTo>
                    <a:cubicBezTo>
                      <a:pt x="8840" y="9107"/>
                      <a:pt x="9207" y="9374"/>
                      <a:pt x="9207" y="9374"/>
                    </a:cubicBezTo>
                    <a:cubicBezTo>
                      <a:pt x="9274" y="9407"/>
                      <a:pt x="9274" y="9474"/>
                      <a:pt x="9274" y="9507"/>
                    </a:cubicBezTo>
                    <a:cubicBezTo>
                      <a:pt x="9207" y="9540"/>
                      <a:pt x="9173" y="9540"/>
                      <a:pt x="9140" y="9540"/>
                    </a:cubicBezTo>
                    <a:cubicBezTo>
                      <a:pt x="9140" y="9540"/>
                      <a:pt x="8706" y="9307"/>
                      <a:pt x="8073" y="8907"/>
                    </a:cubicBezTo>
                    <a:cubicBezTo>
                      <a:pt x="7839" y="8773"/>
                      <a:pt x="7606" y="8640"/>
                      <a:pt x="7372" y="8440"/>
                    </a:cubicBezTo>
                    <a:cubicBezTo>
                      <a:pt x="5004" y="6972"/>
                      <a:pt x="1034" y="4437"/>
                      <a:pt x="401" y="4070"/>
                    </a:cubicBezTo>
                    <a:cubicBezTo>
                      <a:pt x="367" y="4103"/>
                      <a:pt x="334" y="4103"/>
                      <a:pt x="300" y="4137"/>
                    </a:cubicBezTo>
                    <a:cubicBezTo>
                      <a:pt x="634" y="4370"/>
                      <a:pt x="1668" y="5037"/>
                      <a:pt x="2969" y="5804"/>
                    </a:cubicBezTo>
                    <a:cubicBezTo>
                      <a:pt x="5437" y="7372"/>
                      <a:pt x="8706" y="9507"/>
                      <a:pt x="9340" y="9874"/>
                    </a:cubicBezTo>
                    <a:cubicBezTo>
                      <a:pt x="9440" y="9574"/>
                      <a:pt x="9807" y="8640"/>
                      <a:pt x="9907" y="7472"/>
                    </a:cubicBezTo>
                    <a:cubicBezTo>
                      <a:pt x="9974" y="6705"/>
                      <a:pt x="9941" y="5771"/>
                      <a:pt x="9607" y="4937"/>
                    </a:cubicBezTo>
                    <a:cubicBezTo>
                      <a:pt x="9607" y="4904"/>
                      <a:pt x="9607" y="4870"/>
                      <a:pt x="9640" y="4870"/>
                    </a:cubicBezTo>
                    <a:cubicBezTo>
                      <a:pt x="9607" y="4870"/>
                      <a:pt x="9640" y="4870"/>
                      <a:pt x="9674" y="4904"/>
                    </a:cubicBezTo>
                    <a:close/>
                    <a:moveTo>
                      <a:pt x="15678" y="5271"/>
                    </a:moveTo>
                    <a:cubicBezTo>
                      <a:pt x="15812" y="5638"/>
                      <a:pt x="15578" y="6205"/>
                      <a:pt x="15545" y="6905"/>
                    </a:cubicBezTo>
                    <a:cubicBezTo>
                      <a:pt x="15545" y="7305"/>
                      <a:pt x="15545" y="7806"/>
                      <a:pt x="15378" y="8173"/>
                    </a:cubicBezTo>
                    <a:cubicBezTo>
                      <a:pt x="15278" y="8473"/>
                      <a:pt x="15078" y="8706"/>
                      <a:pt x="14711" y="8773"/>
                    </a:cubicBezTo>
                    <a:cubicBezTo>
                      <a:pt x="14110" y="8907"/>
                      <a:pt x="13010" y="9140"/>
                      <a:pt x="12076" y="9240"/>
                    </a:cubicBezTo>
                    <a:cubicBezTo>
                      <a:pt x="11609" y="9274"/>
                      <a:pt x="11175" y="9274"/>
                      <a:pt x="10908" y="9140"/>
                    </a:cubicBezTo>
                    <a:cubicBezTo>
                      <a:pt x="10775" y="9107"/>
                      <a:pt x="10708" y="9007"/>
                      <a:pt x="10675" y="8840"/>
                    </a:cubicBezTo>
                    <a:cubicBezTo>
                      <a:pt x="10641" y="8673"/>
                      <a:pt x="10675" y="8373"/>
                      <a:pt x="10675" y="8206"/>
                    </a:cubicBezTo>
                    <a:cubicBezTo>
                      <a:pt x="10708" y="7906"/>
                      <a:pt x="10708" y="6972"/>
                      <a:pt x="10775" y="6271"/>
                    </a:cubicBezTo>
                    <a:cubicBezTo>
                      <a:pt x="10875" y="5871"/>
                      <a:pt x="10975" y="5504"/>
                      <a:pt x="11108" y="5437"/>
                    </a:cubicBezTo>
                    <a:cubicBezTo>
                      <a:pt x="11275" y="5337"/>
                      <a:pt x="11675" y="5204"/>
                      <a:pt x="12142" y="5171"/>
                    </a:cubicBezTo>
                    <a:cubicBezTo>
                      <a:pt x="12843" y="5104"/>
                      <a:pt x="13743" y="5071"/>
                      <a:pt x="14277" y="5037"/>
                    </a:cubicBezTo>
                    <a:cubicBezTo>
                      <a:pt x="14344" y="5037"/>
                      <a:pt x="14444" y="4970"/>
                      <a:pt x="14511" y="5037"/>
                    </a:cubicBezTo>
                    <a:cubicBezTo>
                      <a:pt x="14544" y="5037"/>
                      <a:pt x="14511" y="5037"/>
                      <a:pt x="14544" y="5071"/>
                    </a:cubicBezTo>
                    <a:lnTo>
                      <a:pt x="14544" y="5037"/>
                    </a:lnTo>
                    <a:cubicBezTo>
                      <a:pt x="15345" y="4870"/>
                      <a:pt x="15611" y="5037"/>
                      <a:pt x="15678" y="5271"/>
                    </a:cubicBezTo>
                    <a:close/>
                    <a:moveTo>
                      <a:pt x="15445" y="5371"/>
                    </a:moveTo>
                    <a:cubicBezTo>
                      <a:pt x="15411" y="5137"/>
                      <a:pt x="15178" y="5104"/>
                      <a:pt x="14611" y="5171"/>
                    </a:cubicBezTo>
                    <a:lnTo>
                      <a:pt x="14611" y="5137"/>
                    </a:lnTo>
                    <a:cubicBezTo>
                      <a:pt x="14611" y="5137"/>
                      <a:pt x="14611" y="5171"/>
                      <a:pt x="14577" y="5171"/>
                    </a:cubicBezTo>
                    <a:cubicBezTo>
                      <a:pt x="14544" y="5204"/>
                      <a:pt x="14444" y="5204"/>
                      <a:pt x="14344" y="5204"/>
                    </a:cubicBezTo>
                    <a:cubicBezTo>
                      <a:pt x="13743" y="5271"/>
                      <a:pt x="12643" y="5371"/>
                      <a:pt x="11909" y="5471"/>
                    </a:cubicBezTo>
                    <a:cubicBezTo>
                      <a:pt x="11642" y="5504"/>
                      <a:pt x="11408" y="5604"/>
                      <a:pt x="11275" y="5671"/>
                    </a:cubicBezTo>
                    <a:cubicBezTo>
                      <a:pt x="11175" y="5738"/>
                      <a:pt x="11142" y="6005"/>
                      <a:pt x="11108" y="6338"/>
                    </a:cubicBezTo>
                    <a:cubicBezTo>
                      <a:pt x="10975" y="7039"/>
                      <a:pt x="10975" y="7939"/>
                      <a:pt x="10975" y="8239"/>
                    </a:cubicBezTo>
                    <a:cubicBezTo>
                      <a:pt x="10975" y="8373"/>
                      <a:pt x="10941" y="8540"/>
                      <a:pt x="10941" y="8740"/>
                    </a:cubicBezTo>
                    <a:cubicBezTo>
                      <a:pt x="10941" y="8807"/>
                      <a:pt x="10941" y="8907"/>
                      <a:pt x="11008" y="8940"/>
                    </a:cubicBezTo>
                    <a:cubicBezTo>
                      <a:pt x="11342" y="9040"/>
                      <a:pt x="11875" y="9040"/>
                      <a:pt x="12442" y="8973"/>
                    </a:cubicBezTo>
                    <a:cubicBezTo>
                      <a:pt x="13243" y="8840"/>
                      <a:pt x="14144" y="8673"/>
                      <a:pt x="14644" y="8540"/>
                    </a:cubicBezTo>
                    <a:cubicBezTo>
                      <a:pt x="14911" y="8506"/>
                      <a:pt x="15044" y="8306"/>
                      <a:pt x="15144" y="8106"/>
                    </a:cubicBezTo>
                    <a:cubicBezTo>
                      <a:pt x="15311" y="7739"/>
                      <a:pt x="15278" y="7272"/>
                      <a:pt x="15311" y="6905"/>
                    </a:cubicBezTo>
                    <a:cubicBezTo>
                      <a:pt x="15311" y="6238"/>
                      <a:pt x="15545" y="5671"/>
                      <a:pt x="15445" y="5371"/>
                    </a:cubicBezTo>
                    <a:close/>
                    <a:moveTo>
                      <a:pt x="36760" y="3503"/>
                    </a:moveTo>
                    <a:cubicBezTo>
                      <a:pt x="36360" y="3336"/>
                      <a:pt x="35759" y="3303"/>
                      <a:pt x="35025" y="3303"/>
                    </a:cubicBezTo>
                    <a:cubicBezTo>
                      <a:pt x="33624" y="3303"/>
                      <a:pt x="31856" y="3536"/>
                      <a:pt x="31056" y="3670"/>
                    </a:cubicBezTo>
                    <a:lnTo>
                      <a:pt x="25719" y="4237"/>
                    </a:lnTo>
                    <a:lnTo>
                      <a:pt x="20582" y="4904"/>
                    </a:lnTo>
                    <a:cubicBezTo>
                      <a:pt x="19981" y="4970"/>
                      <a:pt x="19381" y="5037"/>
                      <a:pt x="18747" y="5104"/>
                    </a:cubicBezTo>
                    <a:cubicBezTo>
                      <a:pt x="18347" y="5137"/>
                      <a:pt x="17913" y="5204"/>
                      <a:pt x="17513" y="5337"/>
                    </a:cubicBezTo>
                    <a:cubicBezTo>
                      <a:pt x="17479" y="5337"/>
                      <a:pt x="17446" y="5404"/>
                      <a:pt x="17446" y="5437"/>
                    </a:cubicBezTo>
                    <a:cubicBezTo>
                      <a:pt x="17446" y="5471"/>
                      <a:pt x="17513" y="5504"/>
                      <a:pt x="17579" y="5504"/>
                    </a:cubicBezTo>
                    <a:cubicBezTo>
                      <a:pt x="17946" y="5404"/>
                      <a:pt x="18380" y="5371"/>
                      <a:pt x="18747" y="5271"/>
                    </a:cubicBezTo>
                    <a:cubicBezTo>
                      <a:pt x="19381" y="5204"/>
                      <a:pt x="19981" y="5171"/>
                      <a:pt x="20582" y="5104"/>
                    </a:cubicBezTo>
                    <a:lnTo>
                      <a:pt x="25719" y="4403"/>
                    </a:lnTo>
                    <a:lnTo>
                      <a:pt x="31056" y="3836"/>
                    </a:lnTo>
                    <a:cubicBezTo>
                      <a:pt x="31856" y="3770"/>
                      <a:pt x="33624" y="3536"/>
                      <a:pt x="35025" y="3536"/>
                    </a:cubicBezTo>
                    <a:cubicBezTo>
                      <a:pt x="35726" y="3536"/>
                      <a:pt x="36326" y="3569"/>
                      <a:pt x="36660" y="3703"/>
                    </a:cubicBezTo>
                    <a:cubicBezTo>
                      <a:pt x="36993" y="3803"/>
                      <a:pt x="37060" y="4437"/>
                      <a:pt x="36993" y="5071"/>
                    </a:cubicBezTo>
                    <a:cubicBezTo>
                      <a:pt x="36893" y="5638"/>
                      <a:pt x="36726" y="6238"/>
                      <a:pt x="36393" y="6371"/>
                    </a:cubicBezTo>
                    <a:cubicBezTo>
                      <a:pt x="36093" y="6538"/>
                      <a:pt x="35592" y="6638"/>
                      <a:pt x="34992" y="6738"/>
                    </a:cubicBezTo>
                    <a:cubicBezTo>
                      <a:pt x="33758" y="6872"/>
                      <a:pt x="32223" y="6905"/>
                      <a:pt x="31489" y="6972"/>
                    </a:cubicBezTo>
                    <a:cubicBezTo>
                      <a:pt x="30188" y="7039"/>
                      <a:pt x="28888" y="7139"/>
                      <a:pt x="27587" y="7272"/>
                    </a:cubicBezTo>
                    <a:cubicBezTo>
                      <a:pt x="25652" y="7406"/>
                      <a:pt x="23717" y="7639"/>
                      <a:pt x="21782" y="7806"/>
                    </a:cubicBezTo>
                    <a:cubicBezTo>
                      <a:pt x="20982" y="7873"/>
                      <a:pt x="20148" y="7973"/>
                      <a:pt x="19314" y="8006"/>
                    </a:cubicBezTo>
                    <a:cubicBezTo>
                      <a:pt x="18980" y="8039"/>
                      <a:pt x="18647" y="8039"/>
                      <a:pt x="18280" y="8106"/>
                    </a:cubicBezTo>
                    <a:cubicBezTo>
                      <a:pt x="18080" y="8106"/>
                      <a:pt x="17813" y="8139"/>
                      <a:pt x="17513" y="8139"/>
                    </a:cubicBezTo>
                    <a:cubicBezTo>
                      <a:pt x="17379" y="8139"/>
                      <a:pt x="17213" y="8106"/>
                      <a:pt x="17112" y="7973"/>
                    </a:cubicBezTo>
                    <a:cubicBezTo>
                      <a:pt x="17079" y="7939"/>
                      <a:pt x="17079" y="7839"/>
                      <a:pt x="17079" y="7672"/>
                    </a:cubicBezTo>
                    <a:cubicBezTo>
                      <a:pt x="17079" y="7472"/>
                      <a:pt x="17079" y="7305"/>
                      <a:pt x="17112" y="7072"/>
                    </a:cubicBezTo>
                    <a:cubicBezTo>
                      <a:pt x="17213" y="6472"/>
                      <a:pt x="17413" y="5738"/>
                      <a:pt x="17446" y="5504"/>
                    </a:cubicBezTo>
                    <a:cubicBezTo>
                      <a:pt x="17446" y="5504"/>
                      <a:pt x="17446" y="5471"/>
                      <a:pt x="17413" y="5471"/>
                    </a:cubicBezTo>
                    <a:cubicBezTo>
                      <a:pt x="17413" y="5471"/>
                      <a:pt x="17379" y="5471"/>
                      <a:pt x="17379" y="5504"/>
                    </a:cubicBezTo>
                    <a:cubicBezTo>
                      <a:pt x="17313" y="5804"/>
                      <a:pt x="16879" y="6905"/>
                      <a:pt x="16812" y="7572"/>
                    </a:cubicBezTo>
                    <a:cubicBezTo>
                      <a:pt x="16779" y="7873"/>
                      <a:pt x="16812" y="8106"/>
                      <a:pt x="16912" y="8173"/>
                    </a:cubicBezTo>
                    <a:cubicBezTo>
                      <a:pt x="17079" y="8306"/>
                      <a:pt x="17246" y="8373"/>
                      <a:pt x="17479" y="8406"/>
                    </a:cubicBezTo>
                    <a:cubicBezTo>
                      <a:pt x="17746" y="8440"/>
                      <a:pt x="18080" y="8406"/>
                      <a:pt x="18280" y="8406"/>
                    </a:cubicBezTo>
                    <a:cubicBezTo>
                      <a:pt x="18647" y="8406"/>
                      <a:pt x="18980" y="8373"/>
                      <a:pt x="19381" y="8306"/>
                    </a:cubicBezTo>
                    <a:cubicBezTo>
                      <a:pt x="20181" y="8239"/>
                      <a:pt x="21015" y="8139"/>
                      <a:pt x="21816" y="8039"/>
                    </a:cubicBezTo>
                    <a:cubicBezTo>
                      <a:pt x="23784" y="7873"/>
                      <a:pt x="25685" y="7672"/>
                      <a:pt x="27620" y="7472"/>
                    </a:cubicBezTo>
                    <a:cubicBezTo>
                      <a:pt x="28954" y="7372"/>
                      <a:pt x="30255" y="7272"/>
                      <a:pt x="31489" y="7172"/>
                    </a:cubicBezTo>
                    <a:cubicBezTo>
                      <a:pt x="32223" y="7139"/>
                      <a:pt x="33791" y="7105"/>
                      <a:pt x="35025" y="6972"/>
                    </a:cubicBezTo>
                    <a:cubicBezTo>
                      <a:pt x="35692" y="6872"/>
                      <a:pt x="36226" y="6772"/>
                      <a:pt x="36526" y="6605"/>
                    </a:cubicBezTo>
                    <a:cubicBezTo>
                      <a:pt x="36860" y="6438"/>
                      <a:pt x="37127" y="5771"/>
                      <a:pt x="37193" y="5104"/>
                    </a:cubicBezTo>
                    <a:cubicBezTo>
                      <a:pt x="37294" y="4370"/>
                      <a:pt x="37127" y="3670"/>
                      <a:pt x="36760" y="3503"/>
                    </a:cubicBezTo>
                    <a:close/>
                    <a:moveTo>
                      <a:pt x="1268" y="3703"/>
                    </a:moveTo>
                    <a:cubicBezTo>
                      <a:pt x="1168" y="3670"/>
                      <a:pt x="1068" y="3670"/>
                      <a:pt x="1034" y="3736"/>
                    </a:cubicBezTo>
                    <a:cubicBezTo>
                      <a:pt x="1001" y="3803"/>
                      <a:pt x="1001" y="3936"/>
                      <a:pt x="1068" y="3970"/>
                    </a:cubicBezTo>
                    <a:lnTo>
                      <a:pt x="9207" y="8907"/>
                    </a:lnTo>
                    <a:cubicBezTo>
                      <a:pt x="9340" y="8973"/>
                      <a:pt x="9440" y="8940"/>
                      <a:pt x="9540" y="8807"/>
                    </a:cubicBezTo>
                    <a:cubicBezTo>
                      <a:pt x="9607" y="8706"/>
                      <a:pt x="9574" y="8573"/>
                      <a:pt x="9440" y="8506"/>
                    </a:cubicBezTo>
                    <a:close/>
                    <a:moveTo>
                      <a:pt x="9741" y="7973"/>
                    </a:moveTo>
                    <a:cubicBezTo>
                      <a:pt x="9841" y="7873"/>
                      <a:pt x="9807" y="7739"/>
                      <a:pt x="9674" y="7672"/>
                    </a:cubicBezTo>
                    <a:lnTo>
                      <a:pt x="1535" y="2902"/>
                    </a:lnTo>
                    <a:cubicBezTo>
                      <a:pt x="1435" y="2869"/>
                      <a:pt x="1335" y="2869"/>
                      <a:pt x="1301" y="2936"/>
                    </a:cubicBezTo>
                    <a:cubicBezTo>
                      <a:pt x="1268" y="3002"/>
                      <a:pt x="1268" y="3136"/>
                      <a:pt x="1335" y="3169"/>
                    </a:cubicBezTo>
                    <a:lnTo>
                      <a:pt x="9407" y="8039"/>
                    </a:lnTo>
                    <a:cubicBezTo>
                      <a:pt x="9574" y="8139"/>
                      <a:pt x="9674" y="8106"/>
                      <a:pt x="9741" y="7973"/>
                    </a:cubicBezTo>
                    <a:close/>
                    <a:moveTo>
                      <a:pt x="9707" y="6872"/>
                    </a:moveTo>
                    <a:lnTo>
                      <a:pt x="1568" y="2035"/>
                    </a:lnTo>
                    <a:cubicBezTo>
                      <a:pt x="1501" y="2002"/>
                      <a:pt x="1368" y="2002"/>
                      <a:pt x="1335" y="2068"/>
                    </a:cubicBezTo>
                    <a:cubicBezTo>
                      <a:pt x="1301" y="2135"/>
                      <a:pt x="1301" y="2269"/>
                      <a:pt x="1368" y="2302"/>
                    </a:cubicBezTo>
                    <a:lnTo>
                      <a:pt x="9474" y="7272"/>
                    </a:lnTo>
                    <a:cubicBezTo>
                      <a:pt x="9607" y="7339"/>
                      <a:pt x="9707" y="7305"/>
                      <a:pt x="9807" y="7172"/>
                    </a:cubicBezTo>
                    <a:cubicBezTo>
                      <a:pt x="9841" y="7072"/>
                      <a:pt x="9807" y="6972"/>
                      <a:pt x="9707" y="6872"/>
                    </a:cubicBezTo>
                    <a:close/>
                    <a:moveTo>
                      <a:pt x="1234" y="1501"/>
                    </a:moveTo>
                    <a:lnTo>
                      <a:pt x="9407" y="6238"/>
                    </a:lnTo>
                    <a:cubicBezTo>
                      <a:pt x="9540" y="6305"/>
                      <a:pt x="9640" y="6271"/>
                      <a:pt x="9707" y="6171"/>
                    </a:cubicBezTo>
                    <a:cubicBezTo>
                      <a:pt x="9807" y="6038"/>
                      <a:pt x="9741" y="5938"/>
                      <a:pt x="9640" y="5871"/>
                    </a:cubicBezTo>
                    <a:lnTo>
                      <a:pt x="1401" y="1201"/>
                    </a:lnTo>
                    <a:cubicBezTo>
                      <a:pt x="1335" y="1168"/>
                      <a:pt x="1234" y="1201"/>
                      <a:pt x="1168" y="1268"/>
                    </a:cubicBezTo>
                    <a:cubicBezTo>
                      <a:pt x="1134" y="1335"/>
                      <a:pt x="1134" y="1468"/>
                      <a:pt x="1234" y="1501"/>
                    </a:cubicBezTo>
                    <a:close/>
                    <a:moveTo>
                      <a:pt x="37327" y="2602"/>
                    </a:moveTo>
                    <a:cubicBezTo>
                      <a:pt x="37327" y="2602"/>
                      <a:pt x="36159" y="2635"/>
                      <a:pt x="34391" y="2736"/>
                    </a:cubicBezTo>
                    <a:cubicBezTo>
                      <a:pt x="33791" y="2769"/>
                      <a:pt x="33124" y="2836"/>
                      <a:pt x="32423" y="2869"/>
                    </a:cubicBezTo>
                    <a:cubicBezTo>
                      <a:pt x="26686" y="3269"/>
                      <a:pt x="17413" y="3970"/>
                      <a:pt x="12843" y="4303"/>
                    </a:cubicBezTo>
                    <a:cubicBezTo>
                      <a:pt x="12176" y="4337"/>
                      <a:pt x="11609" y="4403"/>
                      <a:pt x="11142" y="4437"/>
                    </a:cubicBezTo>
                    <a:cubicBezTo>
                      <a:pt x="10841" y="4503"/>
                      <a:pt x="10574" y="4537"/>
                      <a:pt x="10408" y="4537"/>
                    </a:cubicBezTo>
                    <a:lnTo>
                      <a:pt x="10374" y="4537"/>
                    </a:lnTo>
                    <a:cubicBezTo>
                      <a:pt x="10208" y="4570"/>
                      <a:pt x="10174" y="4637"/>
                      <a:pt x="10174" y="4637"/>
                    </a:cubicBezTo>
                    <a:lnTo>
                      <a:pt x="10174" y="4637"/>
                    </a:lnTo>
                    <a:lnTo>
                      <a:pt x="10174" y="4637"/>
                    </a:lnTo>
                    <a:cubicBezTo>
                      <a:pt x="10174" y="4637"/>
                      <a:pt x="10208" y="4670"/>
                      <a:pt x="10408" y="4704"/>
                    </a:cubicBezTo>
                    <a:lnTo>
                      <a:pt x="10441" y="4704"/>
                    </a:lnTo>
                    <a:cubicBezTo>
                      <a:pt x="10608" y="4704"/>
                      <a:pt x="10875" y="4704"/>
                      <a:pt x="11175" y="4670"/>
                    </a:cubicBezTo>
                    <a:cubicBezTo>
                      <a:pt x="11642" y="4637"/>
                      <a:pt x="12209" y="4604"/>
                      <a:pt x="12909" y="4570"/>
                    </a:cubicBezTo>
                    <a:cubicBezTo>
                      <a:pt x="17446" y="4237"/>
                      <a:pt x="26753" y="3536"/>
                      <a:pt x="32457" y="3102"/>
                    </a:cubicBezTo>
                    <a:cubicBezTo>
                      <a:pt x="33191" y="3002"/>
                      <a:pt x="33824" y="2969"/>
                      <a:pt x="34425" y="2936"/>
                    </a:cubicBezTo>
                    <a:cubicBezTo>
                      <a:pt x="36226" y="2769"/>
                      <a:pt x="37360" y="2635"/>
                      <a:pt x="37360" y="2635"/>
                    </a:cubicBezTo>
                    <a:cubicBezTo>
                      <a:pt x="37394" y="2635"/>
                      <a:pt x="37394" y="2602"/>
                      <a:pt x="37394" y="26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5"/>
              <p:cNvSpPr/>
              <p:nvPr/>
            </p:nvSpPr>
            <p:spPr>
              <a:xfrm>
                <a:off x="4689350" y="1991025"/>
                <a:ext cx="296075" cy="224350"/>
              </a:xfrm>
              <a:custGeom>
                <a:avLst/>
                <a:gdLst/>
                <a:ahLst/>
                <a:cxnLst/>
                <a:rect l="l" t="t" r="r" b="b"/>
                <a:pathLst>
                  <a:path w="11843" h="8974" extrusionOk="0">
                    <a:moveTo>
                      <a:pt x="6472" y="1"/>
                    </a:moveTo>
                    <a:lnTo>
                      <a:pt x="11842" y="134"/>
                    </a:lnTo>
                    <a:cubicBezTo>
                      <a:pt x="11842" y="134"/>
                      <a:pt x="10241" y="2936"/>
                      <a:pt x="11809" y="4304"/>
                    </a:cubicBezTo>
                    <a:lnTo>
                      <a:pt x="1668" y="8974"/>
                    </a:lnTo>
                    <a:cubicBezTo>
                      <a:pt x="1668" y="8974"/>
                      <a:pt x="1" y="4804"/>
                      <a:pt x="1001" y="2736"/>
                    </a:cubicBezTo>
                    <a:cubicBezTo>
                      <a:pt x="2035" y="668"/>
                      <a:pt x="6472" y="1"/>
                      <a:pt x="6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006375" y="1875950"/>
                <a:ext cx="977375" cy="338600"/>
              </a:xfrm>
              <a:custGeom>
                <a:avLst/>
                <a:gdLst/>
                <a:ahLst/>
                <a:cxnLst/>
                <a:rect l="l" t="t" r="r" b="b"/>
                <a:pathLst>
                  <a:path w="39095" h="13544" extrusionOk="0">
                    <a:moveTo>
                      <a:pt x="1001" y="2703"/>
                    </a:moveTo>
                    <a:cubicBezTo>
                      <a:pt x="1001" y="2703"/>
                      <a:pt x="0" y="5304"/>
                      <a:pt x="634" y="7206"/>
                    </a:cubicBezTo>
                    <a:lnTo>
                      <a:pt x="29054" y="13544"/>
                    </a:lnTo>
                    <a:cubicBezTo>
                      <a:pt x="29054" y="13544"/>
                      <a:pt x="28354" y="11175"/>
                      <a:pt x="29421" y="8507"/>
                    </a:cubicBezTo>
                    <a:lnTo>
                      <a:pt x="39095" y="4837"/>
                    </a:lnTo>
                    <a:lnTo>
                      <a:pt x="12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4052225" y="1938500"/>
                <a:ext cx="934025" cy="277725"/>
              </a:xfrm>
              <a:custGeom>
                <a:avLst/>
                <a:gdLst/>
                <a:ahLst/>
                <a:cxnLst/>
                <a:rect l="l" t="t" r="r" b="b"/>
                <a:pathLst>
                  <a:path w="37361" h="11109" extrusionOk="0">
                    <a:moveTo>
                      <a:pt x="27254" y="9807"/>
                    </a:moveTo>
                    <a:cubicBezTo>
                      <a:pt x="27220" y="9707"/>
                      <a:pt x="27254" y="9607"/>
                      <a:pt x="27387" y="9541"/>
                    </a:cubicBezTo>
                    <a:lnTo>
                      <a:pt x="36193" y="5871"/>
                    </a:lnTo>
                    <a:cubicBezTo>
                      <a:pt x="36260" y="5838"/>
                      <a:pt x="36360" y="5871"/>
                      <a:pt x="36360" y="5938"/>
                    </a:cubicBezTo>
                    <a:cubicBezTo>
                      <a:pt x="36393" y="6038"/>
                      <a:pt x="36360" y="6138"/>
                      <a:pt x="36293" y="6171"/>
                    </a:cubicBezTo>
                    <a:lnTo>
                      <a:pt x="27520" y="9974"/>
                    </a:lnTo>
                    <a:cubicBezTo>
                      <a:pt x="27454" y="9974"/>
                      <a:pt x="27320" y="9941"/>
                      <a:pt x="27254" y="9807"/>
                    </a:cubicBezTo>
                    <a:close/>
                    <a:moveTo>
                      <a:pt x="27220" y="8973"/>
                    </a:moveTo>
                    <a:cubicBezTo>
                      <a:pt x="27254" y="9107"/>
                      <a:pt x="27387" y="9140"/>
                      <a:pt x="27487" y="9107"/>
                    </a:cubicBezTo>
                    <a:lnTo>
                      <a:pt x="36127" y="5338"/>
                    </a:lnTo>
                    <a:cubicBezTo>
                      <a:pt x="36227" y="5304"/>
                      <a:pt x="36260" y="5237"/>
                      <a:pt x="36227" y="5104"/>
                    </a:cubicBezTo>
                    <a:cubicBezTo>
                      <a:pt x="36193" y="5037"/>
                      <a:pt x="36093" y="5004"/>
                      <a:pt x="36026" y="5037"/>
                    </a:cubicBezTo>
                    <a:lnTo>
                      <a:pt x="27320" y="8707"/>
                    </a:lnTo>
                    <a:cubicBezTo>
                      <a:pt x="27220" y="8740"/>
                      <a:pt x="27187" y="8873"/>
                      <a:pt x="27220" y="8973"/>
                    </a:cubicBezTo>
                    <a:close/>
                    <a:moveTo>
                      <a:pt x="27554" y="8306"/>
                    </a:moveTo>
                    <a:lnTo>
                      <a:pt x="36227" y="4470"/>
                    </a:lnTo>
                    <a:cubicBezTo>
                      <a:pt x="36293" y="4437"/>
                      <a:pt x="36327" y="4370"/>
                      <a:pt x="36293" y="4237"/>
                    </a:cubicBezTo>
                    <a:cubicBezTo>
                      <a:pt x="36260" y="4170"/>
                      <a:pt x="36193" y="4137"/>
                      <a:pt x="36093" y="4170"/>
                    </a:cubicBezTo>
                    <a:lnTo>
                      <a:pt x="27387" y="7906"/>
                    </a:lnTo>
                    <a:cubicBezTo>
                      <a:pt x="27254" y="7973"/>
                      <a:pt x="27220" y="8106"/>
                      <a:pt x="27254" y="8173"/>
                    </a:cubicBezTo>
                    <a:cubicBezTo>
                      <a:pt x="27320" y="8273"/>
                      <a:pt x="27454" y="8340"/>
                      <a:pt x="27554" y="8306"/>
                    </a:cubicBezTo>
                    <a:close/>
                    <a:moveTo>
                      <a:pt x="27487" y="7172"/>
                    </a:moveTo>
                    <a:cubicBezTo>
                      <a:pt x="27520" y="7272"/>
                      <a:pt x="27654" y="7306"/>
                      <a:pt x="27754" y="7272"/>
                    </a:cubicBezTo>
                    <a:lnTo>
                      <a:pt x="36493" y="3636"/>
                    </a:lnTo>
                    <a:cubicBezTo>
                      <a:pt x="36560" y="3603"/>
                      <a:pt x="36594" y="3536"/>
                      <a:pt x="36560" y="3436"/>
                    </a:cubicBezTo>
                    <a:cubicBezTo>
                      <a:pt x="36527" y="3369"/>
                      <a:pt x="36460" y="3336"/>
                      <a:pt x="36360" y="3369"/>
                    </a:cubicBezTo>
                    <a:lnTo>
                      <a:pt x="27587" y="6905"/>
                    </a:lnTo>
                    <a:cubicBezTo>
                      <a:pt x="27487" y="6939"/>
                      <a:pt x="27454" y="7072"/>
                      <a:pt x="27487" y="7172"/>
                    </a:cubicBezTo>
                    <a:close/>
                    <a:moveTo>
                      <a:pt x="37127" y="6105"/>
                    </a:moveTo>
                    <a:cubicBezTo>
                      <a:pt x="37061" y="6038"/>
                      <a:pt x="37027" y="5905"/>
                      <a:pt x="36994" y="5805"/>
                    </a:cubicBezTo>
                    <a:cubicBezTo>
                      <a:pt x="36827" y="5504"/>
                      <a:pt x="36794" y="5204"/>
                      <a:pt x="36760" y="4804"/>
                    </a:cubicBezTo>
                    <a:cubicBezTo>
                      <a:pt x="36727" y="4270"/>
                      <a:pt x="36827" y="3670"/>
                      <a:pt x="37027" y="3169"/>
                    </a:cubicBezTo>
                    <a:cubicBezTo>
                      <a:pt x="37094" y="2969"/>
                      <a:pt x="37227" y="2736"/>
                      <a:pt x="37294" y="2536"/>
                    </a:cubicBezTo>
                    <a:cubicBezTo>
                      <a:pt x="37327" y="2502"/>
                      <a:pt x="37361" y="2435"/>
                      <a:pt x="37361" y="2369"/>
                    </a:cubicBezTo>
                    <a:lnTo>
                      <a:pt x="37361" y="2269"/>
                    </a:lnTo>
                    <a:lnTo>
                      <a:pt x="37361" y="2269"/>
                    </a:lnTo>
                    <a:lnTo>
                      <a:pt x="37361" y="2269"/>
                    </a:lnTo>
                    <a:lnTo>
                      <a:pt x="37261" y="2269"/>
                    </a:lnTo>
                    <a:lnTo>
                      <a:pt x="37261" y="2269"/>
                    </a:lnTo>
                    <a:cubicBezTo>
                      <a:pt x="37227" y="2302"/>
                      <a:pt x="37161" y="2369"/>
                      <a:pt x="37127" y="2435"/>
                    </a:cubicBezTo>
                    <a:cubicBezTo>
                      <a:pt x="37027" y="2602"/>
                      <a:pt x="36860" y="2836"/>
                      <a:pt x="36794" y="3103"/>
                    </a:cubicBezTo>
                    <a:cubicBezTo>
                      <a:pt x="36594" y="3636"/>
                      <a:pt x="36460" y="4237"/>
                      <a:pt x="36493" y="4804"/>
                    </a:cubicBezTo>
                    <a:cubicBezTo>
                      <a:pt x="36493" y="5237"/>
                      <a:pt x="36560" y="5604"/>
                      <a:pt x="36727" y="5905"/>
                    </a:cubicBezTo>
                    <a:cubicBezTo>
                      <a:pt x="36760" y="5971"/>
                      <a:pt x="36827" y="6071"/>
                      <a:pt x="36860" y="6138"/>
                    </a:cubicBezTo>
                    <a:cubicBezTo>
                      <a:pt x="36026" y="6505"/>
                      <a:pt x="31890" y="8373"/>
                      <a:pt x="29455" y="9507"/>
                    </a:cubicBezTo>
                    <a:cubicBezTo>
                      <a:pt x="29188" y="9641"/>
                      <a:pt x="28921" y="9741"/>
                      <a:pt x="28688" y="9841"/>
                    </a:cubicBezTo>
                    <a:cubicBezTo>
                      <a:pt x="27987" y="10174"/>
                      <a:pt x="27520" y="10374"/>
                      <a:pt x="27520" y="10374"/>
                    </a:cubicBezTo>
                    <a:cubicBezTo>
                      <a:pt x="27487" y="10441"/>
                      <a:pt x="27454" y="10475"/>
                      <a:pt x="27487" y="10508"/>
                    </a:cubicBezTo>
                    <a:cubicBezTo>
                      <a:pt x="27520" y="10541"/>
                      <a:pt x="27554" y="10575"/>
                      <a:pt x="27587" y="10541"/>
                    </a:cubicBezTo>
                    <a:cubicBezTo>
                      <a:pt x="27587" y="10541"/>
                      <a:pt x="28054" y="10341"/>
                      <a:pt x="28755" y="10041"/>
                    </a:cubicBezTo>
                    <a:cubicBezTo>
                      <a:pt x="28988" y="9941"/>
                      <a:pt x="29255" y="9807"/>
                      <a:pt x="29522" y="9707"/>
                    </a:cubicBezTo>
                    <a:cubicBezTo>
                      <a:pt x="32057" y="8540"/>
                      <a:pt x="36327" y="6605"/>
                      <a:pt x="37027" y="6305"/>
                    </a:cubicBezTo>
                    <a:cubicBezTo>
                      <a:pt x="37061" y="6338"/>
                      <a:pt x="37094" y="6372"/>
                      <a:pt x="37127" y="6372"/>
                    </a:cubicBezTo>
                    <a:cubicBezTo>
                      <a:pt x="36760" y="6505"/>
                      <a:pt x="35660" y="7039"/>
                      <a:pt x="34259" y="7673"/>
                    </a:cubicBezTo>
                    <a:cubicBezTo>
                      <a:pt x="31623" y="8873"/>
                      <a:pt x="28087" y="10541"/>
                      <a:pt x="27420" y="10841"/>
                    </a:cubicBezTo>
                    <a:cubicBezTo>
                      <a:pt x="27320" y="10508"/>
                      <a:pt x="27120" y="9507"/>
                      <a:pt x="27187" y="8373"/>
                    </a:cubicBezTo>
                    <a:cubicBezTo>
                      <a:pt x="27220" y="7572"/>
                      <a:pt x="27387" y="6672"/>
                      <a:pt x="27821" y="5905"/>
                    </a:cubicBezTo>
                    <a:cubicBezTo>
                      <a:pt x="27821" y="5871"/>
                      <a:pt x="27821" y="5838"/>
                      <a:pt x="27787" y="5838"/>
                    </a:cubicBezTo>
                    <a:cubicBezTo>
                      <a:pt x="27754" y="5838"/>
                      <a:pt x="27721" y="5838"/>
                      <a:pt x="27721" y="5871"/>
                    </a:cubicBezTo>
                    <a:cubicBezTo>
                      <a:pt x="27254" y="6672"/>
                      <a:pt x="27053" y="7572"/>
                      <a:pt x="26987" y="8406"/>
                    </a:cubicBezTo>
                    <a:cubicBezTo>
                      <a:pt x="26920" y="9841"/>
                      <a:pt x="27254" y="11042"/>
                      <a:pt x="27254" y="11042"/>
                    </a:cubicBezTo>
                    <a:cubicBezTo>
                      <a:pt x="27254" y="11075"/>
                      <a:pt x="27287" y="11075"/>
                      <a:pt x="27287" y="11108"/>
                    </a:cubicBezTo>
                    <a:lnTo>
                      <a:pt x="27387" y="11108"/>
                    </a:lnTo>
                    <a:cubicBezTo>
                      <a:pt x="27387" y="11108"/>
                      <a:pt x="31390" y="9240"/>
                      <a:pt x="34292" y="7873"/>
                    </a:cubicBezTo>
                    <a:cubicBezTo>
                      <a:pt x="35826" y="7172"/>
                      <a:pt x="37061" y="6572"/>
                      <a:pt x="37261" y="6472"/>
                    </a:cubicBezTo>
                    <a:cubicBezTo>
                      <a:pt x="37294" y="6472"/>
                      <a:pt x="37327" y="6472"/>
                      <a:pt x="37327" y="6438"/>
                    </a:cubicBezTo>
                    <a:cubicBezTo>
                      <a:pt x="37361" y="6405"/>
                      <a:pt x="37361" y="6372"/>
                      <a:pt x="37327" y="6338"/>
                    </a:cubicBezTo>
                    <a:cubicBezTo>
                      <a:pt x="37261" y="6305"/>
                      <a:pt x="37227" y="6205"/>
                      <a:pt x="37127" y="6105"/>
                    </a:cubicBezTo>
                    <a:close/>
                    <a:moveTo>
                      <a:pt x="27254" y="5638"/>
                    </a:moveTo>
                    <a:lnTo>
                      <a:pt x="27254" y="5638"/>
                    </a:lnTo>
                    <a:lnTo>
                      <a:pt x="27254" y="5638"/>
                    </a:lnTo>
                    <a:cubicBezTo>
                      <a:pt x="27254" y="5604"/>
                      <a:pt x="27220" y="5571"/>
                      <a:pt x="27053" y="5504"/>
                    </a:cubicBezTo>
                    <a:lnTo>
                      <a:pt x="27020" y="5504"/>
                    </a:lnTo>
                    <a:cubicBezTo>
                      <a:pt x="26887" y="5471"/>
                      <a:pt x="26620" y="5371"/>
                      <a:pt x="26286" y="5304"/>
                    </a:cubicBezTo>
                    <a:cubicBezTo>
                      <a:pt x="25886" y="5204"/>
                      <a:pt x="25319" y="5071"/>
                      <a:pt x="24618" y="4937"/>
                    </a:cubicBezTo>
                    <a:cubicBezTo>
                      <a:pt x="20148" y="3970"/>
                      <a:pt x="11009" y="2035"/>
                      <a:pt x="5405" y="901"/>
                    </a:cubicBezTo>
                    <a:cubicBezTo>
                      <a:pt x="4704" y="768"/>
                      <a:pt x="4070" y="634"/>
                      <a:pt x="3470" y="534"/>
                    </a:cubicBezTo>
                    <a:cubicBezTo>
                      <a:pt x="1735" y="201"/>
                      <a:pt x="568" y="0"/>
                      <a:pt x="568" y="0"/>
                    </a:cubicBezTo>
                    <a:cubicBezTo>
                      <a:pt x="534" y="0"/>
                      <a:pt x="534" y="0"/>
                      <a:pt x="534" y="34"/>
                    </a:cubicBezTo>
                    <a:cubicBezTo>
                      <a:pt x="534" y="67"/>
                      <a:pt x="534" y="67"/>
                      <a:pt x="568" y="100"/>
                    </a:cubicBezTo>
                    <a:cubicBezTo>
                      <a:pt x="568" y="100"/>
                      <a:pt x="1669" y="367"/>
                      <a:pt x="3437" y="801"/>
                    </a:cubicBezTo>
                    <a:cubicBezTo>
                      <a:pt x="4004" y="901"/>
                      <a:pt x="4671" y="1068"/>
                      <a:pt x="5371" y="1201"/>
                    </a:cubicBezTo>
                    <a:cubicBezTo>
                      <a:pt x="10975" y="2435"/>
                      <a:pt x="20115" y="4370"/>
                      <a:pt x="24585" y="5271"/>
                    </a:cubicBezTo>
                    <a:cubicBezTo>
                      <a:pt x="25252" y="5404"/>
                      <a:pt x="25819" y="5538"/>
                      <a:pt x="26253" y="5604"/>
                    </a:cubicBezTo>
                    <a:cubicBezTo>
                      <a:pt x="26586" y="5671"/>
                      <a:pt x="26853" y="5738"/>
                      <a:pt x="26987" y="5738"/>
                    </a:cubicBezTo>
                    <a:lnTo>
                      <a:pt x="27020" y="5738"/>
                    </a:lnTo>
                    <a:cubicBezTo>
                      <a:pt x="27187" y="5671"/>
                      <a:pt x="27254" y="5638"/>
                      <a:pt x="27254" y="5638"/>
                    </a:cubicBezTo>
                    <a:close/>
                    <a:moveTo>
                      <a:pt x="2970" y="2435"/>
                    </a:moveTo>
                    <a:cubicBezTo>
                      <a:pt x="3203" y="3203"/>
                      <a:pt x="2869" y="4170"/>
                      <a:pt x="1735" y="4370"/>
                    </a:cubicBezTo>
                    <a:cubicBezTo>
                      <a:pt x="701" y="4537"/>
                      <a:pt x="67" y="3870"/>
                      <a:pt x="34" y="3069"/>
                    </a:cubicBezTo>
                    <a:cubicBezTo>
                      <a:pt x="1" y="2602"/>
                      <a:pt x="168" y="2135"/>
                      <a:pt x="468" y="1735"/>
                    </a:cubicBezTo>
                    <a:cubicBezTo>
                      <a:pt x="601" y="1602"/>
                      <a:pt x="768" y="1435"/>
                      <a:pt x="1001" y="1335"/>
                    </a:cubicBezTo>
                    <a:lnTo>
                      <a:pt x="968" y="1335"/>
                    </a:lnTo>
                    <a:cubicBezTo>
                      <a:pt x="901" y="1335"/>
                      <a:pt x="868" y="1301"/>
                      <a:pt x="868" y="1301"/>
                    </a:cubicBezTo>
                    <a:cubicBezTo>
                      <a:pt x="868" y="1235"/>
                      <a:pt x="901" y="1201"/>
                      <a:pt x="901" y="1201"/>
                    </a:cubicBezTo>
                    <a:cubicBezTo>
                      <a:pt x="1402" y="1135"/>
                      <a:pt x="1835" y="1201"/>
                      <a:pt x="2169" y="1401"/>
                    </a:cubicBezTo>
                    <a:cubicBezTo>
                      <a:pt x="2569" y="1668"/>
                      <a:pt x="2836" y="2035"/>
                      <a:pt x="2970" y="2435"/>
                    </a:cubicBezTo>
                    <a:close/>
                    <a:moveTo>
                      <a:pt x="2703" y="2502"/>
                    </a:moveTo>
                    <a:cubicBezTo>
                      <a:pt x="2603" y="2169"/>
                      <a:pt x="2369" y="1868"/>
                      <a:pt x="2036" y="1635"/>
                    </a:cubicBezTo>
                    <a:cubicBezTo>
                      <a:pt x="1802" y="1468"/>
                      <a:pt x="1502" y="1368"/>
                      <a:pt x="1102" y="1368"/>
                    </a:cubicBezTo>
                    <a:cubicBezTo>
                      <a:pt x="868" y="1468"/>
                      <a:pt x="701" y="1668"/>
                      <a:pt x="534" y="1868"/>
                    </a:cubicBezTo>
                    <a:cubicBezTo>
                      <a:pt x="268" y="2202"/>
                      <a:pt x="168" y="2636"/>
                      <a:pt x="201" y="3069"/>
                    </a:cubicBezTo>
                    <a:cubicBezTo>
                      <a:pt x="268" y="3736"/>
                      <a:pt x="768" y="4303"/>
                      <a:pt x="1635" y="4137"/>
                    </a:cubicBezTo>
                    <a:cubicBezTo>
                      <a:pt x="2636" y="3937"/>
                      <a:pt x="2936" y="3169"/>
                      <a:pt x="2703" y="2502"/>
                    </a:cubicBezTo>
                    <a:close/>
                    <a:moveTo>
                      <a:pt x="24952" y="7973"/>
                    </a:moveTo>
                    <a:cubicBezTo>
                      <a:pt x="24818" y="7906"/>
                      <a:pt x="24652" y="7839"/>
                      <a:pt x="24518" y="7806"/>
                    </a:cubicBezTo>
                    <a:cubicBezTo>
                      <a:pt x="23884" y="7673"/>
                      <a:pt x="23251" y="7506"/>
                      <a:pt x="22617" y="7339"/>
                    </a:cubicBezTo>
                    <a:cubicBezTo>
                      <a:pt x="20782" y="6905"/>
                      <a:pt x="18981" y="6372"/>
                      <a:pt x="17180" y="5905"/>
                    </a:cubicBezTo>
                    <a:cubicBezTo>
                      <a:pt x="16546" y="5771"/>
                      <a:pt x="15879" y="5571"/>
                      <a:pt x="15245" y="5404"/>
                    </a:cubicBezTo>
                    <a:cubicBezTo>
                      <a:pt x="14511" y="5271"/>
                      <a:pt x="13777" y="5104"/>
                      <a:pt x="13077" y="4971"/>
                    </a:cubicBezTo>
                    <a:cubicBezTo>
                      <a:pt x="11075" y="4570"/>
                      <a:pt x="9041" y="4237"/>
                      <a:pt x="7039" y="3836"/>
                    </a:cubicBezTo>
                    <a:cubicBezTo>
                      <a:pt x="6272" y="3670"/>
                      <a:pt x="5471" y="3536"/>
                      <a:pt x="4704" y="3336"/>
                    </a:cubicBezTo>
                    <a:cubicBezTo>
                      <a:pt x="4637" y="3336"/>
                      <a:pt x="4571" y="3269"/>
                      <a:pt x="4471" y="3269"/>
                    </a:cubicBezTo>
                    <a:lnTo>
                      <a:pt x="4437" y="3303"/>
                    </a:lnTo>
                    <a:lnTo>
                      <a:pt x="4404" y="3303"/>
                    </a:lnTo>
                    <a:cubicBezTo>
                      <a:pt x="4404" y="3303"/>
                      <a:pt x="4404" y="3336"/>
                      <a:pt x="4437" y="3336"/>
                    </a:cubicBezTo>
                    <a:cubicBezTo>
                      <a:pt x="4437" y="3369"/>
                      <a:pt x="4404" y="3369"/>
                      <a:pt x="4437" y="3403"/>
                    </a:cubicBezTo>
                    <a:cubicBezTo>
                      <a:pt x="4504" y="3470"/>
                      <a:pt x="4637" y="3436"/>
                      <a:pt x="4704" y="3470"/>
                    </a:cubicBezTo>
                    <a:cubicBezTo>
                      <a:pt x="5671" y="3736"/>
                      <a:pt x="6605" y="3970"/>
                      <a:pt x="7606" y="4203"/>
                    </a:cubicBezTo>
                    <a:cubicBezTo>
                      <a:pt x="10141" y="4737"/>
                      <a:pt x="12676" y="5071"/>
                      <a:pt x="15212" y="5638"/>
                    </a:cubicBezTo>
                    <a:cubicBezTo>
                      <a:pt x="17480" y="6138"/>
                      <a:pt x="19748" y="6839"/>
                      <a:pt x="22050" y="7339"/>
                    </a:cubicBezTo>
                    <a:cubicBezTo>
                      <a:pt x="22817" y="7539"/>
                      <a:pt x="23618" y="7739"/>
                      <a:pt x="24418" y="7873"/>
                    </a:cubicBezTo>
                    <a:cubicBezTo>
                      <a:pt x="24618" y="7906"/>
                      <a:pt x="24818" y="7906"/>
                      <a:pt x="25052" y="7973"/>
                    </a:cubicBezTo>
                    <a:cubicBezTo>
                      <a:pt x="25085" y="7973"/>
                      <a:pt x="25085" y="7973"/>
                      <a:pt x="25085" y="7906"/>
                    </a:cubicBezTo>
                    <a:cubicBezTo>
                      <a:pt x="25052" y="8006"/>
                      <a:pt x="24985" y="7973"/>
                      <a:pt x="24952" y="79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616800" y="1817575"/>
                <a:ext cx="296075" cy="224350"/>
              </a:xfrm>
              <a:custGeom>
                <a:avLst/>
                <a:gdLst/>
                <a:ahLst/>
                <a:cxnLst/>
                <a:rect l="l" t="t" r="r" b="b"/>
                <a:pathLst>
                  <a:path w="11843" h="8974" extrusionOk="0">
                    <a:moveTo>
                      <a:pt x="6438" y="1"/>
                    </a:moveTo>
                    <a:lnTo>
                      <a:pt x="11842" y="134"/>
                    </a:lnTo>
                    <a:cubicBezTo>
                      <a:pt x="11842" y="134"/>
                      <a:pt x="10241" y="2936"/>
                      <a:pt x="11809" y="4337"/>
                    </a:cubicBezTo>
                    <a:lnTo>
                      <a:pt x="1635" y="8974"/>
                    </a:lnTo>
                    <a:cubicBezTo>
                      <a:pt x="1635" y="8974"/>
                      <a:pt x="1" y="4804"/>
                      <a:pt x="968" y="2736"/>
                    </a:cubicBezTo>
                    <a:cubicBezTo>
                      <a:pt x="2002" y="668"/>
                      <a:pt x="6438" y="1"/>
                      <a:pt x="6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3934650" y="1704150"/>
                <a:ext cx="977375" cy="338625"/>
              </a:xfrm>
              <a:custGeom>
                <a:avLst/>
                <a:gdLst/>
                <a:ahLst/>
                <a:cxnLst/>
                <a:rect l="l" t="t" r="r" b="b"/>
                <a:pathLst>
                  <a:path w="39095" h="13545" extrusionOk="0">
                    <a:moveTo>
                      <a:pt x="1001" y="2670"/>
                    </a:moveTo>
                    <a:cubicBezTo>
                      <a:pt x="1001" y="2670"/>
                      <a:pt x="0" y="5271"/>
                      <a:pt x="601" y="7206"/>
                    </a:cubicBezTo>
                    <a:lnTo>
                      <a:pt x="29021" y="13544"/>
                    </a:lnTo>
                    <a:cubicBezTo>
                      <a:pt x="29021" y="13544"/>
                      <a:pt x="28321" y="11176"/>
                      <a:pt x="29421" y="8507"/>
                    </a:cubicBezTo>
                    <a:lnTo>
                      <a:pt x="39095" y="4838"/>
                    </a:lnTo>
                    <a:lnTo>
                      <a:pt x="127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5"/>
              <p:cNvSpPr/>
              <p:nvPr/>
            </p:nvSpPr>
            <p:spPr>
              <a:xfrm>
                <a:off x="4890325" y="1823425"/>
                <a:ext cx="24225" cy="105925"/>
              </a:xfrm>
              <a:custGeom>
                <a:avLst/>
                <a:gdLst/>
                <a:ahLst/>
                <a:cxnLst/>
                <a:rect l="l" t="t" r="r" b="b"/>
                <a:pathLst>
                  <a:path w="969" h="4237" extrusionOk="0">
                    <a:moveTo>
                      <a:pt x="901" y="0"/>
                    </a:moveTo>
                    <a:lnTo>
                      <a:pt x="801" y="0"/>
                    </a:lnTo>
                    <a:lnTo>
                      <a:pt x="801" y="0"/>
                    </a:lnTo>
                    <a:cubicBezTo>
                      <a:pt x="768" y="33"/>
                      <a:pt x="701" y="100"/>
                      <a:pt x="668" y="167"/>
                    </a:cubicBezTo>
                    <a:cubicBezTo>
                      <a:pt x="568" y="334"/>
                      <a:pt x="401" y="567"/>
                      <a:pt x="334" y="834"/>
                    </a:cubicBezTo>
                    <a:cubicBezTo>
                      <a:pt x="134" y="1334"/>
                      <a:pt x="1" y="1968"/>
                      <a:pt x="34" y="2535"/>
                    </a:cubicBezTo>
                    <a:cubicBezTo>
                      <a:pt x="34" y="2935"/>
                      <a:pt x="101" y="3302"/>
                      <a:pt x="268" y="3636"/>
                    </a:cubicBezTo>
                    <a:cubicBezTo>
                      <a:pt x="334" y="3736"/>
                      <a:pt x="368" y="3869"/>
                      <a:pt x="501" y="3970"/>
                    </a:cubicBezTo>
                    <a:cubicBezTo>
                      <a:pt x="568" y="4070"/>
                      <a:pt x="668" y="4103"/>
                      <a:pt x="801" y="4203"/>
                    </a:cubicBezTo>
                    <a:cubicBezTo>
                      <a:pt x="835" y="4236"/>
                      <a:pt x="868" y="4236"/>
                      <a:pt x="901" y="4203"/>
                    </a:cubicBezTo>
                    <a:cubicBezTo>
                      <a:pt x="935" y="4136"/>
                      <a:pt x="935" y="4103"/>
                      <a:pt x="901" y="4070"/>
                    </a:cubicBezTo>
                    <a:cubicBezTo>
                      <a:pt x="835" y="4003"/>
                      <a:pt x="768" y="3903"/>
                      <a:pt x="701" y="3803"/>
                    </a:cubicBezTo>
                    <a:cubicBezTo>
                      <a:pt x="634" y="3736"/>
                      <a:pt x="601" y="3636"/>
                      <a:pt x="568" y="3536"/>
                    </a:cubicBezTo>
                    <a:cubicBezTo>
                      <a:pt x="401" y="3236"/>
                      <a:pt x="334" y="2902"/>
                      <a:pt x="334" y="2569"/>
                    </a:cubicBezTo>
                    <a:cubicBezTo>
                      <a:pt x="301" y="2001"/>
                      <a:pt x="401" y="1434"/>
                      <a:pt x="601" y="934"/>
                    </a:cubicBezTo>
                    <a:cubicBezTo>
                      <a:pt x="668" y="701"/>
                      <a:pt x="801" y="500"/>
                      <a:pt x="901" y="300"/>
                    </a:cubicBezTo>
                    <a:cubicBezTo>
                      <a:pt x="935" y="267"/>
                      <a:pt x="968" y="200"/>
                      <a:pt x="968" y="167"/>
                    </a:cubicBezTo>
                    <a:cubicBezTo>
                      <a:pt x="968" y="67"/>
                      <a:pt x="935" y="67"/>
                      <a:pt x="901" y="0"/>
                    </a:cubicBezTo>
                    <a:cubicBezTo>
                      <a:pt x="935" y="0"/>
                      <a:pt x="935" y="0"/>
                      <a:pt x="901" y="0"/>
                    </a:cubicBezTo>
                    <a:cubicBezTo>
                      <a:pt x="935" y="0"/>
                      <a:pt x="901"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5"/>
              <p:cNvSpPr/>
              <p:nvPr/>
            </p:nvSpPr>
            <p:spPr>
              <a:xfrm>
                <a:off x="3987175" y="1758375"/>
                <a:ext cx="927375" cy="285225"/>
              </a:xfrm>
              <a:custGeom>
                <a:avLst/>
                <a:gdLst/>
                <a:ahLst/>
                <a:cxnLst/>
                <a:rect l="l" t="t" r="r" b="b"/>
                <a:pathLst>
                  <a:path w="37095" h="11409" extrusionOk="0">
                    <a:moveTo>
                      <a:pt x="36994" y="6772"/>
                    </a:moveTo>
                    <a:cubicBezTo>
                      <a:pt x="36994" y="6772"/>
                      <a:pt x="35693" y="7439"/>
                      <a:pt x="34025" y="8173"/>
                    </a:cubicBezTo>
                    <a:cubicBezTo>
                      <a:pt x="31123" y="9540"/>
                      <a:pt x="27120" y="11408"/>
                      <a:pt x="27120" y="11408"/>
                    </a:cubicBezTo>
                    <a:lnTo>
                      <a:pt x="27020" y="11408"/>
                    </a:lnTo>
                    <a:cubicBezTo>
                      <a:pt x="26987" y="11408"/>
                      <a:pt x="26987" y="11375"/>
                      <a:pt x="26987" y="11342"/>
                    </a:cubicBezTo>
                    <a:cubicBezTo>
                      <a:pt x="26987" y="11342"/>
                      <a:pt x="26653" y="10107"/>
                      <a:pt x="26720" y="8706"/>
                    </a:cubicBezTo>
                    <a:cubicBezTo>
                      <a:pt x="26753" y="7873"/>
                      <a:pt x="26953" y="6972"/>
                      <a:pt x="27454" y="6171"/>
                    </a:cubicBezTo>
                    <a:cubicBezTo>
                      <a:pt x="27454" y="6138"/>
                      <a:pt x="27521" y="6138"/>
                      <a:pt x="27521" y="6138"/>
                    </a:cubicBezTo>
                    <a:cubicBezTo>
                      <a:pt x="27554" y="6138"/>
                      <a:pt x="27554" y="6205"/>
                      <a:pt x="27554" y="6205"/>
                    </a:cubicBezTo>
                    <a:cubicBezTo>
                      <a:pt x="27120" y="7005"/>
                      <a:pt x="26953" y="7873"/>
                      <a:pt x="26920" y="8673"/>
                    </a:cubicBezTo>
                    <a:cubicBezTo>
                      <a:pt x="26887" y="9807"/>
                      <a:pt x="27054" y="10808"/>
                      <a:pt x="27154" y="11142"/>
                    </a:cubicBezTo>
                    <a:cubicBezTo>
                      <a:pt x="27787" y="10841"/>
                      <a:pt x="31323" y="9173"/>
                      <a:pt x="33992" y="7973"/>
                    </a:cubicBezTo>
                    <a:cubicBezTo>
                      <a:pt x="35693" y="7205"/>
                      <a:pt x="36994" y="6605"/>
                      <a:pt x="36994" y="6605"/>
                    </a:cubicBezTo>
                    <a:cubicBezTo>
                      <a:pt x="37027" y="6605"/>
                      <a:pt x="37061" y="6605"/>
                      <a:pt x="37094" y="6638"/>
                    </a:cubicBezTo>
                    <a:cubicBezTo>
                      <a:pt x="37027" y="6738"/>
                      <a:pt x="37027" y="6772"/>
                      <a:pt x="36994" y="6772"/>
                    </a:cubicBezTo>
                    <a:close/>
                    <a:moveTo>
                      <a:pt x="28321" y="10208"/>
                    </a:moveTo>
                    <a:cubicBezTo>
                      <a:pt x="27654" y="10508"/>
                      <a:pt x="27187" y="10741"/>
                      <a:pt x="27187" y="10741"/>
                    </a:cubicBezTo>
                    <a:cubicBezTo>
                      <a:pt x="27154" y="10775"/>
                      <a:pt x="27120" y="10808"/>
                      <a:pt x="27154" y="10841"/>
                    </a:cubicBezTo>
                    <a:cubicBezTo>
                      <a:pt x="27187" y="10875"/>
                      <a:pt x="27220" y="10908"/>
                      <a:pt x="27254" y="10875"/>
                    </a:cubicBezTo>
                    <a:cubicBezTo>
                      <a:pt x="27254" y="10875"/>
                      <a:pt x="27721" y="10675"/>
                      <a:pt x="28421" y="10374"/>
                    </a:cubicBezTo>
                    <a:cubicBezTo>
                      <a:pt x="28621" y="10274"/>
                      <a:pt x="28888" y="10174"/>
                      <a:pt x="29188" y="10041"/>
                    </a:cubicBezTo>
                    <a:cubicBezTo>
                      <a:pt x="31924" y="8807"/>
                      <a:pt x="36760" y="6605"/>
                      <a:pt x="36760" y="6605"/>
                    </a:cubicBezTo>
                    <a:cubicBezTo>
                      <a:pt x="36794" y="6572"/>
                      <a:pt x="36827" y="6505"/>
                      <a:pt x="36794" y="6471"/>
                    </a:cubicBezTo>
                    <a:cubicBezTo>
                      <a:pt x="36760" y="6438"/>
                      <a:pt x="36727" y="6405"/>
                      <a:pt x="36660" y="6438"/>
                    </a:cubicBezTo>
                    <a:cubicBezTo>
                      <a:pt x="36660" y="6438"/>
                      <a:pt x="31857" y="8640"/>
                      <a:pt x="29088" y="9907"/>
                    </a:cubicBezTo>
                    <a:cubicBezTo>
                      <a:pt x="28821" y="9974"/>
                      <a:pt x="28555" y="10074"/>
                      <a:pt x="28321" y="10208"/>
                    </a:cubicBezTo>
                    <a:close/>
                    <a:moveTo>
                      <a:pt x="22717" y="7305"/>
                    </a:moveTo>
                    <a:cubicBezTo>
                      <a:pt x="22851" y="7606"/>
                      <a:pt x="22851" y="8039"/>
                      <a:pt x="22550" y="8673"/>
                    </a:cubicBezTo>
                    <a:cubicBezTo>
                      <a:pt x="22484" y="8873"/>
                      <a:pt x="22317" y="8973"/>
                      <a:pt x="22117" y="9007"/>
                    </a:cubicBezTo>
                    <a:cubicBezTo>
                      <a:pt x="21783" y="9107"/>
                      <a:pt x="21316" y="8940"/>
                      <a:pt x="21049" y="8873"/>
                    </a:cubicBezTo>
                    <a:lnTo>
                      <a:pt x="17146" y="8073"/>
                    </a:lnTo>
                    <a:cubicBezTo>
                      <a:pt x="14044" y="7339"/>
                      <a:pt x="10975" y="6438"/>
                      <a:pt x="7873" y="5771"/>
                    </a:cubicBezTo>
                    <a:cubicBezTo>
                      <a:pt x="6539" y="5471"/>
                      <a:pt x="5205" y="5204"/>
                      <a:pt x="3870" y="5004"/>
                    </a:cubicBezTo>
                    <a:lnTo>
                      <a:pt x="1569" y="4637"/>
                    </a:lnTo>
                    <a:cubicBezTo>
                      <a:pt x="868" y="4470"/>
                      <a:pt x="468" y="4370"/>
                      <a:pt x="268" y="4103"/>
                    </a:cubicBezTo>
                    <a:cubicBezTo>
                      <a:pt x="68" y="3870"/>
                      <a:pt x="1" y="3436"/>
                      <a:pt x="201" y="2836"/>
                    </a:cubicBezTo>
                    <a:cubicBezTo>
                      <a:pt x="201" y="2802"/>
                      <a:pt x="234" y="2769"/>
                      <a:pt x="268" y="2735"/>
                    </a:cubicBezTo>
                    <a:lnTo>
                      <a:pt x="234" y="2702"/>
                    </a:lnTo>
                    <a:cubicBezTo>
                      <a:pt x="301" y="2569"/>
                      <a:pt x="468" y="2535"/>
                      <a:pt x="601" y="2535"/>
                    </a:cubicBezTo>
                    <a:cubicBezTo>
                      <a:pt x="968" y="2535"/>
                      <a:pt x="1369" y="2635"/>
                      <a:pt x="1535" y="2702"/>
                    </a:cubicBezTo>
                    <a:cubicBezTo>
                      <a:pt x="2169" y="2836"/>
                      <a:pt x="2803" y="3002"/>
                      <a:pt x="3437" y="3102"/>
                    </a:cubicBezTo>
                    <a:lnTo>
                      <a:pt x="5405" y="3436"/>
                    </a:lnTo>
                    <a:cubicBezTo>
                      <a:pt x="6305" y="3569"/>
                      <a:pt x="7239" y="3736"/>
                      <a:pt x="8107" y="3903"/>
                    </a:cubicBezTo>
                    <a:cubicBezTo>
                      <a:pt x="11709" y="4637"/>
                      <a:pt x="15245" y="5638"/>
                      <a:pt x="18881" y="6171"/>
                    </a:cubicBezTo>
                    <a:lnTo>
                      <a:pt x="20816" y="6505"/>
                    </a:lnTo>
                    <a:cubicBezTo>
                      <a:pt x="21783" y="6672"/>
                      <a:pt x="22484" y="6872"/>
                      <a:pt x="22717" y="7305"/>
                    </a:cubicBezTo>
                    <a:close/>
                    <a:moveTo>
                      <a:pt x="22517" y="7439"/>
                    </a:moveTo>
                    <a:cubicBezTo>
                      <a:pt x="22283" y="7005"/>
                      <a:pt x="21683" y="6905"/>
                      <a:pt x="20816" y="6738"/>
                    </a:cubicBezTo>
                    <a:lnTo>
                      <a:pt x="18881" y="6405"/>
                    </a:lnTo>
                    <a:cubicBezTo>
                      <a:pt x="15245" y="5838"/>
                      <a:pt x="11709" y="4804"/>
                      <a:pt x="8073" y="4103"/>
                    </a:cubicBezTo>
                    <a:cubicBezTo>
                      <a:pt x="7206" y="3903"/>
                      <a:pt x="6272" y="3736"/>
                      <a:pt x="5371" y="3603"/>
                    </a:cubicBezTo>
                    <a:cubicBezTo>
                      <a:pt x="4704" y="3536"/>
                      <a:pt x="4070" y="3369"/>
                      <a:pt x="3403" y="3269"/>
                    </a:cubicBezTo>
                    <a:cubicBezTo>
                      <a:pt x="2770" y="3102"/>
                      <a:pt x="2102" y="2936"/>
                      <a:pt x="1502" y="2802"/>
                    </a:cubicBezTo>
                    <a:cubicBezTo>
                      <a:pt x="1369" y="2769"/>
                      <a:pt x="1035" y="2702"/>
                      <a:pt x="768" y="2635"/>
                    </a:cubicBezTo>
                    <a:cubicBezTo>
                      <a:pt x="601" y="2635"/>
                      <a:pt x="501" y="2635"/>
                      <a:pt x="401" y="2702"/>
                    </a:cubicBezTo>
                    <a:cubicBezTo>
                      <a:pt x="368" y="2702"/>
                      <a:pt x="368" y="2702"/>
                      <a:pt x="334" y="2735"/>
                    </a:cubicBezTo>
                    <a:lnTo>
                      <a:pt x="301" y="2702"/>
                    </a:lnTo>
                    <a:cubicBezTo>
                      <a:pt x="301" y="2735"/>
                      <a:pt x="334" y="2769"/>
                      <a:pt x="334" y="2836"/>
                    </a:cubicBezTo>
                    <a:cubicBezTo>
                      <a:pt x="368" y="3403"/>
                      <a:pt x="301" y="3736"/>
                      <a:pt x="468" y="3936"/>
                    </a:cubicBezTo>
                    <a:cubicBezTo>
                      <a:pt x="635" y="4170"/>
                      <a:pt x="1002" y="4270"/>
                      <a:pt x="1602" y="4403"/>
                    </a:cubicBezTo>
                    <a:lnTo>
                      <a:pt x="3904" y="4770"/>
                    </a:lnTo>
                    <a:cubicBezTo>
                      <a:pt x="5238" y="4970"/>
                      <a:pt x="6572" y="5237"/>
                      <a:pt x="7907" y="5537"/>
                    </a:cubicBezTo>
                    <a:cubicBezTo>
                      <a:pt x="11009" y="6205"/>
                      <a:pt x="14078" y="7139"/>
                      <a:pt x="17180" y="7839"/>
                    </a:cubicBezTo>
                    <a:lnTo>
                      <a:pt x="21083" y="8640"/>
                    </a:lnTo>
                    <a:cubicBezTo>
                      <a:pt x="21316" y="8673"/>
                      <a:pt x="21683" y="8807"/>
                      <a:pt x="21950" y="8807"/>
                    </a:cubicBezTo>
                    <a:cubicBezTo>
                      <a:pt x="22083" y="8807"/>
                      <a:pt x="22250" y="8740"/>
                      <a:pt x="22317" y="8573"/>
                    </a:cubicBezTo>
                    <a:cubicBezTo>
                      <a:pt x="22584" y="8039"/>
                      <a:pt x="22617" y="7706"/>
                      <a:pt x="22517" y="7439"/>
                    </a:cubicBezTo>
                    <a:close/>
                    <a:moveTo>
                      <a:pt x="25653" y="8706"/>
                    </a:moveTo>
                    <a:cubicBezTo>
                      <a:pt x="25586" y="9173"/>
                      <a:pt x="25152" y="9674"/>
                      <a:pt x="24452" y="9674"/>
                    </a:cubicBezTo>
                    <a:cubicBezTo>
                      <a:pt x="23785" y="9674"/>
                      <a:pt x="23551" y="9240"/>
                      <a:pt x="23618" y="8807"/>
                    </a:cubicBezTo>
                    <a:cubicBezTo>
                      <a:pt x="23684" y="8306"/>
                      <a:pt x="24151" y="7706"/>
                      <a:pt x="24785" y="7639"/>
                    </a:cubicBezTo>
                    <a:cubicBezTo>
                      <a:pt x="24852" y="7639"/>
                      <a:pt x="24885" y="7639"/>
                      <a:pt x="24952" y="7706"/>
                    </a:cubicBezTo>
                    <a:cubicBezTo>
                      <a:pt x="24952" y="7706"/>
                      <a:pt x="24985" y="7706"/>
                      <a:pt x="24985" y="7739"/>
                    </a:cubicBezTo>
                    <a:cubicBezTo>
                      <a:pt x="24985" y="7739"/>
                      <a:pt x="24985" y="7772"/>
                      <a:pt x="24952" y="7772"/>
                    </a:cubicBezTo>
                    <a:lnTo>
                      <a:pt x="24919" y="7772"/>
                    </a:lnTo>
                    <a:lnTo>
                      <a:pt x="25085" y="7772"/>
                    </a:lnTo>
                    <a:cubicBezTo>
                      <a:pt x="25519" y="7839"/>
                      <a:pt x="25719" y="8306"/>
                      <a:pt x="25653" y="8706"/>
                    </a:cubicBezTo>
                    <a:close/>
                    <a:moveTo>
                      <a:pt x="25052" y="7973"/>
                    </a:moveTo>
                    <a:cubicBezTo>
                      <a:pt x="24919" y="7906"/>
                      <a:pt x="24819" y="7873"/>
                      <a:pt x="24652" y="7873"/>
                    </a:cubicBezTo>
                    <a:cubicBezTo>
                      <a:pt x="24352" y="8039"/>
                      <a:pt x="24085" y="8306"/>
                      <a:pt x="23951" y="8573"/>
                    </a:cubicBezTo>
                    <a:cubicBezTo>
                      <a:pt x="23818" y="8940"/>
                      <a:pt x="23885" y="9407"/>
                      <a:pt x="24452" y="9374"/>
                    </a:cubicBezTo>
                    <a:cubicBezTo>
                      <a:pt x="24985" y="9374"/>
                      <a:pt x="25352" y="8973"/>
                      <a:pt x="25386" y="8640"/>
                    </a:cubicBezTo>
                    <a:cubicBezTo>
                      <a:pt x="25452" y="8373"/>
                      <a:pt x="25352" y="8106"/>
                      <a:pt x="25052" y="7973"/>
                    </a:cubicBezTo>
                    <a:close/>
                    <a:moveTo>
                      <a:pt x="27254" y="10241"/>
                    </a:moveTo>
                    <a:lnTo>
                      <a:pt x="36027" y="6438"/>
                    </a:lnTo>
                    <a:cubicBezTo>
                      <a:pt x="36093" y="6405"/>
                      <a:pt x="36127" y="6338"/>
                      <a:pt x="36093" y="6205"/>
                    </a:cubicBezTo>
                    <a:cubicBezTo>
                      <a:pt x="36060" y="6138"/>
                      <a:pt x="35993" y="6105"/>
                      <a:pt x="35927" y="6138"/>
                    </a:cubicBezTo>
                    <a:lnTo>
                      <a:pt x="27120" y="9807"/>
                    </a:lnTo>
                    <a:cubicBezTo>
                      <a:pt x="26987" y="9841"/>
                      <a:pt x="26953" y="10007"/>
                      <a:pt x="26987" y="10074"/>
                    </a:cubicBezTo>
                    <a:cubicBezTo>
                      <a:pt x="27020" y="10241"/>
                      <a:pt x="27154" y="10274"/>
                      <a:pt x="27254" y="10241"/>
                    </a:cubicBezTo>
                    <a:close/>
                    <a:moveTo>
                      <a:pt x="26920" y="9240"/>
                    </a:moveTo>
                    <a:cubicBezTo>
                      <a:pt x="26953" y="9374"/>
                      <a:pt x="27054" y="9407"/>
                      <a:pt x="27187" y="9374"/>
                    </a:cubicBezTo>
                    <a:lnTo>
                      <a:pt x="35826" y="5604"/>
                    </a:lnTo>
                    <a:cubicBezTo>
                      <a:pt x="35927" y="5571"/>
                      <a:pt x="35960" y="5504"/>
                      <a:pt x="35927" y="5371"/>
                    </a:cubicBezTo>
                    <a:cubicBezTo>
                      <a:pt x="35860" y="5304"/>
                      <a:pt x="35793" y="5271"/>
                      <a:pt x="35726" y="5304"/>
                    </a:cubicBezTo>
                    <a:lnTo>
                      <a:pt x="27020" y="8973"/>
                    </a:lnTo>
                    <a:cubicBezTo>
                      <a:pt x="26920" y="9007"/>
                      <a:pt x="26887" y="9140"/>
                      <a:pt x="26920" y="9240"/>
                    </a:cubicBezTo>
                    <a:close/>
                    <a:moveTo>
                      <a:pt x="27254" y="8573"/>
                    </a:moveTo>
                    <a:lnTo>
                      <a:pt x="35927" y="4737"/>
                    </a:lnTo>
                    <a:cubicBezTo>
                      <a:pt x="35993" y="4704"/>
                      <a:pt x="36027" y="4637"/>
                      <a:pt x="35993" y="4503"/>
                    </a:cubicBezTo>
                    <a:cubicBezTo>
                      <a:pt x="35960" y="4437"/>
                      <a:pt x="35860" y="4403"/>
                      <a:pt x="35793" y="4437"/>
                    </a:cubicBezTo>
                    <a:lnTo>
                      <a:pt x="27054" y="8173"/>
                    </a:lnTo>
                    <a:cubicBezTo>
                      <a:pt x="26953" y="8239"/>
                      <a:pt x="26920" y="8373"/>
                      <a:pt x="26953" y="8440"/>
                    </a:cubicBezTo>
                    <a:cubicBezTo>
                      <a:pt x="27020" y="8573"/>
                      <a:pt x="27154" y="8606"/>
                      <a:pt x="27254" y="8573"/>
                    </a:cubicBezTo>
                    <a:close/>
                    <a:moveTo>
                      <a:pt x="27187" y="7472"/>
                    </a:moveTo>
                    <a:cubicBezTo>
                      <a:pt x="27220" y="7572"/>
                      <a:pt x="27320" y="7606"/>
                      <a:pt x="27454" y="7572"/>
                    </a:cubicBezTo>
                    <a:lnTo>
                      <a:pt x="36193" y="3936"/>
                    </a:lnTo>
                    <a:cubicBezTo>
                      <a:pt x="36260" y="3903"/>
                      <a:pt x="36293" y="3836"/>
                      <a:pt x="36260" y="3736"/>
                    </a:cubicBezTo>
                    <a:cubicBezTo>
                      <a:pt x="36227" y="3669"/>
                      <a:pt x="36127" y="3636"/>
                      <a:pt x="36060" y="3669"/>
                    </a:cubicBezTo>
                    <a:lnTo>
                      <a:pt x="27287" y="7205"/>
                    </a:lnTo>
                    <a:cubicBezTo>
                      <a:pt x="27187" y="7239"/>
                      <a:pt x="27154" y="7339"/>
                      <a:pt x="27187" y="7472"/>
                    </a:cubicBezTo>
                    <a:close/>
                    <a:moveTo>
                      <a:pt x="26953" y="5938"/>
                    </a:moveTo>
                    <a:lnTo>
                      <a:pt x="26953" y="5938"/>
                    </a:lnTo>
                    <a:cubicBezTo>
                      <a:pt x="26953" y="5904"/>
                      <a:pt x="26953" y="5904"/>
                      <a:pt x="26953" y="5938"/>
                    </a:cubicBezTo>
                    <a:cubicBezTo>
                      <a:pt x="26953" y="5904"/>
                      <a:pt x="26920" y="5871"/>
                      <a:pt x="26753" y="5804"/>
                    </a:cubicBezTo>
                    <a:lnTo>
                      <a:pt x="26720" y="5804"/>
                    </a:lnTo>
                    <a:cubicBezTo>
                      <a:pt x="26553" y="5771"/>
                      <a:pt x="26286" y="5671"/>
                      <a:pt x="25986" y="5604"/>
                    </a:cubicBezTo>
                    <a:cubicBezTo>
                      <a:pt x="25586" y="5504"/>
                      <a:pt x="24985" y="5371"/>
                      <a:pt x="24318" y="5237"/>
                    </a:cubicBezTo>
                    <a:cubicBezTo>
                      <a:pt x="19815" y="4270"/>
                      <a:pt x="10709" y="2335"/>
                      <a:pt x="5105" y="1201"/>
                    </a:cubicBezTo>
                    <a:cubicBezTo>
                      <a:pt x="4404" y="1068"/>
                      <a:pt x="3737" y="934"/>
                      <a:pt x="3170" y="834"/>
                    </a:cubicBezTo>
                    <a:cubicBezTo>
                      <a:pt x="1402" y="501"/>
                      <a:pt x="268" y="300"/>
                      <a:pt x="268" y="300"/>
                    </a:cubicBezTo>
                    <a:cubicBezTo>
                      <a:pt x="234" y="300"/>
                      <a:pt x="234" y="300"/>
                      <a:pt x="234" y="334"/>
                    </a:cubicBezTo>
                    <a:cubicBezTo>
                      <a:pt x="234" y="367"/>
                      <a:pt x="234" y="367"/>
                      <a:pt x="268" y="400"/>
                    </a:cubicBezTo>
                    <a:cubicBezTo>
                      <a:pt x="268" y="400"/>
                      <a:pt x="1369" y="667"/>
                      <a:pt x="3136" y="1101"/>
                    </a:cubicBezTo>
                    <a:cubicBezTo>
                      <a:pt x="3704" y="1201"/>
                      <a:pt x="4371" y="1368"/>
                      <a:pt x="5038" y="1501"/>
                    </a:cubicBezTo>
                    <a:cubicBezTo>
                      <a:pt x="10675" y="2735"/>
                      <a:pt x="19782" y="4670"/>
                      <a:pt x="24285" y="5571"/>
                    </a:cubicBezTo>
                    <a:cubicBezTo>
                      <a:pt x="24952" y="5738"/>
                      <a:pt x="25486" y="5838"/>
                      <a:pt x="25953" y="5904"/>
                    </a:cubicBezTo>
                    <a:cubicBezTo>
                      <a:pt x="26253" y="5971"/>
                      <a:pt x="26520" y="6038"/>
                      <a:pt x="26687" y="6038"/>
                    </a:cubicBezTo>
                    <a:lnTo>
                      <a:pt x="26720" y="6038"/>
                    </a:lnTo>
                    <a:cubicBezTo>
                      <a:pt x="26887" y="5971"/>
                      <a:pt x="26953" y="5938"/>
                      <a:pt x="26953" y="5938"/>
                    </a:cubicBezTo>
                    <a:close/>
                    <a:moveTo>
                      <a:pt x="1435" y="67"/>
                    </a:moveTo>
                    <a:cubicBezTo>
                      <a:pt x="1435" y="67"/>
                      <a:pt x="2569" y="334"/>
                      <a:pt x="4337" y="767"/>
                    </a:cubicBezTo>
                    <a:cubicBezTo>
                      <a:pt x="4904" y="867"/>
                      <a:pt x="5538" y="1034"/>
                      <a:pt x="6239" y="1168"/>
                    </a:cubicBezTo>
                    <a:cubicBezTo>
                      <a:pt x="11876" y="2369"/>
                      <a:pt x="20983" y="4303"/>
                      <a:pt x="25452" y="5237"/>
                    </a:cubicBezTo>
                    <a:cubicBezTo>
                      <a:pt x="26153" y="5371"/>
                      <a:pt x="26687" y="5504"/>
                      <a:pt x="27154" y="5571"/>
                    </a:cubicBezTo>
                    <a:cubicBezTo>
                      <a:pt x="27454" y="5638"/>
                      <a:pt x="27721" y="5671"/>
                      <a:pt x="27854" y="5671"/>
                    </a:cubicBezTo>
                    <a:lnTo>
                      <a:pt x="27921" y="5671"/>
                    </a:lnTo>
                    <a:cubicBezTo>
                      <a:pt x="28088" y="5671"/>
                      <a:pt x="28154" y="5638"/>
                      <a:pt x="28154" y="5638"/>
                    </a:cubicBezTo>
                    <a:lnTo>
                      <a:pt x="28154" y="5638"/>
                    </a:lnTo>
                    <a:lnTo>
                      <a:pt x="28154" y="5638"/>
                    </a:lnTo>
                    <a:cubicBezTo>
                      <a:pt x="28154" y="5638"/>
                      <a:pt x="28088" y="5571"/>
                      <a:pt x="27954" y="5504"/>
                    </a:cubicBezTo>
                    <a:lnTo>
                      <a:pt x="27921" y="5504"/>
                    </a:lnTo>
                    <a:cubicBezTo>
                      <a:pt x="27754" y="5471"/>
                      <a:pt x="27487" y="5371"/>
                      <a:pt x="27187" y="5304"/>
                    </a:cubicBezTo>
                    <a:cubicBezTo>
                      <a:pt x="26753" y="5204"/>
                      <a:pt x="26186" y="5070"/>
                      <a:pt x="25486" y="4937"/>
                    </a:cubicBezTo>
                    <a:cubicBezTo>
                      <a:pt x="21016" y="3970"/>
                      <a:pt x="11909" y="2035"/>
                      <a:pt x="6272" y="901"/>
                    </a:cubicBezTo>
                    <a:cubicBezTo>
                      <a:pt x="5572" y="767"/>
                      <a:pt x="4938" y="634"/>
                      <a:pt x="4371" y="534"/>
                    </a:cubicBezTo>
                    <a:cubicBezTo>
                      <a:pt x="2603" y="167"/>
                      <a:pt x="1435" y="0"/>
                      <a:pt x="1435" y="0"/>
                    </a:cubicBezTo>
                    <a:cubicBezTo>
                      <a:pt x="1402" y="0"/>
                      <a:pt x="1402" y="0"/>
                      <a:pt x="1402" y="34"/>
                    </a:cubicBezTo>
                    <a:cubicBezTo>
                      <a:pt x="1402" y="34"/>
                      <a:pt x="1402" y="67"/>
                      <a:pt x="1435" y="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4731875" y="1731675"/>
                <a:ext cx="356950" cy="228525"/>
              </a:xfrm>
              <a:custGeom>
                <a:avLst/>
                <a:gdLst/>
                <a:ahLst/>
                <a:cxnLst/>
                <a:rect l="l" t="t" r="r" b="b"/>
                <a:pathLst>
                  <a:path w="14278" h="9141" extrusionOk="0">
                    <a:moveTo>
                      <a:pt x="7740" y="1"/>
                    </a:moveTo>
                    <a:lnTo>
                      <a:pt x="14278" y="201"/>
                    </a:lnTo>
                    <a:cubicBezTo>
                      <a:pt x="14278" y="201"/>
                      <a:pt x="12343" y="3036"/>
                      <a:pt x="14278" y="4504"/>
                    </a:cubicBezTo>
                    <a:lnTo>
                      <a:pt x="2036" y="9141"/>
                    </a:lnTo>
                    <a:cubicBezTo>
                      <a:pt x="2036" y="9141"/>
                      <a:pt x="1" y="4838"/>
                      <a:pt x="1135" y="2703"/>
                    </a:cubicBezTo>
                    <a:cubicBezTo>
                      <a:pt x="2336" y="568"/>
                      <a:pt x="7740" y="1"/>
                      <a:pt x="7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3902950" y="1604925"/>
                <a:ext cx="1187550" cy="355275"/>
              </a:xfrm>
              <a:custGeom>
                <a:avLst/>
                <a:gdLst/>
                <a:ahLst/>
                <a:cxnLst/>
                <a:rect l="l" t="t" r="r" b="b"/>
                <a:pathLst>
                  <a:path w="47502" h="14211" extrusionOk="0">
                    <a:moveTo>
                      <a:pt x="1168" y="2602"/>
                    </a:moveTo>
                    <a:cubicBezTo>
                      <a:pt x="1168" y="2602"/>
                      <a:pt x="1" y="5271"/>
                      <a:pt x="801" y="7272"/>
                    </a:cubicBezTo>
                    <a:lnTo>
                      <a:pt x="35426" y="14211"/>
                    </a:lnTo>
                    <a:cubicBezTo>
                      <a:pt x="35426" y="14211"/>
                      <a:pt x="34492" y="11776"/>
                      <a:pt x="35826" y="9007"/>
                    </a:cubicBezTo>
                    <a:lnTo>
                      <a:pt x="47501" y="5438"/>
                    </a:lnTo>
                    <a:lnTo>
                      <a:pt x="155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5"/>
              <p:cNvSpPr/>
              <p:nvPr/>
            </p:nvSpPr>
            <p:spPr>
              <a:xfrm>
                <a:off x="5062950" y="1738350"/>
                <a:ext cx="28375" cy="108450"/>
              </a:xfrm>
              <a:custGeom>
                <a:avLst/>
                <a:gdLst/>
                <a:ahLst/>
                <a:cxnLst/>
                <a:rect l="l" t="t" r="r" b="b"/>
                <a:pathLst>
                  <a:path w="1135" h="4338" extrusionOk="0">
                    <a:moveTo>
                      <a:pt x="1068" y="1"/>
                    </a:moveTo>
                    <a:lnTo>
                      <a:pt x="935" y="1"/>
                    </a:lnTo>
                    <a:lnTo>
                      <a:pt x="935" y="1"/>
                    </a:lnTo>
                    <a:lnTo>
                      <a:pt x="801" y="134"/>
                    </a:lnTo>
                    <a:cubicBezTo>
                      <a:pt x="634" y="334"/>
                      <a:pt x="501" y="568"/>
                      <a:pt x="368" y="801"/>
                    </a:cubicBezTo>
                    <a:cubicBezTo>
                      <a:pt x="134" y="1368"/>
                      <a:pt x="1" y="2002"/>
                      <a:pt x="34" y="2636"/>
                    </a:cubicBezTo>
                    <a:cubicBezTo>
                      <a:pt x="67" y="3036"/>
                      <a:pt x="167" y="3436"/>
                      <a:pt x="368" y="3770"/>
                    </a:cubicBezTo>
                    <a:cubicBezTo>
                      <a:pt x="468" y="3903"/>
                      <a:pt x="534" y="4003"/>
                      <a:pt x="634" y="4070"/>
                    </a:cubicBezTo>
                    <a:lnTo>
                      <a:pt x="1001" y="4304"/>
                    </a:lnTo>
                    <a:cubicBezTo>
                      <a:pt x="1035" y="4337"/>
                      <a:pt x="1068" y="4304"/>
                      <a:pt x="1101" y="4270"/>
                    </a:cubicBezTo>
                    <a:cubicBezTo>
                      <a:pt x="1135" y="4237"/>
                      <a:pt x="1101" y="4170"/>
                      <a:pt x="1068" y="4137"/>
                    </a:cubicBezTo>
                    <a:cubicBezTo>
                      <a:pt x="1001" y="4070"/>
                      <a:pt x="901" y="3970"/>
                      <a:pt x="835" y="3903"/>
                    </a:cubicBezTo>
                    <a:cubicBezTo>
                      <a:pt x="768" y="3803"/>
                      <a:pt x="668" y="3703"/>
                      <a:pt x="634" y="3603"/>
                    </a:cubicBezTo>
                    <a:cubicBezTo>
                      <a:pt x="468" y="3303"/>
                      <a:pt x="368" y="2969"/>
                      <a:pt x="334" y="2602"/>
                    </a:cubicBezTo>
                    <a:cubicBezTo>
                      <a:pt x="301" y="2035"/>
                      <a:pt x="434" y="1402"/>
                      <a:pt x="634" y="901"/>
                    </a:cubicBezTo>
                    <a:cubicBezTo>
                      <a:pt x="768" y="634"/>
                      <a:pt x="868" y="401"/>
                      <a:pt x="1001" y="234"/>
                    </a:cubicBezTo>
                    <a:cubicBezTo>
                      <a:pt x="1035" y="167"/>
                      <a:pt x="1068" y="101"/>
                      <a:pt x="1101" y="67"/>
                    </a:cubicBezTo>
                    <a:lnTo>
                      <a:pt x="1101" y="67"/>
                    </a:lnTo>
                    <a:cubicBezTo>
                      <a:pt x="1101" y="67"/>
                      <a:pt x="1068" y="67"/>
                      <a:pt x="1068" y="1"/>
                    </a:cubicBezTo>
                    <a:cubicBezTo>
                      <a:pt x="1068" y="34"/>
                      <a:pt x="1068" y="1"/>
                      <a:pt x="10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5"/>
              <p:cNvSpPr/>
              <p:nvPr/>
            </p:nvSpPr>
            <p:spPr>
              <a:xfrm>
                <a:off x="3948000" y="1664975"/>
                <a:ext cx="1141675" cy="296900"/>
              </a:xfrm>
              <a:custGeom>
                <a:avLst/>
                <a:gdLst/>
                <a:ahLst/>
                <a:cxnLst/>
                <a:rect l="l" t="t" r="r" b="b"/>
                <a:pathLst>
                  <a:path w="45667" h="11876" extrusionOk="0">
                    <a:moveTo>
                      <a:pt x="45666" y="7172"/>
                    </a:moveTo>
                    <a:cubicBezTo>
                      <a:pt x="45666" y="7205"/>
                      <a:pt x="45666" y="7272"/>
                      <a:pt x="45633" y="7272"/>
                    </a:cubicBezTo>
                    <a:cubicBezTo>
                      <a:pt x="45633" y="7272"/>
                      <a:pt x="44065" y="7906"/>
                      <a:pt x="42063" y="8673"/>
                    </a:cubicBezTo>
                    <a:cubicBezTo>
                      <a:pt x="38561" y="10041"/>
                      <a:pt x="33691" y="11875"/>
                      <a:pt x="33691" y="11875"/>
                    </a:cubicBezTo>
                    <a:lnTo>
                      <a:pt x="33624" y="11875"/>
                    </a:lnTo>
                    <a:cubicBezTo>
                      <a:pt x="33557" y="11875"/>
                      <a:pt x="33557" y="11842"/>
                      <a:pt x="33557" y="11842"/>
                    </a:cubicBezTo>
                    <a:cubicBezTo>
                      <a:pt x="33557" y="11842"/>
                      <a:pt x="33157" y="10608"/>
                      <a:pt x="33224" y="9107"/>
                    </a:cubicBezTo>
                    <a:cubicBezTo>
                      <a:pt x="33257" y="8273"/>
                      <a:pt x="33491" y="7339"/>
                      <a:pt x="34058" y="6505"/>
                    </a:cubicBezTo>
                    <a:cubicBezTo>
                      <a:pt x="34124" y="6471"/>
                      <a:pt x="34158" y="6471"/>
                      <a:pt x="34158" y="6505"/>
                    </a:cubicBezTo>
                    <a:cubicBezTo>
                      <a:pt x="34191" y="6538"/>
                      <a:pt x="34191" y="6572"/>
                      <a:pt x="34158" y="6572"/>
                    </a:cubicBezTo>
                    <a:cubicBezTo>
                      <a:pt x="33624" y="7372"/>
                      <a:pt x="33424" y="8273"/>
                      <a:pt x="33391" y="9107"/>
                    </a:cubicBezTo>
                    <a:cubicBezTo>
                      <a:pt x="33357" y="10341"/>
                      <a:pt x="33624" y="11342"/>
                      <a:pt x="33724" y="11642"/>
                    </a:cubicBezTo>
                    <a:cubicBezTo>
                      <a:pt x="34425" y="11375"/>
                      <a:pt x="38794" y="9674"/>
                      <a:pt x="41997" y="8473"/>
                    </a:cubicBezTo>
                    <a:cubicBezTo>
                      <a:pt x="44032" y="7706"/>
                      <a:pt x="45599" y="7105"/>
                      <a:pt x="45599" y="7105"/>
                    </a:cubicBezTo>
                    <a:close/>
                    <a:moveTo>
                      <a:pt x="35225" y="10641"/>
                    </a:moveTo>
                    <a:cubicBezTo>
                      <a:pt x="34391" y="10941"/>
                      <a:pt x="33824" y="11175"/>
                      <a:pt x="33824" y="11175"/>
                    </a:cubicBezTo>
                    <a:cubicBezTo>
                      <a:pt x="33791" y="11175"/>
                      <a:pt x="33758" y="11242"/>
                      <a:pt x="33791" y="11275"/>
                    </a:cubicBezTo>
                    <a:cubicBezTo>
                      <a:pt x="33791" y="11308"/>
                      <a:pt x="33891" y="11342"/>
                      <a:pt x="33924" y="11308"/>
                    </a:cubicBezTo>
                    <a:cubicBezTo>
                      <a:pt x="33924" y="11308"/>
                      <a:pt x="34458" y="11142"/>
                      <a:pt x="35292" y="10808"/>
                    </a:cubicBezTo>
                    <a:cubicBezTo>
                      <a:pt x="35559" y="10708"/>
                      <a:pt x="35859" y="10608"/>
                      <a:pt x="36226" y="10474"/>
                    </a:cubicBezTo>
                    <a:cubicBezTo>
                      <a:pt x="39562" y="9240"/>
                      <a:pt x="45366" y="7039"/>
                      <a:pt x="45366" y="7039"/>
                    </a:cubicBezTo>
                    <a:cubicBezTo>
                      <a:pt x="45399" y="7039"/>
                      <a:pt x="45433" y="6938"/>
                      <a:pt x="45399" y="6905"/>
                    </a:cubicBezTo>
                    <a:cubicBezTo>
                      <a:pt x="45399" y="6872"/>
                      <a:pt x="45332" y="6838"/>
                      <a:pt x="45299" y="6872"/>
                    </a:cubicBezTo>
                    <a:cubicBezTo>
                      <a:pt x="45299" y="6872"/>
                      <a:pt x="39462" y="9040"/>
                      <a:pt x="36126" y="10308"/>
                    </a:cubicBezTo>
                    <a:cubicBezTo>
                      <a:pt x="35792" y="10408"/>
                      <a:pt x="35492" y="10508"/>
                      <a:pt x="35225" y="10641"/>
                    </a:cubicBezTo>
                    <a:close/>
                    <a:moveTo>
                      <a:pt x="31156" y="6471"/>
                    </a:moveTo>
                    <a:cubicBezTo>
                      <a:pt x="31189" y="6371"/>
                      <a:pt x="31289" y="6338"/>
                      <a:pt x="31289" y="6305"/>
                    </a:cubicBezTo>
                    <a:cubicBezTo>
                      <a:pt x="31289" y="6238"/>
                      <a:pt x="31289" y="6305"/>
                      <a:pt x="31222" y="6238"/>
                    </a:cubicBezTo>
                    <a:lnTo>
                      <a:pt x="31222" y="6205"/>
                    </a:lnTo>
                    <a:lnTo>
                      <a:pt x="31189" y="6205"/>
                    </a:lnTo>
                    <a:cubicBezTo>
                      <a:pt x="31122" y="6171"/>
                      <a:pt x="31189" y="6171"/>
                      <a:pt x="31122" y="6171"/>
                    </a:cubicBezTo>
                    <a:cubicBezTo>
                      <a:pt x="31056" y="6171"/>
                      <a:pt x="31022" y="6271"/>
                      <a:pt x="30956" y="6305"/>
                    </a:cubicBezTo>
                    <a:cubicBezTo>
                      <a:pt x="30555" y="6838"/>
                      <a:pt x="30255" y="7539"/>
                      <a:pt x="30055" y="8273"/>
                    </a:cubicBezTo>
                    <a:cubicBezTo>
                      <a:pt x="29921" y="8773"/>
                      <a:pt x="29855" y="9273"/>
                      <a:pt x="29921" y="9707"/>
                    </a:cubicBezTo>
                    <a:cubicBezTo>
                      <a:pt x="29988" y="10074"/>
                      <a:pt x="30055" y="10374"/>
                      <a:pt x="30188" y="10674"/>
                    </a:cubicBezTo>
                    <a:cubicBezTo>
                      <a:pt x="30188" y="10708"/>
                      <a:pt x="30255" y="10708"/>
                      <a:pt x="30255" y="10708"/>
                    </a:cubicBezTo>
                    <a:cubicBezTo>
                      <a:pt x="30288" y="10708"/>
                      <a:pt x="30288" y="10674"/>
                      <a:pt x="30288" y="10674"/>
                    </a:cubicBezTo>
                    <a:cubicBezTo>
                      <a:pt x="30188" y="10374"/>
                      <a:pt x="30188" y="10074"/>
                      <a:pt x="30188" y="9774"/>
                    </a:cubicBezTo>
                    <a:cubicBezTo>
                      <a:pt x="30188" y="9307"/>
                      <a:pt x="30255" y="8840"/>
                      <a:pt x="30355" y="8406"/>
                    </a:cubicBezTo>
                    <a:cubicBezTo>
                      <a:pt x="30555" y="7672"/>
                      <a:pt x="30822" y="7005"/>
                      <a:pt x="31156" y="6471"/>
                    </a:cubicBezTo>
                    <a:close/>
                    <a:moveTo>
                      <a:pt x="31990" y="6438"/>
                    </a:moveTo>
                    <a:cubicBezTo>
                      <a:pt x="31990" y="6438"/>
                      <a:pt x="31956" y="6438"/>
                      <a:pt x="31990" y="6438"/>
                    </a:cubicBezTo>
                    <a:cubicBezTo>
                      <a:pt x="31923" y="6471"/>
                      <a:pt x="31923" y="6438"/>
                      <a:pt x="31890" y="6471"/>
                    </a:cubicBezTo>
                    <a:cubicBezTo>
                      <a:pt x="31856" y="6505"/>
                      <a:pt x="31823" y="6538"/>
                      <a:pt x="31823" y="6572"/>
                    </a:cubicBezTo>
                    <a:cubicBezTo>
                      <a:pt x="31456" y="7105"/>
                      <a:pt x="31122" y="7739"/>
                      <a:pt x="30922" y="8440"/>
                    </a:cubicBezTo>
                    <a:cubicBezTo>
                      <a:pt x="30789" y="8873"/>
                      <a:pt x="30689" y="9340"/>
                      <a:pt x="30689" y="9807"/>
                    </a:cubicBezTo>
                    <a:cubicBezTo>
                      <a:pt x="30689" y="10107"/>
                      <a:pt x="30755" y="10408"/>
                      <a:pt x="30822" y="10708"/>
                    </a:cubicBezTo>
                    <a:cubicBezTo>
                      <a:pt x="30822" y="10741"/>
                      <a:pt x="30855" y="10775"/>
                      <a:pt x="30922" y="10775"/>
                    </a:cubicBezTo>
                    <a:cubicBezTo>
                      <a:pt x="31022" y="10775"/>
                      <a:pt x="31022" y="10741"/>
                      <a:pt x="31022" y="10674"/>
                    </a:cubicBezTo>
                    <a:cubicBezTo>
                      <a:pt x="30956" y="10374"/>
                      <a:pt x="30956" y="10107"/>
                      <a:pt x="30956" y="9807"/>
                    </a:cubicBezTo>
                    <a:cubicBezTo>
                      <a:pt x="30956" y="9507"/>
                      <a:pt x="31022" y="9240"/>
                      <a:pt x="31089" y="8940"/>
                    </a:cubicBezTo>
                    <a:cubicBezTo>
                      <a:pt x="31222" y="8239"/>
                      <a:pt x="31489" y="7572"/>
                      <a:pt x="31823" y="6938"/>
                    </a:cubicBezTo>
                    <a:cubicBezTo>
                      <a:pt x="31890" y="6805"/>
                      <a:pt x="31990" y="6672"/>
                      <a:pt x="32056" y="6538"/>
                    </a:cubicBezTo>
                    <a:cubicBezTo>
                      <a:pt x="32056" y="6505"/>
                      <a:pt x="31990" y="6505"/>
                      <a:pt x="31990" y="6438"/>
                    </a:cubicBezTo>
                    <a:cubicBezTo>
                      <a:pt x="31990" y="6471"/>
                      <a:pt x="31990" y="6438"/>
                      <a:pt x="31990" y="6438"/>
                    </a:cubicBezTo>
                    <a:close/>
                    <a:moveTo>
                      <a:pt x="33824" y="10641"/>
                    </a:moveTo>
                    <a:lnTo>
                      <a:pt x="44398" y="6872"/>
                    </a:lnTo>
                    <a:cubicBezTo>
                      <a:pt x="44499" y="6838"/>
                      <a:pt x="44532" y="6772"/>
                      <a:pt x="44532" y="6672"/>
                    </a:cubicBezTo>
                    <a:cubicBezTo>
                      <a:pt x="44499" y="6605"/>
                      <a:pt x="44398" y="6572"/>
                      <a:pt x="44332" y="6572"/>
                    </a:cubicBezTo>
                    <a:lnTo>
                      <a:pt x="33724" y="10241"/>
                    </a:lnTo>
                    <a:cubicBezTo>
                      <a:pt x="33624" y="10308"/>
                      <a:pt x="33557" y="10408"/>
                      <a:pt x="33624" y="10508"/>
                    </a:cubicBezTo>
                    <a:cubicBezTo>
                      <a:pt x="33624" y="10641"/>
                      <a:pt x="33724" y="10674"/>
                      <a:pt x="33824" y="10641"/>
                    </a:cubicBezTo>
                    <a:close/>
                    <a:moveTo>
                      <a:pt x="33491" y="9640"/>
                    </a:moveTo>
                    <a:cubicBezTo>
                      <a:pt x="33524" y="9774"/>
                      <a:pt x="33657" y="9807"/>
                      <a:pt x="33758" y="9774"/>
                    </a:cubicBezTo>
                    <a:lnTo>
                      <a:pt x="44232" y="6004"/>
                    </a:lnTo>
                    <a:cubicBezTo>
                      <a:pt x="44298" y="5971"/>
                      <a:pt x="44332" y="5904"/>
                      <a:pt x="44332" y="5804"/>
                    </a:cubicBezTo>
                    <a:cubicBezTo>
                      <a:pt x="44298" y="5738"/>
                      <a:pt x="44232" y="5704"/>
                      <a:pt x="44132" y="5704"/>
                    </a:cubicBezTo>
                    <a:lnTo>
                      <a:pt x="33657" y="9340"/>
                    </a:lnTo>
                    <a:cubicBezTo>
                      <a:pt x="33491" y="9374"/>
                      <a:pt x="33457" y="9540"/>
                      <a:pt x="33491" y="9640"/>
                    </a:cubicBezTo>
                    <a:close/>
                    <a:moveTo>
                      <a:pt x="33824" y="8940"/>
                    </a:moveTo>
                    <a:lnTo>
                      <a:pt x="44332" y="5104"/>
                    </a:lnTo>
                    <a:cubicBezTo>
                      <a:pt x="44398" y="5070"/>
                      <a:pt x="44432" y="4970"/>
                      <a:pt x="44432" y="4904"/>
                    </a:cubicBezTo>
                    <a:cubicBezTo>
                      <a:pt x="44398" y="4837"/>
                      <a:pt x="44332" y="4804"/>
                      <a:pt x="44265" y="4804"/>
                    </a:cubicBezTo>
                    <a:lnTo>
                      <a:pt x="33758" y="8506"/>
                    </a:lnTo>
                    <a:cubicBezTo>
                      <a:pt x="33657" y="8540"/>
                      <a:pt x="33624" y="8673"/>
                      <a:pt x="33657" y="8773"/>
                    </a:cubicBezTo>
                    <a:cubicBezTo>
                      <a:pt x="33557" y="8940"/>
                      <a:pt x="33724" y="8973"/>
                      <a:pt x="33824" y="8940"/>
                    </a:cubicBezTo>
                    <a:close/>
                    <a:moveTo>
                      <a:pt x="33791" y="7772"/>
                    </a:moveTo>
                    <a:cubicBezTo>
                      <a:pt x="33824" y="7906"/>
                      <a:pt x="33958" y="7973"/>
                      <a:pt x="34058" y="7939"/>
                    </a:cubicBezTo>
                    <a:lnTo>
                      <a:pt x="44632" y="4337"/>
                    </a:lnTo>
                    <a:cubicBezTo>
                      <a:pt x="44699" y="4303"/>
                      <a:pt x="44765" y="4237"/>
                      <a:pt x="44765" y="4136"/>
                    </a:cubicBezTo>
                    <a:cubicBezTo>
                      <a:pt x="44699" y="4070"/>
                      <a:pt x="44632" y="4036"/>
                      <a:pt x="44565" y="4036"/>
                    </a:cubicBezTo>
                    <a:lnTo>
                      <a:pt x="33958" y="7539"/>
                    </a:lnTo>
                    <a:cubicBezTo>
                      <a:pt x="33791" y="7572"/>
                      <a:pt x="33758" y="7672"/>
                      <a:pt x="33791" y="7772"/>
                    </a:cubicBezTo>
                    <a:close/>
                    <a:moveTo>
                      <a:pt x="33457" y="6238"/>
                    </a:moveTo>
                    <a:cubicBezTo>
                      <a:pt x="33457" y="6205"/>
                      <a:pt x="33457" y="6205"/>
                      <a:pt x="33457" y="6238"/>
                    </a:cubicBezTo>
                    <a:cubicBezTo>
                      <a:pt x="33457" y="6238"/>
                      <a:pt x="33391" y="6171"/>
                      <a:pt x="33190" y="6071"/>
                    </a:cubicBezTo>
                    <a:lnTo>
                      <a:pt x="33124" y="6071"/>
                    </a:lnTo>
                    <a:cubicBezTo>
                      <a:pt x="32924" y="6038"/>
                      <a:pt x="32623" y="5971"/>
                      <a:pt x="32223" y="5904"/>
                    </a:cubicBezTo>
                    <a:cubicBezTo>
                      <a:pt x="31689" y="5771"/>
                      <a:pt x="31022" y="5671"/>
                      <a:pt x="30188" y="5471"/>
                    </a:cubicBezTo>
                    <a:cubicBezTo>
                      <a:pt x="24751" y="4403"/>
                      <a:pt x="13677" y="2302"/>
                      <a:pt x="6805" y="1034"/>
                    </a:cubicBezTo>
                    <a:cubicBezTo>
                      <a:pt x="5971" y="901"/>
                      <a:pt x="5170" y="734"/>
                      <a:pt x="4470" y="634"/>
                    </a:cubicBezTo>
                    <a:cubicBezTo>
                      <a:pt x="2335" y="234"/>
                      <a:pt x="967" y="0"/>
                      <a:pt x="967" y="0"/>
                    </a:cubicBezTo>
                    <a:cubicBezTo>
                      <a:pt x="901" y="0"/>
                      <a:pt x="901" y="0"/>
                      <a:pt x="901" y="67"/>
                    </a:cubicBezTo>
                    <a:cubicBezTo>
                      <a:pt x="901" y="100"/>
                      <a:pt x="901" y="100"/>
                      <a:pt x="967" y="100"/>
                    </a:cubicBezTo>
                    <a:cubicBezTo>
                      <a:pt x="967" y="100"/>
                      <a:pt x="1034" y="134"/>
                      <a:pt x="1234" y="167"/>
                    </a:cubicBezTo>
                    <a:lnTo>
                      <a:pt x="1168" y="167"/>
                    </a:lnTo>
                    <a:cubicBezTo>
                      <a:pt x="1134" y="200"/>
                      <a:pt x="1101" y="234"/>
                      <a:pt x="1068" y="300"/>
                    </a:cubicBezTo>
                    <a:cubicBezTo>
                      <a:pt x="567" y="1001"/>
                      <a:pt x="234" y="1668"/>
                      <a:pt x="100" y="2402"/>
                    </a:cubicBezTo>
                    <a:cubicBezTo>
                      <a:pt x="0" y="2902"/>
                      <a:pt x="0" y="3436"/>
                      <a:pt x="67" y="3970"/>
                    </a:cubicBezTo>
                    <a:cubicBezTo>
                      <a:pt x="100" y="4303"/>
                      <a:pt x="234" y="4603"/>
                      <a:pt x="334" y="4937"/>
                    </a:cubicBezTo>
                    <a:cubicBezTo>
                      <a:pt x="334" y="4970"/>
                      <a:pt x="367" y="4970"/>
                      <a:pt x="400" y="4970"/>
                    </a:cubicBezTo>
                    <a:cubicBezTo>
                      <a:pt x="467" y="4970"/>
                      <a:pt x="467" y="4937"/>
                      <a:pt x="467" y="4904"/>
                    </a:cubicBezTo>
                    <a:cubicBezTo>
                      <a:pt x="367" y="4570"/>
                      <a:pt x="367" y="4237"/>
                      <a:pt x="334" y="3903"/>
                    </a:cubicBezTo>
                    <a:cubicBezTo>
                      <a:pt x="300" y="3436"/>
                      <a:pt x="300" y="2936"/>
                      <a:pt x="400" y="2469"/>
                    </a:cubicBezTo>
                    <a:cubicBezTo>
                      <a:pt x="534" y="1801"/>
                      <a:pt x="801" y="1101"/>
                      <a:pt x="1234" y="434"/>
                    </a:cubicBezTo>
                    <a:cubicBezTo>
                      <a:pt x="1268" y="400"/>
                      <a:pt x="1301" y="367"/>
                      <a:pt x="1301" y="267"/>
                    </a:cubicBezTo>
                    <a:lnTo>
                      <a:pt x="1301" y="200"/>
                    </a:lnTo>
                    <a:cubicBezTo>
                      <a:pt x="1401" y="234"/>
                      <a:pt x="1568" y="267"/>
                      <a:pt x="1768" y="300"/>
                    </a:cubicBezTo>
                    <a:cubicBezTo>
                      <a:pt x="1535" y="701"/>
                      <a:pt x="1334" y="1068"/>
                      <a:pt x="1134" y="1501"/>
                    </a:cubicBezTo>
                    <a:cubicBezTo>
                      <a:pt x="967" y="1935"/>
                      <a:pt x="834" y="2435"/>
                      <a:pt x="801" y="2936"/>
                    </a:cubicBezTo>
                    <a:cubicBezTo>
                      <a:pt x="734" y="3603"/>
                      <a:pt x="834" y="4270"/>
                      <a:pt x="1168" y="4870"/>
                    </a:cubicBezTo>
                    <a:cubicBezTo>
                      <a:pt x="1168" y="4904"/>
                      <a:pt x="1234" y="4904"/>
                      <a:pt x="1268" y="4904"/>
                    </a:cubicBezTo>
                    <a:cubicBezTo>
                      <a:pt x="1301" y="4904"/>
                      <a:pt x="1301" y="4870"/>
                      <a:pt x="1301" y="4837"/>
                    </a:cubicBezTo>
                    <a:cubicBezTo>
                      <a:pt x="1034" y="4237"/>
                      <a:pt x="1001" y="3603"/>
                      <a:pt x="1034" y="2969"/>
                    </a:cubicBezTo>
                    <a:cubicBezTo>
                      <a:pt x="1068" y="2502"/>
                      <a:pt x="1168" y="2035"/>
                      <a:pt x="1334" y="1568"/>
                    </a:cubicBezTo>
                    <a:cubicBezTo>
                      <a:pt x="1501" y="1134"/>
                      <a:pt x="1635" y="734"/>
                      <a:pt x="1835" y="300"/>
                    </a:cubicBezTo>
                    <a:cubicBezTo>
                      <a:pt x="2435" y="434"/>
                      <a:pt x="3336" y="634"/>
                      <a:pt x="4437" y="834"/>
                    </a:cubicBezTo>
                    <a:cubicBezTo>
                      <a:pt x="5137" y="1001"/>
                      <a:pt x="5938" y="1134"/>
                      <a:pt x="6772" y="1301"/>
                    </a:cubicBezTo>
                    <a:cubicBezTo>
                      <a:pt x="13576" y="2635"/>
                      <a:pt x="24684" y="4770"/>
                      <a:pt x="30122" y="5771"/>
                    </a:cubicBezTo>
                    <a:cubicBezTo>
                      <a:pt x="30922" y="5938"/>
                      <a:pt x="31656" y="6071"/>
                      <a:pt x="32156" y="6171"/>
                    </a:cubicBezTo>
                    <a:cubicBezTo>
                      <a:pt x="32523" y="6238"/>
                      <a:pt x="32857" y="6271"/>
                      <a:pt x="33024" y="6305"/>
                    </a:cubicBezTo>
                    <a:lnTo>
                      <a:pt x="33124" y="6305"/>
                    </a:lnTo>
                    <a:cubicBezTo>
                      <a:pt x="33357" y="6271"/>
                      <a:pt x="33457" y="6238"/>
                      <a:pt x="33457" y="62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4643475" y="1609100"/>
                <a:ext cx="269400" cy="173475"/>
              </a:xfrm>
              <a:custGeom>
                <a:avLst/>
                <a:gdLst/>
                <a:ahLst/>
                <a:cxnLst/>
                <a:rect l="l" t="t" r="r" b="b"/>
                <a:pathLst>
                  <a:path w="10776" h="6939" extrusionOk="0">
                    <a:moveTo>
                      <a:pt x="5838" y="0"/>
                    </a:moveTo>
                    <a:lnTo>
                      <a:pt x="10775" y="167"/>
                    </a:lnTo>
                    <a:cubicBezTo>
                      <a:pt x="10775" y="167"/>
                      <a:pt x="9341" y="2335"/>
                      <a:pt x="10775" y="3436"/>
                    </a:cubicBezTo>
                    <a:lnTo>
                      <a:pt x="1569" y="6939"/>
                    </a:lnTo>
                    <a:cubicBezTo>
                      <a:pt x="1569" y="6939"/>
                      <a:pt x="1" y="3670"/>
                      <a:pt x="902" y="2068"/>
                    </a:cubicBezTo>
                    <a:cubicBezTo>
                      <a:pt x="1769" y="434"/>
                      <a:pt x="5838" y="0"/>
                      <a:pt x="5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4017200" y="1514025"/>
                <a:ext cx="898175" cy="266875"/>
              </a:xfrm>
              <a:custGeom>
                <a:avLst/>
                <a:gdLst/>
                <a:ahLst/>
                <a:cxnLst/>
                <a:rect l="l" t="t" r="r" b="b"/>
                <a:pathLst>
                  <a:path w="35927" h="10675" extrusionOk="0">
                    <a:moveTo>
                      <a:pt x="901" y="1935"/>
                    </a:moveTo>
                    <a:cubicBezTo>
                      <a:pt x="901" y="1935"/>
                      <a:pt x="1" y="3970"/>
                      <a:pt x="668" y="5471"/>
                    </a:cubicBezTo>
                    <a:lnTo>
                      <a:pt x="26787" y="10675"/>
                    </a:lnTo>
                    <a:cubicBezTo>
                      <a:pt x="26787" y="10675"/>
                      <a:pt x="26119" y="8840"/>
                      <a:pt x="27120" y="6739"/>
                    </a:cubicBezTo>
                    <a:lnTo>
                      <a:pt x="35926" y="4037"/>
                    </a:lnTo>
                    <a:lnTo>
                      <a:pt x="11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4070575" y="1559900"/>
                <a:ext cx="843975" cy="222675"/>
              </a:xfrm>
              <a:custGeom>
                <a:avLst/>
                <a:gdLst/>
                <a:ahLst/>
                <a:cxnLst/>
                <a:rect l="l" t="t" r="r" b="b"/>
                <a:pathLst>
                  <a:path w="33759" h="8907" extrusionOk="0">
                    <a:moveTo>
                      <a:pt x="33725" y="5337"/>
                    </a:moveTo>
                    <a:cubicBezTo>
                      <a:pt x="33691" y="5304"/>
                      <a:pt x="33658" y="5204"/>
                      <a:pt x="33558" y="5137"/>
                    </a:cubicBezTo>
                    <a:cubicBezTo>
                      <a:pt x="33525" y="5104"/>
                      <a:pt x="33525" y="5037"/>
                      <a:pt x="33491" y="5004"/>
                    </a:cubicBezTo>
                    <a:cubicBezTo>
                      <a:pt x="33424" y="4970"/>
                      <a:pt x="33424" y="4937"/>
                      <a:pt x="33391" y="4837"/>
                    </a:cubicBezTo>
                    <a:cubicBezTo>
                      <a:pt x="33258" y="4637"/>
                      <a:pt x="33224" y="4370"/>
                      <a:pt x="33191" y="4136"/>
                    </a:cubicBezTo>
                    <a:cubicBezTo>
                      <a:pt x="33158" y="3703"/>
                      <a:pt x="33224" y="3269"/>
                      <a:pt x="33391" y="2869"/>
                    </a:cubicBezTo>
                    <a:lnTo>
                      <a:pt x="33658" y="2369"/>
                    </a:lnTo>
                    <a:cubicBezTo>
                      <a:pt x="33691" y="2335"/>
                      <a:pt x="33725" y="2302"/>
                      <a:pt x="33725" y="2235"/>
                    </a:cubicBezTo>
                    <a:lnTo>
                      <a:pt x="33725" y="2168"/>
                    </a:lnTo>
                    <a:lnTo>
                      <a:pt x="33725" y="2168"/>
                    </a:lnTo>
                    <a:lnTo>
                      <a:pt x="33725" y="2168"/>
                    </a:lnTo>
                    <a:cubicBezTo>
                      <a:pt x="33691" y="2168"/>
                      <a:pt x="33691" y="2135"/>
                      <a:pt x="33591" y="2168"/>
                    </a:cubicBezTo>
                    <a:cubicBezTo>
                      <a:pt x="33558" y="2168"/>
                      <a:pt x="33525" y="2235"/>
                      <a:pt x="33491" y="2302"/>
                    </a:cubicBezTo>
                    <a:cubicBezTo>
                      <a:pt x="33358" y="2435"/>
                      <a:pt x="33258" y="2635"/>
                      <a:pt x="33158" y="2802"/>
                    </a:cubicBezTo>
                    <a:cubicBezTo>
                      <a:pt x="33091" y="2869"/>
                      <a:pt x="33058" y="3002"/>
                      <a:pt x="33024" y="3136"/>
                    </a:cubicBezTo>
                    <a:lnTo>
                      <a:pt x="33024" y="3102"/>
                    </a:lnTo>
                    <a:cubicBezTo>
                      <a:pt x="32991" y="3002"/>
                      <a:pt x="32891" y="2969"/>
                      <a:pt x="32824" y="3002"/>
                    </a:cubicBezTo>
                    <a:lnTo>
                      <a:pt x="25052" y="5537"/>
                    </a:lnTo>
                    <a:cubicBezTo>
                      <a:pt x="25152" y="5337"/>
                      <a:pt x="25219" y="5137"/>
                      <a:pt x="25352" y="4937"/>
                    </a:cubicBezTo>
                    <a:cubicBezTo>
                      <a:pt x="25385" y="4870"/>
                      <a:pt x="25352" y="4837"/>
                      <a:pt x="25285" y="4804"/>
                    </a:cubicBezTo>
                    <a:cubicBezTo>
                      <a:pt x="25252" y="4770"/>
                      <a:pt x="25219" y="4804"/>
                      <a:pt x="25185" y="4837"/>
                    </a:cubicBezTo>
                    <a:cubicBezTo>
                      <a:pt x="25018" y="5104"/>
                      <a:pt x="24885" y="5371"/>
                      <a:pt x="24785" y="5638"/>
                    </a:cubicBezTo>
                    <a:cubicBezTo>
                      <a:pt x="24718" y="5671"/>
                      <a:pt x="24652" y="5804"/>
                      <a:pt x="24685" y="5871"/>
                    </a:cubicBezTo>
                    <a:lnTo>
                      <a:pt x="24685" y="5938"/>
                    </a:lnTo>
                    <a:lnTo>
                      <a:pt x="24551" y="6405"/>
                    </a:lnTo>
                    <a:cubicBezTo>
                      <a:pt x="24451" y="6471"/>
                      <a:pt x="24418" y="6605"/>
                      <a:pt x="24451" y="6672"/>
                    </a:cubicBezTo>
                    <a:cubicBezTo>
                      <a:pt x="24451" y="6672"/>
                      <a:pt x="24451" y="6705"/>
                      <a:pt x="24518" y="6705"/>
                    </a:cubicBezTo>
                    <a:cubicBezTo>
                      <a:pt x="24518" y="6838"/>
                      <a:pt x="24451" y="6972"/>
                      <a:pt x="24451" y="7039"/>
                    </a:cubicBezTo>
                    <a:cubicBezTo>
                      <a:pt x="24418" y="7072"/>
                      <a:pt x="24385" y="7172"/>
                      <a:pt x="24418" y="7239"/>
                    </a:cubicBezTo>
                    <a:cubicBezTo>
                      <a:pt x="24418" y="7305"/>
                      <a:pt x="24451" y="7305"/>
                      <a:pt x="24451" y="7339"/>
                    </a:cubicBezTo>
                    <a:cubicBezTo>
                      <a:pt x="24451" y="7506"/>
                      <a:pt x="24451" y="7639"/>
                      <a:pt x="24518" y="7739"/>
                    </a:cubicBezTo>
                    <a:cubicBezTo>
                      <a:pt x="24451" y="7806"/>
                      <a:pt x="24451" y="7872"/>
                      <a:pt x="24518" y="7906"/>
                    </a:cubicBezTo>
                    <a:cubicBezTo>
                      <a:pt x="24518" y="7973"/>
                      <a:pt x="24551" y="7973"/>
                      <a:pt x="24551" y="8006"/>
                    </a:cubicBezTo>
                    <a:cubicBezTo>
                      <a:pt x="24585" y="8339"/>
                      <a:pt x="24685" y="8506"/>
                      <a:pt x="24685" y="8506"/>
                    </a:cubicBezTo>
                    <a:cubicBezTo>
                      <a:pt x="24685" y="8540"/>
                      <a:pt x="24752" y="8573"/>
                      <a:pt x="24818" y="8540"/>
                    </a:cubicBezTo>
                    <a:lnTo>
                      <a:pt x="33358" y="5337"/>
                    </a:lnTo>
                    <a:cubicBezTo>
                      <a:pt x="33391" y="5337"/>
                      <a:pt x="33391" y="5371"/>
                      <a:pt x="33424" y="5371"/>
                    </a:cubicBezTo>
                    <a:cubicBezTo>
                      <a:pt x="33058" y="5504"/>
                      <a:pt x="32057" y="5871"/>
                      <a:pt x="30889" y="6338"/>
                    </a:cubicBezTo>
                    <a:cubicBezTo>
                      <a:pt x="28488" y="7239"/>
                      <a:pt x="25252" y="8506"/>
                      <a:pt x="24685" y="8740"/>
                    </a:cubicBezTo>
                    <a:cubicBezTo>
                      <a:pt x="24585" y="8506"/>
                      <a:pt x="24385" y="7739"/>
                      <a:pt x="24418" y="6872"/>
                    </a:cubicBezTo>
                    <a:cubicBezTo>
                      <a:pt x="24485" y="6238"/>
                      <a:pt x="24585" y="5571"/>
                      <a:pt x="25018" y="4970"/>
                    </a:cubicBezTo>
                    <a:lnTo>
                      <a:pt x="25018" y="4870"/>
                    </a:lnTo>
                    <a:lnTo>
                      <a:pt x="24918" y="4870"/>
                    </a:lnTo>
                    <a:cubicBezTo>
                      <a:pt x="24518" y="5504"/>
                      <a:pt x="24351" y="6205"/>
                      <a:pt x="24318" y="6838"/>
                    </a:cubicBezTo>
                    <a:cubicBezTo>
                      <a:pt x="24251" y="7973"/>
                      <a:pt x="24551" y="8873"/>
                      <a:pt x="24551" y="8873"/>
                    </a:cubicBezTo>
                    <a:cubicBezTo>
                      <a:pt x="24551" y="8907"/>
                      <a:pt x="24585" y="8907"/>
                      <a:pt x="24585" y="8907"/>
                    </a:cubicBezTo>
                    <a:lnTo>
                      <a:pt x="24685" y="8907"/>
                    </a:lnTo>
                    <a:cubicBezTo>
                      <a:pt x="24685" y="8907"/>
                      <a:pt x="28354" y="7539"/>
                      <a:pt x="31023" y="6505"/>
                    </a:cubicBezTo>
                    <a:cubicBezTo>
                      <a:pt x="32390" y="5971"/>
                      <a:pt x="33525" y="5504"/>
                      <a:pt x="33691" y="5471"/>
                    </a:cubicBezTo>
                    <a:cubicBezTo>
                      <a:pt x="33725" y="5471"/>
                      <a:pt x="33758" y="5471"/>
                      <a:pt x="33758" y="5404"/>
                    </a:cubicBezTo>
                    <a:cubicBezTo>
                      <a:pt x="33758" y="5437"/>
                      <a:pt x="33758" y="5371"/>
                      <a:pt x="33725" y="5337"/>
                    </a:cubicBezTo>
                    <a:close/>
                    <a:moveTo>
                      <a:pt x="24852" y="8039"/>
                    </a:moveTo>
                    <a:lnTo>
                      <a:pt x="32824" y="5204"/>
                    </a:lnTo>
                    <a:cubicBezTo>
                      <a:pt x="32891" y="5171"/>
                      <a:pt x="32924" y="5070"/>
                      <a:pt x="32891" y="5004"/>
                    </a:cubicBezTo>
                    <a:cubicBezTo>
                      <a:pt x="32857" y="4937"/>
                      <a:pt x="32757" y="4870"/>
                      <a:pt x="32691" y="4937"/>
                    </a:cubicBezTo>
                    <a:lnTo>
                      <a:pt x="24752" y="7639"/>
                    </a:lnTo>
                    <a:lnTo>
                      <a:pt x="24752" y="7439"/>
                    </a:lnTo>
                    <a:lnTo>
                      <a:pt x="24752" y="7439"/>
                    </a:lnTo>
                    <a:lnTo>
                      <a:pt x="32657" y="4570"/>
                    </a:lnTo>
                    <a:cubicBezTo>
                      <a:pt x="32724" y="4537"/>
                      <a:pt x="32757" y="4470"/>
                      <a:pt x="32724" y="4370"/>
                    </a:cubicBezTo>
                    <a:cubicBezTo>
                      <a:pt x="32691" y="4303"/>
                      <a:pt x="32591" y="4237"/>
                      <a:pt x="32524" y="4303"/>
                    </a:cubicBezTo>
                    <a:lnTo>
                      <a:pt x="24718" y="6972"/>
                    </a:lnTo>
                    <a:lnTo>
                      <a:pt x="24718" y="6805"/>
                    </a:lnTo>
                    <a:lnTo>
                      <a:pt x="24752" y="6805"/>
                    </a:lnTo>
                    <a:lnTo>
                      <a:pt x="32657" y="3903"/>
                    </a:lnTo>
                    <a:cubicBezTo>
                      <a:pt x="32724" y="3870"/>
                      <a:pt x="32757" y="3803"/>
                      <a:pt x="32724" y="3703"/>
                    </a:cubicBezTo>
                    <a:cubicBezTo>
                      <a:pt x="32691" y="3636"/>
                      <a:pt x="32591" y="3569"/>
                      <a:pt x="32524" y="3636"/>
                    </a:cubicBezTo>
                    <a:lnTo>
                      <a:pt x="24752" y="6371"/>
                    </a:lnTo>
                    <a:cubicBezTo>
                      <a:pt x="24752" y="6305"/>
                      <a:pt x="24785" y="6171"/>
                      <a:pt x="24852" y="6105"/>
                    </a:cubicBezTo>
                    <a:lnTo>
                      <a:pt x="24918" y="6105"/>
                    </a:lnTo>
                    <a:lnTo>
                      <a:pt x="32891" y="3369"/>
                    </a:lnTo>
                    <a:cubicBezTo>
                      <a:pt x="32924" y="3369"/>
                      <a:pt x="32957" y="3336"/>
                      <a:pt x="32957" y="3303"/>
                    </a:cubicBezTo>
                    <a:cubicBezTo>
                      <a:pt x="32891" y="3636"/>
                      <a:pt x="32791" y="3970"/>
                      <a:pt x="32857" y="4303"/>
                    </a:cubicBezTo>
                    <a:cubicBezTo>
                      <a:pt x="32857" y="4637"/>
                      <a:pt x="32924" y="4937"/>
                      <a:pt x="33091" y="5171"/>
                    </a:cubicBezTo>
                    <a:cubicBezTo>
                      <a:pt x="33124" y="5204"/>
                      <a:pt x="33124" y="5271"/>
                      <a:pt x="33191" y="5304"/>
                    </a:cubicBezTo>
                    <a:lnTo>
                      <a:pt x="24852" y="8440"/>
                    </a:lnTo>
                    <a:cubicBezTo>
                      <a:pt x="24885" y="8273"/>
                      <a:pt x="24852" y="8173"/>
                      <a:pt x="24852" y="8039"/>
                    </a:cubicBezTo>
                    <a:close/>
                    <a:moveTo>
                      <a:pt x="24318" y="4737"/>
                    </a:moveTo>
                    <a:lnTo>
                      <a:pt x="24251" y="4737"/>
                    </a:lnTo>
                    <a:cubicBezTo>
                      <a:pt x="24084" y="4737"/>
                      <a:pt x="23884" y="4704"/>
                      <a:pt x="23584" y="4670"/>
                    </a:cubicBezTo>
                    <a:cubicBezTo>
                      <a:pt x="23184" y="4603"/>
                      <a:pt x="22683" y="4503"/>
                      <a:pt x="22050" y="4370"/>
                    </a:cubicBezTo>
                    <a:cubicBezTo>
                      <a:pt x="17913" y="3636"/>
                      <a:pt x="9574" y="2002"/>
                      <a:pt x="4404" y="1001"/>
                    </a:cubicBezTo>
                    <a:cubicBezTo>
                      <a:pt x="3770" y="867"/>
                      <a:pt x="3170" y="767"/>
                      <a:pt x="2669" y="667"/>
                    </a:cubicBezTo>
                    <a:cubicBezTo>
                      <a:pt x="1035" y="334"/>
                      <a:pt x="34" y="100"/>
                      <a:pt x="34" y="100"/>
                    </a:cubicBezTo>
                    <a:cubicBezTo>
                      <a:pt x="1" y="100"/>
                      <a:pt x="1" y="34"/>
                      <a:pt x="1" y="34"/>
                    </a:cubicBezTo>
                    <a:cubicBezTo>
                      <a:pt x="1" y="0"/>
                      <a:pt x="34" y="0"/>
                      <a:pt x="34" y="0"/>
                    </a:cubicBezTo>
                    <a:cubicBezTo>
                      <a:pt x="34" y="0"/>
                      <a:pt x="1068" y="167"/>
                      <a:pt x="2703" y="434"/>
                    </a:cubicBezTo>
                    <a:cubicBezTo>
                      <a:pt x="3236" y="501"/>
                      <a:pt x="3837" y="634"/>
                      <a:pt x="4437" y="767"/>
                    </a:cubicBezTo>
                    <a:cubicBezTo>
                      <a:pt x="9607" y="1701"/>
                      <a:pt x="17947" y="3303"/>
                      <a:pt x="22083" y="4103"/>
                    </a:cubicBezTo>
                    <a:cubicBezTo>
                      <a:pt x="22717" y="4203"/>
                      <a:pt x="23217" y="4303"/>
                      <a:pt x="23617" y="4370"/>
                    </a:cubicBezTo>
                    <a:cubicBezTo>
                      <a:pt x="23918" y="4437"/>
                      <a:pt x="24118" y="4503"/>
                      <a:pt x="24318" y="4537"/>
                    </a:cubicBezTo>
                    <a:lnTo>
                      <a:pt x="24351" y="4537"/>
                    </a:lnTo>
                    <a:cubicBezTo>
                      <a:pt x="24518" y="4637"/>
                      <a:pt x="24518" y="4670"/>
                      <a:pt x="24518" y="4670"/>
                    </a:cubicBezTo>
                    <a:lnTo>
                      <a:pt x="24518" y="4670"/>
                    </a:lnTo>
                    <a:lnTo>
                      <a:pt x="24518" y="4670"/>
                    </a:lnTo>
                    <a:cubicBezTo>
                      <a:pt x="24518" y="4670"/>
                      <a:pt x="24485" y="4704"/>
                      <a:pt x="24318" y="4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3390925" y="2523925"/>
                <a:ext cx="1298450" cy="504550"/>
              </a:xfrm>
              <a:custGeom>
                <a:avLst/>
                <a:gdLst/>
                <a:ahLst/>
                <a:cxnLst/>
                <a:rect l="l" t="t" r="r" b="b"/>
                <a:pathLst>
                  <a:path w="51938" h="20182" extrusionOk="0">
                    <a:moveTo>
                      <a:pt x="51170" y="2802"/>
                    </a:moveTo>
                    <a:cubicBezTo>
                      <a:pt x="50904" y="2435"/>
                      <a:pt x="46100" y="3436"/>
                      <a:pt x="45700" y="3603"/>
                    </a:cubicBezTo>
                    <a:cubicBezTo>
                      <a:pt x="44499" y="3970"/>
                      <a:pt x="42764" y="4103"/>
                      <a:pt x="42764" y="4103"/>
                    </a:cubicBezTo>
                    <a:cubicBezTo>
                      <a:pt x="45633" y="1635"/>
                      <a:pt x="43698" y="0"/>
                      <a:pt x="40830" y="2268"/>
                    </a:cubicBezTo>
                    <a:cubicBezTo>
                      <a:pt x="38762" y="2335"/>
                      <a:pt x="36793" y="2602"/>
                      <a:pt x="35726" y="4937"/>
                    </a:cubicBezTo>
                    <a:cubicBezTo>
                      <a:pt x="32190" y="5838"/>
                      <a:pt x="23384" y="7339"/>
                      <a:pt x="11842" y="4236"/>
                    </a:cubicBezTo>
                    <a:cubicBezTo>
                      <a:pt x="4137" y="2135"/>
                      <a:pt x="1" y="12609"/>
                      <a:pt x="8140" y="16712"/>
                    </a:cubicBezTo>
                    <a:cubicBezTo>
                      <a:pt x="14511" y="19981"/>
                      <a:pt x="26920" y="20181"/>
                      <a:pt x="36994" y="13510"/>
                    </a:cubicBezTo>
                    <a:lnTo>
                      <a:pt x="36994" y="13510"/>
                    </a:lnTo>
                    <a:lnTo>
                      <a:pt x="37060" y="13443"/>
                    </a:lnTo>
                    <a:cubicBezTo>
                      <a:pt x="37861" y="12909"/>
                      <a:pt x="38661" y="12342"/>
                      <a:pt x="39395" y="11742"/>
                    </a:cubicBezTo>
                    <a:cubicBezTo>
                      <a:pt x="41930" y="9840"/>
                      <a:pt x="45700" y="7005"/>
                      <a:pt x="46534" y="6305"/>
                    </a:cubicBezTo>
                    <a:cubicBezTo>
                      <a:pt x="48602" y="5337"/>
                      <a:pt x="51938" y="3836"/>
                      <a:pt x="51170" y="2802"/>
                    </a:cubicBezTo>
                    <a:close/>
                  </a:path>
                </a:pathLst>
              </a:custGeom>
              <a:solidFill>
                <a:srgbClr val="D59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3417600" y="2465550"/>
                <a:ext cx="485375" cy="542075"/>
              </a:xfrm>
              <a:custGeom>
                <a:avLst/>
                <a:gdLst/>
                <a:ahLst/>
                <a:cxnLst/>
                <a:rect l="l" t="t" r="r" b="b"/>
                <a:pathLst>
                  <a:path w="19415" h="21683" extrusionOk="0">
                    <a:moveTo>
                      <a:pt x="201" y="11975"/>
                    </a:moveTo>
                    <a:cubicBezTo>
                      <a:pt x="1" y="15511"/>
                      <a:pt x="6606" y="20115"/>
                      <a:pt x="15679" y="21682"/>
                    </a:cubicBezTo>
                    <a:lnTo>
                      <a:pt x="19415" y="7038"/>
                    </a:lnTo>
                    <a:cubicBezTo>
                      <a:pt x="19381" y="7038"/>
                      <a:pt x="868" y="0"/>
                      <a:pt x="201" y="119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3802050" y="2644825"/>
                <a:ext cx="108450" cy="386975"/>
              </a:xfrm>
              <a:custGeom>
                <a:avLst/>
                <a:gdLst/>
                <a:ahLst/>
                <a:cxnLst/>
                <a:rect l="l" t="t" r="r" b="b"/>
                <a:pathLst>
                  <a:path w="4338" h="15479" extrusionOk="0">
                    <a:moveTo>
                      <a:pt x="4137" y="68"/>
                    </a:moveTo>
                    <a:cubicBezTo>
                      <a:pt x="4003" y="101"/>
                      <a:pt x="4070" y="1"/>
                      <a:pt x="3970" y="101"/>
                    </a:cubicBezTo>
                    <a:cubicBezTo>
                      <a:pt x="3970" y="101"/>
                      <a:pt x="3970" y="134"/>
                      <a:pt x="3970" y="134"/>
                    </a:cubicBezTo>
                    <a:cubicBezTo>
                      <a:pt x="3937" y="268"/>
                      <a:pt x="3903" y="368"/>
                      <a:pt x="3837" y="501"/>
                    </a:cubicBezTo>
                    <a:cubicBezTo>
                      <a:pt x="3536" y="1602"/>
                      <a:pt x="3170" y="3070"/>
                      <a:pt x="2736" y="4638"/>
                    </a:cubicBezTo>
                    <a:cubicBezTo>
                      <a:pt x="1935" y="7640"/>
                      <a:pt x="1001" y="11042"/>
                      <a:pt x="468" y="13244"/>
                    </a:cubicBezTo>
                    <a:cubicBezTo>
                      <a:pt x="267" y="13978"/>
                      <a:pt x="101" y="14545"/>
                      <a:pt x="34" y="14978"/>
                    </a:cubicBezTo>
                    <a:cubicBezTo>
                      <a:pt x="1" y="15178"/>
                      <a:pt x="1" y="15312"/>
                      <a:pt x="1" y="15412"/>
                    </a:cubicBezTo>
                    <a:cubicBezTo>
                      <a:pt x="1" y="15445"/>
                      <a:pt x="34" y="15479"/>
                      <a:pt x="67" y="15479"/>
                    </a:cubicBezTo>
                    <a:cubicBezTo>
                      <a:pt x="101" y="15479"/>
                      <a:pt x="134" y="15479"/>
                      <a:pt x="134" y="15445"/>
                    </a:cubicBezTo>
                    <a:cubicBezTo>
                      <a:pt x="167" y="15345"/>
                      <a:pt x="234" y="15178"/>
                      <a:pt x="301" y="14978"/>
                    </a:cubicBezTo>
                    <a:cubicBezTo>
                      <a:pt x="468" y="14545"/>
                      <a:pt x="634" y="13844"/>
                      <a:pt x="868" y="13010"/>
                    </a:cubicBezTo>
                    <a:cubicBezTo>
                      <a:pt x="1602" y="10442"/>
                      <a:pt x="2736" y="6405"/>
                      <a:pt x="3570" y="3203"/>
                    </a:cubicBezTo>
                    <a:cubicBezTo>
                      <a:pt x="3837" y="2169"/>
                      <a:pt x="4070" y="1202"/>
                      <a:pt x="4237" y="435"/>
                    </a:cubicBezTo>
                    <a:cubicBezTo>
                      <a:pt x="4270" y="368"/>
                      <a:pt x="4337" y="268"/>
                      <a:pt x="4304" y="201"/>
                    </a:cubicBezTo>
                    <a:cubicBezTo>
                      <a:pt x="4237" y="68"/>
                      <a:pt x="4270" y="168"/>
                      <a:pt x="4170" y="101"/>
                    </a:cubicBezTo>
                    <a:cubicBezTo>
                      <a:pt x="4170" y="68"/>
                      <a:pt x="4170" y="68"/>
                      <a:pt x="4170" y="68"/>
                    </a:cubicBezTo>
                    <a:cubicBezTo>
                      <a:pt x="4137" y="34"/>
                      <a:pt x="4137" y="68"/>
                      <a:pt x="4137" y="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5"/>
              <p:cNvSpPr/>
              <p:nvPr/>
            </p:nvSpPr>
            <p:spPr>
              <a:xfrm>
                <a:off x="3487650" y="2894175"/>
                <a:ext cx="316925" cy="139300"/>
              </a:xfrm>
              <a:custGeom>
                <a:avLst/>
                <a:gdLst/>
                <a:ahLst/>
                <a:cxnLst/>
                <a:rect l="l" t="t" r="r" b="b"/>
                <a:pathLst>
                  <a:path w="12677" h="5572" extrusionOk="0">
                    <a:moveTo>
                      <a:pt x="12643" y="5405"/>
                    </a:moveTo>
                    <a:cubicBezTo>
                      <a:pt x="12610" y="5338"/>
                      <a:pt x="12643" y="5338"/>
                      <a:pt x="12577" y="5305"/>
                    </a:cubicBezTo>
                    <a:cubicBezTo>
                      <a:pt x="12443" y="5138"/>
                      <a:pt x="12210" y="5171"/>
                      <a:pt x="12010" y="5138"/>
                    </a:cubicBezTo>
                    <a:cubicBezTo>
                      <a:pt x="9975" y="4604"/>
                      <a:pt x="8040" y="3937"/>
                      <a:pt x="6172" y="3136"/>
                    </a:cubicBezTo>
                    <a:cubicBezTo>
                      <a:pt x="5138" y="2669"/>
                      <a:pt x="4137" y="2169"/>
                      <a:pt x="3103" y="1635"/>
                    </a:cubicBezTo>
                    <a:cubicBezTo>
                      <a:pt x="2102" y="1135"/>
                      <a:pt x="1102" y="601"/>
                      <a:pt x="101" y="1"/>
                    </a:cubicBezTo>
                    <a:cubicBezTo>
                      <a:pt x="68" y="1"/>
                      <a:pt x="34" y="1"/>
                      <a:pt x="34" y="34"/>
                    </a:cubicBezTo>
                    <a:cubicBezTo>
                      <a:pt x="1" y="34"/>
                      <a:pt x="1" y="67"/>
                      <a:pt x="34" y="101"/>
                    </a:cubicBezTo>
                    <a:cubicBezTo>
                      <a:pt x="1002" y="735"/>
                      <a:pt x="1969" y="1335"/>
                      <a:pt x="2970" y="1869"/>
                    </a:cubicBezTo>
                    <a:cubicBezTo>
                      <a:pt x="3970" y="2436"/>
                      <a:pt x="5005" y="2936"/>
                      <a:pt x="6072" y="3403"/>
                    </a:cubicBezTo>
                    <a:cubicBezTo>
                      <a:pt x="7940" y="4204"/>
                      <a:pt x="9875" y="4904"/>
                      <a:pt x="11943" y="5371"/>
                    </a:cubicBezTo>
                    <a:cubicBezTo>
                      <a:pt x="12143" y="5438"/>
                      <a:pt x="12343" y="5571"/>
                      <a:pt x="12543" y="5505"/>
                    </a:cubicBezTo>
                    <a:cubicBezTo>
                      <a:pt x="12610" y="5505"/>
                      <a:pt x="12577" y="5471"/>
                      <a:pt x="12643" y="5438"/>
                    </a:cubicBezTo>
                    <a:cubicBezTo>
                      <a:pt x="12643" y="5438"/>
                      <a:pt x="12677" y="5438"/>
                      <a:pt x="12677" y="5405"/>
                    </a:cubicBezTo>
                    <a:cubicBezTo>
                      <a:pt x="12643" y="5438"/>
                      <a:pt x="12643" y="5405"/>
                      <a:pt x="12643" y="5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5"/>
              <p:cNvSpPr/>
              <p:nvPr/>
            </p:nvSpPr>
            <p:spPr>
              <a:xfrm>
                <a:off x="3326725" y="2697375"/>
                <a:ext cx="55050" cy="48400"/>
              </a:xfrm>
              <a:custGeom>
                <a:avLst/>
                <a:gdLst/>
                <a:ahLst/>
                <a:cxnLst/>
                <a:rect l="l" t="t" r="r" b="b"/>
                <a:pathLst>
                  <a:path w="2202" h="1936" extrusionOk="0">
                    <a:moveTo>
                      <a:pt x="234" y="1201"/>
                    </a:moveTo>
                    <a:cubicBezTo>
                      <a:pt x="267" y="1335"/>
                      <a:pt x="300" y="1435"/>
                      <a:pt x="367" y="1501"/>
                    </a:cubicBezTo>
                    <a:cubicBezTo>
                      <a:pt x="667" y="1868"/>
                      <a:pt x="1234" y="1935"/>
                      <a:pt x="1701" y="1335"/>
                    </a:cubicBezTo>
                    <a:cubicBezTo>
                      <a:pt x="2202" y="601"/>
                      <a:pt x="1668" y="0"/>
                      <a:pt x="1067" y="0"/>
                    </a:cubicBezTo>
                    <a:cubicBezTo>
                      <a:pt x="901" y="0"/>
                      <a:pt x="734" y="34"/>
                      <a:pt x="567" y="134"/>
                    </a:cubicBezTo>
                    <a:cubicBezTo>
                      <a:pt x="334" y="301"/>
                      <a:pt x="133" y="567"/>
                      <a:pt x="33" y="1001"/>
                    </a:cubicBezTo>
                    <a:cubicBezTo>
                      <a:pt x="0" y="1101"/>
                      <a:pt x="67" y="1168"/>
                      <a:pt x="133" y="1201"/>
                    </a:cubicBezTo>
                    <a:cubicBezTo>
                      <a:pt x="167" y="1235"/>
                      <a:pt x="200" y="1235"/>
                      <a:pt x="234" y="1201"/>
                    </a:cubicBezTo>
                    <a:close/>
                    <a:moveTo>
                      <a:pt x="634" y="701"/>
                    </a:moveTo>
                    <a:cubicBezTo>
                      <a:pt x="534" y="901"/>
                      <a:pt x="567" y="1101"/>
                      <a:pt x="701" y="1235"/>
                    </a:cubicBezTo>
                    <a:cubicBezTo>
                      <a:pt x="834" y="1368"/>
                      <a:pt x="1101" y="1335"/>
                      <a:pt x="1268" y="1034"/>
                    </a:cubicBezTo>
                    <a:cubicBezTo>
                      <a:pt x="1434" y="768"/>
                      <a:pt x="1268" y="567"/>
                      <a:pt x="1034" y="567"/>
                    </a:cubicBezTo>
                    <a:cubicBezTo>
                      <a:pt x="901" y="534"/>
                      <a:pt x="767" y="601"/>
                      <a:pt x="634" y="7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5"/>
              <p:cNvSpPr/>
              <p:nvPr/>
            </p:nvSpPr>
            <p:spPr>
              <a:xfrm>
                <a:off x="3589400" y="2689875"/>
                <a:ext cx="55900" cy="63400"/>
              </a:xfrm>
              <a:custGeom>
                <a:avLst/>
                <a:gdLst/>
                <a:ahLst/>
                <a:cxnLst/>
                <a:rect l="l" t="t" r="r" b="b"/>
                <a:pathLst>
                  <a:path w="2236" h="2536" extrusionOk="0">
                    <a:moveTo>
                      <a:pt x="101" y="1134"/>
                    </a:moveTo>
                    <a:cubicBezTo>
                      <a:pt x="101" y="1601"/>
                      <a:pt x="334" y="1968"/>
                      <a:pt x="601" y="2168"/>
                    </a:cubicBezTo>
                    <a:cubicBezTo>
                      <a:pt x="1068" y="2535"/>
                      <a:pt x="1802" y="2369"/>
                      <a:pt x="2069" y="1334"/>
                    </a:cubicBezTo>
                    <a:cubicBezTo>
                      <a:pt x="2235" y="601"/>
                      <a:pt x="1735" y="100"/>
                      <a:pt x="1168" y="67"/>
                    </a:cubicBezTo>
                    <a:cubicBezTo>
                      <a:pt x="801" y="0"/>
                      <a:pt x="367" y="134"/>
                      <a:pt x="134" y="534"/>
                    </a:cubicBezTo>
                    <a:cubicBezTo>
                      <a:pt x="67" y="634"/>
                      <a:pt x="34" y="801"/>
                      <a:pt x="1" y="1001"/>
                    </a:cubicBezTo>
                    <a:cubicBezTo>
                      <a:pt x="1" y="1034"/>
                      <a:pt x="34" y="1101"/>
                      <a:pt x="101" y="1134"/>
                    </a:cubicBezTo>
                    <a:close/>
                    <a:moveTo>
                      <a:pt x="434" y="801"/>
                    </a:moveTo>
                    <a:cubicBezTo>
                      <a:pt x="401" y="1301"/>
                      <a:pt x="568" y="1668"/>
                      <a:pt x="834" y="1801"/>
                    </a:cubicBezTo>
                    <a:cubicBezTo>
                      <a:pt x="1101" y="2002"/>
                      <a:pt x="1435" y="1801"/>
                      <a:pt x="1568" y="1234"/>
                    </a:cubicBezTo>
                    <a:cubicBezTo>
                      <a:pt x="1635" y="834"/>
                      <a:pt x="1402" y="601"/>
                      <a:pt x="1101" y="534"/>
                    </a:cubicBezTo>
                    <a:cubicBezTo>
                      <a:pt x="901" y="501"/>
                      <a:pt x="634" y="567"/>
                      <a:pt x="468" y="7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5"/>
              <p:cNvSpPr/>
              <p:nvPr/>
            </p:nvSpPr>
            <p:spPr>
              <a:xfrm>
                <a:off x="3593575" y="2588125"/>
                <a:ext cx="58400" cy="55075"/>
              </a:xfrm>
              <a:custGeom>
                <a:avLst/>
                <a:gdLst/>
                <a:ahLst/>
                <a:cxnLst/>
                <a:rect l="l" t="t" r="r" b="b"/>
                <a:pathLst>
                  <a:path w="2336" h="2203" extrusionOk="0">
                    <a:moveTo>
                      <a:pt x="200" y="1201"/>
                    </a:moveTo>
                    <a:cubicBezTo>
                      <a:pt x="200" y="1535"/>
                      <a:pt x="401" y="1802"/>
                      <a:pt x="634" y="1935"/>
                    </a:cubicBezTo>
                    <a:cubicBezTo>
                      <a:pt x="1101" y="2202"/>
                      <a:pt x="1768" y="2035"/>
                      <a:pt x="2035" y="1302"/>
                    </a:cubicBezTo>
                    <a:cubicBezTo>
                      <a:pt x="2335" y="501"/>
                      <a:pt x="1802" y="1"/>
                      <a:pt x="1168" y="34"/>
                    </a:cubicBezTo>
                    <a:cubicBezTo>
                      <a:pt x="868" y="67"/>
                      <a:pt x="534" y="167"/>
                      <a:pt x="267" y="468"/>
                    </a:cubicBezTo>
                    <a:cubicBezTo>
                      <a:pt x="167" y="634"/>
                      <a:pt x="67" y="801"/>
                      <a:pt x="34" y="1035"/>
                    </a:cubicBezTo>
                    <a:cubicBezTo>
                      <a:pt x="0" y="1101"/>
                      <a:pt x="34" y="1168"/>
                      <a:pt x="100" y="1201"/>
                    </a:cubicBezTo>
                    <a:cubicBezTo>
                      <a:pt x="100" y="1201"/>
                      <a:pt x="167" y="1201"/>
                      <a:pt x="200" y="1201"/>
                    </a:cubicBezTo>
                    <a:close/>
                    <a:moveTo>
                      <a:pt x="567" y="801"/>
                    </a:moveTo>
                    <a:cubicBezTo>
                      <a:pt x="567" y="801"/>
                      <a:pt x="567" y="835"/>
                      <a:pt x="567" y="835"/>
                    </a:cubicBezTo>
                    <a:cubicBezTo>
                      <a:pt x="501" y="1201"/>
                      <a:pt x="634" y="1468"/>
                      <a:pt x="834" y="1568"/>
                    </a:cubicBezTo>
                    <a:cubicBezTo>
                      <a:pt x="1101" y="1702"/>
                      <a:pt x="1435" y="1568"/>
                      <a:pt x="1601" y="1168"/>
                    </a:cubicBezTo>
                    <a:cubicBezTo>
                      <a:pt x="1702" y="768"/>
                      <a:pt x="1468" y="568"/>
                      <a:pt x="1168" y="568"/>
                    </a:cubicBezTo>
                    <a:cubicBezTo>
                      <a:pt x="968" y="568"/>
                      <a:pt x="768" y="634"/>
                      <a:pt x="567" y="8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5"/>
              <p:cNvSpPr/>
              <p:nvPr/>
            </p:nvSpPr>
            <p:spPr>
              <a:xfrm>
                <a:off x="3463475" y="2651500"/>
                <a:ext cx="58400" cy="54225"/>
              </a:xfrm>
              <a:custGeom>
                <a:avLst/>
                <a:gdLst/>
                <a:ahLst/>
                <a:cxnLst/>
                <a:rect l="l" t="t" r="r" b="b"/>
                <a:pathLst>
                  <a:path w="2336" h="2169" extrusionOk="0">
                    <a:moveTo>
                      <a:pt x="167" y="1168"/>
                    </a:moveTo>
                    <a:cubicBezTo>
                      <a:pt x="201" y="1535"/>
                      <a:pt x="401" y="1802"/>
                      <a:pt x="634" y="1902"/>
                    </a:cubicBezTo>
                    <a:cubicBezTo>
                      <a:pt x="1101" y="2169"/>
                      <a:pt x="1769" y="2036"/>
                      <a:pt x="2035" y="1302"/>
                    </a:cubicBezTo>
                    <a:cubicBezTo>
                      <a:pt x="2336" y="501"/>
                      <a:pt x="1802" y="1"/>
                      <a:pt x="1168" y="34"/>
                    </a:cubicBezTo>
                    <a:cubicBezTo>
                      <a:pt x="868" y="67"/>
                      <a:pt x="534" y="168"/>
                      <a:pt x="267" y="468"/>
                    </a:cubicBezTo>
                    <a:cubicBezTo>
                      <a:pt x="134" y="635"/>
                      <a:pt x="67" y="801"/>
                      <a:pt x="34" y="1035"/>
                    </a:cubicBezTo>
                    <a:cubicBezTo>
                      <a:pt x="1" y="1102"/>
                      <a:pt x="34" y="1135"/>
                      <a:pt x="101" y="1168"/>
                    </a:cubicBezTo>
                    <a:cubicBezTo>
                      <a:pt x="101" y="1202"/>
                      <a:pt x="134" y="1202"/>
                      <a:pt x="167" y="1168"/>
                    </a:cubicBezTo>
                    <a:close/>
                    <a:moveTo>
                      <a:pt x="601" y="801"/>
                    </a:moveTo>
                    <a:cubicBezTo>
                      <a:pt x="601" y="801"/>
                      <a:pt x="568" y="835"/>
                      <a:pt x="568" y="835"/>
                    </a:cubicBezTo>
                    <a:cubicBezTo>
                      <a:pt x="501" y="1202"/>
                      <a:pt x="634" y="1435"/>
                      <a:pt x="835" y="1569"/>
                    </a:cubicBezTo>
                    <a:cubicBezTo>
                      <a:pt x="1101" y="1702"/>
                      <a:pt x="1468" y="1569"/>
                      <a:pt x="1602" y="1135"/>
                    </a:cubicBezTo>
                    <a:cubicBezTo>
                      <a:pt x="1735" y="768"/>
                      <a:pt x="1468" y="568"/>
                      <a:pt x="1168" y="568"/>
                    </a:cubicBezTo>
                    <a:cubicBezTo>
                      <a:pt x="968" y="568"/>
                      <a:pt x="768" y="635"/>
                      <a:pt x="601" y="8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5"/>
              <p:cNvSpPr/>
              <p:nvPr/>
            </p:nvSpPr>
            <p:spPr>
              <a:xfrm>
                <a:off x="3397600" y="2925025"/>
                <a:ext cx="58400" cy="54250"/>
              </a:xfrm>
              <a:custGeom>
                <a:avLst/>
                <a:gdLst/>
                <a:ahLst/>
                <a:cxnLst/>
                <a:rect l="l" t="t" r="r" b="b"/>
                <a:pathLst>
                  <a:path w="2336" h="2170" extrusionOk="0">
                    <a:moveTo>
                      <a:pt x="201" y="1168"/>
                    </a:moveTo>
                    <a:cubicBezTo>
                      <a:pt x="234" y="1502"/>
                      <a:pt x="434" y="1769"/>
                      <a:pt x="668" y="1902"/>
                    </a:cubicBezTo>
                    <a:cubicBezTo>
                      <a:pt x="1101" y="2169"/>
                      <a:pt x="1768" y="2002"/>
                      <a:pt x="2069" y="1269"/>
                    </a:cubicBezTo>
                    <a:cubicBezTo>
                      <a:pt x="2335" y="468"/>
                      <a:pt x="1835" y="1"/>
                      <a:pt x="1201" y="1"/>
                    </a:cubicBezTo>
                    <a:cubicBezTo>
                      <a:pt x="901" y="34"/>
                      <a:pt x="534" y="134"/>
                      <a:pt x="301" y="435"/>
                    </a:cubicBezTo>
                    <a:cubicBezTo>
                      <a:pt x="167" y="601"/>
                      <a:pt x="100" y="768"/>
                      <a:pt x="34" y="1002"/>
                    </a:cubicBezTo>
                    <a:cubicBezTo>
                      <a:pt x="0" y="1068"/>
                      <a:pt x="34" y="1135"/>
                      <a:pt x="100" y="1168"/>
                    </a:cubicBezTo>
                    <a:cubicBezTo>
                      <a:pt x="134" y="1168"/>
                      <a:pt x="167" y="1168"/>
                      <a:pt x="201" y="1168"/>
                    </a:cubicBezTo>
                    <a:close/>
                    <a:moveTo>
                      <a:pt x="601" y="735"/>
                    </a:moveTo>
                    <a:cubicBezTo>
                      <a:pt x="601" y="768"/>
                      <a:pt x="567" y="768"/>
                      <a:pt x="567" y="768"/>
                    </a:cubicBezTo>
                    <a:cubicBezTo>
                      <a:pt x="501" y="1168"/>
                      <a:pt x="634" y="1402"/>
                      <a:pt x="834" y="1502"/>
                    </a:cubicBezTo>
                    <a:cubicBezTo>
                      <a:pt x="1101" y="1669"/>
                      <a:pt x="1468" y="1535"/>
                      <a:pt x="1602" y="1102"/>
                    </a:cubicBezTo>
                    <a:cubicBezTo>
                      <a:pt x="1735" y="735"/>
                      <a:pt x="1468" y="501"/>
                      <a:pt x="1201" y="501"/>
                    </a:cubicBezTo>
                    <a:cubicBezTo>
                      <a:pt x="1001" y="501"/>
                      <a:pt x="768" y="601"/>
                      <a:pt x="601" y="7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5"/>
              <p:cNvSpPr/>
              <p:nvPr/>
            </p:nvSpPr>
            <p:spPr>
              <a:xfrm>
                <a:off x="3688650" y="2768250"/>
                <a:ext cx="58400" cy="54225"/>
              </a:xfrm>
              <a:custGeom>
                <a:avLst/>
                <a:gdLst/>
                <a:ahLst/>
                <a:cxnLst/>
                <a:rect l="l" t="t" r="r" b="b"/>
                <a:pathLst>
                  <a:path w="2336" h="2169" extrusionOk="0">
                    <a:moveTo>
                      <a:pt x="200" y="1168"/>
                    </a:moveTo>
                    <a:cubicBezTo>
                      <a:pt x="234" y="1535"/>
                      <a:pt x="400" y="1802"/>
                      <a:pt x="634" y="1902"/>
                    </a:cubicBezTo>
                    <a:cubicBezTo>
                      <a:pt x="1101" y="2169"/>
                      <a:pt x="1768" y="2036"/>
                      <a:pt x="2035" y="1302"/>
                    </a:cubicBezTo>
                    <a:cubicBezTo>
                      <a:pt x="2335" y="501"/>
                      <a:pt x="1801" y="1"/>
                      <a:pt x="1168" y="34"/>
                    </a:cubicBezTo>
                    <a:cubicBezTo>
                      <a:pt x="867" y="67"/>
                      <a:pt x="534" y="168"/>
                      <a:pt x="300" y="468"/>
                    </a:cubicBezTo>
                    <a:cubicBezTo>
                      <a:pt x="167" y="635"/>
                      <a:pt x="67" y="801"/>
                      <a:pt x="33" y="1035"/>
                    </a:cubicBezTo>
                    <a:cubicBezTo>
                      <a:pt x="0" y="1102"/>
                      <a:pt x="33" y="1135"/>
                      <a:pt x="100" y="1168"/>
                    </a:cubicBezTo>
                    <a:cubicBezTo>
                      <a:pt x="133" y="1202"/>
                      <a:pt x="167" y="1202"/>
                      <a:pt x="200" y="1168"/>
                    </a:cubicBezTo>
                    <a:close/>
                    <a:moveTo>
                      <a:pt x="567" y="768"/>
                    </a:moveTo>
                    <a:cubicBezTo>
                      <a:pt x="567" y="801"/>
                      <a:pt x="567" y="801"/>
                      <a:pt x="567" y="801"/>
                    </a:cubicBezTo>
                    <a:cubicBezTo>
                      <a:pt x="500" y="1168"/>
                      <a:pt x="634" y="1435"/>
                      <a:pt x="834" y="1535"/>
                    </a:cubicBezTo>
                    <a:cubicBezTo>
                      <a:pt x="1101" y="1669"/>
                      <a:pt x="1468" y="1569"/>
                      <a:pt x="1601" y="1135"/>
                    </a:cubicBezTo>
                    <a:cubicBezTo>
                      <a:pt x="1735" y="735"/>
                      <a:pt x="1468" y="534"/>
                      <a:pt x="1168" y="534"/>
                    </a:cubicBezTo>
                    <a:cubicBezTo>
                      <a:pt x="1001" y="534"/>
                      <a:pt x="767" y="635"/>
                      <a:pt x="567"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5"/>
              <p:cNvSpPr/>
              <p:nvPr/>
            </p:nvSpPr>
            <p:spPr>
              <a:xfrm>
                <a:off x="3666950" y="2905025"/>
                <a:ext cx="57575" cy="54225"/>
              </a:xfrm>
              <a:custGeom>
                <a:avLst/>
                <a:gdLst/>
                <a:ahLst/>
                <a:cxnLst/>
                <a:rect l="l" t="t" r="r" b="b"/>
                <a:pathLst>
                  <a:path w="2303" h="2169" extrusionOk="0">
                    <a:moveTo>
                      <a:pt x="168" y="1168"/>
                    </a:moveTo>
                    <a:cubicBezTo>
                      <a:pt x="201" y="1535"/>
                      <a:pt x="401" y="1802"/>
                      <a:pt x="635" y="1935"/>
                    </a:cubicBezTo>
                    <a:cubicBezTo>
                      <a:pt x="1068" y="2169"/>
                      <a:pt x="1769" y="2035"/>
                      <a:pt x="2036" y="1301"/>
                    </a:cubicBezTo>
                    <a:cubicBezTo>
                      <a:pt x="2302" y="501"/>
                      <a:pt x="1802" y="0"/>
                      <a:pt x="1168" y="34"/>
                    </a:cubicBezTo>
                    <a:cubicBezTo>
                      <a:pt x="868" y="67"/>
                      <a:pt x="534" y="167"/>
                      <a:pt x="268" y="467"/>
                    </a:cubicBezTo>
                    <a:cubicBezTo>
                      <a:pt x="134" y="634"/>
                      <a:pt x="67" y="801"/>
                      <a:pt x="34" y="1034"/>
                    </a:cubicBezTo>
                    <a:cubicBezTo>
                      <a:pt x="1" y="1101"/>
                      <a:pt x="34" y="1168"/>
                      <a:pt x="67" y="1168"/>
                    </a:cubicBezTo>
                    <a:cubicBezTo>
                      <a:pt x="101" y="1201"/>
                      <a:pt x="168" y="1201"/>
                      <a:pt x="168" y="1168"/>
                    </a:cubicBezTo>
                    <a:close/>
                    <a:moveTo>
                      <a:pt x="568" y="801"/>
                    </a:moveTo>
                    <a:cubicBezTo>
                      <a:pt x="568" y="801"/>
                      <a:pt x="568" y="834"/>
                      <a:pt x="568" y="834"/>
                    </a:cubicBezTo>
                    <a:cubicBezTo>
                      <a:pt x="501" y="1201"/>
                      <a:pt x="635" y="1435"/>
                      <a:pt x="835" y="1568"/>
                    </a:cubicBezTo>
                    <a:cubicBezTo>
                      <a:pt x="1102" y="1702"/>
                      <a:pt x="1468" y="1568"/>
                      <a:pt x="1602" y="1168"/>
                    </a:cubicBezTo>
                    <a:cubicBezTo>
                      <a:pt x="1735" y="768"/>
                      <a:pt x="1468" y="567"/>
                      <a:pt x="1168" y="567"/>
                    </a:cubicBezTo>
                    <a:cubicBezTo>
                      <a:pt x="968" y="567"/>
                      <a:pt x="768" y="634"/>
                      <a:pt x="568" y="8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5"/>
              <p:cNvSpPr/>
              <p:nvPr/>
            </p:nvSpPr>
            <p:spPr>
              <a:xfrm>
                <a:off x="3767850" y="2867500"/>
                <a:ext cx="58400" cy="54225"/>
              </a:xfrm>
              <a:custGeom>
                <a:avLst/>
                <a:gdLst/>
                <a:ahLst/>
                <a:cxnLst/>
                <a:rect l="l" t="t" r="r" b="b"/>
                <a:pathLst>
                  <a:path w="2336" h="2169" extrusionOk="0">
                    <a:moveTo>
                      <a:pt x="168" y="1168"/>
                    </a:moveTo>
                    <a:cubicBezTo>
                      <a:pt x="201" y="1501"/>
                      <a:pt x="401" y="1768"/>
                      <a:pt x="635" y="1902"/>
                    </a:cubicBezTo>
                    <a:cubicBezTo>
                      <a:pt x="1102" y="2169"/>
                      <a:pt x="1769" y="2002"/>
                      <a:pt x="2036" y="1268"/>
                    </a:cubicBezTo>
                    <a:cubicBezTo>
                      <a:pt x="2336" y="467"/>
                      <a:pt x="1802" y="0"/>
                      <a:pt x="1168" y="34"/>
                    </a:cubicBezTo>
                    <a:cubicBezTo>
                      <a:pt x="868" y="34"/>
                      <a:pt x="535" y="167"/>
                      <a:pt x="268" y="467"/>
                    </a:cubicBezTo>
                    <a:cubicBezTo>
                      <a:pt x="134" y="601"/>
                      <a:pt x="68" y="768"/>
                      <a:pt x="34" y="1001"/>
                    </a:cubicBezTo>
                    <a:cubicBezTo>
                      <a:pt x="1" y="1068"/>
                      <a:pt x="34" y="1134"/>
                      <a:pt x="101" y="1168"/>
                    </a:cubicBezTo>
                    <a:cubicBezTo>
                      <a:pt x="134" y="1201"/>
                      <a:pt x="134" y="1201"/>
                      <a:pt x="168" y="1168"/>
                    </a:cubicBezTo>
                    <a:close/>
                    <a:moveTo>
                      <a:pt x="568" y="768"/>
                    </a:moveTo>
                    <a:cubicBezTo>
                      <a:pt x="568" y="768"/>
                      <a:pt x="568" y="801"/>
                      <a:pt x="568" y="801"/>
                    </a:cubicBezTo>
                    <a:cubicBezTo>
                      <a:pt x="501" y="1168"/>
                      <a:pt x="635" y="1435"/>
                      <a:pt x="835" y="1535"/>
                    </a:cubicBezTo>
                    <a:cubicBezTo>
                      <a:pt x="1102" y="1668"/>
                      <a:pt x="1435" y="1535"/>
                      <a:pt x="1602" y="1134"/>
                    </a:cubicBezTo>
                    <a:cubicBezTo>
                      <a:pt x="1702" y="734"/>
                      <a:pt x="1469" y="534"/>
                      <a:pt x="1168" y="534"/>
                    </a:cubicBezTo>
                    <a:cubicBezTo>
                      <a:pt x="968" y="534"/>
                      <a:pt x="768" y="601"/>
                      <a:pt x="568"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5"/>
              <p:cNvSpPr/>
              <p:nvPr/>
            </p:nvSpPr>
            <p:spPr>
              <a:xfrm>
                <a:off x="3723675" y="2633150"/>
                <a:ext cx="58400" cy="54250"/>
              </a:xfrm>
              <a:custGeom>
                <a:avLst/>
                <a:gdLst/>
                <a:ahLst/>
                <a:cxnLst/>
                <a:rect l="l" t="t" r="r" b="b"/>
                <a:pathLst>
                  <a:path w="2336" h="2170" extrusionOk="0">
                    <a:moveTo>
                      <a:pt x="200" y="1168"/>
                    </a:moveTo>
                    <a:cubicBezTo>
                      <a:pt x="234" y="1502"/>
                      <a:pt x="434" y="1769"/>
                      <a:pt x="667" y="1902"/>
                    </a:cubicBezTo>
                    <a:cubicBezTo>
                      <a:pt x="1101" y="2169"/>
                      <a:pt x="1768" y="2002"/>
                      <a:pt x="2068" y="1268"/>
                    </a:cubicBezTo>
                    <a:cubicBezTo>
                      <a:pt x="2335" y="468"/>
                      <a:pt x="1835" y="1"/>
                      <a:pt x="1201" y="34"/>
                    </a:cubicBezTo>
                    <a:cubicBezTo>
                      <a:pt x="901" y="34"/>
                      <a:pt x="534" y="134"/>
                      <a:pt x="300" y="435"/>
                    </a:cubicBezTo>
                    <a:cubicBezTo>
                      <a:pt x="167" y="601"/>
                      <a:pt x="100" y="768"/>
                      <a:pt x="33" y="1002"/>
                    </a:cubicBezTo>
                    <a:cubicBezTo>
                      <a:pt x="0" y="1068"/>
                      <a:pt x="33" y="1135"/>
                      <a:pt x="100" y="1168"/>
                    </a:cubicBezTo>
                    <a:cubicBezTo>
                      <a:pt x="133" y="1168"/>
                      <a:pt x="167" y="1168"/>
                      <a:pt x="200" y="1168"/>
                    </a:cubicBezTo>
                    <a:close/>
                    <a:moveTo>
                      <a:pt x="600" y="768"/>
                    </a:moveTo>
                    <a:cubicBezTo>
                      <a:pt x="600" y="768"/>
                      <a:pt x="567" y="768"/>
                      <a:pt x="567" y="768"/>
                    </a:cubicBezTo>
                    <a:cubicBezTo>
                      <a:pt x="500" y="1168"/>
                      <a:pt x="634" y="1402"/>
                      <a:pt x="834" y="1502"/>
                    </a:cubicBezTo>
                    <a:cubicBezTo>
                      <a:pt x="1101" y="1669"/>
                      <a:pt x="1468" y="1535"/>
                      <a:pt x="1601" y="1102"/>
                    </a:cubicBezTo>
                    <a:cubicBezTo>
                      <a:pt x="1735" y="735"/>
                      <a:pt x="1501" y="535"/>
                      <a:pt x="1201" y="535"/>
                    </a:cubicBezTo>
                    <a:cubicBezTo>
                      <a:pt x="1001" y="535"/>
                      <a:pt x="801" y="601"/>
                      <a:pt x="600"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5"/>
              <p:cNvSpPr/>
              <p:nvPr/>
            </p:nvSpPr>
            <p:spPr>
              <a:xfrm>
                <a:off x="3811225" y="2670675"/>
                <a:ext cx="58400" cy="55075"/>
              </a:xfrm>
              <a:custGeom>
                <a:avLst/>
                <a:gdLst/>
                <a:ahLst/>
                <a:cxnLst/>
                <a:rect l="l" t="t" r="r" b="b"/>
                <a:pathLst>
                  <a:path w="2336" h="2203" extrusionOk="0">
                    <a:moveTo>
                      <a:pt x="201" y="1202"/>
                    </a:moveTo>
                    <a:cubicBezTo>
                      <a:pt x="234" y="1535"/>
                      <a:pt x="401" y="1802"/>
                      <a:pt x="634" y="1936"/>
                    </a:cubicBezTo>
                    <a:cubicBezTo>
                      <a:pt x="1101" y="2203"/>
                      <a:pt x="1768" y="2036"/>
                      <a:pt x="2035" y="1302"/>
                    </a:cubicBezTo>
                    <a:cubicBezTo>
                      <a:pt x="2336" y="501"/>
                      <a:pt x="1802" y="1"/>
                      <a:pt x="1168" y="34"/>
                    </a:cubicBezTo>
                    <a:cubicBezTo>
                      <a:pt x="868" y="68"/>
                      <a:pt x="534" y="168"/>
                      <a:pt x="267" y="468"/>
                    </a:cubicBezTo>
                    <a:cubicBezTo>
                      <a:pt x="167" y="635"/>
                      <a:pt x="67" y="802"/>
                      <a:pt x="34" y="1035"/>
                    </a:cubicBezTo>
                    <a:cubicBezTo>
                      <a:pt x="1" y="1102"/>
                      <a:pt x="34" y="1168"/>
                      <a:pt x="101" y="1202"/>
                    </a:cubicBezTo>
                    <a:cubicBezTo>
                      <a:pt x="134" y="1202"/>
                      <a:pt x="167" y="1202"/>
                      <a:pt x="201" y="1202"/>
                    </a:cubicBezTo>
                    <a:close/>
                    <a:moveTo>
                      <a:pt x="568" y="768"/>
                    </a:moveTo>
                    <a:cubicBezTo>
                      <a:pt x="568" y="802"/>
                      <a:pt x="568" y="802"/>
                      <a:pt x="568" y="802"/>
                    </a:cubicBezTo>
                    <a:cubicBezTo>
                      <a:pt x="501" y="1202"/>
                      <a:pt x="634" y="1435"/>
                      <a:pt x="834" y="1535"/>
                    </a:cubicBezTo>
                    <a:cubicBezTo>
                      <a:pt x="1101" y="1702"/>
                      <a:pt x="1468" y="1569"/>
                      <a:pt x="1602" y="1135"/>
                    </a:cubicBezTo>
                    <a:cubicBezTo>
                      <a:pt x="1735" y="735"/>
                      <a:pt x="1468" y="535"/>
                      <a:pt x="1168" y="535"/>
                    </a:cubicBezTo>
                    <a:cubicBezTo>
                      <a:pt x="1001" y="535"/>
                      <a:pt x="768" y="635"/>
                      <a:pt x="568"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5"/>
              <p:cNvSpPr/>
              <p:nvPr/>
            </p:nvSpPr>
            <p:spPr>
              <a:xfrm>
                <a:off x="3571900" y="2849975"/>
                <a:ext cx="57550" cy="55075"/>
              </a:xfrm>
              <a:custGeom>
                <a:avLst/>
                <a:gdLst/>
                <a:ahLst/>
                <a:cxnLst/>
                <a:rect l="l" t="t" r="r" b="b"/>
                <a:pathLst>
                  <a:path w="2302" h="2203" extrusionOk="0">
                    <a:moveTo>
                      <a:pt x="167" y="1202"/>
                    </a:moveTo>
                    <a:cubicBezTo>
                      <a:pt x="200" y="1535"/>
                      <a:pt x="400" y="1802"/>
                      <a:pt x="634" y="1936"/>
                    </a:cubicBezTo>
                    <a:cubicBezTo>
                      <a:pt x="1067" y="2202"/>
                      <a:pt x="1735" y="2036"/>
                      <a:pt x="2035" y="1302"/>
                    </a:cubicBezTo>
                    <a:cubicBezTo>
                      <a:pt x="2302" y="501"/>
                      <a:pt x="1801" y="1"/>
                      <a:pt x="1168" y="34"/>
                    </a:cubicBezTo>
                    <a:cubicBezTo>
                      <a:pt x="867" y="68"/>
                      <a:pt x="500" y="168"/>
                      <a:pt x="267" y="468"/>
                    </a:cubicBezTo>
                    <a:cubicBezTo>
                      <a:pt x="133" y="635"/>
                      <a:pt x="67" y="801"/>
                      <a:pt x="0" y="1035"/>
                    </a:cubicBezTo>
                    <a:cubicBezTo>
                      <a:pt x="0" y="1102"/>
                      <a:pt x="0" y="1168"/>
                      <a:pt x="67" y="1202"/>
                    </a:cubicBezTo>
                    <a:cubicBezTo>
                      <a:pt x="100" y="1202"/>
                      <a:pt x="133" y="1202"/>
                      <a:pt x="167" y="1202"/>
                    </a:cubicBezTo>
                    <a:close/>
                    <a:moveTo>
                      <a:pt x="567" y="768"/>
                    </a:moveTo>
                    <a:cubicBezTo>
                      <a:pt x="567" y="801"/>
                      <a:pt x="534" y="801"/>
                      <a:pt x="534" y="801"/>
                    </a:cubicBezTo>
                    <a:cubicBezTo>
                      <a:pt x="500" y="1202"/>
                      <a:pt x="600" y="1435"/>
                      <a:pt x="801" y="1535"/>
                    </a:cubicBezTo>
                    <a:cubicBezTo>
                      <a:pt x="1067" y="1702"/>
                      <a:pt x="1434" y="1569"/>
                      <a:pt x="1568" y="1135"/>
                    </a:cubicBezTo>
                    <a:cubicBezTo>
                      <a:pt x="1701" y="735"/>
                      <a:pt x="1468" y="535"/>
                      <a:pt x="1168" y="535"/>
                    </a:cubicBezTo>
                    <a:cubicBezTo>
                      <a:pt x="967" y="535"/>
                      <a:pt x="767" y="635"/>
                      <a:pt x="567"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5"/>
              <p:cNvSpPr/>
              <p:nvPr/>
            </p:nvSpPr>
            <p:spPr>
              <a:xfrm>
                <a:off x="3485150" y="2768250"/>
                <a:ext cx="58400" cy="54225"/>
              </a:xfrm>
              <a:custGeom>
                <a:avLst/>
                <a:gdLst/>
                <a:ahLst/>
                <a:cxnLst/>
                <a:rect l="l" t="t" r="r" b="b"/>
                <a:pathLst>
                  <a:path w="2336" h="2169" extrusionOk="0">
                    <a:moveTo>
                      <a:pt x="201" y="1168"/>
                    </a:moveTo>
                    <a:cubicBezTo>
                      <a:pt x="234" y="1535"/>
                      <a:pt x="401" y="1802"/>
                      <a:pt x="635" y="1902"/>
                    </a:cubicBezTo>
                    <a:cubicBezTo>
                      <a:pt x="1102" y="2169"/>
                      <a:pt x="1769" y="2036"/>
                      <a:pt x="2069" y="1302"/>
                    </a:cubicBezTo>
                    <a:cubicBezTo>
                      <a:pt x="2336" y="501"/>
                      <a:pt x="1836" y="1"/>
                      <a:pt x="1168" y="34"/>
                    </a:cubicBezTo>
                    <a:cubicBezTo>
                      <a:pt x="868" y="67"/>
                      <a:pt x="535" y="168"/>
                      <a:pt x="301" y="468"/>
                    </a:cubicBezTo>
                    <a:cubicBezTo>
                      <a:pt x="168" y="635"/>
                      <a:pt x="101" y="801"/>
                      <a:pt x="34" y="1035"/>
                    </a:cubicBezTo>
                    <a:cubicBezTo>
                      <a:pt x="1" y="1102"/>
                      <a:pt x="34" y="1135"/>
                      <a:pt x="101" y="1168"/>
                    </a:cubicBezTo>
                    <a:cubicBezTo>
                      <a:pt x="101" y="1202"/>
                      <a:pt x="168" y="1202"/>
                      <a:pt x="201" y="1168"/>
                    </a:cubicBezTo>
                    <a:close/>
                    <a:moveTo>
                      <a:pt x="601" y="768"/>
                    </a:moveTo>
                    <a:cubicBezTo>
                      <a:pt x="601" y="801"/>
                      <a:pt x="568" y="801"/>
                      <a:pt x="568" y="801"/>
                    </a:cubicBezTo>
                    <a:cubicBezTo>
                      <a:pt x="501" y="1168"/>
                      <a:pt x="635" y="1435"/>
                      <a:pt x="835" y="1535"/>
                    </a:cubicBezTo>
                    <a:cubicBezTo>
                      <a:pt x="1102" y="1669"/>
                      <a:pt x="1469" y="1569"/>
                      <a:pt x="1602" y="1135"/>
                    </a:cubicBezTo>
                    <a:cubicBezTo>
                      <a:pt x="1735" y="735"/>
                      <a:pt x="1469" y="534"/>
                      <a:pt x="1168" y="534"/>
                    </a:cubicBezTo>
                    <a:cubicBezTo>
                      <a:pt x="968" y="534"/>
                      <a:pt x="768" y="635"/>
                      <a:pt x="601"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5"/>
              <p:cNvSpPr/>
              <p:nvPr/>
            </p:nvSpPr>
            <p:spPr>
              <a:xfrm>
                <a:off x="3363400" y="2787425"/>
                <a:ext cx="58400" cy="54250"/>
              </a:xfrm>
              <a:custGeom>
                <a:avLst/>
                <a:gdLst/>
                <a:ahLst/>
                <a:cxnLst/>
                <a:rect l="l" t="t" r="r" b="b"/>
                <a:pathLst>
                  <a:path w="2336" h="2170" extrusionOk="0">
                    <a:moveTo>
                      <a:pt x="201" y="1169"/>
                    </a:moveTo>
                    <a:cubicBezTo>
                      <a:pt x="234" y="1502"/>
                      <a:pt x="401" y="1769"/>
                      <a:pt x="635" y="1902"/>
                    </a:cubicBezTo>
                    <a:cubicBezTo>
                      <a:pt x="1102" y="2169"/>
                      <a:pt x="1769" y="2002"/>
                      <a:pt x="2036" y="1269"/>
                    </a:cubicBezTo>
                    <a:cubicBezTo>
                      <a:pt x="2336" y="468"/>
                      <a:pt x="1802" y="1"/>
                      <a:pt x="1168" y="34"/>
                    </a:cubicBezTo>
                    <a:cubicBezTo>
                      <a:pt x="868" y="34"/>
                      <a:pt x="534" y="168"/>
                      <a:pt x="268" y="468"/>
                    </a:cubicBezTo>
                    <a:cubicBezTo>
                      <a:pt x="168" y="601"/>
                      <a:pt x="67" y="768"/>
                      <a:pt x="34" y="1002"/>
                    </a:cubicBezTo>
                    <a:cubicBezTo>
                      <a:pt x="1" y="1068"/>
                      <a:pt x="34" y="1135"/>
                      <a:pt x="101" y="1169"/>
                    </a:cubicBezTo>
                    <a:cubicBezTo>
                      <a:pt x="134" y="1202"/>
                      <a:pt x="168" y="1202"/>
                      <a:pt x="201" y="1169"/>
                    </a:cubicBezTo>
                    <a:close/>
                    <a:moveTo>
                      <a:pt x="601" y="768"/>
                    </a:moveTo>
                    <a:cubicBezTo>
                      <a:pt x="601" y="768"/>
                      <a:pt x="568" y="802"/>
                      <a:pt x="568" y="802"/>
                    </a:cubicBezTo>
                    <a:cubicBezTo>
                      <a:pt x="501" y="1169"/>
                      <a:pt x="635" y="1435"/>
                      <a:pt x="835" y="1535"/>
                    </a:cubicBezTo>
                    <a:cubicBezTo>
                      <a:pt x="1102" y="1669"/>
                      <a:pt x="1468" y="1535"/>
                      <a:pt x="1602" y="1135"/>
                    </a:cubicBezTo>
                    <a:cubicBezTo>
                      <a:pt x="1735" y="735"/>
                      <a:pt x="1502" y="535"/>
                      <a:pt x="1202" y="535"/>
                    </a:cubicBezTo>
                    <a:cubicBezTo>
                      <a:pt x="1001" y="535"/>
                      <a:pt x="768" y="601"/>
                      <a:pt x="601"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5"/>
              <p:cNvSpPr/>
              <p:nvPr/>
            </p:nvSpPr>
            <p:spPr>
              <a:xfrm>
                <a:off x="3506000" y="2973400"/>
                <a:ext cx="58400" cy="54225"/>
              </a:xfrm>
              <a:custGeom>
                <a:avLst/>
                <a:gdLst/>
                <a:ahLst/>
                <a:cxnLst/>
                <a:rect l="l" t="t" r="r" b="b"/>
                <a:pathLst>
                  <a:path w="2336" h="2169" extrusionOk="0">
                    <a:moveTo>
                      <a:pt x="168" y="1168"/>
                    </a:moveTo>
                    <a:cubicBezTo>
                      <a:pt x="201" y="1502"/>
                      <a:pt x="401" y="1769"/>
                      <a:pt x="635" y="1902"/>
                    </a:cubicBezTo>
                    <a:cubicBezTo>
                      <a:pt x="1102" y="2169"/>
                      <a:pt x="1769" y="2002"/>
                      <a:pt x="2036" y="1268"/>
                    </a:cubicBezTo>
                    <a:cubicBezTo>
                      <a:pt x="2336" y="468"/>
                      <a:pt x="1802" y="1"/>
                      <a:pt x="1168" y="34"/>
                    </a:cubicBezTo>
                    <a:cubicBezTo>
                      <a:pt x="868" y="34"/>
                      <a:pt x="535" y="167"/>
                      <a:pt x="268" y="468"/>
                    </a:cubicBezTo>
                    <a:cubicBezTo>
                      <a:pt x="168" y="601"/>
                      <a:pt x="68" y="768"/>
                      <a:pt x="34" y="1001"/>
                    </a:cubicBezTo>
                    <a:cubicBezTo>
                      <a:pt x="1" y="1068"/>
                      <a:pt x="34" y="1135"/>
                      <a:pt x="101" y="1168"/>
                    </a:cubicBezTo>
                    <a:cubicBezTo>
                      <a:pt x="134" y="1202"/>
                      <a:pt x="168" y="1202"/>
                      <a:pt x="168" y="1168"/>
                    </a:cubicBezTo>
                    <a:close/>
                    <a:moveTo>
                      <a:pt x="601" y="768"/>
                    </a:moveTo>
                    <a:cubicBezTo>
                      <a:pt x="601" y="768"/>
                      <a:pt x="568" y="801"/>
                      <a:pt x="568" y="801"/>
                    </a:cubicBezTo>
                    <a:cubicBezTo>
                      <a:pt x="501" y="1168"/>
                      <a:pt x="635" y="1435"/>
                      <a:pt x="835" y="1535"/>
                    </a:cubicBezTo>
                    <a:cubicBezTo>
                      <a:pt x="1102" y="1669"/>
                      <a:pt x="1469" y="1535"/>
                      <a:pt x="1602" y="1135"/>
                    </a:cubicBezTo>
                    <a:cubicBezTo>
                      <a:pt x="1735" y="735"/>
                      <a:pt x="1469" y="534"/>
                      <a:pt x="1168" y="534"/>
                    </a:cubicBezTo>
                    <a:cubicBezTo>
                      <a:pt x="968" y="534"/>
                      <a:pt x="768" y="601"/>
                      <a:pt x="601"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5"/>
              <p:cNvSpPr/>
              <p:nvPr/>
            </p:nvSpPr>
            <p:spPr>
              <a:xfrm>
                <a:off x="3445125" y="3076800"/>
                <a:ext cx="57575" cy="54250"/>
              </a:xfrm>
              <a:custGeom>
                <a:avLst/>
                <a:gdLst/>
                <a:ahLst/>
                <a:cxnLst/>
                <a:rect l="l" t="t" r="r" b="b"/>
                <a:pathLst>
                  <a:path w="2303" h="2170" extrusionOk="0">
                    <a:moveTo>
                      <a:pt x="168" y="1168"/>
                    </a:moveTo>
                    <a:cubicBezTo>
                      <a:pt x="201" y="1535"/>
                      <a:pt x="401" y="1802"/>
                      <a:pt x="635" y="1902"/>
                    </a:cubicBezTo>
                    <a:cubicBezTo>
                      <a:pt x="1068" y="2169"/>
                      <a:pt x="1735" y="2036"/>
                      <a:pt x="2036" y="1302"/>
                    </a:cubicBezTo>
                    <a:cubicBezTo>
                      <a:pt x="2302" y="501"/>
                      <a:pt x="1802" y="1"/>
                      <a:pt x="1168" y="34"/>
                    </a:cubicBezTo>
                    <a:cubicBezTo>
                      <a:pt x="868" y="68"/>
                      <a:pt x="501" y="168"/>
                      <a:pt x="268" y="468"/>
                    </a:cubicBezTo>
                    <a:cubicBezTo>
                      <a:pt x="134" y="635"/>
                      <a:pt x="67" y="802"/>
                      <a:pt x="1" y="1035"/>
                    </a:cubicBezTo>
                    <a:cubicBezTo>
                      <a:pt x="1" y="1102"/>
                      <a:pt x="1" y="1135"/>
                      <a:pt x="67" y="1168"/>
                    </a:cubicBezTo>
                    <a:cubicBezTo>
                      <a:pt x="101" y="1202"/>
                      <a:pt x="134" y="1202"/>
                      <a:pt x="168" y="1168"/>
                    </a:cubicBezTo>
                    <a:close/>
                    <a:moveTo>
                      <a:pt x="568" y="768"/>
                    </a:moveTo>
                    <a:cubicBezTo>
                      <a:pt x="568" y="802"/>
                      <a:pt x="534" y="802"/>
                      <a:pt x="534" y="802"/>
                    </a:cubicBezTo>
                    <a:cubicBezTo>
                      <a:pt x="501" y="1168"/>
                      <a:pt x="601" y="1435"/>
                      <a:pt x="801" y="1535"/>
                    </a:cubicBezTo>
                    <a:cubicBezTo>
                      <a:pt x="1068" y="1669"/>
                      <a:pt x="1435" y="1569"/>
                      <a:pt x="1569" y="1135"/>
                    </a:cubicBezTo>
                    <a:cubicBezTo>
                      <a:pt x="1702" y="735"/>
                      <a:pt x="1468" y="535"/>
                      <a:pt x="1168" y="535"/>
                    </a:cubicBezTo>
                    <a:cubicBezTo>
                      <a:pt x="968" y="568"/>
                      <a:pt x="768" y="635"/>
                      <a:pt x="568"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5"/>
              <p:cNvSpPr/>
              <p:nvPr/>
            </p:nvSpPr>
            <p:spPr>
              <a:xfrm>
                <a:off x="3637775" y="3010925"/>
                <a:ext cx="57550" cy="54225"/>
              </a:xfrm>
              <a:custGeom>
                <a:avLst/>
                <a:gdLst/>
                <a:ahLst/>
                <a:cxnLst/>
                <a:rect l="l" t="t" r="r" b="b"/>
                <a:pathLst>
                  <a:path w="2302" h="2169" extrusionOk="0">
                    <a:moveTo>
                      <a:pt x="167" y="1168"/>
                    </a:moveTo>
                    <a:cubicBezTo>
                      <a:pt x="200" y="1535"/>
                      <a:pt x="401" y="1802"/>
                      <a:pt x="634" y="1935"/>
                    </a:cubicBezTo>
                    <a:cubicBezTo>
                      <a:pt x="1068" y="2169"/>
                      <a:pt x="1768" y="2036"/>
                      <a:pt x="2035" y="1302"/>
                    </a:cubicBezTo>
                    <a:cubicBezTo>
                      <a:pt x="2302" y="501"/>
                      <a:pt x="1802" y="1"/>
                      <a:pt x="1168" y="34"/>
                    </a:cubicBezTo>
                    <a:cubicBezTo>
                      <a:pt x="868" y="67"/>
                      <a:pt x="534" y="168"/>
                      <a:pt x="267" y="468"/>
                    </a:cubicBezTo>
                    <a:cubicBezTo>
                      <a:pt x="134" y="635"/>
                      <a:pt x="67" y="801"/>
                      <a:pt x="34" y="1035"/>
                    </a:cubicBezTo>
                    <a:cubicBezTo>
                      <a:pt x="0" y="1102"/>
                      <a:pt x="34" y="1168"/>
                      <a:pt x="67" y="1168"/>
                    </a:cubicBezTo>
                    <a:cubicBezTo>
                      <a:pt x="100" y="1202"/>
                      <a:pt x="167" y="1202"/>
                      <a:pt x="167" y="1168"/>
                    </a:cubicBezTo>
                    <a:close/>
                    <a:moveTo>
                      <a:pt x="567" y="768"/>
                    </a:moveTo>
                    <a:cubicBezTo>
                      <a:pt x="567" y="801"/>
                      <a:pt x="567" y="801"/>
                      <a:pt x="567" y="801"/>
                    </a:cubicBezTo>
                    <a:cubicBezTo>
                      <a:pt x="501" y="1168"/>
                      <a:pt x="634" y="1435"/>
                      <a:pt x="834" y="1535"/>
                    </a:cubicBezTo>
                    <a:cubicBezTo>
                      <a:pt x="1101" y="1669"/>
                      <a:pt x="1468" y="1569"/>
                      <a:pt x="1601" y="1135"/>
                    </a:cubicBezTo>
                    <a:cubicBezTo>
                      <a:pt x="1735" y="735"/>
                      <a:pt x="1468" y="534"/>
                      <a:pt x="1168" y="534"/>
                    </a:cubicBezTo>
                    <a:cubicBezTo>
                      <a:pt x="968" y="568"/>
                      <a:pt x="767" y="635"/>
                      <a:pt x="567"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5"/>
              <p:cNvSpPr/>
              <p:nvPr/>
            </p:nvSpPr>
            <p:spPr>
              <a:xfrm>
                <a:off x="3549375" y="3115175"/>
                <a:ext cx="58400" cy="54225"/>
              </a:xfrm>
              <a:custGeom>
                <a:avLst/>
                <a:gdLst/>
                <a:ahLst/>
                <a:cxnLst/>
                <a:rect l="l" t="t" r="r" b="b"/>
                <a:pathLst>
                  <a:path w="2336" h="2169" extrusionOk="0">
                    <a:moveTo>
                      <a:pt x="201" y="1168"/>
                    </a:moveTo>
                    <a:cubicBezTo>
                      <a:pt x="234" y="1535"/>
                      <a:pt x="401" y="1802"/>
                      <a:pt x="634" y="1902"/>
                    </a:cubicBezTo>
                    <a:cubicBezTo>
                      <a:pt x="1101" y="2169"/>
                      <a:pt x="1768" y="2035"/>
                      <a:pt x="2069" y="1301"/>
                    </a:cubicBezTo>
                    <a:cubicBezTo>
                      <a:pt x="2335" y="501"/>
                      <a:pt x="1802" y="0"/>
                      <a:pt x="1168" y="34"/>
                    </a:cubicBezTo>
                    <a:cubicBezTo>
                      <a:pt x="868" y="67"/>
                      <a:pt x="534" y="167"/>
                      <a:pt x="301" y="467"/>
                    </a:cubicBezTo>
                    <a:cubicBezTo>
                      <a:pt x="167" y="601"/>
                      <a:pt x="67" y="801"/>
                      <a:pt x="34" y="1034"/>
                    </a:cubicBezTo>
                    <a:cubicBezTo>
                      <a:pt x="0" y="1068"/>
                      <a:pt x="34" y="1135"/>
                      <a:pt x="100" y="1168"/>
                    </a:cubicBezTo>
                    <a:cubicBezTo>
                      <a:pt x="134" y="1201"/>
                      <a:pt x="167" y="1168"/>
                      <a:pt x="201" y="1168"/>
                    </a:cubicBezTo>
                    <a:close/>
                    <a:moveTo>
                      <a:pt x="567" y="768"/>
                    </a:moveTo>
                    <a:cubicBezTo>
                      <a:pt x="567" y="801"/>
                      <a:pt x="567" y="801"/>
                      <a:pt x="567" y="801"/>
                    </a:cubicBezTo>
                    <a:cubicBezTo>
                      <a:pt x="501" y="1168"/>
                      <a:pt x="634" y="1435"/>
                      <a:pt x="834" y="1535"/>
                    </a:cubicBezTo>
                    <a:cubicBezTo>
                      <a:pt x="1101" y="1668"/>
                      <a:pt x="1468" y="1568"/>
                      <a:pt x="1602" y="1135"/>
                    </a:cubicBezTo>
                    <a:cubicBezTo>
                      <a:pt x="1735" y="734"/>
                      <a:pt x="1468" y="534"/>
                      <a:pt x="1168" y="534"/>
                    </a:cubicBezTo>
                    <a:cubicBezTo>
                      <a:pt x="1001" y="534"/>
                      <a:pt x="801" y="601"/>
                      <a:pt x="567"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5"/>
              <p:cNvSpPr/>
              <p:nvPr/>
            </p:nvSpPr>
            <p:spPr>
              <a:xfrm>
                <a:off x="3708650" y="3134350"/>
                <a:ext cx="57575" cy="54225"/>
              </a:xfrm>
              <a:custGeom>
                <a:avLst/>
                <a:gdLst/>
                <a:ahLst/>
                <a:cxnLst/>
                <a:rect l="l" t="t" r="r" b="b"/>
                <a:pathLst>
                  <a:path w="2303" h="2169" extrusionOk="0">
                    <a:moveTo>
                      <a:pt x="167" y="1168"/>
                    </a:moveTo>
                    <a:cubicBezTo>
                      <a:pt x="201" y="1535"/>
                      <a:pt x="401" y="1802"/>
                      <a:pt x="634" y="1902"/>
                    </a:cubicBezTo>
                    <a:cubicBezTo>
                      <a:pt x="1068" y="2169"/>
                      <a:pt x="1769" y="2035"/>
                      <a:pt x="2035" y="1302"/>
                    </a:cubicBezTo>
                    <a:cubicBezTo>
                      <a:pt x="2302" y="501"/>
                      <a:pt x="1802" y="1"/>
                      <a:pt x="1168" y="34"/>
                    </a:cubicBezTo>
                    <a:cubicBezTo>
                      <a:pt x="868" y="67"/>
                      <a:pt x="534" y="167"/>
                      <a:pt x="267" y="468"/>
                    </a:cubicBezTo>
                    <a:cubicBezTo>
                      <a:pt x="134" y="601"/>
                      <a:pt x="67" y="801"/>
                      <a:pt x="34" y="1035"/>
                    </a:cubicBezTo>
                    <a:cubicBezTo>
                      <a:pt x="1" y="1068"/>
                      <a:pt x="34" y="1135"/>
                      <a:pt x="67" y="1168"/>
                    </a:cubicBezTo>
                    <a:cubicBezTo>
                      <a:pt x="101" y="1201"/>
                      <a:pt x="134" y="1201"/>
                      <a:pt x="167" y="1168"/>
                    </a:cubicBezTo>
                    <a:close/>
                    <a:moveTo>
                      <a:pt x="568" y="768"/>
                    </a:moveTo>
                    <a:cubicBezTo>
                      <a:pt x="568" y="801"/>
                      <a:pt x="568" y="801"/>
                      <a:pt x="568" y="801"/>
                    </a:cubicBezTo>
                    <a:cubicBezTo>
                      <a:pt x="501" y="1168"/>
                      <a:pt x="601" y="1435"/>
                      <a:pt x="801" y="1535"/>
                    </a:cubicBezTo>
                    <a:cubicBezTo>
                      <a:pt x="1068" y="1668"/>
                      <a:pt x="1435" y="1568"/>
                      <a:pt x="1568" y="1135"/>
                    </a:cubicBezTo>
                    <a:cubicBezTo>
                      <a:pt x="1702" y="734"/>
                      <a:pt x="1468" y="534"/>
                      <a:pt x="1168" y="534"/>
                    </a:cubicBezTo>
                    <a:cubicBezTo>
                      <a:pt x="968" y="534"/>
                      <a:pt x="768" y="601"/>
                      <a:pt x="568"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5"/>
              <p:cNvSpPr/>
              <p:nvPr/>
            </p:nvSpPr>
            <p:spPr>
              <a:xfrm>
                <a:off x="3881275" y="3010925"/>
                <a:ext cx="58400" cy="54225"/>
              </a:xfrm>
              <a:custGeom>
                <a:avLst/>
                <a:gdLst/>
                <a:ahLst/>
                <a:cxnLst/>
                <a:rect l="l" t="t" r="r" b="b"/>
                <a:pathLst>
                  <a:path w="2336" h="2169" extrusionOk="0">
                    <a:moveTo>
                      <a:pt x="201" y="1168"/>
                    </a:moveTo>
                    <a:cubicBezTo>
                      <a:pt x="234" y="1535"/>
                      <a:pt x="434" y="1802"/>
                      <a:pt x="668" y="1935"/>
                    </a:cubicBezTo>
                    <a:cubicBezTo>
                      <a:pt x="1101" y="2169"/>
                      <a:pt x="1768" y="2036"/>
                      <a:pt x="2069" y="1302"/>
                    </a:cubicBezTo>
                    <a:cubicBezTo>
                      <a:pt x="2336" y="501"/>
                      <a:pt x="1835" y="1"/>
                      <a:pt x="1201" y="34"/>
                    </a:cubicBezTo>
                    <a:cubicBezTo>
                      <a:pt x="901" y="67"/>
                      <a:pt x="534" y="168"/>
                      <a:pt x="301" y="468"/>
                    </a:cubicBezTo>
                    <a:cubicBezTo>
                      <a:pt x="167" y="635"/>
                      <a:pt x="101" y="801"/>
                      <a:pt x="34" y="1035"/>
                    </a:cubicBezTo>
                    <a:cubicBezTo>
                      <a:pt x="1" y="1102"/>
                      <a:pt x="34" y="1168"/>
                      <a:pt x="101" y="1168"/>
                    </a:cubicBezTo>
                    <a:cubicBezTo>
                      <a:pt x="134" y="1202"/>
                      <a:pt x="167" y="1202"/>
                      <a:pt x="201" y="1168"/>
                    </a:cubicBezTo>
                    <a:close/>
                    <a:moveTo>
                      <a:pt x="601" y="768"/>
                    </a:moveTo>
                    <a:cubicBezTo>
                      <a:pt x="601" y="801"/>
                      <a:pt x="601" y="801"/>
                      <a:pt x="601" y="801"/>
                    </a:cubicBezTo>
                    <a:cubicBezTo>
                      <a:pt x="534" y="1168"/>
                      <a:pt x="668" y="1435"/>
                      <a:pt x="868" y="1535"/>
                    </a:cubicBezTo>
                    <a:cubicBezTo>
                      <a:pt x="1135" y="1669"/>
                      <a:pt x="1468" y="1569"/>
                      <a:pt x="1635" y="1135"/>
                    </a:cubicBezTo>
                    <a:cubicBezTo>
                      <a:pt x="1735" y="735"/>
                      <a:pt x="1502" y="534"/>
                      <a:pt x="1201" y="534"/>
                    </a:cubicBezTo>
                    <a:cubicBezTo>
                      <a:pt x="1001" y="568"/>
                      <a:pt x="801" y="635"/>
                      <a:pt x="601"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5"/>
              <p:cNvSpPr/>
              <p:nvPr/>
            </p:nvSpPr>
            <p:spPr>
              <a:xfrm>
                <a:off x="3770375" y="3058475"/>
                <a:ext cx="58400" cy="54225"/>
              </a:xfrm>
              <a:custGeom>
                <a:avLst/>
                <a:gdLst/>
                <a:ahLst/>
                <a:cxnLst/>
                <a:rect l="l" t="t" r="r" b="b"/>
                <a:pathLst>
                  <a:path w="2336" h="2169" extrusionOk="0">
                    <a:moveTo>
                      <a:pt x="200" y="1168"/>
                    </a:moveTo>
                    <a:cubicBezTo>
                      <a:pt x="234" y="1501"/>
                      <a:pt x="400" y="1768"/>
                      <a:pt x="634" y="1901"/>
                    </a:cubicBezTo>
                    <a:cubicBezTo>
                      <a:pt x="1101" y="2168"/>
                      <a:pt x="1768" y="2002"/>
                      <a:pt x="2035" y="1268"/>
                    </a:cubicBezTo>
                    <a:cubicBezTo>
                      <a:pt x="2335" y="467"/>
                      <a:pt x="1801" y="0"/>
                      <a:pt x="1168" y="33"/>
                    </a:cubicBezTo>
                    <a:cubicBezTo>
                      <a:pt x="867" y="33"/>
                      <a:pt x="534" y="134"/>
                      <a:pt x="267" y="434"/>
                    </a:cubicBezTo>
                    <a:cubicBezTo>
                      <a:pt x="167" y="601"/>
                      <a:pt x="67" y="767"/>
                      <a:pt x="33" y="1001"/>
                    </a:cubicBezTo>
                    <a:cubicBezTo>
                      <a:pt x="0" y="1068"/>
                      <a:pt x="33" y="1134"/>
                      <a:pt x="100" y="1168"/>
                    </a:cubicBezTo>
                    <a:cubicBezTo>
                      <a:pt x="100" y="1168"/>
                      <a:pt x="167" y="1168"/>
                      <a:pt x="200" y="1168"/>
                    </a:cubicBezTo>
                    <a:close/>
                    <a:moveTo>
                      <a:pt x="567" y="767"/>
                    </a:moveTo>
                    <a:cubicBezTo>
                      <a:pt x="567" y="767"/>
                      <a:pt x="567" y="767"/>
                      <a:pt x="567" y="767"/>
                    </a:cubicBezTo>
                    <a:cubicBezTo>
                      <a:pt x="500" y="1168"/>
                      <a:pt x="634" y="1401"/>
                      <a:pt x="834" y="1501"/>
                    </a:cubicBezTo>
                    <a:cubicBezTo>
                      <a:pt x="1101" y="1668"/>
                      <a:pt x="1468" y="1535"/>
                      <a:pt x="1601" y="1101"/>
                    </a:cubicBezTo>
                    <a:cubicBezTo>
                      <a:pt x="1735" y="734"/>
                      <a:pt x="1468" y="500"/>
                      <a:pt x="1168" y="500"/>
                    </a:cubicBezTo>
                    <a:cubicBezTo>
                      <a:pt x="967" y="534"/>
                      <a:pt x="767" y="601"/>
                      <a:pt x="567" y="7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5"/>
              <p:cNvSpPr/>
              <p:nvPr/>
            </p:nvSpPr>
            <p:spPr>
              <a:xfrm>
                <a:off x="3881275" y="3172725"/>
                <a:ext cx="58400" cy="54225"/>
              </a:xfrm>
              <a:custGeom>
                <a:avLst/>
                <a:gdLst/>
                <a:ahLst/>
                <a:cxnLst/>
                <a:rect l="l" t="t" r="r" b="b"/>
                <a:pathLst>
                  <a:path w="2336" h="2169" extrusionOk="0">
                    <a:moveTo>
                      <a:pt x="201" y="1168"/>
                    </a:moveTo>
                    <a:cubicBezTo>
                      <a:pt x="234" y="1501"/>
                      <a:pt x="434" y="1768"/>
                      <a:pt x="668" y="1901"/>
                    </a:cubicBezTo>
                    <a:cubicBezTo>
                      <a:pt x="1101" y="2168"/>
                      <a:pt x="1768" y="2001"/>
                      <a:pt x="2069" y="1268"/>
                    </a:cubicBezTo>
                    <a:cubicBezTo>
                      <a:pt x="2336" y="467"/>
                      <a:pt x="1835" y="0"/>
                      <a:pt x="1201" y="33"/>
                    </a:cubicBezTo>
                    <a:cubicBezTo>
                      <a:pt x="901" y="33"/>
                      <a:pt x="534" y="133"/>
                      <a:pt x="301" y="434"/>
                    </a:cubicBezTo>
                    <a:cubicBezTo>
                      <a:pt x="167" y="600"/>
                      <a:pt x="101" y="767"/>
                      <a:pt x="34" y="1001"/>
                    </a:cubicBezTo>
                    <a:cubicBezTo>
                      <a:pt x="1" y="1067"/>
                      <a:pt x="34" y="1134"/>
                      <a:pt x="101" y="1168"/>
                    </a:cubicBezTo>
                    <a:cubicBezTo>
                      <a:pt x="134" y="1168"/>
                      <a:pt x="167" y="1168"/>
                      <a:pt x="201" y="1168"/>
                    </a:cubicBezTo>
                    <a:close/>
                    <a:moveTo>
                      <a:pt x="601" y="767"/>
                    </a:moveTo>
                    <a:cubicBezTo>
                      <a:pt x="601" y="767"/>
                      <a:pt x="601" y="767"/>
                      <a:pt x="601" y="767"/>
                    </a:cubicBezTo>
                    <a:cubicBezTo>
                      <a:pt x="534" y="1168"/>
                      <a:pt x="668" y="1401"/>
                      <a:pt x="868" y="1501"/>
                    </a:cubicBezTo>
                    <a:cubicBezTo>
                      <a:pt x="1135" y="1668"/>
                      <a:pt x="1468" y="1534"/>
                      <a:pt x="1635" y="1101"/>
                    </a:cubicBezTo>
                    <a:cubicBezTo>
                      <a:pt x="1735" y="734"/>
                      <a:pt x="1502" y="534"/>
                      <a:pt x="1201" y="534"/>
                    </a:cubicBezTo>
                    <a:cubicBezTo>
                      <a:pt x="1001" y="534"/>
                      <a:pt x="801" y="600"/>
                      <a:pt x="601" y="7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5"/>
              <p:cNvSpPr/>
              <p:nvPr/>
            </p:nvSpPr>
            <p:spPr>
              <a:xfrm>
                <a:off x="3943825" y="3096000"/>
                <a:ext cx="58400" cy="54225"/>
              </a:xfrm>
              <a:custGeom>
                <a:avLst/>
                <a:gdLst/>
                <a:ahLst/>
                <a:cxnLst/>
                <a:rect l="l" t="t" r="r" b="b"/>
                <a:pathLst>
                  <a:path w="2336" h="2169" extrusionOk="0">
                    <a:moveTo>
                      <a:pt x="200" y="1168"/>
                    </a:moveTo>
                    <a:cubicBezTo>
                      <a:pt x="234" y="1501"/>
                      <a:pt x="401" y="1768"/>
                      <a:pt x="634" y="1902"/>
                    </a:cubicBezTo>
                    <a:cubicBezTo>
                      <a:pt x="1101" y="2168"/>
                      <a:pt x="1768" y="2002"/>
                      <a:pt x="2035" y="1268"/>
                    </a:cubicBezTo>
                    <a:cubicBezTo>
                      <a:pt x="2335" y="501"/>
                      <a:pt x="1802" y="0"/>
                      <a:pt x="1168" y="34"/>
                    </a:cubicBezTo>
                    <a:cubicBezTo>
                      <a:pt x="868" y="34"/>
                      <a:pt x="534" y="167"/>
                      <a:pt x="301" y="467"/>
                    </a:cubicBezTo>
                    <a:cubicBezTo>
                      <a:pt x="167" y="601"/>
                      <a:pt x="67" y="767"/>
                      <a:pt x="34" y="1001"/>
                    </a:cubicBezTo>
                    <a:cubicBezTo>
                      <a:pt x="0" y="1068"/>
                      <a:pt x="34" y="1134"/>
                      <a:pt x="100" y="1168"/>
                    </a:cubicBezTo>
                    <a:cubicBezTo>
                      <a:pt x="134" y="1201"/>
                      <a:pt x="167" y="1201"/>
                      <a:pt x="200" y="1168"/>
                    </a:cubicBezTo>
                    <a:close/>
                    <a:moveTo>
                      <a:pt x="601" y="767"/>
                    </a:moveTo>
                    <a:cubicBezTo>
                      <a:pt x="601" y="801"/>
                      <a:pt x="567" y="801"/>
                      <a:pt x="567" y="801"/>
                    </a:cubicBezTo>
                    <a:cubicBezTo>
                      <a:pt x="534" y="1201"/>
                      <a:pt x="634" y="1435"/>
                      <a:pt x="834" y="1535"/>
                    </a:cubicBezTo>
                    <a:cubicBezTo>
                      <a:pt x="1101" y="1701"/>
                      <a:pt x="1468" y="1568"/>
                      <a:pt x="1601" y="1134"/>
                    </a:cubicBezTo>
                    <a:cubicBezTo>
                      <a:pt x="1735" y="734"/>
                      <a:pt x="1501" y="534"/>
                      <a:pt x="1201" y="534"/>
                    </a:cubicBezTo>
                    <a:cubicBezTo>
                      <a:pt x="1001" y="534"/>
                      <a:pt x="768" y="634"/>
                      <a:pt x="601" y="7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5"/>
              <p:cNvSpPr/>
              <p:nvPr/>
            </p:nvSpPr>
            <p:spPr>
              <a:xfrm>
                <a:off x="4054725" y="3191050"/>
                <a:ext cx="57575" cy="54250"/>
              </a:xfrm>
              <a:custGeom>
                <a:avLst/>
                <a:gdLst/>
                <a:ahLst/>
                <a:cxnLst/>
                <a:rect l="l" t="t" r="r" b="b"/>
                <a:pathLst>
                  <a:path w="2303" h="2170" extrusionOk="0">
                    <a:moveTo>
                      <a:pt x="168" y="1168"/>
                    </a:moveTo>
                    <a:cubicBezTo>
                      <a:pt x="201" y="1535"/>
                      <a:pt x="401" y="1802"/>
                      <a:pt x="635" y="1902"/>
                    </a:cubicBezTo>
                    <a:cubicBezTo>
                      <a:pt x="1068" y="2169"/>
                      <a:pt x="1735" y="2036"/>
                      <a:pt x="2036" y="1302"/>
                    </a:cubicBezTo>
                    <a:cubicBezTo>
                      <a:pt x="2302" y="501"/>
                      <a:pt x="1802" y="1"/>
                      <a:pt x="1168" y="34"/>
                    </a:cubicBezTo>
                    <a:cubicBezTo>
                      <a:pt x="868" y="68"/>
                      <a:pt x="501" y="168"/>
                      <a:pt x="268" y="468"/>
                    </a:cubicBezTo>
                    <a:cubicBezTo>
                      <a:pt x="134" y="635"/>
                      <a:pt x="68" y="801"/>
                      <a:pt x="1" y="1035"/>
                    </a:cubicBezTo>
                    <a:cubicBezTo>
                      <a:pt x="1" y="1102"/>
                      <a:pt x="1" y="1135"/>
                      <a:pt x="68" y="1168"/>
                    </a:cubicBezTo>
                    <a:cubicBezTo>
                      <a:pt x="101" y="1202"/>
                      <a:pt x="134" y="1202"/>
                      <a:pt x="168" y="1168"/>
                    </a:cubicBezTo>
                    <a:close/>
                    <a:moveTo>
                      <a:pt x="568" y="801"/>
                    </a:moveTo>
                    <a:cubicBezTo>
                      <a:pt x="568" y="801"/>
                      <a:pt x="535" y="835"/>
                      <a:pt x="535" y="835"/>
                    </a:cubicBezTo>
                    <a:cubicBezTo>
                      <a:pt x="501" y="1202"/>
                      <a:pt x="601" y="1435"/>
                      <a:pt x="801" y="1569"/>
                    </a:cubicBezTo>
                    <a:cubicBezTo>
                      <a:pt x="1068" y="1702"/>
                      <a:pt x="1435" y="1569"/>
                      <a:pt x="1569" y="1135"/>
                    </a:cubicBezTo>
                    <a:cubicBezTo>
                      <a:pt x="1702" y="768"/>
                      <a:pt x="1469" y="568"/>
                      <a:pt x="1168" y="568"/>
                    </a:cubicBezTo>
                    <a:cubicBezTo>
                      <a:pt x="968" y="568"/>
                      <a:pt x="768" y="635"/>
                      <a:pt x="568" y="8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5"/>
              <p:cNvSpPr/>
              <p:nvPr/>
            </p:nvSpPr>
            <p:spPr>
              <a:xfrm>
                <a:off x="4098100" y="3076800"/>
                <a:ext cx="58400" cy="54250"/>
              </a:xfrm>
              <a:custGeom>
                <a:avLst/>
                <a:gdLst/>
                <a:ahLst/>
                <a:cxnLst/>
                <a:rect l="l" t="t" r="r" b="b"/>
                <a:pathLst>
                  <a:path w="2336" h="2170" extrusionOk="0">
                    <a:moveTo>
                      <a:pt x="167" y="1168"/>
                    </a:moveTo>
                    <a:cubicBezTo>
                      <a:pt x="201" y="1535"/>
                      <a:pt x="401" y="1802"/>
                      <a:pt x="634" y="1902"/>
                    </a:cubicBezTo>
                    <a:cubicBezTo>
                      <a:pt x="1101" y="2169"/>
                      <a:pt x="1768" y="2036"/>
                      <a:pt x="2035" y="1302"/>
                    </a:cubicBezTo>
                    <a:cubicBezTo>
                      <a:pt x="2335" y="501"/>
                      <a:pt x="1802" y="1"/>
                      <a:pt x="1168" y="34"/>
                    </a:cubicBezTo>
                    <a:cubicBezTo>
                      <a:pt x="868" y="68"/>
                      <a:pt x="534" y="168"/>
                      <a:pt x="267" y="468"/>
                    </a:cubicBezTo>
                    <a:cubicBezTo>
                      <a:pt x="167" y="635"/>
                      <a:pt x="67" y="802"/>
                      <a:pt x="34" y="1035"/>
                    </a:cubicBezTo>
                    <a:cubicBezTo>
                      <a:pt x="0" y="1102"/>
                      <a:pt x="34" y="1135"/>
                      <a:pt x="100" y="1168"/>
                    </a:cubicBezTo>
                    <a:cubicBezTo>
                      <a:pt x="134" y="1202"/>
                      <a:pt x="167" y="1202"/>
                      <a:pt x="167" y="1168"/>
                    </a:cubicBezTo>
                    <a:close/>
                    <a:moveTo>
                      <a:pt x="567" y="768"/>
                    </a:moveTo>
                    <a:cubicBezTo>
                      <a:pt x="567" y="802"/>
                      <a:pt x="567" y="802"/>
                      <a:pt x="567" y="802"/>
                    </a:cubicBezTo>
                    <a:cubicBezTo>
                      <a:pt x="501" y="1168"/>
                      <a:pt x="634" y="1435"/>
                      <a:pt x="834" y="1535"/>
                    </a:cubicBezTo>
                    <a:cubicBezTo>
                      <a:pt x="1101" y="1669"/>
                      <a:pt x="1435" y="1569"/>
                      <a:pt x="1602" y="1135"/>
                    </a:cubicBezTo>
                    <a:cubicBezTo>
                      <a:pt x="1702" y="735"/>
                      <a:pt x="1468" y="535"/>
                      <a:pt x="1168" y="535"/>
                    </a:cubicBezTo>
                    <a:cubicBezTo>
                      <a:pt x="968" y="568"/>
                      <a:pt x="768" y="635"/>
                      <a:pt x="567"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5"/>
              <p:cNvSpPr/>
              <p:nvPr/>
            </p:nvSpPr>
            <p:spPr>
              <a:xfrm>
                <a:off x="4010525" y="3000925"/>
                <a:ext cx="58400" cy="54225"/>
              </a:xfrm>
              <a:custGeom>
                <a:avLst/>
                <a:gdLst/>
                <a:ahLst/>
                <a:cxnLst/>
                <a:rect l="l" t="t" r="r" b="b"/>
                <a:pathLst>
                  <a:path w="2336" h="2169" extrusionOk="0">
                    <a:moveTo>
                      <a:pt x="201" y="1168"/>
                    </a:moveTo>
                    <a:cubicBezTo>
                      <a:pt x="234" y="1502"/>
                      <a:pt x="401" y="1768"/>
                      <a:pt x="635" y="1902"/>
                    </a:cubicBezTo>
                    <a:cubicBezTo>
                      <a:pt x="1102" y="2169"/>
                      <a:pt x="1769" y="2002"/>
                      <a:pt x="2069" y="1268"/>
                    </a:cubicBezTo>
                    <a:cubicBezTo>
                      <a:pt x="2336" y="467"/>
                      <a:pt x="1836" y="0"/>
                      <a:pt x="1168" y="34"/>
                    </a:cubicBezTo>
                    <a:cubicBezTo>
                      <a:pt x="868" y="34"/>
                      <a:pt x="535" y="134"/>
                      <a:pt x="301" y="434"/>
                    </a:cubicBezTo>
                    <a:cubicBezTo>
                      <a:pt x="168" y="601"/>
                      <a:pt x="101" y="768"/>
                      <a:pt x="34" y="1001"/>
                    </a:cubicBezTo>
                    <a:cubicBezTo>
                      <a:pt x="1" y="1068"/>
                      <a:pt x="34" y="1135"/>
                      <a:pt x="101" y="1168"/>
                    </a:cubicBezTo>
                    <a:cubicBezTo>
                      <a:pt x="134" y="1168"/>
                      <a:pt x="168" y="1168"/>
                      <a:pt x="201" y="1168"/>
                    </a:cubicBezTo>
                    <a:close/>
                    <a:moveTo>
                      <a:pt x="601" y="768"/>
                    </a:moveTo>
                    <a:cubicBezTo>
                      <a:pt x="601" y="801"/>
                      <a:pt x="601" y="801"/>
                      <a:pt x="601" y="801"/>
                    </a:cubicBezTo>
                    <a:cubicBezTo>
                      <a:pt x="535" y="1168"/>
                      <a:pt x="635" y="1435"/>
                      <a:pt x="868" y="1535"/>
                    </a:cubicBezTo>
                    <a:cubicBezTo>
                      <a:pt x="1102" y="1668"/>
                      <a:pt x="1469" y="1568"/>
                      <a:pt x="1602" y="1135"/>
                    </a:cubicBezTo>
                    <a:cubicBezTo>
                      <a:pt x="1735" y="734"/>
                      <a:pt x="1502" y="534"/>
                      <a:pt x="1202" y="534"/>
                    </a:cubicBezTo>
                    <a:cubicBezTo>
                      <a:pt x="1002" y="534"/>
                      <a:pt x="801" y="601"/>
                      <a:pt x="601" y="7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5"/>
              <p:cNvSpPr/>
              <p:nvPr/>
            </p:nvSpPr>
            <p:spPr>
              <a:xfrm>
                <a:off x="3361750" y="4290175"/>
                <a:ext cx="463675" cy="242700"/>
              </a:xfrm>
              <a:custGeom>
                <a:avLst/>
                <a:gdLst/>
                <a:ahLst/>
                <a:cxnLst/>
                <a:rect l="l" t="t" r="r" b="b"/>
                <a:pathLst>
                  <a:path w="18547" h="9708" extrusionOk="0">
                    <a:moveTo>
                      <a:pt x="467" y="1"/>
                    </a:moveTo>
                    <a:cubicBezTo>
                      <a:pt x="467" y="1"/>
                      <a:pt x="0" y="6505"/>
                      <a:pt x="0" y="8207"/>
                    </a:cubicBezTo>
                    <a:cubicBezTo>
                      <a:pt x="0" y="9708"/>
                      <a:pt x="18346" y="8674"/>
                      <a:pt x="18346" y="8674"/>
                    </a:cubicBezTo>
                    <a:cubicBezTo>
                      <a:pt x="18346" y="8674"/>
                      <a:pt x="18547" y="7639"/>
                      <a:pt x="18480" y="7406"/>
                    </a:cubicBezTo>
                    <a:cubicBezTo>
                      <a:pt x="18346" y="7206"/>
                      <a:pt x="18513" y="5338"/>
                      <a:pt x="15244" y="3336"/>
                    </a:cubicBezTo>
                    <a:cubicBezTo>
                      <a:pt x="13576" y="2302"/>
                      <a:pt x="13676" y="1402"/>
                      <a:pt x="13643" y="835"/>
                    </a:cubicBezTo>
                    <a:cubicBezTo>
                      <a:pt x="12175" y="568"/>
                      <a:pt x="10374" y="968"/>
                      <a:pt x="10741" y="2669"/>
                    </a:cubicBezTo>
                    <a:lnTo>
                      <a:pt x="8906" y="9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5"/>
              <p:cNvSpPr/>
              <p:nvPr/>
            </p:nvSpPr>
            <p:spPr>
              <a:xfrm>
                <a:off x="3361750" y="4309275"/>
                <a:ext cx="464500" cy="206425"/>
              </a:xfrm>
              <a:custGeom>
                <a:avLst/>
                <a:gdLst/>
                <a:ahLst/>
                <a:cxnLst/>
                <a:rect l="l" t="t" r="r" b="b"/>
                <a:pathLst>
                  <a:path w="18580" h="8257" extrusionOk="0">
                    <a:moveTo>
                      <a:pt x="12867" y="0"/>
                    </a:moveTo>
                    <a:cubicBezTo>
                      <a:pt x="11943" y="0"/>
                      <a:pt x="11066" y="290"/>
                      <a:pt x="10808" y="1038"/>
                    </a:cubicBezTo>
                    <a:cubicBezTo>
                      <a:pt x="10741" y="1271"/>
                      <a:pt x="10741" y="1538"/>
                      <a:pt x="10741" y="1805"/>
                    </a:cubicBezTo>
                    <a:lnTo>
                      <a:pt x="10741" y="1872"/>
                    </a:lnTo>
                    <a:cubicBezTo>
                      <a:pt x="10975" y="3473"/>
                      <a:pt x="12542" y="5274"/>
                      <a:pt x="15478" y="6375"/>
                    </a:cubicBezTo>
                    <a:cubicBezTo>
                      <a:pt x="14911" y="6375"/>
                      <a:pt x="14377" y="6408"/>
                      <a:pt x="13843" y="6408"/>
                    </a:cubicBezTo>
                    <a:cubicBezTo>
                      <a:pt x="13243" y="6408"/>
                      <a:pt x="12676" y="6442"/>
                      <a:pt x="12075" y="6442"/>
                    </a:cubicBezTo>
                    <a:cubicBezTo>
                      <a:pt x="11141" y="6442"/>
                      <a:pt x="10141" y="6442"/>
                      <a:pt x="9207" y="6408"/>
                    </a:cubicBezTo>
                    <a:cubicBezTo>
                      <a:pt x="8615" y="6385"/>
                      <a:pt x="8016" y="6376"/>
                      <a:pt x="7413" y="6376"/>
                    </a:cubicBezTo>
                    <a:cubicBezTo>
                      <a:pt x="5703" y="6376"/>
                      <a:pt x="3958" y="6446"/>
                      <a:pt x="2248" y="6446"/>
                    </a:cubicBezTo>
                    <a:cubicBezTo>
                      <a:pt x="2010" y="6446"/>
                      <a:pt x="1772" y="6445"/>
                      <a:pt x="1534" y="6442"/>
                    </a:cubicBezTo>
                    <a:cubicBezTo>
                      <a:pt x="1034" y="6442"/>
                      <a:pt x="534" y="6408"/>
                      <a:pt x="33" y="6408"/>
                    </a:cubicBezTo>
                    <a:cubicBezTo>
                      <a:pt x="33" y="6809"/>
                      <a:pt x="0" y="7209"/>
                      <a:pt x="0" y="7443"/>
                    </a:cubicBezTo>
                    <a:cubicBezTo>
                      <a:pt x="0" y="8074"/>
                      <a:pt x="3251" y="8257"/>
                      <a:pt x="7018" y="8257"/>
                    </a:cubicBezTo>
                    <a:cubicBezTo>
                      <a:pt x="12209" y="8257"/>
                      <a:pt x="18380" y="7910"/>
                      <a:pt x="18380" y="7910"/>
                    </a:cubicBezTo>
                    <a:cubicBezTo>
                      <a:pt x="18380" y="7910"/>
                      <a:pt x="18580" y="6875"/>
                      <a:pt x="18513" y="6642"/>
                    </a:cubicBezTo>
                    <a:cubicBezTo>
                      <a:pt x="18380" y="6442"/>
                      <a:pt x="18547" y="4574"/>
                      <a:pt x="15311" y="2572"/>
                    </a:cubicBezTo>
                    <a:cubicBezTo>
                      <a:pt x="13643" y="1538"/>
                      <a:pt x="13710" y="638"/>
                      <a:pt x="13676" y="71"/>
                    </a:cubicBezTo>
                    <a:cubicBezTo>
                      <a:pt x="13412" y="25"/>
                      <a:pt x="13137" y="0"/>
                      <a:pt x="12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5"/>
              <p:cNvSpPr/>
              <p:nvPr/>
            </p:nvSpPr>
            <p:spPr>
              <a:xfrm>
                <a:off x="3564375" y="4327700"/>
                <a:ext cx="27550" cy="29225"/>
              </a:xfrm>
              <a:custGeom>
                <a:avLst/>
                <a:gdLst/>
                <a:ahLst/>
                <a:cxnLst/>
                <a:rect l="l" t="t" r="r" b="b"/>
                <a:pathLst>
                  <a:path w="1102" h="1169" extrusionOk="0">
                    <a:moveTo>
                      <a:pt x="468" y="1"/>
                    </a:moveTo>
                    <a:cubicBezTo>
                      <a:pt x="468" y="1"/>
                      <a:pt x="468" y="1"/>
                      <a:pt x="468" y="1"/>
                    </a:cubicBezTo>
                    <a:cubicBezTo>
                      <a:pt x="401" y="1"/>
                      <a:pt x="368" y="34"/>
                      <a:pt x="301" y="34"/>
                    </a:cubicBezTo>
                    <a:cubicBezTo>
                      <a:pt x="68" y="134"/>
                      <a:pt x="1" y="401"/>
                      <a:pt x="1" y="601"/>
                    </a:cubicBezTo>
                    <a:cubicBezTo>
                      <a:pt x="34" y="901"/>
                      <a:pt x="268" y="1168"/>
                      <a:pt x="635" y="1035"/>
                    </a:cubicBezTo>
                    <a:cubicBezTo>
                      <a:pt x="1002" y="901"/>
                      <a:pt x="1102" y="601"/>
                      <a:pt x="1035" y="334"/>
                    </a:cubicBezTo>
                    <a:cubicBezTo>
                      <a:pt x="968" y="168"/>
                      <a:pt x="835" y="34"/>
                      <a:pt x="668" y="1"/>
                    </a:cubicBezTo>
                    <a:cubicBezTo>
                      <a:pt x="601" y="1"/>
                      <a:pt x="535" y="1"/>
                      <a:pt x="468" y="1"/>
                    </a:cubicBezTo>
                    <a:close/>
                    <a:moveTo>
                      <a:pt x="334" y="134"/>
                    </a:moveTo>
                    <a:cubicBezTo>
                      <a:pt x="201" y="268"/>
                      <a:pt x="134" y="434"/>
                      <a:pt x="168" y="601"/>
                    </a:cubicBezTo>
                    <a:cubicBezTo>
                      <a:pt x="201" y="801"/>
                      <a:pt x="334" y="968"/>
                      <a:pt x="601" y="868"/>
                    </a:cubicBezTo>
                    <a:cubicBezTo>
                      <a:pt x="835" y="801"/>
                      <a:pt x="901" y="568"/>
                      <a:pt x="868" y="401"/>
                    </a:cubicBezTo>
                    <a:cubicBezTo>
                      <a:pt x="835" y="268"/>
                      <a:pt x="735" y="168"/>
                      <a:pt x="635" y="134"/>
                    </a:cubicBezTo>
                    <a:cubicBezTo>
                      <a:pt x="568" y="134"/>
                      <a:pt x="468" y="101"/>
                      <a:pt x="368" y="134"/>
                    </a:cubicBezTo>
                    <a:cubicBezTo>
                      <a:pt x="368" y="168"/>
                      <a:pt x="334" y="168"/>
                      <a:pt x="334" y="1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5"/>
              <p:cNvSpPr/>
              <p:nvPr/>
            </p:nvSpPr>
            <p:spPr>
              <a:xfrm>
                <a:off x="3599400" y="4377750"/>
                <a:ext cx="27550" cy="29200"/>
              </a:xfrm>
              <a:custGeom>
                <a:avLst/>
                <a:gdLst/>
                <a:ahLst/>
                <a:cxnLst/>
                <a:rect l="l" t="t" r="r" b="b"/>
                <a:pathLst>
                  <a:path w="1102" h="1168" extrusionOk="0">
                    <a:moveTo>
                      <a:pt x="501" y="34"/>
                    </a:moveTo>
                    <a:cubicBezTo>
                      <a:pt x="501" y="0"/>
                      <a:pt x="501" y="0"/>
                      <a:pt x="468" y="0"/>
                    </a:cubicBezTo>
                    <a:cubicBezTo>
                      <a:pt x="434" y="34"/>
                      <a:pt x="368" y="34"/>
                      <a:pt x="334" y="67"/>
                    </a:cubicBezTo>
                    <a:cubicBezTo>
                      <a:pt x="101" y="167"/>
                      <a:pt x="1" y="400"/>
                      <a:pt x="34" y="634"/>
                    </a:cubicBezTo>
                    <a:cubicBezTo>
                      <a:pt x="34" y="901"/>
                      <a:pt x="268" y="1168"/>
                      <a:pt x="668" y="1034"/>
                    </a:cubicBezTo>
                    <a:cubicBezTo>
                      <a:pt x="1002" y="901"/>
                      <a:pt x="1102" y="601"/>
                      <a:pt x="1035" y="367"/>
                    </a:cubicBezTo>
                    <a:cubicBezTo>
                      <a:pt x="968" y="167"/>
                      <a:pt x="868" y="34"/>
                      <a:pt x="668" y="0"/>
                    </a:cubicBezTo>
                    <a:cubicBezTo>
                      <a:pt x="635" y="0"/>
                      <a:pt x="568" y="0"/>
                      <a:pt x="501" y="34"/>
                    </a:cubicBezTo>
                    <a:close/>
                    <a:moveTo>
                      <a:pt x="368" y="167"/>
                    </a:moveTo>
                    <a:cubicBezTo>
                      <a:pt x="201" y="267"/>
                      <a:pt x="168" y="434"/>
                      <a:pt x="168" y="601"/>
                    </a:cubicBezTo>
                    <a:cubicBezTo>
                      <a:pt x="201" y="801"/>
                      <a:pt x="334" y="968"/>
                      <a:pt x="601" y="867"/>
                    </a:cubicBezTo>
                    <a:cubicBezTo>
                      <a:pt x="868" y="801"/>
                      <a:pt x="935" y="567"/>
                      <a:pt x="868" y="400"/>
                    </a:cubicBezTo>
                    <a:cubicBezTo>
                      <a:pt x="835" y="267"/>
                      <a:pt x="768" y="200"/>
                      <a:pt x="635" y="167"/>
                    </a:cubicBezTo>
                    <a:cubicBezTo>
                      <a:pt x="568" y="134"/>
                      <a:pt x="501" y="134"/>
                      <a:pt x="401" y="167"/>
                    </a:cubicBezTo>
                    <a:cubicBezTo>
                      <a:pt x="368" y="167"/>
                      <a:pt x="368" y="167"/>
                      <a:pt x="368" y="1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5"/>
              <p:cNvSpPr/>
              <p:nvPr/>
            </p:nvSpPr>
            <p:spPr>
              <a:xfrm>
                <a:off x="3582725" y="4326050"/>
                <a:ext cx="143475" cy="16700"/>
              </a:xfrm>
              <a:custGeom>
                <a:avLst/>
                <a:gdLst/>
                <a:ahLst/>
                <a:cxnLst/>
                <a:rect l="l" t="t" r="r" b="b"/>
                <a:pathLst>
                  <a:path w="5739" h="668" extrusionOk="0">
                    <a:moveTo>
                      <a:pt x="1" y="634"/>
                    </a:moveTo>
                    <a:cubicBezTo>
                      <a:pt x="234" y="634"/>
                      <a:pt x="468" y="667"/>
                      <a:pt x="701" y="634"/>
                    </a:cubicBezTo>
                    <a:cubicBezTo>
                      <a:pt x="1635" y="567"/>
                      <a:pt x="2502" y="400"/>
                      <a:pt x="3436" y="334"/>
                    </a:cubicBezTo>
                    <a:cubicBezTo>
                      <a:pt x="3803" y="300"/>
                      <a:pt x="4170" y="300"/>
                      <a:pt x="4571" y="300"/>
                    </a:cubicBezTo>
                    <a:cubicBezTo>
                      <a:pt x="4938" y="300"/>
                      <a:pt x="5304" y="267"/>
                      <a:pt x="5671" y="334"/>
                    </a:cubicBezTo>
                    <a:cubicBezTo>
                      <a:pt x="5705" y="334"/>
                      <a:pt x="5738" y="300"/>
                      <a:pt x="5738" y="267"/>
                    </a:cubicBezTo>
                    <a:cubicBezTo>
                      <a:pt x="5738" y="234"/>
                      <a:pt x="5738" y="200"/>
                      <a:pt x="5705" y="200"/>
                    </a:cubicBezTo>
                    <a:cubicBezTo>
                      <a:pt x="5304" y="133"/>
                      <a:pt x="4938" y="67"/>
                      <a:pt x="4571" y="33"/>
                    </a:cubicBezTo>
                    <a:cubicBezTo>
                      <a:pt x="4170" y="0"/>
                      <a:pt x="3803" y="33"/>
                      <a:pt x="3403" y="67"/>
                    </a:cubicBezTo>
                    <a:cubicBezTo>
                      <a:pt x="2502" y="133"/>
                      <a:pt x="1568" y="267"/>
                      <a:pt x="668" y="434"/>
                    </a:cubicBezTo>
                    <a:cubicBezTo>
                      <a:pt x="468" y="500"/>
                      <a:pt x="234" y="567"/>
                      <a:pt x="1" y="600"/>
                    </a:cubicBezTo>
                    <a:cubicBezTo>
                      <a:pt x="1" y="600"/>
                      <a:pt x="1" y="600"/>
                      <a:pt x="1" y="634"/>
                    </a:cubicBezTo>
                    <a:cubicBezTo>
                      <a:pt x="1" y="634"/>
                      <a:pt x="1" y="634"/>
                      <a:pt x="1" y="6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5"/>
              <p:cNvSpPr/>
              <p:nvPr/>
            </p:nvSpPr>
            <p:spPr>
              <a:xfrm>
                <a:off x="3611925" y="4351050"/>
                <a:ext cx="114275" cy="40900"/>
              </a:xfrm>
              <a:custGeom>
                <a:avLst/>
                <a:gdLst/>
                <a:ahLst/>
                <a:cxnLst/>
                <a:rect l="l" t="t" r="r" b="b"/>
                <a:pathLst>
                  <a:path w="4571" h="1636" extrusionOk="0">
                    <a:moveTo>
                      <a:pt x="34" y="1602"/>
                    </a:moveTo>
                    <a:cubicBezTo>
                      <a:pt x="67" y="1635"/>
                      <a:pt x="67" y="1635"/>
                      <a:pt x="100" y="1635"/>
                    </a:cubicBezTo>
                    <a:cubicBezTo>
                      <a:pt x="167" y="1635"/>
                      <a:pt x="234" y="1569"/>
                      <a:pt x="267" y="1535"/>
                    </a:cubicBezTo>
                    <a:cubicBezTo>
                      <a:pt x="901" y="1235"/>
                      <a:pt x="1568" y="935"/>
                      <a:pt x="2235" y="701"/>
                    </a:cubicBezTo>
                    <a:cubicBezTo>
                      <a:pt x="2702" y="534"/>
                      <a:pt x="3169" y="401"/>
                      <a:pt x="3603" y="301"/>
                    </a:cubicBezTo>
                    <a:cubicBezTo>
                      <a:pt x="3936" y="201"/>
                      <a:pt x="4237" y="134"/>
                      <a:pt x="4570" y="101"/>
                    </a:cubicBezTo>
                    <a:cubicBezTo>
                      <a:pt x="4570" y="67"/>
                      <a:pt x="4570" y="67"/>
                      <a:pt x="4570" y="34"/>
                    </a:cubicBezTo>
                    <a:cubicBezTo>
                      <a:pt x="4570" y="34"/>
                      <a:pt x="4570" y="1"/>
                      <a:pt x="4537" y="34"/>
                    </a:cubicBezTo>
                    <a:cubicBezTo>
                      <a:pt x="4237" y="34"/>
                      <a:pt x="3903" y="34"/>
                      <a:pt x="3569" y="101"/>
                    </a:cubicBezTo>
                    <a:cubicBezTo>
                      <a:pt x="3102" y="168"/>
                      <a:pt x="2635" y="301"/>
                      <a:pt x="2168" y="434"/>
                    </a:cubicBezTo>
                    <a:cubicBezTo>
                      <a:pt x="1468" y="701"/>
                      <a:pt x="801" y="1001"/>
                      <a:pt x="200" y="1402"/>
                    </a:cubicBezTo>
                    <a:cubicBezTo>
                      <a:pt x="134" y="1435"/>
                      <a:pt x="67" y="1435"/>
                      <a:pt x="34" y="1502"/>
                    </a:cubicBezTo>
                    <a:cubicBezTo>
                      <a:pt x="0" y="1535"/>
                      <a:pt x="34" y="1535"/>
                      <a:pt x="34" y="1569"/>
                    </a:cubicBezTo>
                    <a:cubicBezTo>
                      <a:pt x="0" y="1602"/>
                      <a:pt x="0" y="1602"/>
                      <a:pt x="0" y="1602"/>
                    </a:cubicBezTo>
                    <a:cubicBezTo>
                      <a:pt x="34" y="1602"/>
                      <a:pt x="34" y="1635"/>
                      <a:pt x="34" y="16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5"/>
              <p:cNvSpPr/>
              <p:nvPr/>
            </p:nvSpPr>
            <p:spPr>
              <a:xfrm>
                <a:off x="3652775" y="4385250"/>
                <a:ext cx="100100" cy="52550"/>
              </a:xfrm>
              <a:custGeom>
                <a:avLst/>
                <a:gdLst/>
                <a:ahLst/>
                <a:cxnLst/>
                <a:rect l="l" t="t" r="r" b="b"/>
                <a:pathLst>
                  <a:path w="4004" h="2102" extrusionOk="0">
                    <a:moveTo>
                      <a:pt x="67" y="2069"/>
                    </a:moveTo>
                    <a:cubicBezTo>
                      <a:pt x="134" y="2069"/>
                      <a:pt x="134" y="2102"/>
                      <a:pt x="167" y="2069"/>
                    </a:cubicBezTo>
                    <a:cubicBezTo>
                      <a:pt x="234" y="2069"/>
                      <a:pt x="268" y="2002"/>
                      <a:pt x="301" y="1968"/>
                    </a:cubicBezTo>
                    <a:cubicBezTo>
                      <a:pt x="768" y="1602"/>
                      <a:pt x="1335" y="1201"/>
                      <a:pt x="1935" y="901"/>
                    </a:cubicBezTo>
                    <a:cubicBezTo>
                      <a:pt x="2236" y="734"/>
                      <a:pt x="2603" y="567"/>
                      <a:pt x="2903" y="467"/>
                    </a:cubicBezTo>
                    <a:cubicBezTo>
                      <a:pt x="3270" y="301"/>
                      <a:pt x="3637" y="201"/>
                      <a:pt x="3970" y="134"/>
                    </a:cubicBezTo>
                    <a:cubicBezTo>
                      <a:pt x="4004" y="100"/>
                      <a:pt x="4004" y="67"/>
                      <a:pt x="4004" y="67"/>
                    </a:cubicBezTo>
                    <a:cubicBezTo>
                      <a:pt x="4004" y="34"/>
                      <a:pt x="3970" y="0"/>
                      <a:pt x="3937" y="0"/>
                    </a:cubicBezTo>
                    <a:cubicBezTo>
                      <a:pt x="3570" y="34"/>
                      <a:pt x="3203" y="134"/>
                      <a:pt x="2836" y="267"/>
                    </a:cubicBezTo>
                    <a:cubicBezTo>
                      <a:pt x="2502" y="367"/>
                      <a:pt x="2169" y="534"/>
                      <a:pt x="1802" y="701"/>
                    </a:cubicBezTo>
                    <a:cubicBezTo>
                      <a:pt x="1202" y="1001"/>
                      <a:pt x="601" y="1401"/>
                      <a:pt x="134" y="1835"/>
                    </a:cubicBezTo>
                    <a:cubicBezTo>
                      <a:pt x="101" y="1868"/>
                      <a:pt x="67" y="1868"/>
                      <a:pt x="34" y="1935"/>
                    </a:cubicBezTo>
                    <a:cubicBezTo>
                      <a:pt x="1" y="1968"/>
                      <a:pt x="34" y="1968"/>
                      <a:pt x="34" y="2035"/>
                    </a:cubicBezTo>
                    <a:cubicBezTo>
                      <a:pt x="34" y="2035"/>
                      <a:pt x="34" y="2069"/>
                      <a:pt x="34" y="2069"/>
                    </a:cubicBezTo>
                    <a:cubicBezTo>
                      <a:pt x="34" y="2069"/>
                      <a:pt x="67" y="2069"/>
                      <a:pt x="67" y="20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5"/>
              <p:cNvSpPr/>
              <p:nvPr/>
            </p:nvSpPr>
            <p:spPr>
              <a:xfrm>
                <a:off x="3395100" y="4439450"/>
                <a:ext cx="140125" cy="4200"/>
              </a:xfrm>
              <a:custGeom>
                <a:avLst/>
                <a:gdLst/>
                <a:ahLst/>
                <a:cxnLst/>
                <a:rect l="l" t="t" r="r" b="b"/>
                <a:pathLst>
                  <a:path w="5605" h="168" extrusionOk="0">
                    <a:moveTo>
                      <a:pt x="34" y="67"/>
                    </a:moveTo>
                    <a:cubicBezTo>
                      <a:pt x="34" y="101"/>
                      <a:pt x="34" y="101"/>
                      <a:pt x="34" y="101"/>
                    </a:cubicBezTo>
                    <a:cubicBezTo>
                      <a:pt x="67" y="134"/>
                      <a:pt x="67" y="101"/>
                      <a:pt x="100" y="134"/>
                    </a:cubicBezTo>
                    <a:cubicBezTo>
                      <a:pt x="334" y="167"/>
                      <a:pt x="567" y="167"/>
                      <a:pt x="801" y="167"/>
                    </a:cubicBezTo>
                    <a:cubicBezTo>
                      <a:pt x="1401" y="167"/>
                      <a:pt x="1968" y="134"/>
                      <a:pt x="2569" y="134"/>
                    </a:cubicBezTo>
                    <a:lnTo>
                      <a:pt x="5571" y="101"/>
                    </a:lnTo>
                    <a:cubicBezTo>
                      <a:pt x="5604" y="101"/>
                      <a:pt x="5604" y="101"/>
                      <a:pt x="5604" y="67"/>
                    </a:cubicBezTo>
                    <a:cubicBezTo>
                      <a:pt x="5604" y="67"/>
                      <a:pt x="5604" y="67"/>
                      <a:pt x="5571" y="67"/>
                    </a:cubicBezTo>
                    <a:lnTo>
                      <a:pt x="2569" y="1"/>
                    </a:lnTo>
                    <a:cubicBezTo>
                      <a:pt x="2068" y="1"/>
                      <a:pt x="1568" y="34"/>
                      <a:pt x="1034" y="34"/>
                    </a:cubicBezTo>
                    <a:cubicBezTo>
                      <a:pt x="734" y="34"/>
                      <a:pt x="434" y="34"/>
                      <a:pt x="134" y="34"/>
                    </a:cubicBezTo>
                    <a:cubicBezTo>
                      <a:pt x="100" y="34"/>
                      <a:pt x="67" y="1"/>
                      <a:pt x="67" y="1"/>
                    </a:cubicBezTo>
                    <a:cubicBezTo>
                      <a:pt x="34" y="34"/>
                      <a:pt x="34" y="34"/>
                      <a:pt x="34" y="34"/>
                    </a:cubicBezTo>
                    <a:cubicBezTo>
                      <a:pt x="34" y="34"/>
                      <a:pt x="34" y="34"/>
                      <a:pt x="34" y="67"/>
                    </a:cubicBezTo>
                    <a:cubicBezTo>
                      <a:pt x="0" y="67"/>
                      <a:pt x="34" y="67"/>
                      <a:pt x="34" y="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5"/>
              <p:cNvSpPr/>
              <p:nvPr/>
            </p:nvSpPr>
            <p:spPr>
              <a:xfrm>
                <a:off x="3405100" y="4341875"/>
                <a:ext cx="42550" cy="3375"/>
              </a:xfrm>
              <a:custGeom>
                <a:avLst/>
                <a:gdLst/>
                <a:ahLst/>
                <a:cxnLst/>
                <a:rect l="l" t="t" r="r" b="b"/>
                <a:pathLst>
                  <a:path w="1702" h="135" extrusionOk="0">
                    <a:moveTo>
                      <a:pt x="34" y="68"/>
                    </a:moveTo>
                    <a:cubicBezTo>
                      <a:pt x="234" y="101"/>
                      <a:pt x="468" y="101"/>
                      <a:pt x="668" y="134"/>
                    </a:cubicBezTo>
                    <a:cubicBezTo>
                      <a:pt x="1001" y="134"/>
                      <a:pt x="1302" y="101"/>
                      <a:pt x="1635" y="101"/>
                    </a:cubicBezTo>
                    <a:cubicBezTo>
                      <a:pt x="1668" y="101"/>
                      <a:pt x="1702" y="101"/>
                      <a:pt x="1702" y="68"/>
                    </a:cubicBezTo>
                    <a:cubicBezTo>
                      <a:pt x="1668" y="34"/>
                      <a:pt x="1668" y="1"/>
                      <a:pt x="1635" y="1"/>
                    </a:cubicBezTo>
                    <a:lnTo>
                      <a:pt x="34" y="34"/>
                    </a:lnTo>
                    <a:cubicBezTo>
                      <a:pt x="34" y="34"/>
                      <a:pt x="1" y="34"/>
                      <a:pt x="1" y="34"/>
                    </a:cubicBezTo>
                    <a:cubicBezTo>
                      <a:pt x="1" y="68"/>
                      <a:pt x="34" y="68"/>
                      <a:pt x="34" y="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5"/>
              <p:cNvSpPr/>
              <p:nvPr/>
            </p:nvSpPr>
            <p:spPr>
              <a:xfrm>
                <a:off x="3631100" y="4490325"/>
                <a:ext cx="6700" cy="3350"/>
              </a:xfrm>
              <a:custGeom>
                <a:avLst/>
                <a:gdLst/>
                <a:ahLst/>
                <a:cxnLst/>
                <a:rect l="l" t="t" r="r" b="b"/>
                <a:pathLst>
                  <a:path w="268" h="134" extrusionOk="0">
                    <a:moveTo>
                      <a:pt x="0" y="100"/>
                    </a:moveTo>
                    <a:cubicBezTo>
                      <a:pt x="34" y="100"/>
                      <a:pt x="67" y="134"/>
                      <a:pt x="67" y="134"/>
                    </a:cubicBezTo>
                    <a:cubicBezTo>
                      <a:pt x="100" y="134"/>
                      <a:pt x="134" y="134"/>
                      <a:pt x="201" y="134"/>
                    </a:cubicBezTo>
                    <a:cubicBezTo>
                      <a:pt x="234" y="134"/>
                      <a:pt x="267" y="100"/>
                      <a:pt x="267" y="67"/>
                    </a:cubicBezTo>
                    <a:cubicBezTo>
                      <a:pt x="267" y="67"/>
                      <a:pt x="234" y="34"/>
                      <a:pt x="201" y="34"/>
                    </a:cubicBezTo>
                    <a:cubicBezTo>
                      <a:pt x="134" y="34"/>
                      <a:pt x="100" y="0"/>
                      <a:pt x="67" y="0"/>
                    </a:cubicBezTo>
                    <a:cubicBezTo>
                      <a:pt x="34" y="0"/>
                      <a:pt x="34" y="34"/>
                      <a:pt x="0" y="67"/>
                    </a:cubicBezTo>
                    <a:cubicBezTo>
                      <a:pt x="0" y="67"/>
                      <a:pt x="0" y="67"/>
                      <a:pt x="0" y="67"/>
                    </a:cubicBezTo>
                    <a:cubicBezTo>
                      <a:pt x="0" y="67"/>
                      <a:pt x="0" y="100"/>
                      <a:pt x="0" y="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5"/>
              <p:cNvSpPr/>
              <p:nvPr/>
            </p:nvSpPr>
            <p:spPr>
              <a:xfrm>
                <a:off x="3641100" y="4421950"/>
                <a:ext cx="27550" cy="29200"/>
              </a:xfrm>
              <a:custGeom>
                <a:avLst/>
                <a:gdLst/>
                <a:ahLst/>
                <a:cxnLst/>
                <a:rect l="l" t="t" r="r" b="b"/>
                <a:pathLst>
                  <a:path w="1102" h="1168" extrusionOk="0">
                    <a:moveTo>
                      <a:pt x="501" y="33"/>
                    </a:moveTo>
                    <a:cubicBezTo>
                      <a:pt x="501" y="33"/>
                      <a:pt x="468" y="33"/>
                      <a:pt x="468" y="33"/>
                    </a:cubicBezTo>
                    <a:cubicBezTo>
                      <a:pt x="401" y="33"/>
                      <a:pt x="368" y="33"/>
                      <a:pt x="301" y="67"/>
                    </a:cubicBezTo>
                    <a:cubicBezTo>
                      <a:pt x="67" y="167"/>
                      <a:pt x="1" y="434"/>
                      <a:pt x="1" y="634"/>
                    </a:cubicBezTo>
                    <a:cubicBezTo>
                      <a:pt x="34" y="934"/>
                      <a:pt x="268" y="1168"/>
                      <a:pt x="668" y="1034"/>
                    </a:cubicBezTo>
                    <a:cubicBezTo>
                      <a:pt x="1001" y="934"/>
                      <a:pt x="1101" y="634"/>
                      <a:pt x="1035" y="367"/>
                    </a:cubicBezTo>
                    <a:cubicBezTo>
                      <a:pt x="968" y="200"/>
                      <a:pt x="835" y="33"/>
                      <a:pt x="668" y="33"/>
                    </a:cubicBezTo>
                    <a:cubicBezTo>
                      <a:pt x="601" y="0"/>
                      <a:pt x="534" y="33"/>
                      <a:pt x="501" y="33"/>
                    </a:cubicBezTo>
                    <a:close/>
                    <a:moveTo>
                      <a:pt x="334" y="167"/>
                    </a:moveTo>
                    <a:cubicBezTo>
                      <a:pt x="201" y="300"/>
                      <a:pt x="134" y="467"/>
                      <a:pt x="167" y="634"/>
                    </a:cubicBezTo>
                    <a:cubicBezTo>
                      <a:pt x="201" y="834"/>
                      <a:pt x="334" y="1001"/>
                      <a:pt x="601" y="901"/>
                    </a:cubicBezTo>
                    <a:cubicBezTo>
                      <a:pt x="835" y="801"/>
                      <a:pt x="901" y="601"/>
                      <a:pt x="868" y="400"/>
                    </a:cubicBezTo>
                    <a:cubicBezTo>
                      <a:pt x="835" y="300"/>
                      <a:pt x="735" y="200"/>
                      <a:pt x="634" y="167"/>
                    </a:cubicBezTo>
                    <a:cubicBezTo>
                      <a:pt x="568" y="167"/>
                      <a:pt x="468" y="134"/>
                      <a:pt x="368" y="167"/>
                    </a:cubicBezTo>
                    <a:cubicBezTo>
                      <a:pt x="368" y="167"/>
                      <a:pt x="368" y="167"/>
                      <a:pt x="334" y="1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5"/>
              <p:cNvSpPr/>
              <p:nvPr/>
            </p:nvSpPr>
            <p:spPr>
              <a:xfrm>
                <a:off x="3691150" y="4225975"/>
                <a:ext cx="98425" cy="113425"/>
              </a:xfrm>
              <a:custGeom>
                <a:avLst/>
                <a:gdLst/>
                <a:ahLst/>
                <a:cxnLst/>
                <a:rect l="l" t="t" r="r" b="b"/>
                <a:pathLst>
                  <a:path w="3937" h="4537" extrusionOk="0">
                    <a:moveTo>
                      <a:pt x="100" y="4237"/>
                    </a:moveTo>
                    <a:cubicBezTo>
                      <a:pt x="33" y="4337"/>
                      <a:pt x="0" y="4403"/>
                      <a:pt x="33" y="4403"/>
                    </a:cubicBezTo>
                    <a:cubicBezTo>
                      <a:pt x="33" y="4403"/>
                      <a:pt x="67" y="4403"/>
                      <a:pt x="100" y="4403"/>
                    </a:cubicBezTo>
                    <a:cubicBezTo>
                      <a:pt x="100" y="4403"/>
                      <a:pt x="134" y="4403"/>
                      <a:pt x="134" y="4437"/>
                    </a:cubicBezTo>
                    <a:cubicBezTo>
                      <a:pt x="134" y="4437"/>
                      <a:pt x="167" y="4437"/>
                      <a:pt x="167" y="4437"/>
                    </a:cubicBezTo>
                    <a:cubicBezTo>
                      <a:pt x="167" y="4437"/>
                      <a:pt x="167" y="4437"/>
                      <a:pt x="200" y="4437"/>
                    </a:cubicBezTo>
                    <a:cubicBezTo>
                      <a:pt x="200" y="4403"/>
                      <a:pt x="234" y="4403"/>
                      <a:pt x="234" y="4403"/>
                    </a:cubicBezTo>
                    <a:cubicBezTo>
                      <a:pt x="234" y="4370"/>
                      <a:pt x="234" y="4370"/>
                      <a:pt x="234" y="4337"/>
                    </a:cubicBezTo>
                    <a:cubicBezTo>
                      <a:pt x="267" y="4270"/>
                      <a:pt x="334" y="4203"/>
                      <a:pt x="400" y="4136"/>
                    </a:cubicBezTo>
                    <a:cubicBezTo>
                      <a:pt x="567" y="3936"/>
                      <a:pt x="767" y="3736"/>
                      <a:pt x="967" y="3569"/>
                    </a:cubicBezTo>
                    <a:lnTo>
                      <a:pt x="1568" y="3069"/>
                    </a:lnTo>
                    <a:lnTo>
                      <a:pt x="2268" y="2569"/>
                    </a:lnTo>
                    <a:cubicBezTo>
                      <a:pt x="2368" y="2502"/>
                      <a:pt x="3036" y="2102"/>
                      <a:pt x="3469" y="2035"/>
                    </a:cubicBezTo>
                    <a:cubicBezTo>
                      <a:pt x="3669" y="2002"/>
                      <a:pt x="3803" y="2035"/>
                      <a:pt x="3769" y="2235"/>
                    </a:cubicBezTo>
                    <a:cubicBezTo>
                      <a:pt x="3769" y="2369"/>
                      <a:pt x="3703" y="2535"/>
                      <a:pt x="3636" y="2669"/>
                    </a:cubicBezTo>
                    <a:cubicBezTo>
                      <a:pt x="3469" y="2869"/>
                      <a:pt x="3269" y="3069"/>
                      <a:pt x="3102" y="3202"/>
                    </a:cubicBezTo>
                    <a:cubicBezTo>
                      <a:pt x="2735" y="3536"/>
                      <a:pt x="2302" y="3836"/>
                      <a:pt x="1801" y="4036"/>
                    </a:cubicBezTo>
                    <a:cubicBezTo>
                      <a:pt x="1334" y="4270"/>
                      <a:pt x="834" y="4403"/>
                      <a:pt x="334" y="4370"/>
                    </a:cubicBezTo>
                    <a:cubicBezTo>
                      <a:pt x="300" y="4370"/>
                      <a:pt x="267" y="4370"/>
                      <a:pt x="267" y="4437"/>
                    </a:cubicBezTo>
                    <a:cubicBezTo>
                      <a:pt x="267" y="4470"/>
                      <a:pt x="300" y="4503"/>
                      <a:pt x="334" y="4503"/>
                    </a:cubicBezTo>
                    <a:cubicBezTo>
                      <a:pt x="734" y="4537"/>
                      <a:pt x="1168" y="4470"/>
                      <a:pt x="1601" y="4303"/>
                    </a:cubicBezTo>
                    <a:cubicBezTo>
                      <a:pt x="2202" y="4103"/>
                      <a:pt x="2769" y="3703"/>
                      <a:pt x="3202" y="3336"/>
                    </a:cubicBezTo>
                    <a:cubicBezTo>
                      <a:pt x="3403" y="3136"/>
                      <a:pt x="3603" y="2969"/>
                      <a:pt x="3736" y="2735"/>
                    </a:cubicBezTo>
                    <a:cubicBezTo>
                      <a:pt x="3870" y="2602"/>
                      <a:pt x="3936" y="2402"/>
                      <a:pt x="3936" y="2235"/>
                    </a:cubicBezTo>
                    <a:cubicBezTo>
                      <a:pt x="3936" y="1902"/>
                      <a:pt x="3736" y="1835"/>
                      <a:pt x="3436" y="1868"/>
                    </a:cubicBezTo>
                    <a:cubicBezTo>
                      <a:pt x="3002" y="1902"/>
                      <a:pt x="2302" y="2369"/>
                      <a:pt x="2202" y="2402"/>
                    </a:cubicBezTo>
                    <a:lnTo>
                      <a:pt x="1468" y="2902"/>
                    </a:lnTo>
                    <a:cubicBezTo>
                      <a:pt x="1468" y="2936"/>
                      <a:pt x="1434" y="2969"/>
                      <a:pt x="1401" y="2969"/>
                    </a:cubicBezTo>
                    <a:cubicBezTo>
                      <a:pt x="1701" y="2569"/>
                      <a:pt x="2268" y="1768"/>
                      <a:pt x="2535" y="1101"/>
                    </a:cubicBezTo>
                    <a:cubicBezTo>
                      <a:pt x="2735" y="634"/>
                      <a:pt x="2769" y="200"/>
                      <a:pt x="2502" y="67"/>
                    </a:cubicBezTo>
                    <a:cubicBezTo>
                      <a:pt x="2435" y="0"/>
                      <a:pt x="2268" y="67"/>
                      <a:pt x="2135" y="167"/>
                    </a:cubicBezTo>
                    <a:cubicBezTo>
                      <a:pt x="1901" y="334"/>
                      <a:pt x="1635" y="634"/>
                      <a:pt x="1568" y="701"/>
                    </a:cubicBezTo>
                    <a:cubicBezTo>
                      <a:pt x="1168" y="1201"/>
                      <a:pt x="767" y="1801"/>
                      <a:pt x="534" y="2435"/>
                    </a:cubicBezTo>
                    <a:cubicBezTo>
                      <a:pt x="300" y="3036"/>
                      <a:pt x="167" y="3636"/>
                      <a:pt x="100" y="4237"/>
                    </a:cubicBezTo>
                    <a:close/>
                    <a:moveTo>
                      <a:pt x="267" y="4070"/>
                    </a:moveTo>
                    <a:lnTo>
                      <a:pt x="267" y="4036"/>
                    </a:lnTo>
                    <a:cubicBezTo>
                      <a:pt x="334" y="4003"/>
                      <a:pt x="467" y="3836"/>
                      <a:pt x="534" y="3770"/>
                    </a:cubicBezTo>
                    <a:lnTo>
                      <a:pt x="1134" y="3102"/>
                    </a:lnTo>
                    <a:cubicBezTo>
                      <a:pt x="1334" y="2869"/>
                      <a:pt x="2068" y="1868"/>
                      <a:pt x="2402" y="1068"/>
                    </a:cubicBezTo>
                    <a:cubicBezTo>
                      <a:pt x="2569" y="667"/>
                      <a:pt x="2669" y="334"/>
                      <a:pt x="2435" y="200"/>
                    </a:cubicBezTo>
                    <a:cubicBezTo>
                      <a:pt x="2368" y="167"/>
                      <a:pt x="2235" y="267"/>
                      <a:pt x="2135" y="367"/>
                    </a:cubicBezTo>
                    <a:cubicBezTo>
                      <a:pt x="1935" y="534"/>
                      <a:pt x="1735" y="767"/>
                      <a:pt x="1701" y="834"/>
                    </a:cubicBezTo>
                    <a:cubicBezTo>
                      <a:pt x="1268" y="1334"/>
                      <a:pt x="934" y="1902"/>
                      <a:pt x="667" y="2502"/>
                    </a:cubicBezTo>
                    <a:cubicBezTo>
                      <a:pt x="434" y="3002"/>
                      <a:pt x="300" y="3536"/>
                      <a:pt x="234" y="4103"/>
                    </a:cubicBezTo>
                    <a:lnTo>
                      <a:pt x="234" y="410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5"/>
              <p:cNvSpPr/>
              <p:nvPr/>
            </p:nvSpPr>
            <p:spPr>
              <a:xfrm>
                <a:off x="4430000" y="3883225"/>
                <a:ext cx="437850" cy="439500"/>
              </a:xfrm>
              <a:custGeom>
                <a:avLst/>
                <a:gdLst/>
                <a:ahLst/>
                <a:cxnLst/>
                <a:rect l="l" t="t" r="r" b="b"/>
                <a:pathLst>
                  <a:path w="17514" h="17580" extrusionOk="0">
                    <a:moveTo>
                      <a:pt x="1" y="11475"/>
                    </a:moveTo>
                    <a:cubicBezTo>
                      <a:pt x="1" y="11475"/>
                      <a:pt x="5004" y="15645"/>
                      <a:pt x="6372" y="16679"/>
                    </a:cubicBezTo>
                    <a:cubicBezTo>
                      <a:pt x="7606" y="17580"/>
                      <a:pt x="17513" y="2069"/>
                      <a:pt x="17513" y="2069"/>
                    </a:cubicBezTo>
                    <a:cubicBezTo>
                      <a:pt x="17513" y="2069"/>
                      <a:pt x="16813" y="1268"/>
                      <a:pt x="16546" y="1235"/>
                    </a:cubicBezTo>
                    <a:cubicBezTo>
                      <a:pt x="16346" y="1168"/>
                      <a:pt x="14878" y="0"/>
                      <a:pt x="11342" y="1435"/>
                    </a:cubicBezTo>
                    <a:cubicBezTo>
                      <a:pt x="9507" y="2169"/>
                      <a:pt x="8840" y="1602"/>
                      <a:pt x="8340" y="1268"/>
                    </a:cubicBezTo>
                    <a:cubicBezTo>
                      <a:pt x="7306" y="2302"/>
                      <a:pt x="6539" y="3937"/>
                      <a:pt x="8140" y="4637"/>
                    </a:cubicBezTo>
                    <a:lnTo>
                      <a:pt x="5638" y="510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5"/>
              <p:cNvSpPr/>
              <p:nvPr/>
            </p:nvSpPr>
            <p:spPr>
              <a:xfrm>
                <a:off x="4568425" y="3901300"/>
                <a:ext cx="299425" cy="399850"/>
              </a:xfrm>
              <a:custGeom>
                <a:avLst/>
                <a:gdLst/>
                <a:ahLst/>
                <a:cxnLst/>
                <a:rect l="l" t="t" r="r" b="b"/>
                <a:pathLst>
                  <a:path w="11977" h="15994" extrusionOk="0">
                    <a:moveTo>
                      <a:pt x="8962" y="0"/>
                    </a:moveTo>
                    <a:cubicBezTo>
                      <a:pt x="8174" y="0"/>
                      <a:pt x="7136" y="172"/>
                      <a:pt x="5805" y="712"/>
                    </a:cubicBezTo>
                    <a:cubicBezTo>
                      <a:pt x="5149" y="974"/>
                      <a:pt x="4643" y="1070"/>
                      <a:pt x="4240" y="1070"/>
                    </a:cubicBezTo>
                    <a:cubicBezTo>
                      <a:pt x="3515" y="1070"/>
                      <a:pt x="3124" y="759"/>
                      <a:pt x="2803" y="545"/>
                    </a:cubicBezTo>
                    <a:cubicBezTo>
                      <a:pt x="1969" y="1379"/>
                      <a:pt x="1302" y="2613"/>
                      <a:pt x="1936" y="3414"/>
                    </a:cubicBezTo>
                    <a:cubicBezTo>
                      <a:pt x="2102" y="3614"/>
                      <a:pt x="2302" y="3747"/>
                      <a:pt x="2569" y="3914"/>
                    </a:cubicBezTo>
                    <a:cubicBezTo>
                      <a:pt x="2569" y="3914"/>
                      <a:pt x="2603" y="3914"/>
                      <a:pt x="2603" y="3947"/>
                    </a:cubicBezTo>
                    <a:cubicBezTo>
                      <a:pt x="3104" y="4234"/>
                      <a:pt x="3739" y="4388"/>
                      <a:pt x="4464" y="4388"/>
                    </a:cubicBezTo>
                    <a:cubicBezTo>
                      <a:pt x="5765" y="4388"/>
                      <a:pt x="7359" y="3893"/>
                      <a:pt x="9007" y="2780"/>
                    </a:cubicBezTo>
                    <a:lnTo>
                      <a:pt x="9007" y="2780"/>
                    </a:lnTo>
                    <a:cubicBezTo>
                      <a:pt x="8740" y="3247"/>
                      <a:pt x="8407" y="3714"/>
                      <a:pt x="8107" y="4181"/>
                    </a:cubicBezTo>
                    <a:cubicBezTo>
                      <a:pt x="7773" y="4615"/>
                      <a:pt x="7439" y="5115"/>
                      <a:pt x="7106" y="5582"/>
                    </a:cubicBezTo>
                    <a:cubicBezTo>
                      <a:pt x="6572" y="6382"/>
                      <a:pt x="5972" y="7183"/>
                      <a:pt x="5405" y="7917"/>
                    </a:cubicBezTo>
                    <a:cubicBezTo>
                      <a:pt x="3837" y="9918"/>
                      <a:pt x="2469" y="12120"/>
                      <a:pt x="935" y="14188"/>
                    </a:cubicBezTo>
                    <a:cubicBezTo>
                      <a:pt x="635" y="14588"/>
                      <a:pt x="301" y="14955"/>
                      <a:pt x="1" y="15356"/>
                    </a:cubicBezTo>
                    <a:cubicBezTo>
                      <a:pt x="334" y="15589"/>
                      <a:pt x="635" y="15856"/>
                      <a:pt x="835" y="15956"/>
                    </a:cubicBezTo>
                    <a:cubicBezTo>
                      <a:pt x="870" y="15981"/>
                      <a:pt x="911" y="15994"/>
                      <a:pt x="960" y="15994"/>
                    </a:cubicBezTo>
                    <a:cubicBezTo>
                      <a:pt x="2620" y="15994"/>
                      <a:pt x="11976" y="1346"/>
                      <a:pt x="11976" y="1346"/>
                    </a:cubicBezTo>
                    <a:cubicBezTo>
                      <a:pt x="11976" y="1346"/>
                      <a:pt x="11276" y="545"/>
                      <a:pt x="11009" y="512"/>
                    </a:cubicBezTo>
                    <a:cubicBezTo>
                      <a:pt x="10884" y="470"/>
                      <a:pt x="10266" y="0"/>
                      <a:pt x="8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5"/>
              <p:cNvSpPr/>
              <p:nvPr/>
            </p:nvSpPr>
            <p:spPr>
              <a:xfrm>
                <a:off x="4577600" y="4020825"/>
                <a:ext cx="28375" cy="30050"/>
              </a:xfrm>
              <a:custGeom>
                <a:avLst/>
                <a:gdLst/>
                <a:ahLst/>
                <a:cxnLst/>
                <a:rect l="l" t="t" r="r" b="b"/>
                <a:pathLst>
                  <a:path w="1135" h="1202" extrusionOk="0">
                    <a:moveTo>
                      <a:pt x="101" y="301"/>
                    </a:moveTo>
                    <a:cubicBezTo>
                      <a:pt x="101" y="301"/>
                      <a:pt x="101" y="301"/>
                      <a:pt x="101" y="334"/>
                    </a:cubicBezTo>
                    <a:cubicBezTo>
                      <a:pt x="67" y="367"/>
                      <a:pt x="34" y="434"/>
                      <a:pt x="34" y="467"/>
                    </a:cubicBezTo>
                    <a:cubicBezTo>
                      <a:pt x="1" y="734"/>
                      <a:pt x="134" y="934"/>
                      <a:pt x="334" y="1034"/>
                    </a:cubicBezTo>
                    <a:cubicBezTo>
                      <a:pt x="568" y="1201"/>
                      <a:pt x="901" y="1168"/>
                      <a:pt x="1035" y="768"/>
                    </a:cubicBezTo>
                    <a:cubicBezTo>
                      <a:pt x="1135" y="434"/>
                      <a:pt x="935" y="167"/>
                      <a:pt x="701" y="67"/>
                    </a:cubicBezTo>
                    <a:cubicBezTo>
                      <a:pt x="534" y="0"/>
                      <a:pt x="334" y="34"/>
                      <a:pt x="201" y="167"/>
                    </a:cubicBezTo>
                    <a:cubicBezTo>
                      <a:pt x="168" y="200"/>
                      <a:pt x="134" y="234"/>
                      <a:pt x="101" y="301"/>
                    </a:cubicBezTo>
                    <a:close/>
                    <a:moveTo>
                      <a:pt x="134" y="501"/>
                    </a:moveTo>
                    <a:cubicBezTo>
                      <a:pt x="134" y="701"/>
                      <a:pt x="268" y="834"/>
                      <a:pt x="401" y="901"/>
                    </a:cubicBezTo>
                    <a:cubicBezTo>
                      <a:pt x="568" y="1001"/>
                      <a:pt x="801" y="1001"/>
                      <a:pt x="868" y="734"/>
                    </a:cubicBezTo>
                    <a:cubicBezTo>
                      <a:pt x="935" y="467"/>
                      <a:pt x="801" y="301"/>
                      <a:pt x="635" y="234"/>
                    </a:cubicBezTo>
                    <a:cubicBezTo>
                      <a:pt x="534" y="167"/>
                      <a:pt x="401" y="200"/>
                      <a:pt x="301" y="267"/>
                    </a:cubicBezTo>
                    <a:cubicBezTo>
                      <a:pt x="234" y="334"/>
                      <a:pt x="201" y="367"/>
                      <a:pt x="168" y="467"/>
                    </a:cubicBezTo>
                    <a:cubicBezTo>
                      <a:pt x="168" y="501"/>
                      <a:pt x="134" y="501"/>
                      <a:pt x="134" y="5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5"/>
              <p:cNvSpPr/>
              <p:nvPr/>
            </p:nvSpPr>
            <p:spPr>
              <a:xfrm>
                <a:off x="4638475" y="4021650"/>
                <a:ext cx="29225" cy="30050"/>
              </a:xfrm>
              <a:custGeom>
                <a:avLst/>
                <a:gdLst/>
                <a:ahLst/>
                <a:cxnLst/>
                <a:rect l="l" t="t" r="r" b="b"/>
                <a:pathLst>
                  <a:path w="1169" h="1202" extrusionOk="0">
                    <a:moveTo>
                      <a:pt x="134" y="301"/>
                    </a:moveTo>
                    <a:cubicBezTo>
                      <a:pt x="134" y="301"/>
                      <a:pt x="134" y="301"/>
                      <a:pt x="134" y="334"/>
                    </a:cubicBezTo>
                    <a:cubicBezTo>
                      <a:pt x="101" y="368"/>
                      <a:pt x="68" y="401"/>
                      <a:pt x="68" y="468"/>
                    </a:cubicBezTo>
                    <a:cubicBezTo>
                      <a:pt x="1" y="701"/>
                      <a:pt x="168" y="935"/>
                      <a:pt x="334" y="1035"/>
                    </a:cubicBezTo>
                    <a:cubicBezTo>
                      <a:pt x="601" y="1202"/>
                      <a:pt x="935" y="1135"/>
                      <a:pt x="1068" y="768"/>
                    </a:cubicBezTo>
                    <a:cubicBezTo>
                      <a:pt x="1168" y="401"/>
                      <a:pt x="968" y="167"/>
                      <a:pt x="735" y="67"/>
                    </a:cubicBezTo>
                    <a:cubicBezTo>
                      <a:pt x="568" y="1"/>
                      <a:pt x="368" y="34"/>
                      <a:pt x="234" y="167"/>
                    </a:cubicBezTo>
                    <a:cubicBezTo>
                      <a:pt x="201" y="201"/>
                      <a:pt x="168" y="234"/>
                      <a:pt x="134" y="301"/>
                    </a:cubicBezTo>
                    <a:close/>
                    <a:moveTo>
                      <a:pt x="168" y="501"/>
                    </a:moveTo>
                    <a:cubicBezTo>
                      <a:pt x="168" y="701"/>
                      <a:pt x="268" y="835"/>
                      <a:pt x="434" y="901"/>
                    </a:cubicBezTo>
                    <a:cubicBezTo>
                      <a:pt x="601" y="1001"/>
                      <a:pt x="801" y="968"/>
                      <a:pt x="901" y="701"/>
                    </a:cubicBezTo>
                    <a:cubicBezTo>
                      <a:pt x="968" y="468"/>
                      <a:pt x="835" y="268"/>
                      <a:pt x="668" y="201"/>
                    </a:cubicBezTo>
                    <a:cubicBezTo>
                      <a:pt x="535" y="167"/>
                      <a:pt x="434" y="201"/>
                      <a:pt x="334" y="268"/>
                    </a:cubicBezTo>
                    <a:cubicBezTo>
                      <a:pt x="268" y="301"/>
                      <a:pt x="201" y="368"/>
                      <a:pt x="168" y="468"/>
                    </a:cubicBezTo>
                    <a:cubicBezTo>
                      <a:pt x="168" y="501"/>
                      <a:pt x="168" y="501"/>
                      <a:pt x="168" y="5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5"/>
              <p:cNvSpPr/>
              <p:nvPr/>
            </p:nvSpPr>
            <p:spPr>
              <a:xfrm>
                <a:off x="4595125" y="3909075"/>
                <a:ext cx="77575" cy="122600"/>
              </a:xfrm>
              <a:custGeom>
                <a:avLst/>
                <a:gdLst/>
                <a:ahLst/>
                <a:cxnLst/>
                <a:rect l="l" t="t" r="r" b="b"/>
                <a:pathLst>
                  <a:path w="3103" h="4904" extrusionOk="0">
                    <a:moveTo>
                      <a:pt x="34" y="4904"/>
                    </a:moveTo>
                    <a:cubicBezTo>
                      <a:pt x="167" y="4704"/>
                      <a:pt x="300" y="4537"/>
                      <a:pt x="434" y="4337"/>
                    </a:cubicBezTo>
                    <a:cubicBezTo>
                      <a:pt x="901" y="3570"/>
                      <a:pt x="1301" y="2702"/>
                      <a:pt x="1768" y="1935"/>
                    </a:cubicBezTo>
                    <a:cubicBezTo>
                      <a:pt x="1968" y="1635"/>
                      <a:pt x="2168" y="1301"/>
                      <a:pt x="2402" y="1001"/>
                    </a:cubicBezTo>
                    <a:cubicBezTo>
                      <a:pt x="2602" y="701"/>
                      <a:pt x="2836" y="401"/>
                      <a:pt x="3069" y="101"/>
                    </a:cubicBezTo>
                    <a:cubicBezTo>
                      <a:pt x="3102" y="101"/>
                      <a:pt x="3102" y="34"/>
                      <a:pt x="3102" y="34"/>
                    </a:cubicBezTo>
                    <a:cubicBezTo>
                      <a:pt x="3069" y="0"/>
                      <a:pt x="3036" y="0"/>
                      <a:pt x="3002" y="34"/>
                    </a:cubicBezTo>
                    <a:cubicBezTo>
                      <a:pt x="2702" y="301"/>
                      <a:pt x="2435" y="568"/>
                      <a:pt x="2202" y="868"/>
                    </a:cubicBezTo>
                    <a:cubicBezTo>
                      <a:pt x="1968" y="1168"/>
                      <a:pt x="1735" y="1468"/>
                      <a:pt x="1535" y="1802"/>
                    </a:cubicBezTo>
                    <a:cubicBezTo>
                      <a:pt x="1068" y="2602"/>
                      <a:pt x="634" y="3403"/>
                      <a:pt x="267" y="4237"/>
                    </a:cubicBezTo>
                    <a:cubicBezTo>
                      <a:pt x="167" y="4437"/>
                      <a:pt x="67" y="4670"/>
                      <a:pt x="0" y="4871"/>
                    </a:cubicBezTo>
                    <a:cubicBezTo>
                      <a:pt x="0" y="4871"/>
                      <a:pt x="0" y="4904"/>
                      <a:pt x="0" y="4904"/>
                    </a:cubicBezTo>
                    <a:cubicBezTo>
                      <a:pt x="0" y="4904"/>
                      <a:pt x="34" y="4904"/>
                      <a:pt x="34" y="49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5"/>
              <p:cNvSpPr/>
              <p:nvPr/>
            </p:nvSpPr>
            <p:spPr>
              <a:xfrm>
                <a:off x="4650150" y="3920750"/>
                <a:ext cx="38400" cy="115950"/>
              </a:xfrm>
              <a:custGeom>
                <a:avLst/>
                <a:gdLst/>
                <a:ahLst/>
                <a:cxnLst/>
                <a:rect l="l" t="t" r="r" b="b"/>
                <a:pathLst>
                  <a:path w="1536" h="4638" extrusionOk="0">
                    <a:moveTo>
                      <a:pt x="101" y="4604"/>
                    </a:moveTo>
                    <a:cubicBezTo>
                      <a:pt x="134" y="4604"/>
                      <a:pt x="168" y="4604"/>
                      <a:pt x="168" y="4570"/>
                    </a:cubicBezTo>
                    <a:cubicBezTo>
                      <a:pt x="201" y="4504"/>
                      <a:pt x="201" y="4437"/>
                      <a:pt x="201" y="4370"/>
                    </a:cubicBezTo>
                    <a:cubicBezTo>
                      <a:pt x="301" y="3670"/>
                      <a:pt x="468" y="2969"/>
                      <a:pt x="668" y="2302"/>
                    </a:cubicBezTo>
                    <a:cubicBezTo>
                      <a:pt x="801" y="1835"/>
                      <a:pt x="968" y="1368"/>
                      <a:pt x="1135" y="934"/>
                    </a:cubicBezTo>
                    <a:cubicBezTo>
                      <a:pt x="1268" y="634"/>
                      <a:pt x="1368" y="334"/>
                      <a:pt x="1535" y="67"/>
                    </a:cubicBezTo>
                    <a:cubicBezTo>
                      <a:pt x="1535" y="34"/>
                      <a:pt x="1535" y="34"/>
                      <a:pt x="1502" y="0"/>
                    </a:cubicBezTo>
                    <a:cubicBezTo>
                      <a:pt x="1502" y="0"/>
                      <a:pt x="1469" y="0"/>
                      <a:pt x="1469" y="34"/>
                    </a:cubicBezTo>
                    <a:cubicBezTo>
                      <a:pt x="1302" y="301"/>
                      <a:pt x="1102" y="568"/>
                      <a:pt x="968" y="868"/>
                    </a:cubicBezTo>
                    <a:cubicBezTo>
                      <a:pt x="735" y="1301"/>
                      <a:pt x="568" y="1735"/>
                      <a:pt x="401" y="2202"/>
                    </a:cubicBezTo>
                    <a:cubicBezTo>
                      <a:pt x="201" y="2903"/>
                      <a:pt x="68" y="3636"/>
                      <a:pt x="34" y="4370"/>
                    </a:cubicBezTo>
                    <a:cubicBezTo>
                      <a:pt x="34" y="4437"/>
                      <a:pt x="1" y="4504"/>
                      <a:pt x="34" y="4570"/>
                    </a:cubicBezTo>
                    <a:cubicBezTo>
                      <a:pt x="34" y="4604"/>
                      <a:pt x="34" y="4604"/>
                      <a:pt x="68" y="4604"/>
                    </a:cubicBezTo>
                    <a:cubicBezTo>
                      <a:pt x="68" y="4637"/>
                      <a:pt x="101" y="4637"/>
                      <a:pt x="101" y="4637"/>
                    </a:cubicBezTo>
                    <a:cubicBezTo>
                      <a:pt x="101" y="4637"/>
                      <a:pt x="134" y="4637"/>
                      <a:pt x="101" y="46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5"/>
              <p:cNvSpPr/>
              <p:nvPr/>
            </p:nvSpPr>
            <p:spPr>
              <a:xfrm>
                <a:off x="4708525" y="3919075"/>
                <a:ext cx="23375" cy="110100"/>
              </a:xfrm>
              <a:custGeom>
                <a:avLst/>
                <a:gdLst/>
                <a:ahLst/>
                <a:cxnLst/>
                <a:rect l="l" t="t" r="r" b="b"/>
                <a:pathLst>
                  <a:path w="935" h="4404" extrusionOk="0">
                    <a:moveTo>
                      <a:pt x="234" y="4404"/>
                    </a:moveTo>
                    <a:cubicBezTo>
                      <a:pt x="268" y="4371"/>
                      <a:pt x="268" y="4371"/>
                      <a:pt x="301" y="4337"/>
                    </a:cubicBezTo>
                    <a:cubicBezTo>
                      <a:pt x="301" y="4270"/>
                      <a:pt x="301" y="4204"/>
                      <a:pt x="301" y="4170"/>
                    </a:cubicBezTo>
                    <a:cubicBezTo>
                      <a:pt x="268" y="3537"/>
                      <a:pt x="268" y="2869"/>
                      <a:pt x="368" y="2202"/>
                    </a:cubicBezTo>
                    <a:cubicBezTo>
                      <a:pt x="434" y="1835"/>
                      <a:pt x="501" y="1502"/>
                      <a:pt x="601" y="1135"/>
                    </a:cubicBezTo>
                    <a:cubicBezTo>
                      <a:pt x="668" y="768"/>
                      <a:pt x="801" y="434"/>
                      <a:pt x="935" y="101"/>
                    </a:cubicBezTo>
                    <a:cubicBezTo>
                      <a:pt x="935" y="67"/>
                      <a:pt x="935" y="34"/>
                      <a:pt x="901" y="34"/>
                    </a:cubicBezTo>
                    <a:cubicBezTo>
                      <a:pt x="868" y="1"/>
                      <a:pt x="835" y="34"/>
                      <a:pt x="835" y="34"/>
                    </a:cubicBezTo>
                    <a:cubicBezTo>
                      <a:pt x="668" y="368"/>
                      <a:pt x="501" y="701"/>
                      <a:pt x="401" y="1068"/>
                    </a:cubicBezTo>
                    <a:cubicBezTo>
                      <a:pt x="268" y="1435"/>
                      <a:pt x="201" y="1802"/>
                      <a:pt x="134" y="2169"/>
                    </a:cubicBezTo>
                    <a:cubicBezTo>
                      <a:pt x="34" y="2869"/>
                      <a:pt x="1" y="3570"/>
                      <a:pt x="68" y="4170"/>
                    </a:cubicBezTo>
                    <a:cubicBezTo>
                      <a:pt x="101" y="4237"/>
                      <a:pt x="68" y="4304"/>
                      <a:pt x="101" y="4337"/>
                    </a:cubicBezTo>
                    <a:cubicBezTo>
                      <a:pt x="134" y="4371"/>
                      <a:pt x="134" y="4371"/>
                      <a:pt x="201" y="4404"/>
                    </a:cubicBezTo>
                    <a:cubicBezTo>
                      <a:pt x="201" y="4404"/>
                      <a:pt x="201" y="4404"/>
                      <a:pt x="201" y="4404"/>
                    </a:cubicBezTo>
                    <a:cubicBezTo>
                      <a:pt x="234" y="4404"/>
                      <a:pt x="234" y="4404"/>
                      <a:pt x="234" y="44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5"/>
              <p:cNvSpPr/>
              <p:nvPr/>
            </p:nvSpPr>
            <p:spPr>
              <a:xfrm>
                <a:off x="4565925" y="4128400"/>
                <a:ext cx="82600" cy="113425"/>
              </a:xfrm>
              <a:custGeom>
                <a:avLst/>
                <a:gdLst/>
                <a:ahLst/>
                <a:cxnLst/>
                <a:rect l="l" t="t" r="r" b="b"/>
                <a:pathLst>
                  <a:path w="3304" h="4537" extrusionOk="0">
                    <a:moveTo>
                      <a:pt x="34" y="4504"/>
                    </a:moveTo>
                    <a:cubicBezTo>
                      <a:pt x="67" y="4537"/>
                      <a:pt x="34" y="4537"/>
                      <a:pt x="67" y="4537"/>
                    </a:cubicBezTo>
                    <a:cubicBezTo>
                      <a:pt x="67" y="4537"/>
                      <a:pt x="101" y="4504"/>
                      <a:pt x="101" y="4470"/>
                    </a:cubicBezTo>
                    <a:cubicBezTo>
                      <a:pt x="268" y="4303"/>
                      <a:pt x="401" y="4137"/>
                      <a:pt x="534" y="3937"/>
                    </a:cubicBezTo>
                    <a:cubicBezTo>
                      <a:pt x="901" y="3470"/>
                      <a:pt x="1202" y="2969"/>
                      <a:pt x="1535" y="2502"/>
                    </a:cubicBezTo>
                    <a:lnTo>
                      <a:pt x="3303" y="34"/>
                    </a:lnTo>
                    <a:cubicBezTo>
                      <a:pt x="3303" y="34"/>
                      <a:pt x="3303" y="0"/>
                      <a:pt x="3303" y="0"/>
                    </a:cubicBezTo>
                    <a:cubicBezTo>
                      <a:pt x="3270" y="0"/>
                      <a:pt x="3270" y="0"/>
                      <a:pt x="3270" y="0"/>
                    </a:cubicBezTo>
                    <a:lnTo>
                      <a:pt x="1435" y="2402"/>
                    </a:lnTo>
                    <a:cubicBezTo>
                      <a:pt x="1135" y="2836"/>
                      <a:pt x="868" y="3269"/>
                      <a:pt x="601" y="3670"/>
                    </a:cubicBezTo>
                    <a:cubicBezTo>
                      <a:pt x="401" y="3903"/>
                      <a:pt x="234" y="4170"/>
                      <a:pt x="34" y="4404"/>
                    </a:cubicBezTo>
                    <a:cubicBezTo>
                      <a:pt x="34" y="4404"/>
                      <a:pt x="1" y="4437"/>
                      <a:pt x="1" y="4470"/>
                    </a:cubicBezTo>
                    <a:cubicBezTo>
                      <a:pt x="1" y="4504"/>
                      <a:pt x="1" y="4470"/>
                      <a:pt x="1" y="4504"/>
                    </a:cubicBezTo>
                    <a:cubicBezTo>
                      <a:pt x="1" y="4504"/>
                      <a:pt x="1" y="4504"/>
                      <a:pt x="1" y="4504"/>
                    </a:cubicBezTo>
                    <a:cubicBezTo>
                      <a:pt x="1" y="4537"/>
                      <a:pt x="34" y="4537"/>
                      <a:pt x="34" y="45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5"/>
              <p:cNvSpPr/>
              <p:nvPr/>
            </p:nvSpPr>
            <p:spPr>
              <a:xfrm>
                <a:off x="4492550" y="4141750"/>
                <a:ext cx="25050" cy="34200"/>
              </a:xfrm>
              <a:custGeom>
                <a:avLst/>
                <a:gdLst/>
                <a:ahLst/>
                <a:cxnLst/>
                <a:rect l="l" t="t" r="r" b="b"/>
                <a:pathLst>
                  <a:path w="1002" h="1368" extrusionOk="0">
                    <a:moveTo>
                      <a:pt x="34" y="1368"/>
                    </a:moveTo>
                    <a:cubicBezTo>
                      <a:pt x="167" y="1201"/>
                      <a:pt x="301" y="1034"/>
                      <a:pt x="434" y="867"/>
                    </a:cubicBezTo>
                    <a:cubicBezTo>
                      <a:pt x="634" y="634"/>
                      <a:pt x="801" y="367"/>
                      <a:pt x="1001" y="100"/>
                    </a:cubicBezTo>
                    <a:cubicBezTo>
                      <a:pt x="1001" y="67"/>
                      <a:pt x="1001" y="33"/>
                      <a:pt x="1001" y="33"/>
                    </a:cubicBezTo>
                    <a:cubicBezTo>
                      <a:pt x="968" y="0"/>
                      <a:pt x="934" y="0"/>
                      <a:pt x="934" y="33"/>
                    </a:cubicBezTo>
                    <a:lnTo>
                      <a:pt x="0" y="1334"/>
                    </a:lnTo>
                    <a:cubicBezTo>
                      <a:pt x="0" y="1368"/>
                      <a:pt x="0" y="1368"/>
                      <a:pt x="0" y="1368"/>
                    </a:cubicBezTo>
                    <a:cubicBezTo>
                      <a:pt x="0" y="1368"/>
                      <a:pt x="34" y="1368"/>
                      <a:pt x="34" y="13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5"/>
              <p:cNvSpPr/>
              <p:nvPr/>
            </p:nvSpPr>
            <p:spPr>
              <a:xfrm>
                <a:off x="4745225" y="4075025"/>
                <a:ext cx="5025" cy="5875"/>
              </a:xfrm>
              <a:custGeom>
                <a:avLst/>
                <a:gdLst/>
                <a:ahLst/>
                <a:cxnLst/>
                <a:rect l="l" t="t" r="r" b="b"/>
                <a:pathLst>
                  <a:path w="201" h="235" extrusionOk="0">
                    <a:moveTo>
                      <a:pt x="34" y="201"/>
                    </a:moveTo>
                    <a:cubicBezTo>
                      <a:pt x="67" y="201"/>
                      <a:pt x="67" y="201"/>
                      <a:pt x="101" y="201"/>
                    </a:cubicBezTo>
                    <a:cubicBezTo>
                      <a:pt x="134" y="167"/>
                      <a:pt x="134" y="134"/>
                      <a:pt x="167" y="67"/>
                    </a:cubicBezTo>
                    <a:cubicBezTo>
                      <a:pt x="201" y="67"/>
                      <a:pt x="167" y="34"/>
                      <a:pt x="167" y="1"/>
                    </a:cubicBezTo>
                    <a:cubicBezTo>
                      <a:pt x="134" y="1"/>
                      <a:pt x="101" y="1"/>
                      <a:pt x="101" y="1"/>
                    </a:cubicBezTo>
                    <a:cubicBezTo>
                      <a:pt x="34" y="67"/>
                      <a:pt x="1" y="67"/>
                      <a:pt x="1" y="134"/>
                    </a:cubicBezTo>
                    <a:cubicBezTo>
                      <a:pt x="1" y="134"/>
                      <a:pt x="1" y="167"/>
                      <a:pt x="1" y="201"/>
                    </a:cubicBezTo>
                    <a:cubicBezTo>
                      <a:pt x="1" y="201"/>
                      <a:pt x="1" y="201"/>
                      <a:pt x="1" y="234"/>
                    </a:cubicBezTo>
                    <a:cubicBezTo>
                      <a:pt x="1" y="234"/>
                      <a:pt x="34" y="234"/>
                      <a:pt x="34" y="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5"/>
              <p:cNvSpPr/>
              <p:nvPr/>
            </p:nvSpPr>
            <p:spPr>
              <a:xfrm>
                <a:off x="4699350" y="4014150"/>
                <a:ext cx="28400" cy="30050"/>
              </a:xfrm>
              <a:custGeom>
                <a:avLst/>
                <a:gdLst/>
                <a:ahLst/>
                <a:cxnLst/>
                <a:rect l="l" t="t" r="r" b="b"/>
                <a:pathLst>
                  <a:path w="1136" h="1202" extrusionOk="0">
                    <a:moveTo>
                      <a:pt x="134" y="301"/>
                    </a:moveTo>
                    <a:cubicBezTo>
                      <a:pt x="101" y="301"/>
                      <a:pt x="101" y="301"/>
                      <a:pt x="101" y="334"/>
                    </a:cubicBezTo>
                    <a:cubicBezTo>
                      <a:pt x="68" y="367"/>
                      <a:pt x="68" y="434"/>
                      <a:pt x="34" y="467"/>
                    </a:cubicBezTo>
                    <a:cubicBezTo>
                      <a:pt x="1" y="701"/>
                      <a:pt x="134" y="934"/>
                      <a:pt x="334" y="1035"/>
                    </a:cubicBezTo>
                    <a:cubicBezTo>
                      <a:pt x="568" y="1201"/>
                      <a:pt x="902" y="1168"/>
                      <a:pt x="1035" y="768"/>
                    </a:cubicBezTo>
                    <a:cubicBezTo>
                      <a:pt x="1135" y="401"/>
                      <a:pt x="968" y="167"/>
                      <a:pt x="701" y="67"/>
                    </a:cubicBezTo>
                    <a:cubicBezTo>
                      <a:pt x="535" y="0"/>
                      <a:pt x="334" y="34"/>
                      <a:pt x="201" y="167"/>
                    </a:cubicBezTo>
                    <a:cubicBezTo>
                      <a:pt x="168" y="201"/>
                      <a:pt x="134" y="234"/>
                      <a:pt x="134" y="301"/>
                    </a:cubicBezTo>
                    <a:close/>
                    <a:moveTo>
                      <a:pt x="134" y="501"/>
                    </a:moveTo>
                    <a:cubicBezTo>
                      <a:pt x="168" y="701"/>
                      <a:pt x="268" y="834"/>
                      <a:pt x="401" y="901"/>
                    </a:cubicBezTo>
                    <a:cubicBezTo>
                      <a:pt x="568" y="1001"/>
                      <a:pt x="801" y="968"/>
                      <a:pt x="868" y="734"/>
                    </a:cubicBezTo>
                    <a:cubicBezTo>
                      <a:pt x="968" y="467"/>
                      <a:pt x="835" y="301"/>
                      <a:pt x="635" y="234"/>
                    </a:cubicBezTo>
                    <a:cubicBezTo>
                      <a:pt x="535" y="167"/>
                      <a:pt x="401" y="201"/>
                      <a:pt x="301" y="267"/>
                    </a:cubicBezTo>
                    <a:cubicBezTo>
                      <a:pt x="268" y="334"/>
                      <a:pt x="201" y="367"/>
                      <a:pt x="168" y="467"/>
                    </a:cubicBezTo>
                    <a:cubicBezTo>
                      <a:pt x="168" y="501"/>
                      <a:pt x="168" y="501"/>
                      <a:pt x="134" y="5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5"/>
              <p:cNvSpPr/>
              <p:nvPr/>
            </p:nvSpPr>
            <p:spPr>
              <a:xfrm>
                <a:off x="4600125" y="3824025"/>
                <a:ext cx="81750" cy="115100"/>
              </a:xfrm>
              <a:custGeom>
                <a:avLst/>
                <a:gdLst/>
                <a:ahLst/>
                <a:cxnLst/>
                <a:rect l="l" t="t" r="r" b="b"/>
                <a:pathLst>
                  <a:path w="3270" h="4604" extrusionOk="0">
                    <a:moveTo>
                      <a:pt x="2102" y="4470"/>
                    </a:moveTo>
                    <a:cubicBezTo>
                      <a:pt x="2135" y="4570"/>
                      <a:pt x="2169" y="4603"/>
                      <a:pt x="2169" y="4603"/>
                    </a:cubicBezTo>
                    <a:cubicBezTo>
                      <a:pt x="2202" y="4603"/>
                      <a:pt x="2202" y="4603"/>
                      <a:pt x="2202" y="4570"/>
                    </a:cubicBezTo>
                    <a:lnTo>
                      <a:pt x="2269" y="4570"/>
                    </a:lnTo>
                    <a:lnTo>
                      <a:pt x="2302" y="4570"/>
                    </a:lnTo>
                    <a:lnTo>
                      <a:pt x="2302" y="4537"/>
                    </a:lnTo>
                    <a:cubicBezTo>
                      <a:pt x="2302" y="4503"/>
                      <a:pt x="2302" y="4503"/>
                      <a:pt x="2269" y="4470"/>
                    </a:cubicBezTo>
                    <a:cubicBezTo>
                      <a:pt x="2269" y="4437"/>
                      <a:pt x="2235" y="4437"/>
                      <a:pt x="2202" y="4403"/>
                    </a:cubicBezTo>
                    <a:cubicBezTo>
                      <a:pt x="2202" y="4370"/>
                      <a:pt x="2202" y="4270"/>
                      <a:pt x="2169" y="4170"/>
                    </a:cubicBezTo>
                    <a:cubicBezTo>
                      <a:pt x="2102" y="3903"/>
                      <a:pt x="2069" y="3636"/>
                      <a:pt x="2035" y="3369"/>
                    </a:cubicBezTo>
                    <a:cubicBezTo>
                      <a:pt x="2002" y="3136"/>
                      <a:pt x="2002" y="2869"/>
                      <a:pt x="2002" y="2602"/>
                    </a:cubicBezTo>
                    <a:lnTo>
                      <a:pt x="2002" y="1735"/>
                    </a:lnTo>
                    <a:cubicBezTo>
                      <a:pt x="2002" y="1635"/>
                      <a:pt x="2069" y="834"/>
                      <a:pt x="2269" y="434"/>
                    </a:cubicBezTo>
                    <a:cubicBezTo>
                      <a:pt x="2369" y="300"/>
                      <a:pt x="2469" y="200"/>
                      <a:pt x="2636" y="334"/>
                    </a:cubicBezTo>
                    <a:cubicBezTo>
                      <a:pt x="2736" y="434"/>
                      <a:pt x="2836" y="567"/>
                      <a:pt x="2902" y="701"/>
                    </a:cubicBezTo>
                    <a:cubicBezTo>
                      <a:pt x="2969" y="934"/>
                      <a:pt x="3003" y="1201"/>
                      <a:pt x="3036" y="1468"/>
                    </a:cubicBezTo>
                    <a:cubicBezTo>
                      <a:pt x="3069" y="1901"/>
                      <a:pt x="3069" y="2468"/>
                      <a:pt x="2969" y="3002"/>
                    </a:cubicBezTo>
                    <a:cubicBezTo>
                      <a:pt x="2869" y="3503"/>
                      <a:pt x="2669" y="4003"/>
                      <a:pt x="2369" y="4370"/>
                    </a:cubicBezTo>
                    <a:cubicBezTo>
                      <a:pt x="2335" y="4403"/>
                      <a:pt x="2369" y="4437"/>
                      <a:pt x="2369" y="4470"/>
                    </a:cubicBezTo>
                    <a:cubicBezTo>
                      <a:pt x="2402" y="4503"/>
                      <a:pt x="2435" y="4470"/>
                      <a:pt x="2469" y="4470"/>
                    </a:cubicBezTo>
                    <a:cubicBezTo>
                      <a:pt x="2736" y="4170"/>
                      <a:pt x="2936" y="3769"/>
                      <a:pt x="3069" y="3336"/>
                    </a:cubicBezTo>
                    <a:cubicBezTo>
                      <a:pt x="3236" y="2702"/>
                      <a:pt x="3269" y="2035"/>
                      <a:pt x="3203" y="1468"/>
                    </a:cubicBezTo>
                    <a:cubicBezTo>
                      <a:pt x="3169" y="1201"/>
                      <a:pt x="3169" y="934"/>
                      <a:pt x="3069" y="667"/>
                    </a:cubicBezTo>
                    <a:cubicBezTo>
                      <a:pt x="3003" y="500"/>
                      <a:pt x="2902" y="334"/>
                      <a:pt x="2736" y="234"/>
                    </a:cubicBezTo>
                    <a:cubicBezTo>
                      <a:pt x="2502" y="33"/>
                      <a:pt x="2302" y="133"/>
                      <a:pt x="2169" y="400"/>
                    </a:cubicBezTo>
                    <a:cubicBezTo>
                      <a:pt x="1935" y="801"/>
                      <a:pt x="1902" y="1635"/>
                      <a:pt x="1902" y="1768"/>
                    </a:cubicBezTo>
                    <a:lnTo>
                      <a:pt x="1868" y="2635"/>
                    </a:lnTo>
                    <a:lnTo>
                      <a:pt x="1868" y="2735"/>
                    </a:lnTo>
                    <a:cubicBezTo>
                      <a:pt x="1702" y="2235"/>
                      <a:pt x="1401" y="1334"/>
                      <a:pt x="1001" y="701"/>
                    </a:cubicBezTo>
                    <a:cubicBezTo>
                      <a:pt x="734" y="267"/>
                      <a:pt x="434" y="0"/>
                      <a:pt x="134" y="133"/>
                    </a:cubicBezTo>
                    <a:cubicBezTo>
                      <a:pt x="67" y="167"/>
                      <a:pt x="0" y="334"/>
                      <a:pt x="0" y="500"/>
                    </a:cubicBezTo>
                    <a:cubicBezTo>
                      <a:pt x="0" y="767"/>
                      <a:pt x="100" y="1168"/>
                      <a:pt x="134" y="1234"/>
                    </a:cubicBezTo>
                    <a:cubicBezTo>
                      <a:pt x="267" y="1901"/>
                      <a:pt x="534" y="2535"/>
                      <a:pt x="934" y="3102"/>
                    </a:cubicBezTo>
                    <a:cubicBezTo>
                      <a:pt x="1201" y="3603"/>
                      <a:pt x="1635" y="4070"/>
                      <a:pt x="2102" y="4470"/>
                    </a:cubicBezTo>
                    <a:close/>
                    <a:moveTo>
                      <a:pt x="2035" y="4236"/>
                    </a:moveTo>
                    <a:lnTo>
                      <a:pt x="2035" y="4203"/>
                    </a:lnTo>
                    <a:cubicBezTo>
                      <a:pt x="2002" y="4136"/>
                      <a:pt x="1968" y="3936"/>
                      <a:pt x="1935" y="3836"/>
                    </a:cubicBezTo>
                    <a:lnTo>
                      <a:pt x="1768" y="2969"/>
                    </a:lnTo>
                    <a:cubicBezTo>
                      <a:pt x="1702" y="2669"/>
                      <a:pt x="1335" y="1468"/>
                      <a:pt x="868" y="767"/>
                    </a:cubicBezTo>
                    <a:cubicBezTo>
                      <a:pt x="634" y="400"/>
                      <a:pt x="434" y="133"/>
                      <a:pt x="201" y="234"/>
                    </a:cubicBezTo>
                    <a:cubicBezTo>
                      <a:pt x="134" y="267"/>
                      <a:pt x="134" y="400"/>
                      <a:pt x="134" y="567"/>
                    </a:cubicBezTo>
                    <a:cubicBezTo>
                      <a:pt x="167" y="834"/>
                      <a:pt x="234" y="1134"/>
                      <a:pt x="234" y="1168"/>
                    </a:cubicBezTo>
                    <a:cubicBezTo>
                      <a:pt x="401" y="1801"/>
                      <a:pt x="668" y="2435"/>
                      <a:pt x="1001" y="3002"/>
                    </a:cubicBezTo>
                    <a:cubicBezTo>
                      <a:pt x="1301" y="3469"/>
                      <a:pt x="1635" y="3903"/>
                      <a:pt x="2035" y="4270"/>
                    </a:cubicBezTo>
                    <a:lnTo>
                      <a:pt x="2035" y="42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5"/>
              <p:cNvSpPr/>
              <p:nvPr/>
            </p:nvSpPr>
            <p:spPr>
              <a:xfrm>
                <a:off x="3526025" y="1907650"/>
                <a:ext cx="222675" cy="90925"/>
              </a:xfrm>
              <a:custGeom>
                <a:avLst/>
                <a:gdLst/>
                <a:ahLst/>
                <a:cxnLst/>
                <a:rect l="l" t="t" r="r" b="b"/>
                <a:pathLst>
                  <a:path w="8907" h="3637" extrusionOk="0">
                    <a:moveTo>
                      <a:pt x="8206" y="3002"/>
                    </a:moveTo>
                    <a:cubicBezTo>
                      <a:pt x="8206" y="2969"/>
                      <a:pt x="8240" y="2936"/>
                      <a:pt x="8440" y="2869"/>
                    </a:cubicBezTo>
                    <a:cubicBezTo>
                      <a:pt x="8440" y="2902"/>
                      <a:pt x="8440" y="2902"/>
                      <a:pt x="8473" y="2902"/>
                    </a:cubicBezTo>
                    <a:cubicBezTo>
                      <a:pt x="8473" y="2902"/>
                      <a:pt x="8473" y="2869"/>
                      <a:pt x="8473" y="2869"/>
                    </a:cubicBezTo>
                    <a:cubicBezTo>
                      <a:pt x="8907" y="2502"/>
                      <a:pt x="8640" y="3102"/>
                      <a:pt x="8707" y="2735"/>
                    </a:cubicBezTo>
                    <a:cubicBezTo>
                      <a:pt x="8740" y="2702"/>
                      <a:pt x="8740" y="2702"/>
                      <a:pt x="8740" y="2635"/>
                    </a:cubicBezTo>
                    <a:cubicBezTo>
                      <a:pt x="8740" y="2635"/>
                      <a:pt x="8740" y="2602"/>
                      <a:pt x="8740" y="2602"/>
                    </a:cubicBezTo>
                    <a:cubicBezTo>
                      <a:pt x="8673" y="2469"/>
                      <a:pt x="8607" y="2302"/>
                      <a:pt x="8540" y="2202"/>
                    </a:cubicBezTo>
                    <a:cubicBezTo>
                      <a:pt x="8273" y="1735"/>
                      <a:pt x="7939" y="1334"/>
                      <a:pt x="7539" y="1001"/>
                    </a:cubicBezTo>
                    <a:cubicBezTo>
                      <a:pt x="6605" y="234"/>
                      <a:pt x="5338" y="0"/>
                      <a:pt x="4137" y="100"/>
                    </a:cubicBezTo>
                    <a:cubicBezTo>
                      <a:pt x="3670" y="167"/>
                      <a:pt x="3236" y="267"/>
                      <a:pt x="2802" y="434"/>
                    </a:cubicBezTo>
                    <a:cubicBezTo>
                      <a:pt x="2169" y="701"/>
                      <a:pt x="1602" y="1034"/>
                      <a:pt x="1101" y="1535"/>
                    </a:cubicBezTo>
                    <a:cubicBezTo>
                      <a:pt x="734" y="1902"/>
                      <a:pt x="434" y="2302"/>
                      <a:pt x="234" y="2802"/>
                    </a:cubicBezTo>
                    <a:cubicBezTo>
                      <a:pt x="134" y="3002"/>
                      <a:pt x="67" y="3202"/>
                      <a:pt x="34" y="3436"/>
                    </a:cubicBezTo>
                    <a:cubicBezTo>
                      <a:pt x="0" y="3469"/>
                      <a:pt x="34" y="3569"/>
                      <a:pt x="100" y="3603"/>
                    </a:cubicBezTo>
                    <a:cubicBezTo>
                      <a:pt x="167" y="3636"/>
                      <a:pt x="234" y="3603"/>
                      <a:pt x="267" y="3536"/>
                    </a:cubicBezTo>
                    <a:cubicBezTo>
                      <a:pt x="401" y="3369"/>
                      <a:pt x="501" y="3202"/>
                      <a:pt x="668" y="3069"/>
                    </a:cubicBezTo>
                    <a:cubicBezTo>
                      <a:pt x="834" y="2869"/>
                      <a:pt x="1034" y="2669"/>
                      <a:pt x="1268" y="2469"/>
                    </a:cubicBezTo>
                    <a:cubicBezTo>
                      <a:pt x="1768" y="2002"/>
                      <a:pt x="2335" y="1701"/>
                      <a:pt x="2969" y="1468"/>
                    </a:cubicBezTo>
                    <a:cubicBezTo>
                      <a:pt x="3369" y="1334"/>
                      <a:pt x="3770" y="1234"/>
                      <a:pt x="4203" y="1201"/>
                    </a:cubicBezTo>
                    <a:cubicBezTo>
                      <a:pt x="5171" y="1101"/>
                      <a:pt x="6138" y="1301"/>
                      <a:pt x="6939" y="1835"/>
                    </a:cubicBezTo>
                    <a:cubicBezTo>
                      <a:pt x="7272" y="2035"/>
                      <a:pt x="7572" y="2302"/>
                      <a:pt x="7873" y="2635"/>
                    </a:cubicBezTo>
                    <a:cubicBezTo>
                      <a:pt x="7939" y="2735"/>
                      <a:pt x="8006" y="2836"/>
                      <a:pt x="8106" y="2936"/>
                    </a:cubicBezTo>
                    <a:cubicBezTo>
                      <a:pt x="8106" y="2969"/>
                      <a:pt x="8106" y="2969"/>
                      <a:pt x="8140" y="2969"/>
                    </a:cubicBezTo>
                    <a:cubicBezTo>
                      <a:pt x="8506" y="3102"/>
                      <a:pt x="8240" y="3102"/>
                      <a:pt x="8206" y="3002"/>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5"/>
              <p:cNvSpPr/>
              <p:nvPr/>
            </p:nvSpPr>
            <p:spPr>
              <a:xfrm>
                <a:off x="3626100" y="1972700"/>
                <a:ext cx="90075" cy="17525"/>
              </a:xfrm>
              <a:custGeom>
                <a:avLst/>
                <a:gdLst/>
                <a:ahLst/>
                <a:cxnLst/>
                <a:rect l="l" t="t" r="r" b="b"/>
                <a:pathLst>
                  <a:path w="3603" h="701" extrusionOk="0">
                    <a:moveTo>
                      <a:pt x="3536" y="600"/>
                    </a:moveTo>
                    <a:cubicBezTo>
                      <a:pt x="3569" y="534"/>
                      <a:pt x="3603" y="567"/>
                      <a:pt x="3569" y="500"/>
                    </a:cubicBezTo>
                    <a:cubicBezTo>
                      <a:pt x="3536" y="467"/>
                      <a:pt x="3469" y="467"/>
                      <a:pt x="3436" y="434"/>
                    </a:cubicBezTo>
                    <a:cubicBezTo>
                      <a:pt x="2902" y="133"/>
                      <a:pt x="2369" y="0"/>
                      <a:pt x="1802" y="0"/>
                    </a:cubicBezTo>
                    <a:cubicBezTo>
                      <a:pt x="1568" y="0"/>
                      <a:pt x="1301" y="0"/>
                      <a:pt x="1068" y="67"/>
                    </a:cubicBezTo>
                    <a:cubicBezTo>
                      <a:pt x="701" y="133"/>
                      <a:pt x="367" y="300"/>
                      <a:pt x="34" y="534"/>
                    </a:cubicBezTo>
                    <a:cubicBezTo>
                      <a:pt x="0" y="534"/>
                      <a:pt x="0" y="600"/>
                      <a:pt x="0" y="600"/>
                    </a:cubicBezTo>
                    <a:cubicBezTo>
                      <a:pt x="34" y="634"/>
                      <a:pt x="67" y="667"/>
                      <a:pt x="100" y="634"/>
                    </a:cubicBezTo>
                    <a:cubicBezTo>
                      <a:pt x="434" y="467"/>
                      <a:pt x="767" y="367"/>
                      <a:pt x="1101" y="334"/>
                    </a:cubicBezTo>
                    <a:cubicBezTo>
                      <a:pt x="1335" y="267"/>
                      <a:pt x="1568" y="267"/>
                      <a:pt x="1802" y="267"/>
                    </a:cubicBezTo>
                    <a:cubicBezTo>
                      <a:pt x="2302" y="267"/>
                      <a:pt x="2836" y="400"/>
                      <a:pt x="3303" y="634"/>
                    </a:cubicBezTo>
                    <a:cubicBezTo>
                      <a:pt x="3369" y="667"/>
                      <a:pt x="3403" y="701"/>
                      <a:pt x="3436" y="701"/>
                    </a:cubicBezTo>
                    <a:cubicBezTo>
                      <a:pt x="3503" y="701"/>
                      <a:pt x="3436" y="701"/>
                      <a:pt x="3503" y="667"/>
                    </a:cubicBezTo>
                    <a:cubicBezTo>
                      <a:pt x="3536" y="667"/>
                      <a:pt x="3536" y="667"/>
                      <a:pt x="3536" y="634"/>
                    </a:cubicBezTo>
                    <a:cubicBezTo>
                      <a:pt x="3569" y="634"/>
                      <a:pt x="3569" y="600"/>
                      <a:pt x="3536" y="600"/>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5"/>
              <p:cNvSpPr/>
              <p:nvPr/>
            </p:nvSpPr>
            <p:spPr>
              <a:xfrm>
                <a:off x="3838750" y="1968525"/>
                <a:ext cx="7525" cy="17525"/>
              </a:xfrm>
              <a:custGeom>
                <a:avLst/>
                <a:gdLst/>
                <a:ahLst/>
                <a:cxnLst/>
                <a:rect l="l" t="t" r="r" b="b"/>
                <a:pathLst>
                  <a:path w="301" h="701" extrusionOk="0">
                    <a:moveTo>
                      <a:pt x="200" y="34"/>
                    </a:moveTo>
                    <a:cubicBezTo>
                      <a:pt x="167" y="34"/>
                      <a:pt x="200" y="0"/>
                      <a:pt x="167" y="34"/>
                    </a:cubicBezTo>
                    <a:cubicBezTo>
                      <a:pt x="134" y="34"/>
                      <a:pt x="134" y="34"/>
                      <a:pt x="134" y="67"/>
                    </a:cubicBezTo>
                    <a:cubicBezTo>
                      <a:pt x="100" y="267"/>
                      <a:pt x="34" y="434"/>
                      <a:pt x="0" y="634"/>
                    </a:cubicBezTo>
                    <a:cubicBezTo>
                      <a:pt x="0" y="667"/>
                      <a:pt x="34" y="701"/>
                      <a:pt x="67" y="701"/>
                    </a:cubicBezTo>
                    <a:cubicBezTo>
                      <a:pt x="100" y="701"/>
                      <a:pt x="100" y="701"/>
                      <a:pt x="134" y="667"/>
                    </a:cubicBezTo>
                    <a:cubicBezTo>
                      <a:pt x="167" y="467"/>
                      <a:pt x="234" y="300"/>
                      <a:pt x="301" y="100"/>
                    </a:cubicBezTo>
                    <a:cubicBezTo>
                      <a:pt x="301" y="100"/>
                      <a:pt x="301" y="67"/>
                      <a:pt x="301" y="67"/>
                    </a:cubicBezTo>
                    <a:cubicBezTo>
                      <a:pt x="301" y="34"/>
                      <a:pt x="301" y="67"/>
                      <a:pt x="267" y="34"/>
                    </a:cubicBezTo>
                    <a:cubicBezTo>
                      <a:pt x="267" y="34"/>
                      <a:pt x="267" y="0"/>
                      <a:pt x="267" y="0"/>
                    </a:cubicBezTo>
                    <a:cubicBezTo>
                      <a:pt x="234" y="0"/>
                      <a:pt x="234" y="34"/>
                      <a:pt x="200" y="34"/>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FA958EC-C766-54EB-870E-30132FA9F493}"/>
              </a:ext>
            </a:extLst>
          </p:cNvPr>
          <p:cNvSpPr/>
          <p:nvPr/>
        </p:nvSpPr>
        <p:spPr>
          <a:xfrm>
            <a:off x="3098157" y="184696"/>
            <a:ext cx="2947686" cy="57004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Câu hỏi </a:t>
            </a:r>
          </a:p>
        </p:txBody>
      </p:sp>
      <p:sp>
        <p:nvSpPr>
          <p:cNvPr id="8" name="TextBox 7">
            <a:extLst>
              <a:ext uri="{FF2B5EF4-FFF2-40B4-BE49-F238E27FC236}">
                <a16:creationId xmlns:a16="http://schemas.microsoft.com/office/drawing/2014/main" xmlns="" id="{8CAF03E1-B99D-1D97-69E0-52EB670A0DDC}"/>
              </a:ext>
            </a:extLst>
          </p:cNvPr>
          <p:cNvSpPr txBox="1"/>
          <p:nvPr/>
        </p:nvSpPr>
        <p:spPr>
          <a:xfrm>
            <a:off x="454066" y="881860"/>
            <a:ext cx="8235867" cy="4190314"/>
          </a:xfrm>
          <a:prstGeom prst="rect">
            <a:avLst/>
          </a:prstGeom>
          <a:solidFill>
            <a:srgbClr val="FEFEFE"/>
          </a:solidFill>
        </p:spPr>
        <p:txBody>
          <a:bodyPr wrap="square">
            <a:spAutoFit/>
          </a:bodyPr>
          <a:lstStyle/>
          <a:p>
            <a:pPr algn="just">
              <a:lnSpc>
                <a:spcPct val="150000"/>
              </a:lnSpc>
            </a:pPr>
            <a:r>
              <a:rPr lang="en-US" sz="2000" b="1"/>
              <a:t>Câu 1. </a:t>
            </a:r>
            <a:r>
              <a:rPr lang="en-US" sz="2000"/>
              <a:t>Hành động bỏ mũ khi chào thầy giáo cũ của bố bạn nhỏ nói lên điều gì?</a:t>
            </a:r>
          </a:p>
          <a:p>
            <a:pPr algn="just">
              <a:lnSpc>
                <a:spcPct val="150000"/>
              </a:lnSpc>
            </a:pPr>
            <a:r>
              <a:rPr lang="en-US" sz="2000" b="1"/>
              <a:t>Câu 2. </a:t>
            </a:r>
            <a:r>
              <a:rPr lang="en-US" sz="2000"/>
              <a:t>Những cử chỉ, lời nói, việc làm nào của thầy giáo làm cho bố bạn nhỏ xúc động?</a:t>
            </a:r>
          </a:p>
          <a:p>
            <a:pPr algn="just">
              <a:lnSpc>
                <a:spcPct val="150000"/>
              </a:lnSpc>
            </a:pPr>
            <a:r>
              <a:rPr lang="en-US" sz="2000" b="1"/>
              <a:t>Câu 3. </a:t>
            </a:r>
            <a:r>
              <a:rPr lang="en-US" sz="2000"/>
              <a:t>Vì sao bố bạn nhỏ rưng rưng nước mắt khi nhận lại bài chính tả cũ của mình?</a:t>
            </a:r>
          </a:p>
          <a:p>
            <a:pPr algn="just">
              <a:lnSpc>
                <a:spcPct val="150000"/>
              </a:lnSpc>
            </a:pPr>
            <a:r>
              <a:rPr lang="en-US" sz="2000" b="1"/>
              <a:t>Câu 4. </a:t>
            </a:r>
            <a:r>
              <a:rPr lang="en-US" sz="2000"/>
              <a:t>Theo em, bạn nhỏ có cảm nghĩ gì khi được tới thăm người thầy đầu tiên của bố?</a:t>
            </a:r>
          </a:p>
          <a:p>
            <a:pPr algn="just">
              <a:lnSpc>
                <a:spcPct val="150000"/>
              </a:lnSpc>
            </a:pPr>
            <a:r>
              <a:rPr lang="en-US" sz="2000" b="1"/>
              <a:t>Câu 5. </a:t>
            </a:r>
            <a:r>
              <a:rPr lang="en-US" sz="2000"/>
              <a:t>Nêu ý nghĩa của câu chuyện.</a:t>
            </a:r>
          </a:p>
        </p:txBody>
      </p:sp>
    </p:spTree>
    <p:extLst>
      <p:ext uri="{BB962C8B-B14F-4D97-AF65-F5344CB8AC3E}">
        <p14:creationId xmlns:p14="http://schemas.microsoft.com/office/powerpoint/2010/main" val="152101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grpSp>
        <p:nvGrpSpPr>
          <p:cNvPr id="6" name="Group 5">
            <a:extLst>
              <a:ext uri="{FF2B5EF4-FFF2-40B4-BE49-F238E27FC236}">
                <a16:creationId xmlns:a16="http://schemas.microsoft.com/office/drawing/2014/main" xmlns="" id="{5FC046A2-3CC2-8090-1322-37931B1E4091}"/>
              </a:ext>
            </a:extLst>
          </p:cNvPr>
          <p:cNvGrpSpPr/>
          <p:nvPr/>
        </p:nvGrpSpPr>
        <p:grpSpPr>
          <a:xfrm>
            <a:off x="500744" y="123371"/>
            <a:ext cx="8142512" cy="1045223"/>
            <a:chOff x="500744" y="108857"/>
            <a:chExt cx="8142512" cy="1045223"/>
          </a:xfrm>
        </p:grpSpPr>
        <p:sp>
          <p:nvSpPr>
            <p:cNvPr id="3" name="Rectangle: Rounded Corners 2">
              <a:extLst>
                <a:ext uri="{FF2B5EF4-FFF2-40B4-BE49-F238E27FC236}">
                  <a16:creationId xmlns:a16="http://schemas.microsoft.com/office/drawing/2014/main" xmlns="" id="{8A96C780-85AB-1572-A018-D6A85A8F93EF}"/>
                </a:ext>
              </a:extLst>
            </p:cNvPr>
            <p:cNvSpPr/>
            <p:nvPr/>
          </p:nvSpPr>
          <p:spPr>
            <a:xfrm>
              <a:off x="500744" y="341087"/>
              <a:ext cx="776513" cy="711200"/>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01</a:t>
              </a:r>
            </a:p>
          </p:txBody>
        </p:sp>
        <p:sp>
          <p:nvSpPr>
            <p:cNvPr id="5" name="TextBox 4">
              <a:extLst>
                <a:ext uri="{FF2B5EF4-FFF2-40B4-BE49-F238E27FC236}">
                  <a16:creationId xmlns:a16="http://schemas.microsoft.com/office/drawing/2014/main" xmlns="" id="{F5EE1832-AB6B-AFD4-586F-B2C1520133E9}"/>
                </a:ext>
              </a:extLst>
            </p:cNvPr>
            <p:cNvSpPr txBox="1"/>
            <p:nvPr/>
          </p:nvSpPr>
          <p:spPr>
            <a:xfrm>
              <a:off x="1465942" y="108857"/>
              <a:ext cx="7177314" cy="1045223"/>
            </a:xfrm>
            <a:prstGeom prst="rect">
              <a:avLst/>
            </a:prstGeom>
            <a:solidFill>
              <a:srgbClr val="F3E4E7"/>
            </a:solidFill>
          </p:spPr>
          <p:txBody>
            <a:bodyPr wrap="square">
              <a:spAutoFit/>
            </a:bodyPr>
            <a:lstStyle/>
            <a:p>
              <a:pPr algn="just">
                <a:lnSpc>
                  <a:spcPct val="150000"/>
                </a:lnSpc>
              </a:pPr>
              <a:r>
                <a:rPr lang="en-US" sz="2200"/>
                <a:t>Hành động bỏ mũ khi chào thầy giáo cũ của bố bạn nhỏ nói lên điều gì?</a:t>
              </a:r>
            </a:p>
          </p:txBody>
        </p:sp>
      </p:grpSp>
      <p:sp>
        <p:nvSpPr>
          <p:cNvPr id="7" name="TextBox 6">
            <a:extLst>
              <a:ext uri="{FF2B5EF4-FFF2-40B4-BE49-F238E27FC236}">
                <a16:creationId xmlns:a16="http://schemas.microsoft.com/office/drawing/2014/main" xmlns="" id="{F3CF19B1-A192-FF4D-A979-FA37848CAF3E}"/>
              </a:ext>
            </a:extLst>
          </p:cNvPr>
          <p:cNvSpPr txBox="1"/>
          <p:nvPr/>
        </p:nvSpPr>
        <p:spPr>
          <a:xfrm>
            <a:off x="613227" y="1421043"/>
            <a:ext cx="1705429" cy="430887"/>
          </a:xfrm>
          <a:prstGeom prst="rect">
            <a:avLst/>
          </a:prstGeom>
          <a:noFill/>
        </p:spPr>
        <p:txBody>
          <a:bodyPr wrap="square" rtlCol="0">
            <a:spAutoFit/>
          </a:bodyPr>
          <a:lstStyle/>
          <a:p>
            <a:r>
              <a:rPr lang="en-US" sz="2200" b="1" i="1" u="sng">
                <a:solidFill>
                  <a:srgbClr val="C00000"/>
                </a:solidFill>
              </a:rPr>
              <a:t>Trả lời: </a:t>
            </a:r>
          </a:p>
        </p:txBody>
      </p:sp>
      <p:sp>
        <p:nvSpPr>
          <p:cNvPr id="10" name="TextBox 9">
            <a:extLst>
              <a:ext uri="{FF2B5EF4-FFF2-40B4-BE49-F238E27FC236}">
                <a16:creationId xmlns:a16="http://schemas.microsoft.com/office/drawing/2014/main" xmlns="" id="{8554A100-FE35-D544-3F1C-93726107D15D}"/>
              </a:ext>
            </a:extLst>
          </p:cNvPr>
          <p:cNvSpPr txBox="1"/>
          <p:nvPr/>
        </p:nvSpPr>
        <p:spPr>
          <a:xfrm>
            <a:off x="613227" y="2004330"/>
            <a:ext cx="4590143" cy="2060885"/>
          </a:xfrm>
          <a:prstGeom prst="rect">
            <a:avLst/>
          </a:prstGeom>
          <a:noFill/>
        </p:spPr>
        <p:txBody>
          <a:bodyPr wrap="square">
            <a:spAutoFit/>
          </a:bodyPr>
          <a:lstStyle/>
          <a:p>
            <a:pPr algn="just">
              <a:lnSpc>
                <a:spcPct val="150000"/>
              </a:lnSpc>
            </a:pPr>
            <a:r>
              <a:rPr lang="en-US" sz="2200"/>
              <a:t>Hành động bỏ mũ khi chào thầy giáo cũ của bố bạn nhỏ cho thấy bố bạn rất kính trọng thầy giáo cũ của mình.</a:t>
            </a:r>
          </a:p>
        </p:txBody>
      </p:sp>
      <p:grpSp>
        <p:nvGrpSpPr>
          <p:cNvPr id="11" name="Google Shape;3248;p72">
            <a:extLst>
              <a:ext uri="{FF2B5EF4-FFF2-40B4-BE49-F238E27FC236}">
                <a16:creationId xmlns:a16="http://schemas.microsoft.com/office/drawing/2014/main" xmlns="" id="{00A227D7-8325-7DB4-4152-8A99AAC90130}"/>
              </a:ext>
            </a:extLst>
          </p:cNvPr>
          <p:cNvGrpSpPr/>
          <p:nvPr/>
        </p:nvGrpSpPr>
        <p:grpSpPr>
          <a:xfrm>
            <a:off x="5886095" y="1727200"/>
            <a:ext cx="2830423" cy="3066350"/>
            <a:chOff x="3760279" y="2132976"/>
            <a:chExt cx="1465315" cy="1587326"/>
          </a:xfrm>
        </p:grpSpPr>
        <p:sp>
          <p:nvSpPr>
            <p:cNvPr id="12" name="Google Shape;3249;p72">
              <a:extLst>
                <a:ext uri="{FF2B5EF4-FFF2-40B4-BE49-F238E27FC236}">
                  <a16:creationId xmlns:a16="http://schemas.microsoft.com/office/drawing/2014/main" xmlns="" id="{EAEA0485-DAB7-1765-9330-3C744EF3271F}"/>
                </a:ext>
              </a:extLst>
            </p:cNvPr>
            <p:cNvSpPr/>
            <p:nvPr/>
          </p:nvSpPr>
          <p:spPr>
            <a:xfrm>
              <a:off x="3760279" y="3187935"/>
              <a:ext cx="1127567" cy="518638"/>
            </a:xfrm>
            <a:custGeom>
              <a:avLst/>
              <a:gdLst/>
              <a:ahLst/>
              <a:cxnLst/>
              <a:rect l="l" t="t" r="r" b="b"/>
              <a:pathLst>
                <a:path w="133598" h="61450" extrusionOk="0">
                  <a:moveTo>
                    <a:pt x="0" y="4413"/>
                  </a:moveTo>
                  <a:lnTo>
                    <a:pt x="97060" y="1"/>
                  </a:lnTo>
                  <a:lnTo>
                    <a:pt x="133598" y="57306"/>
                  </a:lnTo>
                  <a:lnTo>
                    <a:pt x="42680" y="6145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50;p72">
              <a:extLst>
                <a:ext uri="{FF2B5EF4-FFF2-40B4-BE49-F238E27FC236}">
                  <a16:creationId xmlns:a16="http://schemas.microsoft.com/office/drawing/2014/main" xmlns="" id="{CAF85EAB-8C80-5A15-FD4C-E6C66D722E59}"/>
                </a:ext>
              </a:extLst>
            </p:cNvPr>
            <p:cNvSpPr/>
            <p:nvPr/>
          </p:nvSpPr>
          <p:spPr>
            <a:xfrm>
              <a:off x="3801208" y="3151318"/>
              <a:ext cx="1119136" cy="554229"/>
            </a:xfrm>
            <a:custGeom>
              <a:avLst/>
              <a:gdLst/>
              <a:ahLst/>
              <a:cxnLst/>
              <a:rect l="l" t="t" r="r" b="b"/>
              <a:pathLst>
                <a:path w="132599" h="65667" extrusionOk="0">
                  <a:moveTo>
                    <a:pt x="98328" y="1"/>
                  </a:moveTo>
                  <a:lnTo>
                    <a:pt x="1" y="4462"/>
                  </a:lnTo>
                  <a:lnTo>
                    <a:pt x="40463" y="65667"/>
                  </a:lnTo>
                  <a:lnTo>
                    <a:pt x="132599" y="6149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51;p72">
              <a:extLst>
                <a:ext uri="{FF2B5EF4-FFF2-40B4-BE49-F238E27FC236}">
                  <a16:creationId xmlns:a16="http://schemas.microsoft.com/office/drawing/2014/main" xmlns="" id="{7BDCFDE0-2DD2-E285-28E7-532FC1581417}"/>
                </a:ext>
              </a:extLst>
            </p:cNvPr>
            <p:cNvSpPr/>
            <p:nvPr/>
          </p:nvSpPr>
          <p:spPr>
            <a:xfrm>
              <a:off x="3840289" y="3096810"/>
              <a:ext cx="1080050" cy="608743"/>
            </a:xfrm>
            <a:custGeom>
              <a:avLst/>
              <a:gdLst/>
              <a:ahLst/>
              <a:cxnLst/>
              <a:rect l="l" t="t" r="r" b="b"/>
              <a:pathLst>
                <a:path w="127968" h="72126" extrusionOk="0">
                  <a:moveTo>
                    <a:pt x="98304" y="1"/>
                  </a:moveTo>
                  <a:lnTo>
                    <a:pt x="1" y="4218"/>
                  </a:lnTo>
                  <a:lnTo>
                    <a:pt x="35832" y="72126"/>
                  </a:lnTo>
                  <a:lnTo>
                    <a:pt x="127968" y="67958"/>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52;p72">
              <a:extLst>
                <a:ext uri="{FF2B5EF4-FFF2-40B4-BE49-F238E27FC236}">
                  <a16:creationId xmlns:a16="http://schemas.microsoft.com/office/drawing/2014/main" xmlns="" id="{E6BA0A58-3EA6-7233-8DF2-8EEC34222811}"/>
                </a:ext>
              </a:extLst>
            </p:cNvPr>
            <p:cNvSpPr/>
            <p:nvPr/>
          </p:nvSpPr>
          <p:spPr>
            <a:xfrm>
              <a:off x="3923396" y="3045594"/>
              <a:ext cx="996933" cy="659966"/>
            </a:xfrm>
            <a:custGeom>
              <a:avLst/>
              <a:gdLst/>
              <a:ahLst/>
              <a:cxnLst/>
              <a:rect l="l" t="t" r="r" b="b"/>
              <a:pathLst>
                <a:path w="118120" h="78195" extrusionOk="0">
                  <a:moveTo>
                    <a:pt x="98303" y="0"/>
                  </a:moveTo>
                  <a:lnTo>
                    <a:pt x="0" y="4217"/>
                  </a:lnTo>
                  <a:lnTo>
                    <a:pt x="25984" y="78195"/>
                  </a:lnTo>
                  <a:lnTo>
                    <a:pt x="118120" y="7402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53;p72">
              <a:extLst>
                <a:ext uri="{FF2B5EF4-FFF2-40B4-BE49-F238E27FC236}">
                  <a16:creationId xmlns:a16="http://schemas.microsoft.com/office/drawing/2014/main" xmlns="" id="{881C4A4C-F3E8-E83F-6709-D9D547709EE5}"/>
                </a:ext>
              </a:extLst>
            </p:cNvPr>
            <p:cNvSpPr/>
            <p:nvPr/>
          </p:nvSpPr>
          <p:spPr>
            <a:xfrm>
              <a:off x="3922982" y="3079940"/>
              <a:ext cx="220951" cy="612862"/>
            </a:xfrm>
            <a:custGeom>
              <a:avLst/>
              <a:gdLst/>
              <a:ahLst/>
              <a:cxnLst/>
              <a:rect l="l" t="t" r="r" b="b"/>
              <a:pathLst>
                <a:path w="26179" h="72614" extrusionOk="0">
                  <a:moveTo>
                    <a:pt x="25" y="74"/>
                  </a:moveTo>
                  <a:cubicBezTo>
                    <a:pt x="25" y="74"/>
                    <a:pt x="0" y="196"/>
                    <a:pt x="49" y="464"/>
                  </a:cubicBezTo>
                  <a:cubicBezTo>
                    <a:pt x="74" y="562"/>
                    <a:pt x="122" y="683"/>
                    <a:pt x="171" y="830"/>
                  </a:cubicBezTo>
                  <a:cubicBezTo>
                    <a:pt x="537" y="1927"/>
                    <a:pt x="1365" y="4242"/>
                    <a:pt x="2487" y="7362"/>
                  </a:cubicBezTo>
                  <a:cubicBezTo>
                    <a:pt x="6240" y="17916"/>
                    <a:pt x="13382" y="37928"/>
                    <a:pt x="18818" y="52992"/>
                  </a:cubicBezTo>
                  <a:cubicBezTo>
                    <a:pt x="21670" y="60889"/>
                    <a:pt x="24009" y="67470"/>
                    <a:pt x="25179" y="70566"/>
                  </a:cubicBezTo>
                  <a:cubicBezTo>
                    <a:pt x="25643" y="71809"/>
                    <a:pt x="25911" y="72516"/>
                    <a:pt x="25911" y="72516"/>
                  </a:cubicBezTo>
                  <a:cubicBezTo>
                    <a:pt x="25935" y="72565"/>
                    <a:pt x="26008" y="72613"/>
                    <a:pt x="26081" y="72589"/>
                  </a:cubicBezTo>
                  <a:cubicBezTo>
                    <a:pt x="26130" y="72565"/>
                    <a:pt x="26179" y="72492"/>
                    <a:pt x="26154" y="72418"/>
                  </a:cubicBezTo>
                  <a:cubicBezTo>
                    <a:pt x="26154" y="72418"/>
                    <a:pt x="25935" y="71712"/>
                    <a:pt x="25496" y="70444"/>
                  </a:cubicBezTo>
                  <a:cubicBezTo>
                    <a:pt x="24424" y="67324"/>
                    <a:pt x="22060" y="60767"/>
                    <a:pt x="19232" y="52845"/>
                  </a:cubicBezTo>
                  <a:cubicBezTo>
                    <a:pt x="13845" y="37757"/>
                    <a:pt x="6655" y="17770"/>
                    <a:pt x="2828" y="7216"/>
                  </a:cubicBezTo>
                  <a:cubicBezTo>
                    <a:pt x="1707" y="4096"/>
                    <a:pt x="878" y="1805"/>
                    <a:pt x="464" y="708"/>
                  </a:cubicBezTo>
                  <a:cubicBezTo>
                    <a:pt x="415" y="586"/>
                    <a:pt x="390" y="440"/>
                    <a:pt x="342" y="367"/>
                  </a:cubicBezTo>
                  <a:cubicBezTo>
                    <a:pt x="195" y="123"/>
                    <a:pt x="98" y="25"/>
                    <a:pt x="98" y="25"/>
                  </a:cubicBezTo>
                  <a:cubicBezTo>
                    <a:pt x="98" y="25"/>
                    <a:pt x="74" y="1"/>
                    <a:pt x="49" y="1"/>
                  </a:cubicBezTo>
                  <a:cubicBezTo>
                    <a:pt x="25" y="25"/>
                    <a:pt x="25" y="50"/>
                    <a:pt x="25" y="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54;p72">
              <a:extLst>
                <a:ext uri="{FF2B5EF4-FFF2-40B4-BE49-F238E27FC236}">
                  <a16:creationId xmlns:a16="http://schemas.microsoft.com/office/drawing/2014/main" xmlns="" id="{CD0E9A3E-1C16-F253-A905-BFC816BA8D76}"/>
                </a:ext>
              </a:extLst>
            </p:cNvPr>
            <p:cNvSpPr/>
            <p:nvPr/>
          </p:nvSpPr>
          <p:spPr>
            <a:xfrm>
              <a:off x="3842551" y="3136305"/>
              <a:ext cx="295425" cy="556491"/>
            </a:xfrm>
            <a:custGeom>
              <a:avLst/>
              <a:gdLst/>
              <a:ahLst/>
              <a:cxnLst/>
              <a:rect l="l" t="t" r="r" b="b"/>
              <a:pathLst>
                <a:path w="35003" h="65935" extrusionOk="0">
                  <a:moveTo>
                    <a:pt x="1" y="49"/>
                  </a:moveTo>
                  <a:cubicBezTo>
                    <a:pt x="1" y="49"/>
                    <a:pt x="1" y="196"/>
                    <a:pt x="74" y="439"/>
                  </a:cubicBezTo>
                  <a:cubicBezTo>
                    <a:pt x="98" y="537"/>
                    <a:pt x="172" y="659"/>
                    <a:pt x="245" y="781"/>
                  </a:cubicBezTo>
                  <a:cubicBezTo>
                    <a:pt x="757" y="1780"/>
                    <a:pt x="1853" y="3876"/>
                    <a:pt x="3340" y="6704"/>
                  </a:cubicBezTo>
                  <a:cubicBezTo>
                    <a:pt x="8410" y="16307"/>
                    <a:pt x="17989" y="34467"/>
                    <a:pt x="25253" y="48141"/>
                  </a:cubicBezTo>
                  <a:cubicBezTo>
                    <a:pt x="29080" y="55331"/>
                    <a:pt x="32224" y="61279"/>
                    <a:pt x="33760" y="64106"/>
                  </a:cubicBezTo>
                  <a:cubicBezTo>
                    <a:pt x="34394" y="65228"/>
                    <a:pt x="34759" y="65837"/>
                    <a:pt x="34759" y="65837"/>
                  </a:cubicBezTo>
                  <a:cubicBezTo>
                    <a:pt x="34784" y="65910"/>
                    <a:pt x="34857" y="65934"/>
                    <a:pt x="34905" y="65910"/>
                  </a:cubicBezTo>
                  <a:cubicBezTo>
                    <a:pt x="34979" y="65861"/>
                    <a:pt x="35003" y="65788"/>
                    <a:pt x="34954" y="65739"/>
                  </a:cubicBezTo>
                  <a:cubicBezTo>
                    <a:pt x="34954" y="65739"/>
                    <a:pt x="34662" y="65081"/>
                    <a:pt x="34077" y="63936"/>
                  </a:cubicBezTo>
                  <a:cubicBezTo>
                    <a:pt x="32614" y="61084"/>
                    <a:pt x="29446" y="55136"/>
                    <a:pt x="25643" y="47946"/>
                  </a:cubicBezTo>
                  <a:cubicBezTo>
                    <a:pt x="18404" y="34247"/>
                    <a:pt x="8776" y="16112"/>
                    <a:pt x="3682" y="6533"/>
                  </a:cubicBezTo>
                  <a:cubicBezTo>
                    <a:pt x="2170" y="3706"/>
                    <a:pt x="1073" y="1609"/>
                    <a:pt x="537" y="634"/>
                  </a:cubicBezTo>
                  <a:cubicBezTo>
                    <a:pt x="464" y="488"/>
                    <a:pt x="415" y="391"/>
                    <a:pt x="342" y="293"/>
                  </a:cubicBezTo>
                  <a:cubicBezTo>
                    <a:pt x="172" y="98"/>
                    <a:pt x="74" y="25"/>
                    <a:pt x="74" y="25"/>
                  </a:cubicBezTo>
                  <a:cubicBezTo>
                    <a:pt x="50" y="1"/>
                    <a:pt x="25" y="1"/>
                    <a:pt x="25" y="1"/>
                  </a:cubicBezTo>
                  <a:cubicBezTo>
                    <a:pt x="1" y="25"/>
                    <a:pt x="1" y="49"/>
                    <a:pt x="1" y="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55;p72">
              <a:extLst>
                <a:ext uri="{FF2B5EF4-FFF2-40B4-BE49-F238E27FC236}">
                  <a16:creationId xmlns:a16="http://schemas.microsoft.com/office/drawing/2014/main" xmlns="" id="{C534C440-3906-185B-D9EB-A20F0A4BB2BC}"/>
                </a:ext>
              </a:extLst>
            </p:cNvPr>
            <p:cNvSpPr/>
            <p:nvPr/>
          </p:nvSpPr>
          <p:spPr>
            <a:xfrm>
              <a:off x="3799360" y="3191226"/>
              <a:ext cx="334511" cy="501361"/>
            </a:xfrm>
            <a:custGeom>
              <a:avLst/>
              <a:gdLst/>
              <a:ahLst/>
              <a:cxnLst/>
              <a:rect l="l" t="t" r="r" b="b"/>
              <a:pathLst>
                <a:path w="39634" h="59403" extrusionOk="0">
                  <a:moveTo>
                    <a:pt x="25" y="74"/>
                  </a:moveTo>
                  <a:cubicBezTo>
                    <a:pt x="25" y="74"/>
                    <a:pt x="25" y="196"/>
                    <a:pt x="122" y="415"/>
                  </a:cubicBezTo>
                  <a:cubicBezTo>
                    <a:pt x="171" y="513"/>
                    <a:pt x="220" y="610"/>
                    <a:pt x="317" y="732"/>
                  </a:cubicBezTo>
                  <a:cubicBezTo>
                    <a:pt x="902" y="1634"/>
                    <a:pt x="2145" y="3511"/>
                    <a:pt x="3827" y="6070"/>
                  </a:cubicBezTo>
                  <a:cubicBezTo>
                    <a:pt x="9555" y="14723"/>
                    <a:pt x="20451" y="31079"/>
                    <a:pt x="28665" y="43412"/>
                  </a:cubicBezTo>
                  <a:cubicBezTo>
                    <a:pt x="32979" y="49872"/>
                    <a:pt x="36562" y="55258"/>
                    <a:pt x="38293" y="57769"/>
                  </a:cubicBezTo>
                  <a:cubicBezTo>
                    <a:pt x="39000" y="58793"/>
                    <a:pt x="39390" y="59353"/>
                    <a:pt x="39390" y="59353"/>
                  </a:cubicBezTo>
                  <a:cubicBezTo>
                    <a:pt x="39438" y="59402"/>
                    <a:pt x="39512" y="59402"/>
                    <a:pt x="39560" y="59378"/>
                  </a:cubicBezTo>
                  <a:cubicBezTo>
                    <a:pt x="39633" y="59329"/>
                    <a:pt x="39633" y="59256"/>
                    <a:pt x="39609" y="59207"/>
                  </a:cubicBezTo>
                  <a:cubicBezTo>
                    <a:pt x="39609" y="59207"/>
                    <a:pt x="39243" y="58622"/>
                    <a:pt x="38585" y="57574"/>
                  </a:cubicBezTo>
                  <a:cubicBezTo>
                    <a:pt x="36928" y="55015"/>
                    <a:pt x="33345" y="49652"/>
                    <a:pt x="29031" y="43168"/>
                  </a:cubicBezTo>
                  <a:cubicBezTo>
                    <a:pt x="20841" y="30835"/>
                    <a:pt x="9921" y="14479"/>
                    <a:pt x="4144" y="5851"/>
                  </a:cubicBezTo>
                  <a:cubicBezTo>
                    <a:pt x="2438" y="3316"/>
                    <a:pt x="1195" y="1439"/>
                    <a:pt x="585" y="537"/>
                  </a:cubicBezTo>
                  <a:cubicBezTo>
                    <a:pt x="488" y="439"/>
                    <a:pt x="439" y="318"/>
                    <a:pt x="366" y="244"/>
                  </a:cubicBezTo>
                  <a:cubicBezTo>
                    <a:pt x="195" y="74"/>
                    <a:pt x="73" y="25"/>
                    <a:pt x="73" y="25"/>
                  </a:cubicBezTo>
                  <a:cubicBezTo>
                    <a:pt x="73" y="1"/>
                    <a:pt x="49" y="1"/>
                    <a:pt x="25" y="1"/>
                  </a:cubicBezTo>
                  <a:cubicBezTo>
                    <a:pt x="0" y="25"/>
                    <a:pt x="0" y="49"/>
                    <a:pt x="25" y="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3256;p72">
              <a:extLst>
                <a:ext uri="{FF2B5EF4-FFF2-40B4-BE49-F238E27FC236}">
                  <a16:creationId xmlns:a16="http://schemas.microsoft.com/office/drawing/2014/main" xmlns="" id="{350428AB-9BDB-937D-F29F-4885EC424F2D}"/>
                </a:ext>
              </a:extLst>
            </p:cNvPr>
            <p:cNvGrpSpPr/>
            <p:nvPr/>
          </p:nvGrpSpPr>
          <p:grpSpPr>
            <a:xfrm>
              <a:off x="3972625" y="2132976"/>
              <a:ext cx="987582" cy="1216799"/>
              <a:chOff x="3744025" y="1904376"/>
              <a:chExt cx="987582" cy="1216799"/>
            </a:xfrm>
          </p:grpSpPr>
          <p:sp>
            <p:nvSpPr>
              <p:cNvPr id="34" name="Google Shape;3257;p72">
                <a:extLst>
                  <a:ext uri="{FF2B5EF4-FFF2-40B4-BE49-F238E27FC236}">
                    <a16:creationId xmlns:a16="http://schemas.microsoft.com/office/drawing/2014/main" xmlns="" id="{8762738F-6AC0-99AF-F7B7-74313487278E}"/>
                  </a:ext>
                </a:extLst>
              </p:cNvPr>
              <p:cNvSpPr/>
              <p:nvPr/>
            </p:nvSpPr>
            <p:spPr>
              <a:xfrm>
                <a:off x="4113459" y="2383586"/>
                <a:ext cx="147185" cy="163939"/>
              </a:xfrm>
              <a:custGeom>
                <a:avLst/>
                <a:gdLst/>
                <a:ahLst/>
                <a:cxnLst/>
                <a:rect l="l" t="t" r="r" b="b"/>
                <a:pathLst>
                  <a:path w="17439" h="19424" extrusionOk="0">
                    <a:moveTo>
                      <a:pt x="7897" y="1"/>
                    </a:moveTo>
                    <a:cubicBezTo>
                      <a:pt x="7816" y="1"/>
                      <a:pt x="7750" y="3"/>
                      <a:pt x="7703" y="8"/>
                    </a:cubicBezTo>
                    <a:cubicBezTo>
                      <a:pt x="5948" y="228"/>
                      <a:pt x="4193" y="764"/>
                      <a:pt x="3462" y="3762"/>
                    </a:cubicBezTo>
                    <a:lnTo>
                      <a:pt x="293" y="13634"/>
                    </a:lnTo>
                    <a:cubicBezTo>
                      <a:pt x="293" y="13634"/>
                      <a:pt x="0" y="14633"/>
                      <a:pt x="659" y="15803"/>
                    </a:cubicBezTo>
                    <a:cubicBezTo>
                      <a:pt x="1414" y="17119"/>
                      <a:pt x="3364" y="18679"/>
                      <a:pt x="8263" y="19264"/>
                    </a:cubicBezTo>
                    <a:cubicBezTo>
                      <a:pt x="9194" y="19374"/>
                      <a:pt x="10026" y="19424"/>
                      <a:pt x="10769" y="19424"/>
                    </a:cubicBezTo>
                    <a:cubicBezTo>
                      <a:pt x="17439" y="19424"/>
                      <a:pt x="16965" y="15438"/>
                      <a:pt x="16965" y="15438"/>
                    </a:cubicBezTo>
                    <a:lnTo>
                      <a:pt x="16575" y="5371"/>
                    </a:lnTo>
                    <a:cubicBezTo>
                      <a:pt x="16258" y="1763"/>
                      <a:pt x="15040" y="1227"/>
                      <a:pt x="13358" y="666"/>
                    </a:cubicBezTo>
                    <a:cubicBezTo>
                      <a:pt x="12656" y="418"/>
                      <a:pt x="8951" y="1"/>
                      <a:pt x="7897" y="1"/>
                    </a:cubicBezTo>
                    <a:close/>
                  </a:path>
                </a:pathLst>
              </a:custGeom>
              <a:solidFill>
                <a:srgbClr val="D59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58;p72">
                <a:extLst>
                  <a:ext uri="{FF2B5EF4-FFF2-40B4-BE49-F238E27FC236}">
                    <a16:creationId xmlns:a16="http://schemas.microsoft.com/office/drawing/2014/main" xmlns="" id="{79428060-D90E-C138-B6A9-8EF6AB8B5D6F}"/>
                  </a:ext>
                </a:extLst>
              </p:cNvPr>
              <p:cNvSpPr/>
              <p:nvPr/>
            </p:nvSpPr>
            <p:spPr>
              <a:xfrm>
                <a:off x="3999912" y="2461318"/>
                <a:ext cx="307359" cy="328223"/>
              </a:xfrm>
              <a:custGeom>
                <a:avLst/>
                <a:gdLst/>
                <a:ahLst/>
                <a:cxnLst/>
                <a:rect l="l" t="t" r="r" b="b"/>
                <a:pathLst>
                  <a:path w="36417" h="38889" extrusionOk="0">
                    <a:moveTo>
                      <a:pt x="16861" y="1"/>
                    </a:moveTo>
                    <a:cubicBezTo>
                      <a:pt x="16744" y="1"/>
                      <a:pt x="16648" y="4"/>
                      <a:pt x="16575" y="11"/>
                    </a:cubicBezTo>
                    <a:cubicBezTo>
                      <a:pt x="12822" y="377"/>
                      <a:pt x="9141" y="1400"/>
                      <a:pt x="7605" y="7275"/>
                    </a:cubicBezTo>
                    <a:lnTo>
                      <a:pt x="976" y="26604"/>
                    </a:lnTo>
                    <a:cubicBezTo>
                      <a:pt x="1" y="29846"/>
                      <a:pt x="147" y="33331"/>
                      <a:pt x="366" y="36134"/>
                    </a:cubicBezTo>
                    <a:lnTo>
                      <a:pt x="20183" y="38889"/>
                    </a:lnTo>
                    <a:lnTo>
                      <a:pt x="36416" y="31552"/>
                    </a:lnTo>
                    <a:lnTo>
                      <a:pt x="35198" y="10858"/>
                    </a:lnTo>
                    <a:cubicBezTo>
                      <a:pt x="34515" y="3740"/>
                      <a:pt x="31956" y="2643"/>
                      <a:pt x="28446" y="1473"/>
                    </a:cubicBezTo>
                    <a:cubicBezTo>
                      <a:pt x="26926" y="944"/>
                      <a:pt x="18859" y="1"/>
                      <a:pt x="16861" y="1"/>
                    </a:cubicBezTo>
                    <a:close/>
                  </a:path>
                </a:pathLst>
              </a:custGeom>
              <a:solidFill>
                <a:srgbClr val="D59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59;p72">
                <a:extLst>
                  <a:ext uri="{FF2B5EF4-FFF2-40B4-BE49-F238E27FC236}">
                    <a16:creationId xmlns:a16="http://schemas.microsoft.com/office/drawing/2014/main" xmlns="" id="{04CE40E4-3F9A-9BE3-07CB-4189526F54C6}"/>
                  </a:ext>
                </a:extLst>
              </p:cNvPr>
              <p:cNvSpPr/>
              <p:nvPr/>
            </p:nvSpPr>
            <p:spPr>
              <a:xfrm>
                <a:off x="3912408" y="2853800"/>
                <a:ext cx="362777" cy="263066"/>
              </a:xfrm>
              <a:custGeom>
                <a:avLst/>
                <a:gdLst/>
                <a:ahLst/>
                <a:cxnLst/>
                <a:rect l="l" t="t" r="r" b="b"/>
                <a:pathLst>
                  <a:path w="42983" h="31169" extrusionOk="0">
                    <a:moveTo>
                      <a:pt x="14914" y="1"/>
                    </a:moveTo>
                    <a:cubicBezTo>
                      <a:pt x="7698" y="1"/>
                      <a:pt x="1" y="12593"/>
                      <a:pt x="10126" y="17511"/>
                    </a:cubicBezTo>
                    <a:lnTo>
                      <a:pt x="35719" y="25335"/>
                    </a:lnTo>
                    <a:cubicBezTo>
                      <a:pt x="35939" y="25433"/>
                      <a:pt x="36158" y="25506"/>
                      <a:pt x="36353" y="25579"/>
                    </a:cubicBezTo>
                    <a:cubicBezTo>
                      <a:pt x="37791" y="26847"/>
                      <a:pt x="38157" y="28650"/>
                      <a:pt x="38693" y="30552"/>
                    </a:cubicBezTo>
                    <a:cubicBezTo>
                      <a:pt x="38742" y="30747"/>
                      <a:pt x="38790" y="30966"/>
                      <a:pt x="38961" y="31064"/>
                    </a:cubicBezTo>
                    <a:cubicBezTo>
                      <a:pt x="39043" y="31136"/>
                      <a:pt x="39142" y="31169"/>
                      <a:pt x="39247" y="31169"/>
                    </a:cubicBezTo>
                    <a:cubicBezTo>
                      <a:pt x="39422" y="31169"/>
                      <a:pt x="39613" y="31079"/>
                      <a:pt x="39765" y="30942"/>
                    </a:cubicBezTo>
                    <a:cubicBezTo>
                      <a:pt x="39985" y="30722"/>
                      <a:pt x="40131" y="30405"/>
                      <a:pt x="40277" y="30113"/>
                    </a:cubicBezTo>
                    <a:cubicBezTo>
                      <a:pt x="41594" y="27164"/>
                      <a:pt x="42349" y="23995"/>
                      <a:pt x="42690" y="20802"/>
                    </a:cubicBezTo>
                    <a:cubicBezTo>
                      <a:pt x="42739" y="20241"/>
                      <a:pt x="42788" y="19656"/>
                      <a:pt x="42763" y="19096"/>
                    </a:cubicBezTo>
                    <a:cubicBezTo>
                      <a:pt x="42983" y="17414"/>
                      <a:pt x="42349" y="15927"/>
                      <a:pt x="40082" y="14952"/>
                    </a:cubicBezTo>
                    <a:lnTo>
                      <a:pt x="17048" y="400"/>
                    </a:lnTo>
                    <a:cubicBezTo>
                      <a:pt x="16354" y="127"/>
                      <a:pt x="15636" y="1"/>
                      <a:pt x="14914" y="1"/>
                    </a:cubicBezTo>
                    <a:close/>
                  </a:path>
                </a:pathLst>
              </a:custGeom>
              <a:solidFill>
                <a:srgbClr val="78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60;p72">
                <a:extLst>
                  <a:ext uri="{FF2B5EF4-FFF2-40B4-BE49-F238E27FC236}">
                    <a16:creationId xmlns:a16="http://schemas.microsoft.com/office/drawing/2014/main" xmlns="" id="{DD989424-E7DB-6B71-090F-51C2BD4E88D5}"/>
                  </a:ext>
                </a:extLst>
              </p:cNvPr>
              <p:cNvSpPr/>
              <p:nvPr/>
            </p:nvSpPr>
            <p:spPr>
              <a:xfrm>
                <a:off x="4194709" y="2965853"/>
                <a:ext cx="85379" cy="155321"/>
              </a:xfrm>
              <a:custGeom>
                <a:avLst/>
                <a:gdLst/>
                <a:ahLst/>
                <a:cxnLst/>
                <a:rect l="l" t="t" r="r" b="b"/>
                <a:pathLst>
                  <a:path w="10116" h="18403" extrusionOk="0">
                    <a:moveTo>
                      <a:pt x="5552" y="1"/>
                    </a:moveTo>
                    <a:cubicBezTo>
                      <a:pt x="5335" y="1"/>
                      <a:pt x="5109" y="14"/>
                      <a:pt x="4875" y="41"/>
                    </a:cubicBezTo>
                    <a:cubicBezTo>
                      <a:pt x="3803" y="163"/>
                      <a:pt x="2950" y="5233"/>
                      <a:pt x="2560" y="8328"/>
                    </a:cubicBezTo>
                    <a:cubicBezTo>
                      <a:pt x="2365" y="9937"/>
                      <a:pt x="3096" y="10278"/>
                      <a:pt x="3096" y="10278"/>
                    </a:cubicBezTo>
                    <a:cubicBezTo>
                      <a:pt x="3096" y="10278"/>
                      <a:pt x="0" y="10522"/>
                      <a:pt x="902" y="12886"/>
                    </a:cubicBezTo>
                    <a:cubicBezTo>
                      <a:pt x="902" y="12886"/>
                      <a:pt x="4412" y="18005"/>
                      <a:pt x="5485" y="18371"/>
                    </a:cubicBezTo>
                    <a:cubicBezTo>
                      <a:pt x="5553" y="18392"/>
                      <a:pt x="5622" y="18403"/>
                      <a:pt x="5692" y="18403"/>
                    </a:cubicBezTo>
                    <a:cubicBezTo>
                      <a:pt x="6724" y="18403"/>
                      <a:pt x="7926" y="16157"/>
                      <a:pt x="8337" y="14787"/>
                    </a:cubicBezTo>
                    <a:cubicBezTo>
                      <a:pt x="10116" y="9108"/>
                      <a:pt x="9848" y="2259"/>
                      <a:pt x="9848" y="2259"/>
                    </a:cubicBezTo>
                    <a:cubicBezTo>
                      <a:pt x="9848" y="2259"/>
                      <a:pt x="8455" y="1"/>
                      <a:pt x="5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61;p72">
                <a:extLst>
                  <a:ext uri="{FF2B5EF4-FFF2-40B4-BE49-F238E27FC236}">
                    <a16:creationId xmlns:a16="http://schemas.microsoft.com/office/drawing/2014/main" xmlns="" id="{192A944B-6B3B-3E96-1535-1BAD6DD3AB8D}"/>
                  </a:ext>
                </a:extLst>
              </p:cNvPr>
              <p:cNvSpPr/>
              <p:nvPr/>
            </p:nvSpPr>
            <p:spPr>
              <a:xfrm>
                <a:off x="4220212" y="3051762"/>
                <a:ext cx="28603" cy="19555"/>
              </a:xfrm>
              <a:custGeom>
                <a:avLst/>
                <a:gdLst/>
                <a:ahLst/>
                <a:cxnLst/>
                <a:rect l="l" t="t" r="r" b="b"/>
                <a:pathLst>
                  <a:path w="3389" h="2317" extrusionOk="0">
                    <a:moveTo>
                      <a:pt x="25" y="1"/>
                    </a:moveTo>
                    <a:cubicBezTo>
                      <a:pt x="1" y="1"/>
                      <a:pt x="1" y="1"/>
                      <a:pt x="1" y="25"/>
                    </a:cubicBezTo>
                    <a:cubicBezTo>
                      <a:pt x="1" y="25"/>
                      <a:pt x="1" y="25"/>
                      <a:pt x="1" y="49"/>
                    </a:cubicBezTo>
                    <a:cubicBezTo>
                      <a:pt x="610" y="269"/>
                      <a:pt x="1268" y="537"/>
                      <a:pt x="1853" y="927"/>
                    </a:cubicBezTo>
                    <a:cubicBezTo>
                      <a:pt x="2268" y="1195"/>
                      <a:pt x="2633" y="1487"/>
                      <a:pt x="2950" y="1829"/>
                    </a:cubicBezTo>
                    <a:cubicBezTo>
                      <a:pt x="3096" y="1975"/>
                      <a:pt x="3218" y="2146"/>
                      <a:pt x="3340" y="2316"/>
                    </a:cubicBezTo>
                    <a:lnTo>
                      <a:pt x="3365" y="2316"/>
                    </a:lnTo>
                    <a:cubicBezTo>
                      <a:pt x="3365" y="2316"/>
                      <a:pt x="3389" y="2292"/>
                      <a:pt x="3365" y="2292"/>
                    </a:cubicBezTo>
                    <a:cubicBezTo>
                      <a:pt x="3291" y="2146"/>
                      <a:pt x="3194" y="2024"/>
                      <a:pt x="3072" y="1902"/>
                    </a:cubicBezTo>
                    <a:cubicBezTo>
                      <a:pt x="2828" y="1609"/>
                      <a:pt x="2536" y="1366"/>
                      <a:pt x="2219" y="1146"/>
                    </a:cubicBezTo>
                    <a:cubicBezTo>
                      <a:pt x="1536" y="659"/>
                      <a:pt x="732" y="269"/>
                      <a:pt x="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62;p72">
                <a:extLst>
                  <a:ext uri="{FF2B5EF4-FFF2-40B4-BE49-F238E27FC236}">
                    <a16:creationId xmlns:a16="http://schemas.microsoft.com/office/drawing/2014/main" xmlns="" id="{3A2C9138-FC2C-D3DF-2330-81B6BD99AACC}"/>
                  </a:ext>
                </a:extLst>
              </p:cNvPr>
              <p:cNvSpPr/>
              <p:nvPr/>
            </p:nvSpPr>
            <p:spPr>
              <a:xfrm>
                <a:off x="4236465" y="2976680"/>
                <a:ext cx="29633" cy="137226"/>
              </a:xfrm>
              <a:custGeom>
                <a:avLst/>
                <a:gdLst/>
                <a:ahLst/>
                <a:cxnLst/>
                <a:rect l="l" t="t" r="r" b="b"/>
                <a:pathLst>
                  <a:path w="3511" h="16259" extrusionOk="0">
                    <a:moveTo>
                      <a:pt x="3389" y="1"/>
                    </a:moveTo>
                    <a:cubicBezTo>
                      <a:pt x="3462" y="1536"/>
                      <a:pt x="3364" y="3096"/>
                      <a:pt x="3145" y="4632"/>
                    </a:cubicBezTo>
                    <a:cubicBezTo>
                      <a:pt x="2828" y="6948"/>
                      <a:pt x="2292" y="9263"/>
                      <a:pt x="1731" y="11457"/>
                    </a:cubicBezTo>
                    <a:cubicBezTo>
                      <a:pt x="1487" y="12432"/>
                      <a:pt x="1268" y="13456"/>
                      <a:pt x="927" y="14406"/>
                    </a:cubicBezTo>
                    <a:cubicBezTo>
                      <a:pt x="732" y="14991"/>
                      <a:pt x="439" y="15528"/>
                      <a:pt x="122" y="16039"/>
                    </a:cubicBezTo>
                    <a:cubicBezTo>
                      <a:pt x="74" y="16113"/>
                      <a:pt x="49" y="16161"/>
                      <a:pt x="25" y="16234"/>
                    </a:cubicBezTo>
                    <a:cubicBezTo>
                      <a:pt x="0" y="16234"/>
                      <a:pt x="0" y="16234"/>
                      <a:pt x="25" y="16259"/>
                    </a:cubicBezTo>
                    <a:cubicBezTo>
                      <a:pt x="25" y="16259"/>
                      <a:pt x="25" y="16259"/>
                      <a:pt x="49" y="16234"/>
                    </a:cubicBezTo>
                    <a:lnTo>
                      <a:pt x="49" y="16259"/>
                    </a:lnTo>
                    <a:cubicBezTo>
                      <a:pt x="98" y="16186"/>
                      <a:pt x="147" y="16137"/>
                      <a:pt x="195" y="16088"/>
                    </a:cubicBezTo>
                    <a:cubicBezTo>
                      <a:pt x="561" y="15601"/>
                      <a:pt x="805" y="15016"/>
                      <a:pt x="1000" y="14431"/>
                    </a:cubicBezTo>
                    <a:cubicBezTo>
                      <a:pt x="1365" y="13480"/>
                      <a:pt x="1560" y="12456"/>
                      <a:pt x="1804" y="11481"/>
                    </a:cubicBezTo>
                    <a:cubicBezTo>
                      <a:pt x="2365" y="9288"/>
                      <a:pt x="2925" y="6972"/>
                      <a:pt x="3218" y="4656"/>
                    </a:cubicBezTo>
                    <a:cubicBezTo>
                      <a:pt x="3413" y="3096"/>
                      <a:pt x="3510" y="1536"/>
                      <a:pt x="3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63;p72">
                <a:extLst>
                  <a:ext uri="{FF2B5EF4-FFF2-40B4-BE49-F238E27FC236}">
                    <a16:creationId xmlns:a16="http://schemas.microsoft.com/office/drawing/2014/main" xmlns="" id="{CF018558-830F-245C-E48C-83580FF4025B}"/>
                  </a:ext>
                </a:extLst>
              </p:cNvPr>
              <p:cNvSpPr/>
              <p:nvPr/>
            </p:nvSpPr>
            <p:spPr>
              <a:xfrm>
                <a:off x="4229680" y="2956317"/>
                <a:ext cx="30452" cy="76947"/>
              </a:xfrm>
              <a:custGeom>
                <a:avLst/>
                <a:gdLst/>
                <a:ahLst/>
                <a:cxnLst/>
                <a:rect l="l" t="t" r="r" b="b"/>
                <a:pathLst>
                  <a:path w="3608" h="9117" extrusionOk="0">
                    <a:moveTo>
                      <a:pt x="171" y="1"/>
                    </a:moveTo>
                    <a:cubicBezTo>
                      <a:pt x="0" y="1707"/>
                      <a:pt x="195" y="3413"/>
                      <a:pt x="756" y="4973"/>
                    </a:cubicBezTo>
                    <a:cubicBezTo>
                      <a:pt x="1268" y="6387"/>
                      <a:pt x="2096" y="7703"/>
                      <a:pt x="3193" y="8776"/>
                    </a:cubicBezTo>
                    <a:cubicBezTo>
                      <a:pt x="3291" y="8873"/>
                      <a:pt x="3388" y="8971"/>
                      <a:pt x="3486" y="9044"/>
                    </a:cubicBezTo>
                    <a:cubicBezTo>
                      <a:pt x="3510" y="9068"/>
                      <a:pt x="3534" y="9092"/>
                      <a:pt x="3559" y="9117"/>
                    </a:cubicBezTo>
                    <a:lnTo>
                      <a:pt x="3583" y="9117"/>
                    </a:lnTo>
                    <a:cubicBezTo>
                      <a:pt x="3608" y="9092"/>
                      <a:pt x="3608" y="9092"/>
                      <a:pt x="3583" y="9092"/>
                    </a:cubicBezTo>
                    <a:cubicBezTo>
                      <a:pt x="3583" y="9068"/>
                      <a:pt x="3559" y="9019"/>
                      <a:pt x="3534" y="8995"/>
                    </a:cubicBezTo>
                    <a:cubicBezTo>
                      <a:pt x="3437" y="8897"/>
                      <a:pt x="3339" y="8824"/>
                      <a:pt x="3242" y="8727"/>
                    </a:cubicBezTo>
                    <a:cubicBezTo>
                      <a:pt x="2145" y="7654"/>
                      <a:pt x="1365" y="6363"/>
                      <a:pt x="829" y="4949"/>
                    </a:cubicBezTo>
                    <a:cubicBezTo>
                      <a:pt x="268" y="3389"/>
                      <a:pt x="49" y="1707"/>
                      <a:pt x="1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64;p72">
                <a:extLst>
                  <a:ext uri="{FF2B5EF4-FFF2-40B4-BE49-F238E27FC236}">
                    <a16:creationId xmlns:a16="http://schemas.microsoft.com/office/drawing/2014/main" xmlns="" id="{7AF57473-8480-96E9-BA1A-D911D71D12B7}"/>
                  </a:ext>
                </a:extLst>
              </p:cNvPr>
              <p:cNvSpPr/>
              <p:nvPr/>
            </p:nvSpPr>
            <p:spPr>
              <a:xfrm>
                <a:off x="4223300" y="3046429"/>
                <a:ext cx="5148" cy="4212"/>
              </a:xfrm>
              <a:custGeom>
                <a:avLst/>
                <a:gdLst/>
                <a:ahLst/>
                <a:cxnLst/>
                <a:rect l="l" t="t" r="r" b="b"/>
                <a:pathLst>
                  <a:path w="610" h="499" extrusionOk="0">
                    <a:moveTo>
                      <a:pt x="267" y="0"/>
                    </a:moveTo>
                    <a:cubicBezTo>
                      <a:pt x="225" y="0"/>
                      <a:pt x="184" y="8"/>
                      <a:pt x="147" y="23"/>
                    </a:cubicBezTo>
                    <a:cubicBezTo>
                      <a:pt x="49" y="72"/>
                      <a:pt x="0" y="218"/>
                      <a:pt x="122" y="413"/>
                    </a:cubicBezTo>
                    <a:cubicBezTo>
                      <a:pt x="183" y="474"/>
                      <a:pt x="256" y="499"/>
                      <a:pt x="326" y="499"/>
                    </a:cubicBezTo>
                    <a:cubicBezTo>
                      <a:pt x="397" y="499"/>
                      <a:pt x="464" y="474"/>
                      <a:pt x="512" y="438"/>
                    </a:cubicBezTo>
                    <a:cubicBezTo>
                      <a:pt x="585" y="389"/>
                      <a:pt x="610" y="291"/>
                      <a:pt x="537" y="145"/>
                    </a:cubicBezTo>
                    <a:cubicBezTo>
                      <a:pt x="469" y="43"/>
                      <a:pt x="365" y="0"/>
                      <a:pt x="267" y="0"/>
                    </a:cubicBezTo>
                    <a:close/>
                  </a:path>
                </a:pathLst>
              </a:custGeom>
              <a:solidFill>
                <a:srgbClr val="FD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65;p72">
                <a:extLst>
                  <a:ext uri="{FF2B5EF4-FFF2-40B4-BE49-F238E27FC236}">
                    <a16:creationId xmlns:a16="http://schemas.microsoft.com/office/drawing/2014/main" xmlns="" id="{E5072C3A-A792-DF48-5161-8349651F6B3E}"/>
                  </a:ext>
                </a:extLst>
              </p:cNvPr>
              <p:cNvSpPr/>
              <p:nvPr/>
            </p:nvSpPr>
            <p:spPr>
              <a:xfrm>
                <a:off x="4232144" y="3051425"/>
                <a:ext cx="5562" cy="4785"/>
              </a:xfrm>
              <a:custGeom>
                <a:avLst/>
                <a:gdLst/>
                <a:ahLst/>
                <a:cxnLst/>
                <a:rect l="l" t="t" r="r" b="b"/>
                <a:pathLst>
                  <a:path w="659" h="567" extrusionOk="0">
                    <a:moveTo>
                      <a:pt x="282" y="37"/>
                    </a:moveTo>
                    <a:cubicBezTo>
                      <a:pt x="338" y="37"/>
                      <a:pt x="394" y="55"/>
                      <a:pt x="439" y="89"/>
                    </a:cubicBezTo>
                    <a:cubicBezTo>
                      <a:pt x="537" y="162"/>
                      <a:pt x="610" y="260"/>
                      <a:pt x="537" y="382"/>
                    </a:cubicBezTo>
                    <a:cubicBezTo>
                      <a:pt x="496" y="476"/>
                      <a:pt x="434" y="511"/>
                      <a:pt x="370" y="511"/>
                    </a:cubicBezTo>
                    <a:cubicBezTo>
                      <a:pt x="317" y="511"/>
                      <a:pt x="264" y="488"/>
                      <a:pt x="220" y="455"/>
                    </a:cubicBezTo>
                    <a:cubicBezTo>
                      <a:pt x="122" y="357"/>
                      <a:pt x="49" y="211"/>
                      <a:pt x="74" y="89"/>
                    </a:cubicBezTo>
                    <a:lnTo>
                      <a:pt x="74" y="89"/>
                    </a:lnTo>
                    <a:cubicBezTo>
                      <a:pt x="74" y="89"/>
                      <a:pt x="74" y="114"/>
                      <a:pt x="74" y="114"/>
                    </a:cubicBezTo>
                    <a:lnTo>
                      <a:pt x="98" y="114"/>
                    </a:lnTo>
                    <a:cubicBezTo>
                      <a:pt x="150" y="61"/>
                      <a:pt x="217" y="37"/>
                      <a:pt x="282" y="37"/>
                    </a:cubicBezTo>
                    <a:close/>
                    <a:moveTo>
                      <a:pt x="275" y="1"/>
                    </a:moveTo>
                    <a:cubicBezTo>
                      <a:pt x="199" y="1"/>
                      <a:pt x="126" y="24"/>
                      <a:pt x="74" y="89"/>
                    </a:cubicBezTo>
                    <a:cubicBezTo>
                      <a:pt x="74" y="65"/>
                      <a:pt x="74" y="65"/>
                      <a:pt x="49" y="65"/>
                    </a:cubicBezTo>
                    <a:cubicBezTo>
                      <a:pt x="1" y="260"/>
                      <a:pt x="122" y="455"/>
                      <a:pt x="269" y="528"/>
                    </a:cubicBezTo>
                    <a:cubicBezTo>
                      <a:pt x="311" y="553"/>
                      <a:pt x="353" y="567"/>
                      <a:pt x="393" y="567"/>
                    </a:cubicBezTo>
                    <a:cubicBezTo>
                      <a:pt x="469" y="567"/>
                      <a:pt x="538" y="518"/>
                      <a:pt x="586" y="406"/>
                    </a:cubicBezTo>
                    <a:cubicBezTo>
                      <a:pt x="659" y="260"/>
                      <a:pt x="586" y="114"/>
                      <a:pt x="464" y="41"/>
                    </a:cubicBezTo>
                    <a:cubicBezTo>
                      <a:pt x="407" y="18"/>
                      <a:pt x="340" y="1"/>
                      <a:pt x="275" y="1"/>
                    </a:cubicBezTo>
                    <a:close/>
                  </a:path>
                </a:pathLst>
              </a:custGeom>
              <a:solidFill>
                <a:srgbClr val="FD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66;p72">
                <a:extLst>
                  <a:ext uri="{FF2B5EF4-FFF2-40B4-BE49-F238E27FC236}">
                    <a16:creationId xmlns:a16="http://schemas.microsoft.com/office/drawing/2014/main" xmlns="" id="{D03CEE6D-2611-8CFD-AAB4-1E0ED3183EF2}"/>
                  </a:ext>
                </a:extLst>
              </p:cNvPr>
              <p:cNvSpPr/>
              <p:nvPr/>
            </p:nvSpPr>
            <p:spPr>
              <a:xfrm>
                <a:off x="4242634" y="3057543"/>
                <a:ext cx="4743" cy="4650"/>
              </a:xfrm>
              <a:custGeom>
                <a:avLst/>
                <a:gdLst/>
                <a:ahLst/>
                <a:cxnLst/>
                <a:rect l="l" t="t" r="r" b="b"/>
                <a:pathLst>
                  <a:path w="562" h="551" extrusionOk="0">
                    <a:moveTo>
                      <a:pt x="282" y="0"/>
                    </a:moveTo>
                    <a:cubicBezTo>
                      <a:pt x="209" y="0"/>
                      <a:pt x="133" y="41"/>
                      <a:pt x="74" y="144"/>
                    </a:cubicBezTo>
                    <a:cubicBezTo>
                      <a:pt x="74" y="144"/>
                      <a:pt x="74" y="169"/>
                      <a:pt x="74" y="169"/>
                    </a:cubicBezTo>
                    <a:lnTo>
                      <a:pt x="123" y="169"/>
                    </a:lnTo>
                    <a:cubicBezTo>
                      <a:pt x="164" y="100"/>
                      <a:pt x="213" y="70"/>
                      <a:pt x="261" y="70"/>
                    </a:cubicBezTo>
                    <a:cubicBezTo>
                      <a:pt x="298" y="70"/>
                      <a:pt x="334" y="88"/>
                      <a:pt x="366" y="120"/>
                    </a:cubicBezTo>
                    <a:cubicBezTo>
                      <a:pt x="439" y="169"/>
                      <a:pt x="488" y="291"/>
                      <a:pt x="464" y="388"/>
                    </a:cubicBezTo>
                    <a:cubicBezTo>
                      <a:pt x="439" y="437"/>
                      <a:pt x="391" y="461"/>
                      <a:pt x="342" y="461"/>
                    </a:cubicBezTo>
                    <a:cubicBezTo>
                      <a:pt x="326" y="469"/>
                      <a:pt x="309" y="472"/>
                      <a:pt x="294" y="472"/>
                    </a:cubicBezTo>
                    <a:cubicBezTo>
                      <a:pt x="263" y="472"/>
                      <a:pt x="236" y="461"/>
                      <a:pt x="220" y="461"/>
                    </a:cubicBezTo>
                    <a:cubicBezTo>
                      <a:pt x="147" y="412"/>
                      <a:pt x="123" y="388"/>
                      <a:pt x="74" y="315"/>
                    </a:cubicBezTo>
                    <a:cubicBezTo>
                      <a:pt x="49" y="266"/>
                      <a:pt x="49" y="217"/>
                      <a:pt x="49" y="144"/>
                    </a:cubicBezTo>
                    <a:cubicBezTo>
                      <a:pt x="49" y="144"/>
                      <a:pt x="49" y="120"/>
                      <a:pt x="25" y="120"/>
                    </a:cubicBezTo>
                    <a:cubicBezTo>
                      <a:pt x="25" y="120"/>
                      <a:pt x="1" y="144"/>
                      <a:pt x="1" y="144"/>
                    </a:cubicBezTo>
                    <a:cubicBezTo>
                      <a:pt x="1" y="217"/>
                      <a:pt x="1" y="291"/>
                      <a:pt x="25" y="364"/>
                    </a:cubicBezTo>
                    <a:cubicBezTo>
                      <a:pt x="49" y="412"/>
                      <a:pt x="98" y="486"/>
                      <a:pt x="171" y="510"/>
                    </a:cubicBezTo>
                    <a:cubicBezTo>
                      <a:pt x="200" y="539"/>
                      <a:pt x="254" y="550"/>
                      <a:pt x="308" y="550"/>
                    </a:cubicBezTo>
                    <a:cubicBezTo>
                      <a:pt x="346" y="550"/>
                      <a:pt x="385" y="544"/>
                      <a:pt x="415" y="534"/>
                    </a:cubicBezTo>
                    <a:cubicBezTo>
                      <a:pt x="464" y="510"/>
                      <a:pt x="513" y="461"/>
                      <a:pt x="537" y="412"/>
                    </a:cubicBezTo>
                    <a:cubicBezTo>
                      <a:pt x="561" y="266"/>
                      <a:pt x="513" y="120"/>
                      <a:pt x="415" y="47"/>
                    </a:cubicBezTo>
                    <a:cubicBezTo>
                      <a:pt x="376" y="18"/>
                      <a:pt x="330" y="0"/>
                      <a:pt x="282" y="0"/>
                    </a:cubicBezTo>
                    <a:close/>
                  </a:path>
                </a:pathLst>
              </a:custGeom>
              <a:solidFill>
                <a:srgbClr val="FD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67;p72">
                <a:extLst>
                  <a:ext uri="{FF2B5EF4-FFF2-40B4-BE49-F238E27FC236}">
                    <a16:creationId xmlns:a16="http://schemas.microsoft.com/office/drawing/2014/main" xmlns="" id="{1349EFBD-157D-3482-4636-2177A448EF11}"/>
                  </a:ext>
                </a:extLst>
              </p:cNvPr>
              <p:cNvSpPr/>
              <p:nvPr/>
            </p:nvSpPr>
            <p:spPr>
              <a:xfrm>
                <a:off x="4208904" y="3049087"/>
                <a:ext cx="17083" cy="37043"/>
              </a:xfrm>
              <a:custGeom>
                <a:avLst/>
                <a:gdLst/>
                <a:ahLst/>
                <a:cxnLst/>
                <a:rect l="l" t="t" r="r" b="b"/>
                <a:pathLst>
                  <a:path w="2024" h="4389" extrusionOk="0">
                    <a:moveTo>
                      <a:pt x="1975" y="1"/>
                    </a:moveTo>
                    <a:cubicBezTo>
                      <a:pt x="1755" y="415"/>
                      <a:pt x="1536" y="854"/>
                      <a:pt x="1341" y="1293"/>
                    </a:cubicBezTo>
                    <a:cubicBezTo>
                      <a:pt x="878" y="2292"/>
                      <a:pt x="488" y="3340"/>
                      <a:pt x="0" y="4339"/>
                    </a:cubicBezTo>
                    <a:cubicBezTo>
                      <a:pt x="0" y="4364"/>
                      <a:pt x="0" y="4388"/>
                      <a:pt x="25" y="4388"/>
                    </a:cubicBezTo>
                    <a:cubicBezTo>
                      <a:pt x="25" y="4388"/>
                      <a:pt x="49" y="4388"/>
                      <a:pt x="49" y="4364"/>
                    </a:cubicBezTo>
                    <a:cubicBezTo>
                      <a:pt x="536" y="3364"/>
                      <a:pt x="951" y="2341"/>
                      <a:pt x="1414" y="1317"/>
                    </a:cubicBezTo>
                    <a:cubicBezTo>
                      <a:pt x="1609" y="878"/>
                      <a:pt x="1804" y="439"/>
                      <a:pt x="2023" y="25"/>
                    </a:cubicBezTo>
                    <a:cubicBezTo>
                      <a:pt x="2023" y="1"/>
                      <a:pt x="2023" y="1"/>
                      <a:pt x="1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68;p72">
                <a:extLst>
                  <a:ext uri="{FF2B5EF4-FFF2-40B4-BE49-F238E27FC236}">
                    <a16:creationId xmlns:a16="http://schemas.microsoft.com/office/drawing/2014/main" xmlns="" id="{BE1048B9-CD06-25BE-7D2A-E8C35F6F5BA3}"/>
                  </a:ext>
                </a:extLst>
              </p:cNvPr>
              <p:cNvSpPr/>
              <p:nvPr/>
            </p:nvSpPr>
            <p:spPr>
              <a:xfrm>
                <a:off x="4216718" y="3053611"/>
                <a:ext cx="18112" cy="39719"/>
              </a:xfrm>
              <a:custGeom>
                <a:avLst/>
                <a:gdLst/>
                <a:ahLst/>
                <a:cxnLst/>
                <a:rect l="l" t="t" r="r" b="b"/>
                <a:pathLst>
                  <a:path w="2146" h="4706" extrusionOk="0">
                    <a:moveTo>
                      <a:pt x="2121" y="1"/>
                    </a:moveTo>
                    <a:cubicBezTo>
                      <a:pt x="2121" y="1"/>
                      <a:pt x="2121" y="1"/>
                      <a:pt x="2121" y="25"/>
                    </a:cubicBezTo>
                    <a:lnTo>
                      <a:pt x="659" y="3170"/>
                    </a:lnTo>
                    <a:cubicBezTo>
                      <a:pt x="488" y="3511"/>
                      <a:pt x="317" y="3852"/>
                      <a:pt x="171" y="4218"/>
                    </a:cubicBezTo>
                    <a:cubicBezTo>
                      <a:pt x="98" y="4364"/>
                      <a:pt x="49" y="4535"/>
                      <a:pt x="0" y="4681"/>
                    </a:cubicBezTo>
                    <a:cubicBezTo>
                      <a:pt x="0" y="4681"/>
                      <a:pt x="0" y="4705"/>
                      <a:pt x="25" y="4705"/>
                    </a:cubicBezTo>
                    <a:lnTo>
                      <a:pt x="49" y="4705"/>
                    </a:lnTo>
                    <a:lnTo>
                      <a:pt x="732" y="3194"/>
                    </a:lnTo>
                    <a:cubicBezTo>
                      <a:pt x="1073" y="2463"/>
                      <a:pt x="1414" y="1732"/>
                      <a:pt x="1731" y="1000"/>
                    </a:cubicBezTo>
                    <a:cubicBezTo>
                      <a:pt x="1877" y="683"/>
                      <a:pt x="1999" y="342"/>
                      <a:pt x="2145" y="25"/>
                    </a:cubicBezTo>
                    <a:cubicBezTo>
                      <a:pt x="2145" y="25"/>
                      <a:pt x="2145" y="25"/>
                      <a:pt x="2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69;p72">
                <a:extLst>
                  <a:ext uri="{FF2B5EF4-FFF2-40B4-BE49-F238E27FC236}">
                    <a16:creationId xmlns:a16="http://schemas.microsoft.com/office/drawing/2014/main" xmlns="" id="{D61A3B8F-7597-0717-4C68-E8CA84B1B324}"/>
                  </a:ext>
                </a:extLst>
              </p:cNvPr>
              <p:cNvSpPr/>
              <p:nvPr/>
            </p:nvSpPr>
            <p:spPr>
              <a:xfrm>
                <a:off x="4223300" y="3059990"/>
                <a:ext cx="21606" cy="48969"/>
              </a:xfrm>
              <a:custGeom>
                <a:avLst/>
                <a:gdLst/>
                <a:ahLst/>
                <a:cxnLst/>
                <a:rect l="l" t="t" r="r" b="b"/>
                <a:pathLst>
                  <a:path w="2560" h="5802" extrusionOk="0">
                    <a:moveTo>
                      <a:pt x="2535" y="1"/>
                    </a:moveTo>
                    <a:lnTo>
                      <a:pt x="2535" y="25"/>
                    </a:lnTo>
                    <a:cubicBezTo>
                      <a:pt x="2414" y="220"/>
                      <a:pt x="2316" y="415"/>
                      <a:pt x="2219" y="610"/>
                    </a:cubicBezTo>
                    <a:cubicBezTo>
                      <a:pt x="2097" y="927"/>
                      <a:pt x="1975" y="1244"/>
                      <a:pt x="1853" y="1536"/>
                    </a:cubicBezTo>
                    <a:lnTo>
                      <a:pt x="902" y="3827"/>
                    </a:lnTo>
                    <a:lnTo>
                      <a:pt x="0" y="5777"/>
                    </a:lnTo>
                    <a:cubicBezTo>
                      <a:pt x="0" y="5777"/>
                      <a:pt x="0" y="5802"/>
                      <a:pt x="25" y="5802"/>
                    </a:cubicBezTo>
                    <a:lnTo>
                      <a:pt x="49" y="5802"/>
                    </a:lnTo>
                    <a:lnTo>
                      <a:pt x="951" y="3852"/>
                    </a:lnTo>
                    <a:lnTo>
                      <a:pt x="1902" y="1561"/>
                    </a:lnTo>
                    <a:cubicBezTo>
                      <a:pt x="2048" y="1195"/>
                      <a:pt x="2194" y="829"/>
                      <a:pt x="2340" y="488"/>
                    </a:cubicBezTo>
                    <a:cubicBezTo>
                      <a:pt x="2414" y="317"/>
                      <a:pt x="2487" y="171"/>
                      <a:pt x="2560" y="25"/>
                    </a:cubicBezTo>
                    <a:cubicBezTo>
                      <a:pt x="2560" y="25"/>
                      <a:pt x="2560" y="1"/>
                      <a:pt x="2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70;p72">
                <a:extLst>
                  <a:ext uri="{FF2B5EF4-FFF2-40B4-BE49-F238E27FC236}">
                    <a16:creationId xmlns:a16="http://schemas.microsoft.com/office/drawing/2014/main" xmlns="" id="{16837C4F-4550-2ED4-BCBC-8B9C7AE3D12A}"/>
                  </a:ext>
                </a:extLst>
              </p:cNvPr>
              <p:cNvSpPr/>
              <p:nvPr/>
            </p:nvSpPr>
            <p:spPr>
              <a:xfrm>
                <a:off x="4201908" y="3068835"/>
                <a:ext cx="14618" cy="4330"/>
              </a:xfrm>
              <a:custGeom>
                <a:avLst/>
                <a:gdLst/>
                <a:ahLst/>
                <a:cxnLst/>
                <a:rect l="l" t="t" r="r" b="b"/>
                <a:pathLst>
                  <a:path w="1732" h="513" extrusionOk="0">
                    <a:moveTo>
                      <a:pt x="1713" y="63"/>
                    </a:moveTo>
                    <a:cubicBezTo>
                      <a:pt x="1709" y="63"/>
                      <a:pt x="1707" y="66"/>
                      <a:pt x="1707" y="74"/>
                    </a:cubicBezTo>
                    <a:lnTo>
                      <a:pt x="1731" y="74"/>
                    </a:lnTo>
                    <a:cubicBezTo>
                      <a:pt x="1731" y="74"/>
                      <a:pt x="1720" y="63"/>
                      <a:pt x="1713" y="63"/>
                    </a:cubicBezTo>
                    <a:close/>
                    <a:moveTo>
                      <a:pt x="683" y="1"/>
                    </a:moveTo>
                    <a:cubicBezTo>
                      <a:pt x="561" y="1"/>
                      <a:pt x="439" y="1"/>
                      <a:pt x="317" y="49"/>
                    </a:cubicBezTo>
                    <a:cubicBezTo>
                      <a:pt x="269" y="74"/>
                      <a:pt x="98" y="171"/>
                      <a:pt x="49" y="269"/>
                    </a:cubicBezTo>
                    <a:cubicBezTo>
                      <a:pt x="0" y="342"/>
                      <a:pt x="0" y="391"/>
                      <a:pt x="49" y="439"/>
                    </a:cubicBezTo>
                    <a:cubicBezTo>
                      <a:pt x="98" y="488"/>
                      <a:pt x="171" y="513"/>
                      <a:pt x="244" y="513"/>
                    </a:cubicBezTo>
                    <a:cubicBezTo>
                      <a:pt x="342" y="513"/>
                      <a:pt x="464" y="488"/>
                      <a:pt x="537" y="464"/>
                    </a:cubicBezTo>
                    <a:cubicBezTo>
                      <a:pt x="707" y="439"/>
                      <a:pt x="878" y="415"/>
                      <a:pt x="1024" y="342"/>
                    </a:cubicBezTo>
                    <a:cubicBezTo>
                      <a:pt x="1195" y="293"/>
                      <a:pt x="1341" y="220"/>
                      <a:pt x="1487" y="147"/>
                    </a:cubicBezTo>
                    <a:lnTo>
                      <a:pt x="1487" y="171"/>
                    </a:lnTo>
                    <a:lnTo>
                      <a:pt x="1512" y="171"/>
                    </a:lnTo>
                    <a:cubicBezTo>
                      <a:pt x="1512" y="171"/>
                      <a:pt x="1536" y="147"/>
                      <a:pt x="1536" y="147"/>
                    </a:cubicBezTo>
                    <a:cubicBezTo>
                      <a:pt x="1585" y="123"/>
                      <a:pt x="1658" y="98"/>
                      <a:pt x="1707" y="74"/>
                    </a:cubicBezTo>
                    <a:cubicBezTo>
                      <a:pt x="1634" y="74"/>
                      <a:pt x="1560" y="98"/>
                      <a:pt x="1487" y="123"/>
                    </a:cubicBezTo>
                    <a:cubicBezTo>
                      <a:pt x="1219" y="123"/>
                      <a:pt x="951" y="25"/>
                      <a:pt x="6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71;p72">
                <a:extLst>
                  <a:ext uri="{FF2B5EF4-FFF2-40B4-BE49-F238E27FC236}">
                    <a16:creationId xmlns:a16="http://schemas.microsoft.com/office/drawing/2014/main" xmlns="" id="{426FEF5B-F5E9-D844-A0EA-544C49B367DA}"/>
                  </a:ext>
                </a:extLst>
              </p:cNvPr>
              <p:cNvSpPr/>
              <p:nvPr/>
            </p:nvSpPr>
            <p:spPr>
              <a:xfrm>
                <a:off x="4207874" y="3057147"/>
                <a:ext cx="8440" cy="12525"/>
              </a:xfrm>
              <a:custGeom>
                <a:avLst/>
                <a:gdLst/>
                <a:ahLst/>
                <a:cxnLst/>
                <a:rect l="l" t="t" r="r" b="b"/>
                <a:pathLst>
                  <a:path w="1000" h="1484" extrusionOk="0">
                    <a:moveTo>
                      <a:pt x="183" y="74"/>
                    </a:moveTo>
                    <a:cubicBezTo>
                      <a:pt x="206" y="74"/>
                      <a:pt x="234" y="80"/>
                      <a:pt x="268" y="94"/>
                    </a:cubicBezTo>
                    <a:lnTo>
                      <a:pt x="390" y="191"/>
                    </a:lnTo>
                    <a:lnTo>
                      <a:pt x="537" y="411"/>
                    </a:lnTo>
                    <a:lnTo>
                      <a:pt x="756" y="776"/>
                    </a:lnTo>
                    <a:lnTo>
                      <a:pt x="970" y="1443"/>
                    </a:lnTo>
                    <a:lnTo>
                      <a:pt x="970" y="1443"/>
                    </a:lnTo>
                    <a:cubicBezTo>
                      <a:pt x="967" y="1439"/>
                      <a:pt x="961" y="1434"/>
                      <a:pt x="951" y="1434"/>
                    </a:cubicBezTo>
                    <a:cubicBezTo>
                      <a:pt x="829" y="1410"/>
                      <a:pt x="683" y="1313"/>
                      <a:pt x="561" y="1166"/>
                    </a:cubicBezTo>
                    <a:cubicBezTo>
                      <a:pt x="390" y="996"/>
                      <a:pt x="244" y="752"/>
                      <a:pt x="171" y="581"/>
                    </a:cubicBezTo>
                    <a:cubicBezTo>
                      <a:pt x="147" y="508"/>
                      <a:pt x="73" y="289"/>
                      <a:pt x="98" y="167"/>
                    </a:cubicBezTo>
                    <a:cubicBezTo>
                      <a:pt x="98" y="114"/>
                      <a:pt x="123" y="74"/>
                      <a:pt x="183" y="74"/>
                    </a:cubicBezTo>
                    <a:close/>
                    <a:moveTo>
                      <a:pt x="164" y="1"/>
                    </a:moveTo>
                    <a:cubicBezTo>
                      <a:pt x="114" y="1"/>
                      <a:pt x="77" y="27"/>
                      <a:pt x="49" y="69"/>
                    </a:cubicBezTo>
                    <a:cubicBezTo>
                      <a:pt x="0" y="191"/>
                      <a:pt x="73" y="508"/>
                      <a:pt x="122" y="606"/>
                    </a:cubicBezTo>
                    <a:cubicBezTo>
                      <a:pt x="195" y="776"/>
                      <a:pt x="342" y="1044"/>
                      <a:pt x="512" y="1215"/>
                    </a:cubicBezTo>
                    <a:cubicBezTo>
                      <a:pt x="658" y="1361"/>
                      <a:pt x="805" y="1434"/>
                      <a:pt x="951" y="1483"/>
                    </a:cubicBezTo>
                    <a:cubicBezTo>
                      <a:pt x="951" y="1483"/>
                      <a:pt x="975" y="1459"/>
                      <a:pt x="975" y="1459"/>
                    </a:cubicBezTo>
                    <a:cubicBezTo>
                      <a:pt x="975" y="1459"/>
                      <a:pt x="1000" y="1483"/>
                      <a:pt x="1000" y="1483"/>
                    </a:cubicBezTo>
                    <a:cubicBezTo>
                      <a:pt x="1000" y="1483"/>
                      <a:pt x="1000" y="1459"/>
                      <a:pt x="1000" y="1459"/>
                    </a:cubicBezTo>
                    <a:cubicBezTo>
                      <a:pt x="975" y="1313"/>
                      <a:pt x="951" y="1166"/>
                      <a:pt x="902" y="1020"/>
                    </a:cubicBezTo>
                    <a:cubicBezTo>
                      <a:pt x="878" y="923"/>
                      <a:pt x="853" y="825"/>
                      <a:pt x="805" y="752"/>
                    </a:cubicBezTo>
                    <a:lnTo>
                      <a:pt x="610" y="362"/>
                    </a:lnTo>
                    <a:lnTo>
                      <a:pt x="439" y="143"/>
                    </a:lnTo>
                    <a:lnTo>
                      <a:pt x="293" y="45"/>
                    </a:lnTo>
                    <a:cubicBezTo>
                      <a:pt x="242" y="14"/>
                      <a:pt x="199" y="1"/>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72;p72">
                <a:extLst>
                  <a:ext uri="{FF2B5EF4-FFF2-40B4-BE49-F238E27FC236}">
                    <a16:creationId xmlns:a16="http://schemas.microsoft.com/office/drawing/2014/main" xmlns="" id="{9C74A222-B53D-FD74-F6FC-E7FD69026024}"/>
                  </a:ext>
                </a:extLst>
              </p:cNvPr>
              <p:cNvSpPr/>
              <p:nvPr/>
            </p:nvSpPr>
            <p:spPr>
              <a:xfrm>
                <a:off x="4153679" y="2853800"/>
                <a:ext cx="401676" cy="169315"/>
              </a:xfrm>
              <a:custGeom>
                <a:avLst/>
                <a:gdLst/>
                <a:ahLst/>
                <a:cxnLst/>
                <a:rect l="l" t="t" r="r" b="b"/>
                <a:pathLst>
                  <a:path w="47592" h="20061" extrusionOk="0">
                    <a:moveTo>
                      <a:pt x="15403" y="1"/>
                    </a:moveTo>
                    <a:cubicBezTo>
                      <a:pt x="4914" y="1"/>
                      <a:pt x="1" y="16736"/>
                      <a:pt x="14783" y="17877"/>
                    </a:cubicBezTo>
                    <a:lnTo>
                      <a:pt x="41473" y="15878"/>
                    </a:lnTo>
                    <a:cubicBezTo>
                      <a:pt x="41717" y="15878"/>
                      <a:pt x="41936" y="15878"/>
                      <a:pt x="42156" y="15854"/>
                    </a:cubicBezTo>
                    <a:cubicBezTo>
                      <a:pt x="43959" y="16536"/>
                      <a:pt x="44934" y="18072"/>
                      <a:pt x="46129" y="19656"/>
                    </a:cubicBezTo>
                    <a:cubicBezTo>
                      <a:pt x="46251" y="19827"/>
                      <a:pt x="46372" y="19997"/>
                      <a:pt x="46567" y="20046"/>
                    </a:cubicBezTo>
                    <a:cubicBezTo>
                      <a:pt x="46603" y="20056"/>
                      <a:pt x="46639" y="20060"/>
                      <a:pt x="46675" y="20060"/>
                    </a:cubicBezTo>
                    <a:cubicBezTo>
                      <a:pt x="46910" y="20060"/>
                      <a:pt x="47147" y="19864"/>
                      <a:pt x="47274" y="19632"/>
                    </a:cubicBezTo>
                    <a:cubicBezTo>
                      <a:pt x="47396" y="19339"/>
                      <a:pt x="47445" y="18998"/>
                      <a:pt x="47445" y="18681"/>
                    </a:cubicBezTo>
                    <a:cubicBezTo>
                      <a:pt x="47591" y="15439"/>
                      <a:pt x="47152" y="12197"/>
                      <a:pt x="46324" y="9126"/>
                    </a:cubicBezTo>
                    <a:cubicBezTo>
                      <a:pt x="46153" y="8566"/>
                      <a:pt x="45982" y="8029"/>
                      <a:pt x="45763" y="7493"/>
                    </a:cubicBezTo>
                    <a:cubicBezTo>
                      <a:pt x="45349" y="5860"/>
                      <a:pt x="44252" y="4690"/>
                      <a:pt x="41790" y="4617"/>
                    </a:cubicBezTo>
                    <a:lnTo>
                      <a:pt x="16221" y="34"/>
                    </a:lnTo>
                    <a:cubicBezTo>
                      <a:pt x="15945" y="12"/>
                      <a:pt x="15672" y="1"/>
                      <a:pt x="15403" y="1"/>
                    </a:cubicBezTo>
                    <a:close/>
                  </a:path>
                </a:pathLst>
              </a:custGeom>
              <a:solidFill>
                <a:srgbClr val="78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73;p72">
                <a:extLst>
                  <a:ext uri="{FF2B5EF4-FFF2-40B4-BE49-F238E27FC236}">
                    <a16:creationId xmlns:a16="http://schemas.microsoft.com/office/drawing/2014/main" xmlns="" id="{A6A7EBFD-9D7C-A37C-5483-FBD5708691FA}"/>
                  </a:ext>
                </a:extLst>
              </p:cNvPr>
              <p:cNvSpPr/>
              <p:nvPr/>
            </p:nvSpPr>
            <p:spPr>
              <a:xfrm>
                <a:off x="4479390" y="2879826"/>
                <a:ext cx="81269" cy="147692"/>
              </a:xfrm>
              <a:custGeom>
                <a:avLst/>
                <a:gdLst/>
                <a:ahLst/>
                <a:cxnLst/>
                <a:rect l="l" t="t" r="r" b="b"/>
                <a:pathLst>
                  <a:path w="9629" h="17499" extrusionOk="0">
                    <a:moveTo>
                      <a:pt x="3441" y="1"/>
                    </a:moveTo>
                    <a:cubicBezTo>
                      <a:pt x="2695" y="1"/>
                      <a:pt x="1848" y="164"/>
                      <a:pt x="952" y="631"/>
                    </a:cubicBezTo>
                    <a:cubicBezTo>
                      <a:pt x="1" y="1119"/>
                      <a:pt x="1025" y="6164"/>
                      <a:pt x="1780" y="9187"/>
                    </a:cubicBezTo>
                    <a:cubicBezTo>
                      <a:pt x="2170" y="10771"/>
                      <a:pt x="2975" y="10820"/>
                      <a:pt x="2975" y="10820"/>
                    </a:cubicBezTo>
                    <a:cubicBezTo>
                      <a:pt x="2975" y="10820"/>
                      <a:pt x="196" y="12160"/>
                      <a:pt x="1902" y="14062"/>
                    </a:cubicBezTo>
                    <a:cubicBezTo>
                      <a:pt x="1902" y="14062"/>
                      <a:pt x="6950" y="17499"/>
                      <a:pt x="8118" y="17499"/>
                    </a:cubicBezTo>
                    <a:cubicBezTo>
                      <a:pt x="8126" y="17499"/>
                      <a:pt x="8134" y="17499"/>
                      <a:pt x="8142" y="17498"/>
                    </a:cubicBezTo>
                    <a:cubicBezTo>
                      <a:pt x="9288" y="17425"/>
                      <a:pt x="9629" y="14647"/>
                      <a:pt x="9531" y="13111"/>
                    </a:cubicBezTo>
                    <a:cubicBezTo>
                      <a:pt x="9117" y="7188"/>
                      <a:pt x="6387" y="899"/>
                      <a:pt x="6387" y="899"/>
                    </a:cubicBezTo>
                    <a:cubicBezTo>
                      <a:pt x="6387" y="899"/>
                      <a:pt x="5190" y="1"/>
                      <a:pt x="3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74;p72">
                <a:extLst>
                  <a:ext uri="{FF2B5EF4-FFF2-40B4-BE49-F238E27FC236}">
                    <a16:creationId xmlns:a16="http://schemas.microsoft.com/office/drawing/2014/main" xmlns="" id="{4317B070-8ADE-6082-E23A-8454A1CAE68E}"/>
                  </a:ext>
                </a:extLst>
              </p:cNvPr>
              <p:cNvSpPr/>
              <p:nvPr/>
            </p:nvSpPr>
            <p:spPr>
              <a:xfrm>
                <a:off x="4503871" y="2970680"/>
                <a:ext cx="33541" cy="7866"/>
              </a:xfrm>
              <a:custGeom>
                <a:avLst/>
                <a:gdLst/>
                <a:ahLst/>
                <a:cxnLst/>
                <a:rect l="l" t="t" r="r" b="b"/>
                <a:pathLst>
                  <a:path w="3974" h="932" extrusionOk="0">
                    <a:moveTo>
                      <a:pt x="309" y="0"/>
                    </a:moveTo>
                    <a:cubicBezTo>
                      <a:pt x="213" y="0"/>
                      <a:pt x="118" y="2"/>
                      <a:pt x="25" y="5"/>
                    </a:cubicBezTo>
                    <a:cubicBezTo>
                      <a:pt x="0" y="5"/>
                      <a:pt x="0" y="5"/>
                      <a:pt x="0" y="29"/>
                    </a:cubicBezTo>
                    <a:lnTo>
                      <a:pt x="25" y="29"/>
                    </a:lnTo>
                    <a:cubicBezTo>
                      <a:pt x="128" y="25"/>
                      <a:pt x="232" y="23"/>
                      <a:pt x="339" y="23"/>
                    </a:cubicBezTo>
                    <a:cubicBezTo>
                      <a:pt x="887" y="23"/>
                      <a:pt x="1476" y="77"/>
                      <a:pt x="2048" y="200"/>
                    </a:cubicBezTo>
                    <a:cubicBezTo>
                      <a:pt x="2535" y="273"/>
                      <a:pt x="2999" y="444"/>
                      <a:pt x="3413" y="639"/>
                    </a:cubicBezTo>
                    <a:cubicBezTo>
                      <a:pt x="3608" y="736"/>
                      <a:pt x="3779" y="809"/>
                      <a:pt x="3949" y="931"/>
                    </a:cubicBezTo>
                    <a:lnTo>
                      <a:pt x="3974" y="931"/>
                    </a:lnTo>
                    <a:cubicBezTo>
                      <a:pt x="3974" y="931"/>
                      <a:pt x="3974" y="907"/>
                      <a:pt x="3974" y="907"/>
                    </a:cubicBezTo>
                    <a:cubicBezTo>
                      <a:pt x="3827" y="809"/>
                      <a:pt x="3705" y="712"/>
                      <a:pt x="3559" y="639"/>
                    </a:cubicBezTo>
                    <a:cubicBezTo>
                      <a:pt x="3218" y="468"/>
                      <a:pt x="2852" y="346"/>
                      <a:pt x="2462" y="249"/>
                    </a:cubicBezTo>
                    <a:cubicBezTo>
                      <a:pt x="1757" y="78"/>
                      <a:pt x="995" y="0"/>
                      <a:pt x="3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75;p72">
                <a:extLst>
                  <a:ext uri="{FF2B5EF4-FFF2-40B4-BE49-F238E27FC236}">
                    <a16:creationId xmlns:a16="http://schemas.microsoft.com/office/drawing/2014/main" xmlns="" id="{34969F3C-E589-1645-E423-97EF1D644C33}"/>
                  </a:ext>
                </a:extLst>
              </p:cNvPr>
              <p:cNvSpPr/>
              <p:nvPr/>
            </p:nvSpPr>
            <p:spPr>
              <a:xfrm>
                <a:off x="4518268" y="2884324"/>
                <a:ext cx="25725" cy="138256"/>
              </a:xfrm>
              <a:custGeom>
                <a:avLst/>
                <a:gdLst/>
                <a:ahLst/>
                <a:cxnLst/>
                <a:rect l="l" t="t" r="r" b="b"/>
                <a:pathLst>
                  <a:path w="3048" h="16381" extrusionOk="0">
                    <a:moveTo>
                      <a:pt x="25" y="1"/>
                    </a:moveTo>
                    <a:cubicBezTo>
                      <a:pt x="25" y="1"/>
                      <a:pt x="1" y="25"/>
                      <a:pt x="25" y="25"/>
                    </a:cubicBezTo>
                    <a:cubicBezTo>
                      <a:pt x="25" y="1"/>
                      <a:pt x="25" y="1"/>
                      <a:pt x="25" y="1"/>
                    </a:cubicBezTo>
                    <a:close/>
                    <a:moveTo>
                      <a:pt x="25" y="25"/>
                    </a:moveTo>
                    <a:cubicBezTo>
                      <a:pt x="634" y="1414"/>
                      <a:pt x="1098" y="2901"/>
                      <a:pt x="1463" y="4437"/>
                    </a:cubicBezTo>
                    <a:cubicBezTo>
                      <a:pt x="2024" y="6704"/>
                      <a:pt x="2341" y="9044"/>
                      <a:pt x="2609" y="11286"/>
                    </a:cubicBezTo>
                    <a:cubicBezTo>
                      <a:pt x="2755" y="12310"/>
                      <a:pt x="2926" y="13334"/>
                      <a:pt x="2950" y="14333"/>
                    </a:cubicBezTo>
                    <a:cubicBezTo>
                      <a:pt x="2974" y="14942"/>
                      <a:pt x="2901" y="15552"/>
                      <a:pt x="2779" y="16161"/>
                    </a:cubicBezTo>
                    <a:cubicBezTo>
                      <a:pt x="2779" y="16234"/>
                      <a:pt x="2779" y="16283"/>
                      <a:pt x="2755" y="16356"/>
                    </a:cubicBezTo>
                    <a:cubicBezTo>
                      <a:pt x="2755" y="16380"/>
                      <a:pt x="2755" y="16380"/>
                      <a:pt x="2779" y="16380"/>
                    </a:cubicBezTo>
                    <a:lnTo>
                      <a:pt x="2804" y="16380"/>
                    </a:lnTo>
                    <a:lnTo>
                      <a:pt x="2804" y="16356"/>
                    </a:lnTo>
                    <a:cubicBezTo>
                      <a:pt x="2828" y="16307"/>
                      <a:pt x="2853" y="16234"/>
                      <a:pt x="2877" y="16161"/>
                    </a:cubicBezTo>
                    <a:cubicBezTo>
                      <a:pt x="3048" y="15576"/>
                      <a:pt x="3048" y="14942"/>
                      <a:pt x="3023" y="14333"/>
                    </a:cubicBezTo>
                    <a:cubicBezTo>
                      <a:pt x="2999" y="13309"/>
                      <a:pt x="2828" y="12285"/>
                      <a:pt x="2706" y="11286"/>
                    </a:cubicBezTo>
                    <a:cubicBezTo>
                      <a:pt x="2414" y="9044"/>
                      <a:pt x="2097" y="6679"/>
                      <a:pt x="1536" y="4412"/>
                    </a:cubicBezTo>
                    <a:cubicBezTo>
                      <a:pt x="1171" y="2877"/>
                      <a:pt x="683" y="1414"/>
                      <a:pt x="25" y="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76;p72">
                <a:extLst>
                  <a:ext uri="{FF2B5EF4-FFF2-40B4-BE49-F238E27FC236}">
                    <a16:creationId xmlns:a16="http://schemas.microsoft.com/office/drawing/2014/main" xmlns="" id="{977BAA24-ED79-AA52-1D27-7AB5D4EAB672}"/>
                  </a:ext>
                </a:extLst>
              </p:cNvPr>
              <p:cNvSpPr/>
              <p:nvPr/>
            </p:nvSpPr>
            <p:spPr>
              <a:xfrm>
                <a:off x="4479390" y="2877741"/>
                <a:ext cx="54733" cy="61317"/>
              </a:xfrm>
              <a:custGeom>
                <a:avLst/>
                <a:gdLst/>
                <a:ahLst/>
                <a:cxnLst/>
                <a:rect l="l" t="t" r="r" b="b"/>
                <a:pathLst>
                  <a:path w="6485" h="7265" extrusionOk="0">
                    <a:moveTo>
                      <a:pt x="1" y="1"/>
                    </a:moveTo>
                    <a:cubicBezTo>
                      <a:pt x="1" y="1"/>
                      <a:pt x="1" y="1"/>
                      <a:pt x="1" y="25"/>
                    </a:cubicBezTo>
                    <a:cubicBezTo>
                      <a:pt x="464" y="1658"/>
                      <a:pt x="1244" y="3169"/>
                      <a:pt x="2341" y="4437"/>
                    </a:cubicBezTo>
                    <a:cubicBezTo>
                      <a:pt x="3340" y="5558"/>
                      <a:pt x="4583" y="6484"/>
                      <a:pt x="5997" y="7094"/>
                    </a:cubicBezTo>
                    <a:cubicBezTo>
                      <a:pt x="6119" y="7142"/>
                      <a:pt x="6241" y="7191"/>
                      <a:pt x="6363" y="7240"/>
                    </a:cubicBezTo>
                    <a:cubicBezTo>
                      <a:pt x="6411" y="7240"/>
                      <a:pt x="6436" y="7240"/>
                      <a:pt x="6460" y="7264"/>
                    </a:cubicBezTo>
                    <a:cubicBezTo>
                      <a:pt x="6485" y="7264"/>
                      <a:pt x="6485" y="7264"/>
                      <a:pt x="6485" y="7240"/>
                    </a:cubicBezTo>
                    <a:lnTo>
                      <a:pt x="6485" y="7215"/>
                    </a:lnTo>
                    <a:cubicBezTo>
                      <a:pt x="6460" y="7215"/>
                      <a:pt x="6436" y="7191"/>
                      <a:pt x="6387" y="7167"/>
                    </a:cubicBezTo>
                    <a:cubicBezTo>
                      <a:pt x="6265" y="7118"/>
                      <a:pt x="6143" y="7069"/>
                      <a:pt x="6021" y="7020"/>
                    </a:cubicBezTo>
                    <a:cubicBezTo>
                      <a:pt x="4608" y="6411"/>
                      <a:pt x="3389" y="5485"/>
                      <a:pt x="2414" y="4364"/>
                    </a:cubicBezTo>
                    <a:cubicBezTo>
                      <a:pt x="1317" y="3145"/>
                      <a:pt x="513" y="1634"/>
                      <a:pt x="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77;p72">
                <a:extLst>
                  <a:ext uri="{FF2B5EF4-FFF2-40B4-BE49-F238E27FC236}">
                    <a16:creationId xmlns:a16="http://schemas.microsoft.com/office/drawing/2014/main" xmlns="" id="{D8ABA226-F37C-5EAD-4481-30C8981C3F99}"/>
                  </a:ext>
                </a:extLst>
              </p:cNvPr>
              <p:cNvSpPr/>
              <p:nvPr/>
            </p:nvSpPr>
            <p:spPr>
              <a:xfrm>
                <a:off x="4505314" y="2963608"/>
                <a:ext cx="5351" cy="4077"/>
              </a:xfrm>
              <a:custGeom>
                <a:avLst/>
                <a:gdLst/>
                <a:ahLst/>
                <a:cxnLst/>
                <a:rect l="l" t="t" r="r" b="b"/>
                <a:pathLst>
                  <a:path w="634" h="483" extrusionOk="0">
                    <a:moveTo>
                      <a:pt x="291" y="1"/>
                    </a:moveTo>
                    <a:cubicBezTo>
                      <a:pt x="210" y="1"/>
                      <a:pt x="139" y="33"/>
                      <a:pt x="98" y="87"/>
                    </a:cubicBezTo>
                    <a:cubicBezTo>
                      <a:pt x="0" y="160"/>
                      <a:pt x="0" y="331"/>
                      <a:pt x="195" y="453"/>
                    </a:cubicBezTo>
                    <a:cubicBezTo>
                      <a:pt x="235" y="473"/>
                      <a:pt x="277" y="482"/>
                      <a:pt x="319" y="482"/>
                    </a:cubicBezTo>
                    <a:cubicBezTo>
                      <a:pt x="428" y="482"/>
                      <a:pt x="532" y="419"/>
                      <a:pt x="585" y="331"/>
                    </a:cubicBezTo>
                    <a:cubicBezTo>
                      <a:pt x="634" y="258"/>
                      <a:pt x="609" y="136"/>
                      <a:pt x="488" y="63"/>
                    </a:cubicBezTo>
                    <a:cubicBezTo>
                      <a:pt x="423" y="20"/>
                      <a:pt x="355" y="1"/>
                      <a:pt x="291" y="1"/>
                    </a:cubicBezTo>
                    <a:close/>
                  </a:path>
                </a:pathLst>
              </a:custGeom>
              <a:solidFill>
                <a:srgbClr val="FD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78;p72">
                <a:extLst>
                  <a:ext uri="{FF2B5EF4-FFF2-40B4-BE49-F238E27FC236}">
                    <a16:creationId xmlns:a16="http://schemas.microsoft.com/office/drawing/2014/main" xmlns="" id="{80BB21F8-2160-B125-9FAD-F3D28153FE1C}"/>
                  </a:ext>
                </a:extLst>
              </p:cNvPr>
              <p:cNvSpPr/>
              <p:nvPr/>
            </p:nvSpPr>
            <p:spPr>
              <a:xfrm>
                <a:off x="4515390" y="2964908"/>
                <a:ext cx="5359" cy="4583"/>
              </a:xfrm>
              <a:custGeom>
                <a:avLst/>
                <a:gdLst/>
                <a:ahLst/>
                <a:cxnLst/>
                <a:rect l="l" t="t" r="r" b="b"/>
                <a:pathLst>
                  <a:path w="635" h="543" extrusionOk="0">
                    <a:moveTo>
                      <a:pt x="320" y="0"/>
                    </a:moveTo>
                    <a:cubicBezTo>
                      <a:pt x="199" y="0"/>
                      <a:pt x="90" y="55"/>
                      <a:pt x="49" y="177"/>
                    </a:cubicBezTo>
                    <a:cubicBezTo>
                      <a:pt x="25" y="201"/>
                      <a:pt x="49" y="201"/>
                      <a:pt x="49" y="201"/>
                    </a:cubicBezTo>
                    <a:lnTo>
                      <a:pt x="74" y="201"/>
                    </a:lnTo>
                    <a:cubicBezTo>
                      <a:pt x="114" y="100"/>
                      <a:pt x="206" y="49"/>
                      <a:pt x="305" y="49"/>
                    </a:cubicBezTo>
                    <a:cubicBezTo>
                      <a:pt x="325" y="49"/>
                      <a:pt x="346" y="51"/>
                      <a:pt x="366" y="55"/>
                    </a:cubicBezTo>
                    <a:cubicBezTo>
                      <a:pt x="488" y="80"/>
                      <a:pt x="585" y="153"/>
                      <a:pt x="585" y="299"/>
                    </a:cubicBezTo>
                    <a:cubicBezTo>
                      <a:pt x="566" y="434"/>
                      <a:pt x="470" y="478"/>
                      <a:pt x="371" y="478"/>
                    </a:cubicBezTo>
                    <a:cubicBezTo>
                      <a:pt x="344" y="478"/>
                      <a:pt x="318" y="475"/>
                      <a:pt x="293" y="470"/>
                    </a:cubicBezTo>
                    <a:cubicBezTo>
                      <a:pt x="171" y="421"/>
                      <a:pt x="49" y="323"/>
                      <a:pt x="25" y="177"/>
                    </a:cubicBezTo>
                    <a:lnTo>
                      <a:pt x="0" y="177"/>
                    </a:lnTo>
                    <a:cubicBezTo>
                      <a:pt x="25" y="372"/>
                      <a:pt x="195" y="518"/>
                      <a:pt x="366" y="543"/>
                    </a:cubicBezTo>
                    <a:cubicBezTo>
                      <a:pt x="512" y="543"/>
                      <a:pt x="610" y="470"/>
                      <a:pt x="634" y="299"/>
                    </a:cubicBezTo>
                    <a:cubicBezTo>
                      <a:pt x="634" y="128"/>
                      <a:pt x="512" y="31"/>
                      <a:pt x="390" y="6"/>
                    </a:cubicBezTo>
                    <a:cubicBezTo>
                      <a:pt x="367" y="2"/>
                      <a:pt x="343" y="0"/>
                      <a:pt x="320" y="0"/>
                    </a:cubicBezTo>
                    <a:close/>
                  </a:path>
                </a:pathLst>
              </a:custGeom>
              <a:solidFill>
                <a:srgbClr val="FD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79;p72">
                <a:extLst>
                  <a:ext uri="{FF2B5EF4-FFF2-40B4-BE49-F238E27FC236}">
                    <a16:creationId xmlns:a16="http://schemas.microsoft.com/office/drawing/2014/main" xmlns="" id="{A519611F-A234-60EE-F56D-965E096B28A2}"/>
                  </a:ext>
                </a:extLst>
              </p:cNvPr>
              <p:cNvSpPr/>
              <p:nvPr/>
            </p:nvSpPr>
            <p:spPr>
              <a:xfrm>
                <a:off x="4527323" y="2966967"/>
                <a:ext cx="4946" cy="4583"/>
              </a:xfrm>
              <a:custGeom>
                <a:avLst/>
                <a:gdLst/>
                <a:ahLst/>
                <a:cxnLst/>
                <a:rect l="l" t="t" r="r" b="b"/>
                <a:pathLst>
                  <a:path w="586" h="543" extrusionOk="0">
                    <a:moveTo>
                      <a:pt x="284" y="0"/>
                    </a:moveTo>
                    <a:cubicBezTo>
                      <a:pt x="177" y="0"/>
                      <a:pt x="70" y="61"/>
                      <a:pt x="49" y="226"/>
                    </a:cubicBezTo>
                    <a:cubicBezTo>
                      <a:pt x="49" y="226"/>
                      <a:pt x="49" y="250"/>
                      <a:pt x="73" y="250"/>
                    </a:cubicBezTo>
                    <a:cubicBezTo>
                      <a:pt x="98" y="250"/>
                      <a:pt x="98" y="250"/>
                      <a:pt x="98" y="226"/>
                    </a:cubicBezTo>
                    <a:cubicBezTo>
                      <a:pt x="136" y="111"/>
                      <a:pt x="189" y="71"/>
                      <a:pt x="257" y="71"/>
                    </a:cubicBezTo>
                    <a:cubicBezTo>
                      <a:pt x="276" y="71"/>
                      <a:pt x="296" y="74"/>
                      <a:pt x="317" y="79"/>
                    </a:cubicBezTo>
                    <a:cubicBezTo>
                      <a:pt x="415" y="104"/>
                      <a:pt x="488" y="201"/>
                      <a:pt x="512" y="299"/>
                    </a:cubicBezTo>
                    <a:cubicBezTo>
                      <a:pt x="512" y="347"/>
                      <a:pt x="463" y="396"/>
                      <a:pt x="439" y="421"/>
                    </a:cubicBezTo>
                    <a:cubicBezTo>
                      <a:pt x="390" y="445"/>
                      <a:pt x="341" y="469"/>
                      <a:pt x="293" y="469"/>
                    </a:cubicBezTo>
                    <a:cubicBezTo>
                      <a:pt x="244" y="445"/>
                      <a:pt x="171" y="421"/>
                      <a:pt x="146" y="396"/>
                    </a:cubicBezTo>
                    <a:cubicBezTo>
                      <a:pt x="98" y="347"/>
                      <a:pt x="49" y="299"/>
                      <a:pt x="25" y="250"/>
                    </a:cubicBezTo>
                    <a:cubicBezTo>
                      <a:pt x="25" y="226"/>
                      <a:pt x="25" y="226"/>
                      <a:pt x="25" y="226"/>
                    </a:cubicBezTo>
                    <a:cubicBezTo>
                      <a:pt x="0" y="226"/>
                      <a:pt x="0" y="250"/>
                      <a:pt x="0" y="250"/>
                    </a:cubicBezTo>
                    <a:cubicBezTo>
                      <a:pt x="25" y="323"/>
                      <a:pt x="49" y="372"/>
                      <a:pt x="98" y="421"/>
                    </a:cubicBezTo>
                    <a:cubicBezTo>
                      <a:pt x="146" y="469"/>
                      <a:pt x="220" y="518"/>
                      <a:pt x="293" y="542"/>
                    </a:cubicBezTo>
                    <a:cubicBezTo>
                      <a:pt x="366" y="542"/>
                      <a:pt x="439" y="518"/>
                      <a:pt x="512" y="469"/>
                    </a:cubicBezTo>
                    <a:cubicBezTo>
                      <a:pt x="561" y="421"/>
                      <a:pt x="585" y="372"/>
                      <a:pt x="585" y="299"/>
                    </a:cubicBezTo>
                    <a:cubicBezTo>
                      <a:pt x="561" y="152"/>
                      <a:pt x="463" y="55"/>
                      <a:pt x="341" y="6"/>
                    </a:cubicBezTo>
                    <a:cubicBezTo>
                      <a:pt x="323" y="2"/>
                      <a:pt x="303" y="0"/>
                      <a:pt x="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80;p72">
                <a:extLst>
                  <a:ext uri="{FF2B5EF4-FFF2-40B4-BE49-F238E27FC236}">
                    <a16:creationId xmlns:a16="http://schemas.microsoft.com/office/drawing/2014/main" xmlns="" id="{BF6D6D34-7266-66C2-F064-1374D2F49974}"/>
                  </a:ext>
                </a:extLst>
              </p:cNvPr>
              <p:cNvSpPr/>
              <p:nvPr/>
            </p:nvSpPr>
            <p:spPr>
              <a:xfrm>
                <a:off x="4505517" y="2966191"/>
                <a:ext cx="2684" cy="40537"/>
              </a:xfrm>
              <a:custGeom>
                <a:avLst/>
                <a:gdLst/>
                <a:ahLst/>
                <a:cxnLst/>
                <a:rect l="l" t="t" r="r" b="b"/>
                <a:pathLst>
                  <a:path w="318" h="4803" extrusionOk="0">
                    <a:moveTo>
                      <a:pt x="293" y="1"/>
                    </a:moveTo>
                    <a:cubicBezTo>
                      <a:pt x="220" y="488"/>
                      <a:pt x="171" y="951"/>
                      <a:pt x="147" y="1439"/>
                    </a:cubicBezTo>
                    <a:cubicBezTo>
                      <a:pt x="98" y="2536"/>
                      <a:pt x="98" y="3657"/>
                      <a:pt x="0" y="4778"/>
                    </a:cubicBezTo>
                    <a:cubicBezTo>
                      <a:pt x="0" y="4778"/>
                      <a:pt x="25" y="4803"/>
                      <a:pt x="49" y="4803"/>
                    </a:cubicBezTo>
                    <a:cubicBezTo>
                      <a:pt x="49" y="4803"/>
                      <a:pt x="74" y="4778"/>
                      <a:pt x="74" y="4778"/>
                    </a:cubicBezTo>
                    <a:cubicBezTo>
                      <a:pt x="147" y="3657"/>
                      <a:pt x="171" y="2560"/>
                      <a:pt x="220" y="1439"/>
                    </a:cubicBezTo>
                    <a:cubicBezTo>
                      <a:pt x="244" y="951"/>
                      <a:pt x="269" y="488"/>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81;p72">
                <a:extLst>
                  <a:ext uri="{FF2B5EF4-FFF2-40B4-BE49-F238E27FC236}">
                    <a16:creationId xmlns:a16="http://schemas.microsoft.com/office/drawing/2014/main" xmlns="" id="{EC5BE187-AB97-E4FF-ABF7-21D389D82D79}"/>
                  </a:ext>
                </a:extLst>
              </p:cNvPr>
              <p:cNvSpPr/>
              <p:nvPr/>
            </p:nvSpPr>
            <p:spPr>
              <a:xfrm>
                <a:off x="4515593" y="2967220"/>
                <a:ext cx="2684" cy="43415"/>
              </a:xfrm>
              <a:custGeom>
                <a:avLst/>
                <a:gdLst/>
                <a:ahLst/>
                <a:cxnLst/>
                <a:rect l="l" t="t" r="r" b="b"/>
                <a:pathLst>
                  <a:path w="318" h="5144" extrusionOk="0">
                    <a:moveTo>
                      <a:pt x="269" y="1"/>
                    </a:moveTo>
                    <a:lnTo>
                      <a:pt x="269" y="25"/>
                    </a:lnTo>
                    <a:lnTo>
                      <a:pt x="74" y="3462"/>
                    </a:lnTo>
                    <a:cubicBezTo>
                      <a:pt x="50" y="3852"/>
                      <a:pt x="1" y="4242"/>
                      <a:pt x="1" y="4632"/>
                    </a:cubicBezTo>
                    <a:cubicBezTo>
                      <a:pt x="1" y="4778"/>
                      <a:pt x="1" y="4949"/>
                      <a:pt x="1" y="5119"/>
                    </a:cubicBezTo>
                    <a:cubicBezTo>
                      <a:pt x="1" y="5119"/>
                      <a:pt x="1" y="5144"/>
                      <a:pt x="25" y="5144"/>
                    </a:cubicBezTo>
                    <a:cubicBezTo>
                      <a:pt x="25" y="5144"/>
                      <a:pt x="50" y="5119"/>
                      <a:pt x="50" y="5119"/>
                    </a:cubicBezTo>
                    <a:lnTo>
                      <a:pt x="147" y="3462"/>
                    </a:lnTo>
                    <a:cubicBezTo>
                      <a:pt x="196" y="2657"/>
                      <a:pt x="245" y="1853"/>
                      <a:pt x="293" y="1049"/>
                    </a:cubicBezTo>
                    <a:cubicBezTo>
                      <a:pt x="293" y="707"/>
                      <a:pt x="293" y="366"/>
                      <a:pt x="318" y="25"/>
                    </a:cubicBezTo>
                    <a:cubicBezTo>
                      <a:pt x="318" y="1"/>
                      <a:pt x="31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82;p72">
                <a:extLst>
                  <a:ext uri="{FF2B5EF4-FFF2-40B4-BE49-F238E27FC236}">
                    <a16:creationId xmlns:a16="http://schemas.microsoft.com/office/drawing/2014/main" xmlns="" id="{1C36778F-95F3-9758-EC9A-A1953416A8A9}"/>
                  </a:ext>
                </a:extLst>
              </p:cNvPr>
              <p:cNvSpPr/>
              <p:nvPr/>
            </p:nvSpPr>
            <p:spPr>
              <a:xfrm>
                <a:off x="4527323" y="2969482"/>
                <a:ext cx="2473" cy="53290"/>
              </a:xfrm>
              <a:custGeom>
                <a:avLst/>
                <a:gdLst/>
                <a:ahLst/>
                <a:cxnLst/>
                <a:rect l="l" t="t" r="r" b="b"/>
                <a:pathLst>
                  <a:path w="293" h="6314" extrusionOk="0">
                    <a:moveTo>
                      <a:pt x="293" y="1"/>
                    </a:moveTo>
                    <a:cubicBezTo>
                      <a:pt x="268" y="1"/>
                      <a:pt x="268" y="1"/>
                      <a:pt x="268" y="25"/>
                    </a:cubicBezTo>
                    <a:cubicBezTo>
                      <a:pt x="244" y="244"/>
                      <a:pt x="220" y="464"/>
                      <a:pt x="195" y="683"/>
                    </a:cubicBezTo>
                    <a:cubicBezTo>
                      <a:pt x="195" y="1000"/>
                      <a:pt x="195" y="1341"/>
                      <a:pt x="195" y="1683"/>
                    </a:cubicBezTo>
                    <a:lnTo>
                      <a:pt x="122" y="4169"/>
                    </a:lnTo>
                    <a:lnTo>
                      <a:pt x="0" y="6289"/>
                    </a:lnTo>
                    <a:cubicBezTo>
                      <a:pt x="0" y="6289"/>
                      <a:pt x="25" y="6314"/>
                      <a:pt x="25" y="6314"/>
                    </a:cubicBezTo>
                    <a:cubicBezTo>
                      <a:pt x="49" y="6314"/>
                      <a:pt x="49" y="6314"/>
                      <a:pt x="49" y="6289"/>
                    </a:cubicBezTo>
                    <a:lnTo>
                      <a:pt x="195" y="4169"/>
                    </a:lnTo>
                    <a:lnTo>
                      <a:pt x="244" y="1683"/>
                    </a:lnTo>
                    <a:cubicBezTo>
                      <a:pt x="244" y="1293"/>
                      <a:pt x="244" y="903"/>
                      <a:pt x="268" y="513"/>
                    </a:cubicBezTo>
                    <a:cubicBezTo>
                      <a:pt x="268" y="342"/>
                      <a:pt x="268" y="196"/>
                      <a:pt x="293" y="25"/>
                    </a:cubicBezTo>
                    <a:cubicBezTo>
                      <a:pt x="293" y="1"/>
                      <a:pt x="293"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83;p72">
                <a:extLst>
                  <a:ext uri="{FF2B5EF4-FFF2-40B4-BE49-F238E27FC236}">
                    <a16:creationId xmlns:a16="http://schemas.microsoft.com/office/drawing/2014/main" xmlns="" id="{1EE4838D-48C0-9BF2-079F-77CA302BE3AC}"/>
                  </a:ext>
                </a:extLst>
              </p:cNvPr>
              <p:cNvSpPr/>
              <p:nvPr/>
            </p:nvSpPr>
            <p:spPr>
              <a:xfrm>
                <a:off x="4493998" y="2988411"/>
                <a:ext cx="12761" cy="8322"/>
              </a:xfrm>
              <a:custGeom>
                <a:avLst/>
                <a:gdLst/>
                <a:ahLst/>
                <a:cxnLst/>
                <a:rect l="l" t="t" r="r" b="b"/>
                <a:pathLst>
                  <a:path w="1512" h="986" extrusionOk="0">
                    <a:moveTo>
                      <a:pt x="1487" y="0"/>
                    </a:moveTo>
                    <a:cubicBezTo>
                      <a:pt x="1439" y="49"/>
                      <a:pt x="1365" y="98"/>
                      <a:pt x="1317" y="146"/>
                    </a:cubicBezTo>
                    <a:cubicBezTo>
                      <a:pt x="1073" y="220"/>
                      <a:pt x="780" y="244"/>
                      <a:pt x="512" y="317"/>
                    </a:cubicBezTo>
                    <a:cubicBezTo>
                      <a:pt x="390" y="366"/>
                      <a:pt x="293" y="415"/>
                      <a:pt x="195" y="488"/>
                    </a:cubicBezTo>
                    <a:cubicBezTo>
                      <a:pt x="147" y="536"/>
                      <a:pt x="49" y="683"/>
                      <a:pt x="25" y="805"/>
                    </a:cubicBezTo>
                    <a:cubicBezTo>
                      <a:pt x="1" y="878"/>
                      <a:pt x="25" y="951"/>
                      <a:pt x="98" y="975"/>
                    </a:cubicBezTo>
                    <a:cubicBezTo>
                      <a:pt x="112" y="982"/>
                      <a:pt x="129" y="985"/>
                      <a:pt x="146" y="985"/>
                    </a:cubicBezTo>
                    <a:cubicBezTo>
                      <a:pt x="190" y="985"/>
                      <a:pt x="241" y="968"/>
                      <a:pt x="293" y="951"/>
                    </a:cubicBezTo>
                    <a:cubicBezTo>
                      <a:pt x="390" y="926"/>
                      <a:pt x="488" y="853"/>
                      <a:pt x="537" y="829"/>
                    </a:cubicBezTo>
                    <a:cubicBezTo>
                      <a:pt x="707" y="731"/>
                      <a:pt x="829" y="634"/>
                      <a:pt x="951" y="536"/>
                    </a:cubicBezTo>
                    <a:cubicBezTo>
                      <a:pt x="1073" y="415"/>
                      <a:pt x="1195" y="293"/>
                      <a:pt x="1317" y="171"/>
                    </a:cubicBezTo>
                    <a:lnTo>
                      <a:pt x="1341" y="171"/>
                    </a:lnTo>
                    <a:cubicBezTo>
                      <a:pt x="1341" y="171"/>
                      <a:pt x="1365" y="146"/>
                      <a:pt x="1365" y="146"/>
                    </a:cubicBezTo>
                    <a:cubicBezTo>
                      <a:pt x="1414" y="98"/>
                      <a:pt x="1463" y="49"/>
                      <a:pt x="1512" y="25"/>
                    </a:cubicBezTo>
                    <a:cubicBezTo>
                      <a:pt x="1512" y="25"/>
                      <a:pt x="1512" y="0"/>
                      <a:pt x="1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84;p72">
                <a:extLst>
                  <a:ext uri="{FF2B5EF4-FFF2-40B4-BE49-F238E27FC236}">
                    <a16:creationId xmlns:a16="http://schemas.microsoft.com/office/drawing/2014/main" xmlns="" id="{1357558E-B9A9-2597-CB96-A61D12622B7A}"/>
                  </a:ext>
                </a:extLst>
              </p:cNvPr>
              <p:cNvSpPr/>
              <p:nvPr/>
            </p:nvSpPr>
            <p:spPr>
              <a:xfrm>
                <a:off x="4494614" y="2979524"/>
                <a:ext cx="11943" cy="9385"/>
              </a:xfrm>
              <a:custGeom>
                <a:avLst/>
                <a:gdLst/>
                <a:ahLst/>
                <a:cxnLst/>
                <a:rect l="l" t="t" r="r" b="b"/>
                <a:pathLst>
                  <a:path w="1415" h="1112" extrusionOk="0">
                    <a:moveTo>
                      <a:pt x="190" y="0"/>
                    </a:moveTo>
                    <a:cubicBezTo>
                      <a:pt x="80" y="0"/>
                      <a:pt x="25" y="64"/>
                      <a:pt x="25" y="127"/>
                    </a:cubicBezTo>
                    <a:cubicBezTo>
                      <a:pt x="1" y="249"/>
                      <a:pt x="196" y="517"/>
                      <a:pt x="269" y="590"/>
                    </a:cubicBezTo>
                    <a:cubicBezTo>
                      <a:pt x="415" y="736"/>
                      <a:pt x="634" y="931"/>
                      <a:pt x="878" y="1029"/>
                    </a:cubicBezTo>
                    <a:cubicBezTo>
                      <a:pt x="1006" y="1084"/>
                      <a:pt x="1134" y="1111"/>
                      <a:pt x="1252" y="1111"/>
                    </a:cubicBezTo>
                    <a:cubicBezTo>
                      <a:pt x="1291" y="1111"/>
                      <a:pt x="1329" y="1108"/>
                      <a:pt x="1366" y="1102"/>
                    </a:cubicBezTo>
                    <a:cubicBezTo>
                      <a:pt x="1390" y="1102"/>
                      <a:pt x="1390" y="1102"/>
                      <a:pt x="1390" y="1078"/>
                    </a:cubicBezTo>
                    <a:lnTo>
                      <a:pt x="1366" y="1078"/>
                    </a:lnTo>
                    <a:cubicBezTo>
                      <a:pt x="1349" y="1081"/>
                      <a:pt x="1332" y="1082"/>
                      <a:pt x="1314" y="1082"/>
                    </a:cubicBezTo>
                    <a:cubicBezTo>
                      <a:pt x="1198" y="1082"/>
                      <a:pt x="1054" y="1019"/>
                      <a:pt x="927" y="956"/>
                    </a:cubicBezTo>
                    <a:cubicBezTo>
                      <a:pt x="683" y="858"/>
                      <a:pt x="464" y="688"/>
                      <a:pt x="342" y="541"/>
                    </a:cubicBezTo>
                    <a:cubicBezTo>
                      <a:pt x="269" y="493"/>
                      <a:pt x="147" y="322"/>
                      <a:pt x="98" y="200"/>
                    </a:cubicBezTo>
                    <a:cubicBezTo>
                      <a:pt x="77" y="137"/>
                      <a:pt x="111" y="73"/>
                      <a:pt x="199" y="73"/>
                    </a:cubicBezTo>
                    <a:cubicBezTo>
                      <a:pt x="213" y="73"/>
                      <a:pt x="228" y="75"/>
                      <a:pt x="244" y="78"/>
                    </a:cubicBezTo>
                    <a:lnTo>
                      <a:pt x="391" y="127"/>
                    </a:lnTo>
                    <a:lnTo>
                      <a:pt x="610" y="249"/>
                    </a:lnTo>
                    <a:lnTo>
                      <a:pt x="927" y="517"/>
                    </a:lnTo>
                    <a:lnTo>
                      <a:pt x="1390" y="1078"/>
                    </a:lnTo>
                    <a:cubicBezTo>
                      <a:pt x="1390" y="1078"/>
                      <a:pt x="1414" y="1102"/>
                      <a:pt x="1414" y="1102"/>
                    </a:cubicBezTo>
                    <a:cubicBezTo>
                      <a:pt x="1414" y="1078"/>
                      <a:pt x="1414" y="1078"/>
                      <a:pt x="1414" y="1078"/>
                    </a:cubicBezTo>
                    <a:cubicBezTo>
                      <a:pt x="1341" y="956"/>
                      <a:pt x="1244" y="834"/>
                      <a:pt x="1171" y="712"/>
                    </a:cubicBezTo>
                    <a:cubicBezTo>
                      <a:pt x="1097" y="614"/>
                      <a:pt x="1049" y="541"/>
                      <a:pt x="976" y="468"/>
                    </a:cubicBezTo>
                    <a:lnTo>
                      <a:pt x="634" y="200"/>
                    </a:lnTo>
                    <a:lnTo>
                      <a:pt x="415" y="54"/>
                    </a:lnTo>
                    <a:lnTo>
                      <a:pt x="244" y="5"/>
                    </a:lnTo>
                    <a:cubicBezTo>
                      <a:pt x="225" y="2"/>
                      <a:pt x="20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85;p72">
                <a:extLst>
                  <a:ext uri="{FF2B5EF4-FFF2-40B4-BE49-F238E27FC236}">
                    <a16:creationId xmlns:a16="http://schemas.microsoft.com/office/drawing/2014/main" xmlns="" id="{A304FAAA-DBEF-E1CD-3967-28FDC180911E}"/>
                  </a:ext>
                </a:extLst>
              </p:cNvPr>
              <p:cNvSpPr/>
              <p:nvPr/>
            </p:nvSpPr>
            <p:spPr>
              <a:xfrm>
                <a:off x="3945818" y="2674918"/>
                <a:ext cx="433462" cy="248524"/>
              </a:xfrm>
              <a:custGeom>
                <a:avLst/>
                <a:gdLst/>
                <a:ahLst/>
                <a:cxnLst/>
                <a:rect l="l" t="t" r="r" b="b"/>
                <a:pathLst>
                  <a:path w="51358" h="29446" extrusionOk="0">
                    <a:moveTo>
                      <a:pt x="7995" y="1"/>
                    </a:moveTo>
                    <a:lnTo>
                      <a:pt x="0" y="29446"/>
                    </a:lnTo>
                    <a:lnTo>
                      <a:pt x="22400" y="29446"/>
                    </a:lnTo>
                    <a:lnTo>
                      <a:pt x="26471" y="20061"/>
                    </a:lnTo>
                    <a:lnTo>
                      <a:pt x="28128" y="29446"/>
                    </a:lnTo>
                    <a:lnTo>
                      <a:pt x="51357" y="29446"/>
                    </a:lnTo>
                    <a:lnTo>
                      <a:pt x="43972" y="537"/>
                    </a:lnTo>
                    <a:lnTo>
                      <a:pt x="79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86;p72">
                <a:extLst>
                  <a:ext uri="{FF2B5EF4-FFF2-40B4-BE49-F238E27FC236}">
                    <a16:creationId xmlns:a16="http://schemas.microsoft.com/office/drawing/2014/main" xmlns="" id="{8ABBD41F-63C7-0E6F-FBF6-131B3BD3A199}"/>
                  </a:ext>
                </a:extLst>
              </p:cNvPr>
              <p:cNvSpPr/>
              <p:nvPr/>
            </p:nvSpPr>
            <p:spPr>
              <a:xfrm>
                <a:off x="4300407" y="2260747"/>
                <a:ext cx="353467" cy="312702"/>
              </a:xfrm>
              <a:custGeom>
                <a:avLst/>
                <a:gdLst/>
                <a:ahLst/>
                <a:cxnLst/>
                <a:rect l="l" t="t" r="r" b="b"/>
                <a:pathLst>
                  <a:path w="41880" h="37050" extrusionOk="0">
                    <a:moveTo>
                      <a:pt x="35532" y="1"/>
                    </a:moveTo>
                    <a:cubicBezTo>
                      <a:pt x="35045" y="1"/>
                      <a:pt x="34738" y="37"/>
                      <a:pt x="34738" y="37"/>
                    </a:cubicBezTo>
                    <a:cubicBezTo>
                      <a:pt x="34738" y="37"/>
                      <a:pt x="4513" y="22486"/>
                      <a:pt x="3319" y="24777"/>
                    </a:cubicBezTo>
                    <a:cubicBezTo>
                      <a:pt x="1" y="31151"/>
                      <a:pt x="2882" y="37049"/>
                      <a:pt x="8626" y="37049"/>
                    </a:cubicBezTo>
                    <a:cubicBezTo>
                      <a:pt x="10350" y="37049"/>
                      <a:pt x="12332" y="36517"/>
                      <a:pt x="14482" y="35307"/>
                    </a:cubicBezTo>
                    <a:cubicBezTo>
                      <a:pt x="22599" y="30725"/>
                      <a:pt x="41880" y="8154"/>
                      <a:pt x="41855" y="5473"/>
                    </a:cubicBezTo>
                    <a:cubicBezTo>
                      <a:pt x="41778" y="519"/>
                      <a:pt x="37372" y="1"/>
                      <a:pt x="35532" y="1"/>
                    </a:cubicBezTo>
                    <a:close/>
                  </a:path>
                </a:pathLst>
              </a:custGeom>
              <a:solidFill>
                <a:srgbClr val="79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87;p72">
                <a:extLst>
                  <a:ext uri="{FF2B5EF4-FFF2-40B4-BE49-F238E27FC236}">
                    <a16:creationId xmlns:a16="http://schemas.microsoft.com/office/drawing/2014/main" xmlns="" id="{4BB98200-1B02-1D39-F0C5-6F2E2674F02C}"/>
                  </a:ext>
                </a:extLst>
              </p:cNvPr>
              <p:cNvSpPr/>
              <p:nvPr/>
            </p:nvSpPr>
            <p:spPr>
              <a:xfrm>
                <a:off x="3799360" y="2151825"/>
                <a:ext cx="282352" cy="370153"/>
              </a:xfrm>
              <a:custGeom>
                <a:avLst/>
                <a:gdLst/>
                <a:ahLst/>
                <a:cxnLst/>
                <a:rect l="l" t="t" r="r" b="b"/>
                <a:pathLst>
                  <a:path w="33454" h="43857" extrusionOk="0">
                    <a:moveTo>
                      <a:pt x="5879" y="1"/>
                    </a:moveTo>
                    <a:cubicBezTo>
                      <a:pt x="3967" y="1"/>
                      <a:pt x="1744" y="746"/>
                      <a:pt x="780" y="3852"/>
                    </a:cubicBezTo>
                    <a:cubicBezTo>
                      <a:pt x="0" y="6411"/>
                      <a:pt x="12090" y="33541"/>
                      <a:pt x="18574" y="40219"/>
                    </a:cubicBezTo>
                    <a:cubicBezTo>
                      <a:pt x="21040" y="42758"/>
                      <a:pt x="23573" y="43857"/>
                      <a:pt x="25791" y="43857"/>
                    </a:cubicBezTo>
                    <a:cubicBezTo>
                      <a:pt x="30261" y="43857"/>
                      <a:pt x="33453" y="39397"/>
                      <a:pt x="32248" y="33273"/>
                    </a:cubicBezTo>
                    <a:cubicBezTo>
                      <a:pt x="31760" y="30738"/>
                      <a:pt x="9141" y="635"/>
                      <a:pt x="9141" y="635"/>
                    </a:cubicBezTo>
                    <a:cubicBezTo>
                      <a:pt x="9141" y="635"/>
                      <a:pt x="7642" y="1"/>
                      <a:pt x="5879" y="1"/>
                    </a:cubicBezTo>
                    <a:close/>
                  </a:path>
                </a:pathLst>
              </a:custGeom>
              <a:solidFill>
                <a:srgbClr val="79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88;p72">
                <a:extLst>
                  <a:ext uri="{FF2B5EF4-FFF2-40B4-BE49-F238E27FC236}">
                    <a16:creationId xmlns:a16="http://schemas.microsoft.com/office/drawing/2014/main" xmlns="" id="{28494EBD-6EC8-8D95-4C3F-8D1005A24E8F}"/>
                  </a:ext>
                </a:extLst>
              </p:cNvPr>
              <p:cNvSpPr/>
              <p:nvPr/>
            </p:nvSpPr>
            <p:spPr>
              <a:xfrm>
                <a:off x="4579982" y="2170137"/>
                <a:ext cx="151625" cy="164994"/>
              </a:xfrm>
              <a:custGeom>
                <a:avLst/>
                <a:gdLst/>
                <a:ahLst/>
                <a:cxnLst/>
                <a:rect l="l" t="t" r="r" b="b"/>
                <a:pathLst>
                  <a:path w="17965" h="19549" extrusionOk="0">
                    <a:moveTo>
                      <a:pt x="3486" y="7800"/>
                    </a:moveTo>
                    <a:cubicBezTo>
                      <a:pt x="3729" y="3218"/>
                      <a:pt x="1292" y="2852"/>
                      <a:pt x="926" y="7313"/>
                    </a:cubicBezTo>
                    <a:lnTo>
                      <a:pt x="0" y="14357"/>
                    </a:lnTo>
                    <a:lnTo>
                      <a:pt x="5338" y="19549"/>
                    </a:lnTo>
                    <a:cubicBezTo>
                      <a:pt x="5338" y="19549"/>
                      <a:pt x="10701" y="15356"/>
                      <a:pt x="14430" y="12992"/>
                    </a:cubicBezTo>
                    <a:cubicBezTo>
                      <a:pt x="15186" y="12505"/>
                      <a:pt x="17964" y="10774"/>
                      <a:pt x="17038" y="9531"/>
                    </a:cubicBezTo>
                    <a:cubicBezTo>
                      <a:pt x="16672" y="9068"/>
                      <a:pt x="14040" y="10043"/>
                      <a:pt x="12870" y="10335"/>
                    </a:cubicBezTo>
                    <a:cubicBezTo>
                      <a:pt x="14308" y="9068"/>
                      <a:pt x="16502" y="7630"/>
                      <a:pt x="15917" y="6143"/>
                    </a:cubicBezTo>
                    <a:cubicBezTo>
                      <a:pt x="15332" y="4656"/>
                      <a:pt x="13065" y="6533"/>
                      <a:pt x="11456" y="7508"/>
                    </a:cubicBezTo>
                    <a:cubicBezTo>
                      <a:pt x="11846" y="6655"/>
                      <a:pt x="14284" y="3413"/>
                      <a:pt x="13211" y="2267"/>
                    </a:cubicBezTo>
                    <a:cubicBezTo>
                      <a:pt x="12480" y="1438"/>
                      <a:pt x="9677" y="4875"/>
                      <a:pt x="9092" y="5436"/>
                    </a:cubicBezTo>
                    <a:cubicBezTo>
                      <a:pt x="9774" y="3656"/>
                      <a:pt x="11164" y="390"/>
                      <a:pt x="9677" y="98"/>
                    </a:cubicBezTo>
                    <a:cubicBezTo>
                      <a:pt x="9165" y="0"/>
                      <a:pt x="5850" y="4631"/>
                      <a:pt x="5582" y="5070"/>
                    </a:cubicBezTo>
                    <a:cubicBezTo>
                      <a:pt x="4826" y="6362"/>
                      <a:pt x="3486" y="7800"/>
                      <a:pt x="3486" y="7800"/>
                    </a:cubicBezTo>
                    <a:close/>
                  </a:path>
                </a:pathLst>
              </a:custGeom>
              <a:solidFill>
                <a:srgbClr val="79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89;p72">
                <a:extLst>
                  <a:ext uri="{FF2B5EF4-FFF2-40B4-BE49-F238E27FC236}">
                    <a16:creationId xmlns:a16="http://schemas.microsoft.com/office/drawing/2014/main" xmlns="" id="{C0551E97-CC03-CEDC-AC13-9AC87EA16D4D}"/>
                  </a:ext>
                </a:extLst>
              </p:cNvPr>
              <p:cNvSpPr/>
              <p:nvPr/>
            </p:nvSpPr>
            <p:spPr>
              <a:xfrm>
                <a:off x="3744025" y="2050421"/>
                <a:ext cx="154098" cy="168901"/>
              </a:xfrm>
              <a:custGeom>
                <a:avLst/>
                <a:gdLst/>
                <a:ahLst/>
                <a:cxnLst/>
                <a:rect l="l" t="t" r="r" b="b"/>
                <a:pathLst>
                  <a:path w="18258" h="20012" extrusionOk="0">
                    <a:moveTo>
                      <a:pt x="14747" y="9287"/>
                    </a:moveTo>
                    <a:cubicBezTo>
                      <a:pt x="15820" y="4826"/>
                      <a:pt x="18257" y="5143"/>
                      <a:pt x="17331" y="9531"/>
                    </a:cubicBezTo>
                    <a:lnTo>
                      <a:pt x="16234" y="16551"/>
                    </a:lnTo>
                    <a:lnTo>
                      <a:pt x="9629" y="20012"/>
                    </a:lnTo>
                    <a:cubicBezTo>
                      <a:pt x="9629" y="20012"/>
                      <a:pt x="5680" y="14479"/>
                      <a:pt x="2779" y="11139"/>
                    </a:cubicBezTo>
                    <a:cubicBezTo>
                      <a:pt x="2194" y="10481"/>
                      <a:pt x="1" y="8044"/>
                      <a:pt x="1268" y="7093"/>
                    </a:cubicBezTo>
                    <a:cubicBezTo>
                      <a:pt x="1731" y="6752"/>
                      <a:pt x="3998" y="8434"/>
                      <a:pt x="5022" y="9043"/>
                    </a:cubicBezTo>
                    <a:cubicBezTo>
                      <a:pt x="3998" y="7434"/>
                      <a:pt x="2292" y="5436"/>
                      <a:pt x="3291" y="4144"/>
                    </a:cubicBezTo>
                    <a:cubicBezTo>
                      <a:pt x="4266" y="2901"/>
                      <a:pt x="5924" y="5363"/>
                      <a:pt x="7191" y="6752"/>
                    </a:cubicBezTo>
                    <a:cubicBezTo>
                      <a:pt x="7045" y="5801"/>
                      <a:pt x="5631" y="2023"/>
                      <a:pt x="6972" y="1195"/>
                    </a:cubicBezTo>
                    <a:cubicBezTo>
                      <a:pt x="7922" y="634"/>
                      <a:pt x="9653" y="4704"/>
                      <a:pt x="10043" y="5411"/>
                    </a:cubicBezTo>
                    <a:cubicBezTo>
                      <a:pt x="9872" y="3510"/>
                      <a:pt x="9482" y="0"/>
                      <a:pt x="10993" y="146"/>
                    </a:cubicBezTo>
                    <a:cubicBezTo>
                      <a:pt x="11505" y="195"/>
                      <a:pt x="13382" y="5582"/>
                      <a:pt x="13504" y="6069"/>
                    </a:cubicBezTo>
                    <a:cubicBezTo>
                      <a:pt x="13870" y="7532"/>
                      <a:pt x="14747" y="9263"/>
                      <a:pt x="14747" y="9263"/>
                    </a:cubicBezTo>
                    <a:close/>
                  </a:path>
                </a:pathLst>
              </a:custGeom>
              <a:solidFill>
                <a:srgbClr val="79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90;p72">
                <a:extLst>
                  <a:ext uri="{FF2B5EF4-FFF2-40B4-BE49-F238E27FC236}">
                    <a16:creationId xmlns:a16="http://schemas.microsoft.com/office/drawing/2014/main" xmlns="" id="{F22BD630-9BA3-A152-7B62-90DF88FE96DC}"/>
                  </a:ext>
                </a:extLst>
              </p:cNvPr>
              <p:cNvSpPr/>
              <p:nvPr/>
            </p:nvSpPr>
            <p:spPr>
              <a:xfrm>
                <a:off x="3904265" y="2380151"/>
                <a:ext cx="555867" cy="390679"/>
              </a:xfrm>
              <a:custGeom>
                <a:avLst/>
                <a:gdLst/>
                <a:ahLst/>
                <a:cxnLst/>
                <a:rect l="l" t="t" r="r" b="b"/>
                <a:pathLst>
                  <a:path w="65861" h="46289" extrusionOk="0">
                    <a:moveTo>
                      <a:pt x="26179" y="7313"/>
                    </a:moveTo>
                    <a:cubicBezTo>
                      <a:pt x="26179" y="7313"/>
                      <a:pt x="36050" y="14723"/>
                      <a:pt x="43972" y="9483"/>
                    </a:cubicBezTo>
                    <a:lnTo>
                      <a:pt x="55282" y="6801"/>
                    </a:lnTo>
                    <a:lnTo>
                      <a:pt x="65861" y="21158"/>
                    </a:lnTo>
                    <a:lnTo>
                      <a:pt x="50968" y="29007"/>
                    </a:lnTo>
                    <a:lnTo>
                      <a:pt x="50870" y="46289"/>
                    </a:lnTo>
                    <a:lnTo>
                      <a:pt x="6801" y="43339"/>
                    </a:lnTo>
                    <a:lnTo>
                      <a:pt x="12651" y="25887"/>
                    </a:lnTo>
                    <a:lnTo>
                      <a:pt x="0" y="11360"/>
                    </a:lnTo>
                    <a:lnTo>
                      <a:pt x="14723" y="1"/>
                    </a:lnTo>
                    <a:cubicBezTo>
                      <a:pt x="14723" y="1"/>
                      <a:pt x="24326" y="5997"/>
                      <a:pt x="26179" y="73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91;p72">
                <a:extLst>
                  <a:ext uri="{FF2B5EF4-FFF2-40B4-BE49-F238E27FC236}">
                    <a16:creationId xmlns:a16="http://schemas.microsoft.com/office/drawing/2014/main" xmlns="" id="{513614E1-D116-5D99-91C2-2FFCA14C2EB6}"/>
                  </a:ext>
                </a:extLst>
              </p:cNvPr>
              <p:cNvSpPr/>
              <p:nvPr/>
            </p:nvSpPr>
            <p:spPr>
              <a:xfrm>
                <a:off x="3929565" y="1978631"/>
                <a:ext cx="540236" cy="508147"/>
              </a:xfrm>
              <a:custGeom>
                <a:avLst/>
                <a:gdLst/>
                <a:ahLst/>
                <a:cxnLst/>
                <a:rect l="l" t="t" r="r" b="b"/>
                <a:pathLst>
                  <a:path w="64009" h="60207" extrusionOk="0">
                    <a:moveTo>
                      <a:pt x="25496" y="58183"/>
                    </a:moveTo>
                    <a:lnTo>
                      <a:pt x="37781" y="58841"/>
                    </a:lnTo>
                    <a:cubicBezTo>
                      <a:pt x="48774" y="60206"/>
                      <a:pt x="59036" y="53016"/>
                      <a:pt x="60450" y="41632"/>
                    </a:cubicBezTo>
                    <a:lnTo>
                      <a:pt x="61839" y="30566"/>
                    </a:lnTo>
                    <a:cubicBezTo>
                      <a:pt x="64008" y="13114"/>
                      <a:pt x="55697" y="7995"/>
                      <a:pt x="38025" y="3876"/>
                    </a:cubicBezTo>
                    <a:cubicBezTo>
                      <a:pt x="21499" y="0"/>
                      <a:pt x="6216" y="5119"/>
                      <a:pt x="4047" y="22571"/>
                    </a:cubicBezTo>
                    <a:cubicBezTo>
                      <a:pt x="683" y="27008"/>
                      <a:pt x="415" y="31298"/>
                      <a:pt x="1829" y="35466"/>
                    </a:cubicBezTo>
                    <a:cubicBezTo>
                      <a:pt x="0" y="48262"/>
                      <a:pt x="14528" y="56842"/>
                      <a:pt x="25496" y="58183"/>
                    </a:cubicBezTo>
                    <a:close/>
                  </a:path>
                </a:pathLst>
              </a:custGeom>
              <a:solidFill>
                <a:srgbClr val="79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92;p72">
                <a:extLst>
                  <a:ext uri="{FF2B5EF4-FFF2-40B4-BE49-F238E27FC236}">
                    <a16:creationId xmlns:a16="http://schemas.microsoft.com/office/drawing/2014/main" xmlns="" id="{D40D9992-AF75-B915-4840-02C31054006C}"/>
                  </a:ext>
                </a:extLst>
              </p:cNvPr>
              <p:cNvSpPr/>
              <p:nvPr/>
            </p:nvSpPr>
            <p:spPr>
              <a:xfrm>
                <a:off x="4080547" y="2262908"/>
                <a:ext cx="36013" cy="95051"/>
              </a:xfrm>
              <a:custGeom>
                <a:avLst/>
                <a:gdLst/>
                <a:ahLst/>
                <a:cxnLst/>
                <a:rect l="l" t="t" r="r" b="b"/>
                <a:pathLst>
                  <a:path w="4267" h="11262" extrusionOk="0">
                    <a:moveTo>
                      <a:pt x="2511" y="268"/>
                    </a:moveTo>
                    <a:lnTo>
                      <a:pt x="2511" y="317"/>
                    </a:lnTo>
                    <a:cubicBezTo>
                      <a:pt x="2511" y="390"/>
                      <a:pt x="2609" y="463"/>
                      <a:pt x="2633" y="537"/>
                    </a:cubicBezTo>
                    <a:cubicBezTo>
                      <a:pt x="2828" y="829"/>
                      <a:pt x="2974" y="1122"/>
                      <a:pt x="3120" y="1414"/>
                    </a:cubicBezTo>
                    <a:cubicBezTo>
                      <a:pt x="3315" y="1877"/>
                      <a:pt x="3462" y="2365"/>
                      <a:pt x="3510" y="2828"/>
                    </a:cubicBezTo>
                    <a:cubicBezTo>
                      <a:pt x="3584" y="3681"/>
                      <a:pt x="3389" y="4558"/>
                      <a:pt x="2804" y="5363"/>
                    </a:cubicBezTo>
                    <a:cubicBezTo>
                      <a:pt x="2145" y="6338"/>
                      <a:pt x="732" y="7118"/>
                      <a:pt x="269" y="8190"/>
                    </a:cubicBezTo>
                    <a:cubicBezTo>
                      <a:pt x="25" y="8726"/>
                      <a:pt x="0" y="9311"/>
                      <a:pt x="317" y="9994"/>
                    </a:cubicBezTo>
                    <a:cubicBezTo>
                      <a:pt x="464" y="10262"/>
                      <a:pt x="634" y="10530"/>
                      <a:pt x="854" y="10750"/>
                    </a:cubicBezTo>
                    <a:cubicBezTo>
                      <a:pt x="1073" y="10969"/>
                      <a:pt x="1341" y="11115"/>
                      <a:pt x="1634" y="11237"/>
                    </a:cubicBezTo>
                    <a:cubicBezTo>
                      <a:pt x="1707" y="11261"/>
                      <a:pt x="1804" y="11237"/>
                      <a:pt x="1829" y="11164"/>
                    </a:cubicBezTo>
                    <a:cubicBezTo>
                      <a:pt x="1853" y="11091"/>
                      <a:pt x="1829" y="11018"/>
                      <a:pt x="1755" y="10993"/>
                    </a:cubicBezTo>
                    <a:cubicBezTo>
                      <a:pt x="1634" y="10896"/>
                      <a:pt x="1536" y="10774"/>
                      <a:pt x="1439" y="10652"/>
                    </a:cubicBezTo>
                    <a:cubicBezTo>
                      <a:pt x="1390" y="10603"/>
                      <a:pt x="1365" y="10530"/>
                      <a:pt x="1317" y="10481"/>
                    </a:cubicBezTo>
                    <a:cubicBezTo>
                      <a:pt x="1146" y="10238"/>
                      <a:pt x="975" y="9994"/>
                      <a:pt x="878" y="9750"/>
                    </a:cubicBezTo>
                    <a:cubicBezTo>
                      <a:pt x="561" y="9068"/>
                      <a:pt x="732" y="8531"/>
                      <a:pt x="1097" y="8044"/>
                    </a:cubicBezTo>
                    <a:cubicBezTo>
                      <a:pt x="1707" y="7240"/>
                      <a:pt x="2804" y="6557"/>
                      <a:pt x="3364" y="5777"/>
                    </a:cubicBezTo>
                    <a:cubicBezTo>
                      <a:pt x="4047" y="4802"/>
                      <a:pt x="4266" y="3754"/>
                      <a:pt x="4169" y="2755"/>
                    </a:cubicBezTo>
                    <a:cubicBezTo>
                      <a:pt x="4095" y="2218"/>
                      <a:pt x="3925" y="1658"/>
                      <a:pt x="3657" y="1146"/>
                    </a:cubicBezTo>
                    <a:cubicBezTo>
                      <a:pt x="3510" y="829"/>
                      <a:pt x="3291" y="512"/>
                      <a:pt x="3047" y="244"/>
                    </a:cubicBezTo>
                    <a:cubicBezTo>
                      <a:pt x="2999" y="171"/>
                      <a:pt x="2974" y="73"/>
                      <a:pt x="2877" y="49"/>
                    </a:cubicBezTo>
                    <a:cubicBezTo>
                      <a:pt x="2633" y="0"/>
                      <a:pt x="2925" y="25"/>
                      <a:pt x="2682" y="122"/>
                    </a:cubicBezTo>
                    <a:cubicBezTo>
                      <a:pt x="2682" y="122"/>
                      <a:pt x="2657" y="122"/>
                      <a:pt x="2633" y="122"/>
                    </a:cubicBezTo>
                    <a:cubicBezTo>
                      <a:pt x="2633" y="147"/>
                      <a:pt x="2633" y="147"/>
                      <a:pt x="2633" y="171"/>
                    </a:cubicBezTo>
                    <a:cubicBezTo>
                      <a:pt x="2584" y="244"/>
                      <a:pt x="2535" y="268"/>
                      <a:pt x="2511" y="268"/>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93;p72">
                <a:extLst>
                  <a:ext uri="{FF2B5EF4-FFF2-40B4-BE49-F238E27FC236}">
                    <a16:creationId xmlns:a16="http://schemas.microsoft.com/office/drawing/2014/main" xmlns="" id="{E0D5E108-4C4C-FADE-4CC8-08C05458CD7E}"/>
                  </a:ext>
                </a:extLst>
              </p:cNvPr>
              <p:cNvSpPr/>
              <p:nvPr/>
            </p:nvSpPr>
            <p:spPr>
              <a:xfrm>
                <a:off x="4121889" y="2351560"/>
                <a:ext cx="5773" cy="4541"/>
              </a:xfrm>
              <a:custGeom>
                <a:avLst/>
                <a:gdLst/>
                <a:ahLst/>
                <a:cxnLst/>
                <a:rect l="l" t="t" r="r" b="b"/>
                <a:pathLst>
                  <a:path w="684" h="538" extrusionOk="0">
                    <a:moveTo>
                      <a:pt x="98" y="220"/>
                    </a:moveTo>
                    <a:cubicBezTo>
                      <a:pt x="50" y="440"/>
                      <a:pt x="1" y="220"/>
                      <a:pt x="50" y="415"/>
                    </a:cubicBezTo>
                    <a:cubicBezTo>
                      <a:pt x="50" y="440"/>
                      <a:pt x="74" y="440"/>
                      <a:pt x="74" y="440"/>
                    </a:cubicBezTo>
                    <a:cubicBezTo>
                      <a:pt x="171" y="488"/>
                      <a:pt x="244" y="513"/>
                      <a:pt x="342" y="513"/>
                    </a:cubicBezTo>
                    <a:cubicBezTo>
                      <a:pt x="415" y="537"/>
                      <a:pt x="488" y="513"/>
                      <a:pt x="561" y="488"/>
                    </a:cubicBezTo>
                    <a:cubicBezTo>
                      <a:pt x="610" y="513"/>
                      <a:pt x="659" y="488"/>
                      <a:pt x="659" y="440"/>
                    </a:cubicBezTo>
                    <a:cubicBezTo>
                      <a:pt x="683" y="391"/>
                      <a:pt x="634" y="342"/>
                      <a:pt x="586" y="318"/>
                    </a:cubicBezTo>
                    <a:cubicBezTo>
                      <a:pt x="537" y="269"/>
                      <a:pt x="537" y="245"/>
                      <a:pt x="488" y="196"/>
                    </a:cubicBezTo>
                    <a:cubicBezTo>
                      <a:pt x="439" y="123"/>
                      <a:pt x="391" y="74"/>
                      <a:pt x="318" y="25"/>
                    </a:cubicBezTo>
                    <a:cubicBezTo>
                      <a:pt x="293" y="25"/>
                      <a:pt x="293" y="25"/>
                      <a:pt x="269" y="25"/>
                    </a:cubicBezTo>
                    <a:cubicBezTo>
                      <a:pt x="74" y="74"/>
                      <a:pt x="269" y="1"/>
                      <a:pt x="123" y="171"/>
                    </a:cubicBezTo>
                    <a:cubicBezTo>
                      <a:pt x="98" y="147"/>
                      <a:pt x="98" y="171"/>
                      <a:pt x="74" y="171"/>
                    </a:cubicBezTo>
                    <a:cubicBezTo>
                      <a:pt x="74" y="196"/>
                      <a:pt x="74" y="220"/>
                      <a:pt x="98" y="220"/>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94;p72">
                <a:extLst>
                  <a:ext uri="{FF2B5EF4-FFF2-40B4-BE49-F238E27FC236}">
                    <a16:creationId xmlns:a16="http://schemas.microsoft.com/office/drawing/2014/main" xmlns="" id="{E9E3B04D-4B7C-1B76-66C5-E668F9C046C8}"/>
                  </a:ext>
                </a:extLst>
              </p:cNvPr>
              <p:cNvSpPr/>
              <p:nvPr/>
            </p:nvSpPr>
            <p:spPr>
              <a:xfrm>
                <a:off x="4174548" y="2259616"/>
                <a:ext cx="107602" cy="59873"/>
              </a:xfrm>
              <a:custGeom>
                <a:avLst/>
                <a:gdLst/>
                <a:ahLst/>
                <a:cxnLst/>
                <a:rect l="l" t="t" r="r" b="b"/>
                <a:pathLst>
                  <a:path w="12749" h="7094" extrusionOk="0">
                    <a:moveTo>
                      <a:pt x="415" y="7020"/>
                    </a:moveTo>
                    <a:cubicBezTo>
                      <a:pt x="683" y="6898"/>
                      <a:pt x="781" y="6996"/>
                      <a:pt x="1000" y="6801"/>
                    </a:cubicBezTo>
                    <a:cubicBezTo>
                      <a:pt x="1268" y="6582"/>
                      <a:pt x="1366" y="6265"/>
                      <a:pt x="1561" y="5997"/>
                    </a:cubicBezTo>
                    <a:cubicBezTo>
                      <a:pt x="2097" y="5241"/>
                      <a:pt x="2706" y="4583"/>
                      <a:pt x="3389" y="4022"/>
                    </a:cubicBezTo>
                    <a:cubicBezTo>
                      <a:pt x="4096" y="3462"/>
                      <a:pt x="4851" y="2998"/>
                      <a:pt x="5656" y="2706"/>
                    </a:cubicBezTo>
                    <a:cubicBezTo>
                      <a:pt x="7240" y="2121"/>
                      <a:pt x="8873" y="2365"/>
                      <a:pt x="10604" y="2998"/>
                    </a:cubicBezTo>
                    <a:cubicBezTo>
                      <a:pt x="11042" y="3169"/>
                      <a:pt x="11481" y="3193"/>
                      <a:pt x="11969" y="3388"/>
                    </a:cubicBezTo>
                    <a:cubicBezTo>
                      <a:pt x="12164" y="3535"/>
                      <a:pt x="12432" y="3510"/>
                      <a:pt x="12578" y="3340"/>
                    </a:cubicBezTo>
                    <a:cubicBezTo>
                      <a:pt x="12749" y="3145"/>
                      <a:pt x="12724" y="2877"/>
                      <a:pt x="12529" y="2706"/>
                    </a:cubicBezTo>
                    <a:cubicBezTo>
                      <a:pt x="12188" y="2218"/>
                      <a:pt x="11895" y="1780"/>
                      <a:pt x="11457" y="1438"/>
                    </a:cubicBezTo>
                    <a:cubicBezTo>
                      <a:pt x="9556" y="0"/>
                      <a:pt x="7069" y="195"/>
                      <a:pt x="4997" y="1000"/>
                    </a:cubicBezTo>
                    <a:cubicBezTo>
                      <a:pt x="4022" y="1390"/>
                      <a:pt x="3072" y="1975"/>
                      <a:pt x="2268" y="2755"/>
                    </a:cubicBezTo>
                    <a:cubicBezTo>
                      <a:pt x="1512" y="3462"/>
                      <a:pt x="854" y="4339"/>
                      <a:pt x="415" y="5338"/>
                    </a:cubicBezTo>
                    <a:cubicBezTo>
                      <a:pt x="244" y="5680"/>
                      <a:pt x="1" y="5997"/>
                      <a:pt x="25" y="6362"/>
                    </a:cubicBezTo>
                    <a:cubicBezTo>
                      <a:pt x="49" y="6679"/>
                      <a:pt x="147" y="6679"/>
                      <a:pt x="269" y="6971"/>
                    </a:cubicBezTo>
                    <a:cubicBezTo>
                      <a:pt x="269" y="7020"/>
                      <a:pt x="269" y="7045"/>
                      <a:pt x="318" y="7069"/>
                    </a:cubicBezTo>
                    <a:cubicBezTo>
                      <a:pt x="366" y="7093"/>
                      <a:pt x="391" y="7069"/>
                      <a:pt x="415" y="7020"/>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5;p72">
                <a:extLst>
                  <a:ext uri="{FF2B5EF4-FFF2-40B4-BE49-F238E27FC236}">
                    <a16:creationId xmlns:a16="http://schemas.microsoft.com/office/drawing/2014/main" xmlns="" id="{F6DD70F7-C03F-832B-00EF-D472805A455A}"/>
                  </a:ext>
                </a:extLst>
              </p:cNvPr>
              <p:cNvSpPr/>
              <p:nvPr/>
            </p:nvSpPr>
            <p:spPr>
              <a:xfrm>
                <a:off x="3987574" y="2222181"/>
                <a:ext cx="100605" cy="83320"/>
              </a:xfrm>
              <a:custGeom>
                <a:avLst/>
                <a:gdLst/>
                <a:ahLst/>
                <a:cxnLst/>
                <a:rect l="l" t="t" r="r" b="b"/>
                <a:pathLst>
                  <a:path w="11920" h="9872" extrusionOk="0">
                    <a:moveTo>
                      <a:pt x="11237" y="9774"/>
                    </a:moveTo>
                    <a:cubicBezTo>
                      <a:pt x="11456" y="9531"/>
                      <a:pt x="11554" y="9555"/>
                      <a:pt x="11676" y="9238"/>
                    </a:cubicBezTo>
                    <a:cubicBezTo>
                      <a:pt x="11919" y="8556"/>
                      <a:pt x="11676" y="7824"/>
                      <a:pt x="11554" y="7191"/>
                    </a:cubicBezTo>
                    <a:cubicBezTo>
                      <a:pt x="11139" y="4899"/>
                      <a:pt x="9896" y="3120"/>
                      <a:pt x="8482" y="1950"/>
                    </a:cubicBezTo>
                    <a:cubicBezTo>
                      <a:pt x="6874" y="634"/>
                      <a:pt x="4826" y="0"/>
                      <a:pt x="2535" y="512"/>
                    </a:cubicBezTo>
                    <a:cubicBezTo>
                      <a:pt x="1901" y="658"/>
                      <a:pt x="1194" y="804"/>
                      <a:pt x="585" y="1243"/>
                    </a:cubicBezTo>
                    <a:cubicBezTo>
                      <a:pt x="439" y="1341"/>
                      <a:pt x="341" y="1487"/>
                      <a:pt x="219" y="1633"/>
                    </a:cubicBezTo>
                    <a:cubicBezTo>
                      <a:pt x="73" y="1682"/>
                      <a:pt x="0" y="1877"/>
                      <a:pt x="73" y="2023"/>
                    </a:cubicBezTo>
                    <a:cubicBezTo>
                      <a:pt x="122" y="2169"/>
                      <a:pt x="293" y="2243"/>
                      <a:pt x="463" y="2169"/>
                    </a:cubicBezTo>
                    <a:cubicBezTo>
                      <a:pt x="634" y="2169"/>
                      <a:pt x="780" y="2218"/>
                      <a:pt x="975" y="2194"/>
                    </a:cubicBezTo>
                    <a:cubicBezTo>
                      <a:pt x="1609" y="2121"/>
                      <a:pt x="2194" y="1950"/>
                      <a:pt x="2754" y="1901"/>
                    </a:cubicBezTo>
                    <a:cubicBezTo>
                      <a:pt x="4607" y="1706"/>
                      <a:pt x="6167" y="2145"/>
                      <a:pt x="7386" y="3242"/>
                    </a:cubicBezTo>
                    <a:cubicBezTo>
                      <a:pt x="8531" y="4241"/>
                      <a:pt x="9262" y="5777"/>
                      <a:pt x="9896" y="7629"/>
                    </a:cubicBezTo>
                    <a:cubicBezTo>
                      <a:pt x="10091" y="8190"/>
                      <a:pt x="10164" y="8848"/>
                      <a:pt x="10530" y="9384"/>
                    </a:cubicBezTo>
                    <a:cubicBezTo>
                      <a:pt x="10725" y="9653"/>
                      <a:pt x="10822" y="9579"/>
                      <a:pt x="11066" y="9799"/>
                    </a:cubicBezTo>
                    <a:cubicBezTo>
                      <a:pt x="11091" y="9848"/>
                      <a:pt x="11115" y="9872"/>
                      <a:pt x="11164" y="9872"/>
                    </a:cubicBezTo>
                    <a:cubicBezTo>
                      <a:pt x="11212" y="9872"/>
                      <a:pt x="11237" y="9823"/>
                      <a:pt x="11237" y="9774"/>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96;p72">
                <a:extLst>
                  <a:ext uri="{FF2B5EF4-FFF2-40B4-BE49-F238E27FC236}">
                    <a16:creationId xmlns:a16="http://schemas.microsoft.com/office/drawing/2014/main" xmlns="" id="{C9D0471E-8298-4DCE-A82C-89E6DA97C9F3}"/>
                  </a:ext>
                </a:extLst>
              </p:cNvPr>
              <p:cNvSpPr/>
              <p:nvPr/>
            </p:nvSpPr>
            <p:spPr>
              <a:xfrm>
                <a:off x="4187713" y="2289026"/>
                <a:ext cx="40124" cy="28401"/>
              </a:xfrm>
              <a:custGeom>
                <a:avLst/>
                <a:gdLst/>
                <a:ahLst/>
                <a:cxnLst/>
                <a:rect l="l" t="t" r="r" b="b"/>
                <a:pathLst>
                  <a:path w="4754" h="3365" extrusionOk="0">
                    <a:moveTo>
                      <a:pt x="4729" y="172"/>
                    </a:moveTo>
                    <a:cubicBezTo>
                      <a:pt x="4705" y="123"/>
                      <a:pt x="4705" y="98"/>
                      <a:pt x="4656" y="74"/>
                    </a:cubicBezTo>
                    <a:cubicBezTo>
                      <a:pt x="4607" y="50"/>
                      <a:pt x="4559" y="74"/>
                      <a:pt x="4510" y="50"/>
                    </a:cubicBezTo>
                    <a:cubicBezTo>
                      <a:pt x="3779" y="1"/>
                      <a:pt x="3072" y="196"/>
                      <a:pt x="2438" y="562"/>
                    </a:cubicBezTo>
                    <a:cubicBezTo>
                      <a:pt x="1926" y="854"/>
                      <a:pt x="1439" y="1244"/>
                      <a:pt x="1049" y="1683"/>
                    </a:cubicBezTo>
                    <a:cubicBezTo>
                      <a:pt x="634" y="2146"/>
                      <a:pt x="293" y="2658"/>
                      <a:pt x="49" y="3145"/>
                    </a:cubicBezTo>
                    <a:cubicBezTo>
                      <a:pt x="1" y="3194"/>
                      <a:pt x="25" y="3291"/>
                      <a:pt x="98" y="3316"/>
                    </a:cubicBezTo>
                    <a:cubicBezTo>
                      <a:pt x="147" y="3365"/>
                      <a:pt x="244" y="3340"/>
                      <a:pt x="269" y="3267"/>
                    </a:cubicBezTo>
                    <a:cubicBezTo>
                      <a:pt x="561" y="2853"/>
                      <a:pt x="927" y="2390"/>
                      <a:pt x="1341" y="1975"/>
                    </a:cubicBezTo>
                    <a:cubicBezTo>
                      <a:pt x="1731" y="1585"/>
                      <a:pt x="2170" y="1195"/>
                      <a:pt x="2633" y="903"/>
                    </a:cubicBezTo>
                    <a:cubicBezTo>
                      <a:pt x="3218" y="537"/>
                      <a:pt x="3827" y="318"/>
                      <a:pt x="4486" y="293"/>
                    </a:cubicBezTo>
                    <a:cubicBezTo>
                      <a:pt x="4534" y="293"/>
                      <a:pt x="4607" y="318"/>
                      <a:pt x="4656" y="293"/>
                    </a:cubicBezTo>
                    <a:cubicBezTo>
                      <a:pt x="4705" y="269"/>
                      <a:pt x="4681" y="269"/>
                      <a:pt x="4729" y="220"/>
                    </a:cubicBezTo>
                    <a:cubicBezTo>
                      <a:pt x="4729" y="220"/>
                      <a:pt x="4754" y="220"/>
                      <a:pt x="4754" y="196"/>
                    </a:cubicBezTo>
                    <a:cubicBezTo>
                      <a:pt x="4754" y="172"/>
                      <a:pt x="4754" y="172"/>
                      <a:pt x="4729" y="1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97;p72">
                <a:extLst>
                  <a:ext uri="{FF2B5EF4-FFF2-40B4-BE49-F238E27FC236}">
                    <a16:creationId xmlns:a16="http://schemas.microsoft.com/office/drawing/2014/main" xmlns="" id="{0CA0A0FF-3C68-6AD9-CAE7-1E05781E6833}"/>
                  </a:ext>
                </a:extLst>
              </p:cNvPr>
              <p:cNvSpPr/>
              <p:nvPr/>
            </p:nvSpPr>
            <p:spPr>
              <a:xfrm>
                <a:off x="4050512" y="2265785"/>
                <a:ext cx="22434" cy="38689"/>
              </a:xfrm>
              <a:custGeom>
                <a:avLst/>
                <a:gdLst/>
                <a:ahLst/>
                <a:cxnLst/>
                <a:rect l="l" t="t" r="r" b="b"/>
                <a:pathLst>
                  <a:path w="2658" h="4584" extrusionOk="0">
                    <a:moveTo>
                      <a:pt x="25" y="98"/>
                    </a:moveTo>
                    <a:cubicBezTo>
                      <a:pt x="49" y="171"/>
                      <a:pt x="25" y="196"/>
                      <a:pt x="74" y="269"/>
                    </a:cubicBezTo>
                    <a:cubicBezTo>
                      <a:pt x="74" y="317"/>
                      <a:pt x="98" y="342"/>
                      <a:pt x="123" y="342"/>
                    </a:cubicBezTo>
                    <a:cubicBezTo>
                      <a:pt x="659" y="854"/>
                      <a:pt x="1098" y="1463"/>
                      <a:pt x="1439" y="2121"/>
                    </a:cubicBezTo>
                    <a:cubicBezTo>
                      <a:pt x="1829" y="2877"/>
                      <a:pt x="2170" y="3681"/>
                      <a:pt x="2389" y="4461"/>
                    </a:cubicBezTo>
                    <a:cubicBezTo>
                      <a:pt x="2414" y="4534"/>
                      <a:pt x="2487" y="4583"/>
                      <a:pt x="2536" y="4559"/>
                    </a:cubicBezTo>
                    <a:cubicBezTo>
                      <a:pt x="2609" y="4534"/>
                      <a:pt x="2658" y="4461"/>
                      <a:pt x="2633" y="4388"/>
                    </a:cubicBezTo>
                    <a:cubicBezTo>
                      <a:pt x="2511" y="3706"/>
                      <a:pt x="2341" y="2974"/>
                      <a:pt x="2048" y="2292"/>
                    </a:cubicBezTo>
                    <a:cubicBezTo>
                      <a:pt x="1926" y="1999"/>
                      <a:pt x="1780" y="1707"/>
                      <a:pt x="1609" y="1439"/>
                    </a:cubicBezTo>
                    <a:cubicBezTo>
                      <a:pt x="1268" y="878"/>
                      <a:pt x="927" y="244"/>
                      <a:pt x="318" y="49"/>
                    </a:cubicBezTo>
                    <a:cubicBezTo>
                      <a:pt x="220" y="1"/>
                      <a:pt x="147" y="25"/>
                      <a:pt x="49" y="25"/>
                    </a:cubicBezTo>
                    <a:cubicBezTo>
                      <a:pt x="49" y="25"/>
                      <a:pt x="25" y="25"/>
                      <a:pt x="1" y="49"/>
                    </a:cubicBezTo>
                    <a:cubicBezTo>
                      <a:pt x="1" y="49"/>
                      <a:pt x="1" y="74"/>
                      <a:pt x="25" y="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8;p72">
                <a:extLst>
                  <a:ext uri="{FF2B5EF4-FFF2-40B4-BE49-F238E27FC236}">
                    <a16:creationId xmlns:a16="http://schemas.microsoft.com/office/drawing/2014/main" xmlns="" id="{735CAE2F-69E7-0993-8ECF-01F80C97EC71}"/>
                  </a:ext>
                </a:extLst>
              </p:cNvPr>
              <p:cNvSpPr/>
              <p:nvPr/>
            </p:nvSpPr>
            <p:spPr>
              <a:xfrm>
                <a:off x="3952932" y="2283720"/>
                <a:ext cx="109661" cy="106369"/>
              </a:xfrm>
              <a:custGeom>
                <a:avLst/>
                <a:gdLst/>
                <a:ahLst/>
                <a:cxnLst/>
                <a:rect l="l" t="t" r="r" b="b"/>
                <a:pathLst>
                  <a:path w="12993" h="12603" extrusionOk="0">
                    <a:moveTo>
                      <a:pt x="7873" y="781"/>
                    </a:moveTo>
                    <a:cubicBezTo>
                      <a:pt x="11042" y="1561"/>
                      <a:pt x="12992" y="4656"/>
                      <a:pt x="12237" y="7703"/>
                    </a:cubicBezTo>
                    <a:cubicBezTo>
                      <a:pt x="11481" y="10774"/>
                      <a:pt x="8288" y="12603"/>
                      <a:pt x="5119" y="11823"/>
                    </a:cubicBezTo>
                    <a:cubicBezTo>
                      <a:pt x="1950" y="11043"/>
                      <a:pt x="0" y="7947"/>
                      <a:pt x="756" y="4900"/>
                    </a:cubicBezTo>
                    <a:cubicBezTo>
                      <a:pt x="1512" y="1829"/>
                      <a:pt x="4705" y="1"/>
                      <a:pt x="7873" y="781"/>
                    </a:cubicBezTo>
                    <a:close/>
                  </a:path>
                </a:pathLst>
              </a:custGeom>
              <a:solidFill>
                <a:srgbClr val="CA8859">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99;p72">
                <a:extLst>
                  <a:ext uri="{FF2B5EF4-FFF2-40B4-BE49-F238E27FC236}">
                    <a16:creationId xmlns:a16="http://schemas.microsoft.com/office/drawing/2014/main" xmlns="" id="{250290D9-490E-867B-3E7A-B6FAC4FDB80F}"/>
                  </a:ext>
                </a:extLst>
              </p:cNvPr>
              <p:cNvSpPr/>
              <p:nvPr/>
            </p:nvSpPr>
            <p:spPr>
              <a:xfrm>
                <a:off x="4169269" y="2326598"/>
                <a:ext cx="109652" cy="106572"/>
              </a:xfrm>
              <a:custGeom>
                <a:avLst/>
                <a:gdLst/>
                <a:ahLst/>
                <a:cxnLst/>
                <a:rect l="l" t="t" r="r" b="b"/>
                <a:pathLst>
                  <a:path w="12992" h="12627" extrusionOk="0">
                    <a:moveTo>
                      <a:pt x="7873" y="780"/>
                    </a:moveTo>
                    <a:cubicBezTo>
                      <a:pt x="11042" y="1560"/>
                      <a:pt x="12992" y="4656"/>
                      <a:pt x="12236" y="7727"/>
                    </a:cubicBezTo>
                    <a:cubicBezTo>
                      <a:pt x="11481" y="10774"/>
                      <a:pt x="8287" y="12626"/>
                      <a:pt x="5119" y="11847"/>
                    </a:cubicBezTo>
                    <a:cubicBezTo>
                      <a:pt x="1950" y="11067"/>
                      <a:pt x="0" y="7947"/>
                      <a:pt x="756" y="4900"/>
                    </a:cubicBezTo>
                    <a:cubicBezTo>
                      <a:pt x="1511" y="1853"/>
                      <a:pt x="4704" y="0"/>
                      <a:pt x="7873" y="780"/>
                    </a:cubicBezTo>
                    <a:close/>
                  </a:path>
                </a:pathLst>
              </a:custGeom>
              <a:solidFill>
                <a:srgbClr val="CA8859">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00;p72">
                <a:extLst>
                  <a:ext uri="{FF2B5EF4-FFF2-40B4-BE49-F238E27FC236}">
                    <a16:creationId xmlns:a16="http://schemas.microsoft.com/office/drawing/2014/main" xmlns="" id="{8677FCA1-9CBF-12A8-6124-F9E680DB27B7}"/>
                  </a:ext>
                </a:extLst>
              </p:cNvPr>
              <p:cNvSpPr/>
              <p:nvPr/>
            </p:nvSpPr>
            <p:spPr>
              <a:xfrm>
                <a:off x="3911666" y="1904376"/>
                <a:ext cx="605654" cy="542700"/>
              </a:xfrm>
              <a:custGeom>
                <a:avLst/>
                <a:gdLst/>
                <a:ahLst/>
                <a:cxnLst/>
                <a:rect l="l" t="t" r="r" b="b"/>
                <a:pathLst>
                  <a:path w="71760" h="64301" extrusionOk="0">
                    <a:moveTo>
                      <a:pt x="41316" y="10091"/>
                    </a:moveTo>
                    <a:cubicBezTo>
                      <a:pt x="41316" y="10091"/>
                      <a:pt x="29445" y="0"/>
                      <a:pt x="12993" y="14284"/>
                    </a:cubicBezTo>
                    <a:cubicBezTo>
                      <a:pt x="245" y="25350"/>
                      <a:pt x="1" y="50480"/>
                      <a:pt x="7703" y="56671"/>
                    </a:cubicBezTo>
                    <a:cubicBezTo>
                      <a:pt x="683" y="47019"/>
                      <a:pt x="5900" y="29908"/>
                      <a:pt x="10604" y="25179"/>
                    </a:cubicBezTo>
                    <a:cubicBezTo>
                      <a:pt x="9044" y="27739"/>
                      <a:pt x="7216" y="31785"/>
                      <a:pt x="7070" y="34076"/>
                    </a:cubicBezTo>
                    <a:lnTo>
                      <a:pt x="19549" y="34320"/>
                    </a:lnTo>
                    <a:cubicBezTo>
                      <a:pt x="19549" y="34320"/>
                      <a:pt x="20866" y="28397"/>
                      <a:pt x="25716" y="26105"/>
                    </a:cubicBezTo>
                    <a:cubicBezTo>
                      <a:pt x="24790" y="30030"/>
                      <a:pt x="26009" y="35953"/>
                      <a:pt x="26009" y="35953"/>
                    </a:cubicBezTo>
                    <a:lnTo>
                      <a:pt x="38074" y="37318"/>
                    </a:lnTo>
                    <a:lnTo>
                      <a:pt x="40073" y="31346"/>
                    </a:lnTo>
                    <a:cubicBezTo>
                      <a:pt x="41023" y="36026"/>
                      <a:pt x="43095" y="39560"/>
                      <a:pt x="47288" y="41315"/>
                    </a:cubicBezTo>
                    <a:cubicBezTo>
                      <a:pt x="48848" y="38025"/>
                      <a:pt x="49798" y="33394"/>
                      <a:pt x="51699" y="31712"/>
                    </a:cubicBezTo>
                    <a:cubicBezTo>
                      <a:pt x="51699" y="31712"/>
                      <a:pt x="42730" y="51236"/>
                      <a:pt x="59816" y="54453"/>
                    </a:cubicBezTo>
                    <a:lnTo>
                      <a:pt x="54503" y="64301"/>
                    </a:lnTo>
                    <a:cubicBezTo>
                      <a:pt x="62692" y="63179"/>
                      <a:pt x="71760" y="50090"/>
                      <a:pt x="70322" y="38049"/>
                    </a:cubicBezTo>
                    <a:cubicBezTo>
                      <a:pt x="68713" y="24765"/>
                      <a:pt x="60694" y="7946"/>
                      <a:pt x="41316" y="10091"/>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01;p72">
                <a:extLst>
                  <a:ext uri="{FF2B5EF4-FFF2-40B4-BE49-F238E27FC236}">
                    <a16:creationId xmlns:a16="http://schemas.microsoft.com/office/drawing/2014/main" xmlns="" id="{CF2A0070-5602-4DC3-642F-982D5F84F71C}"/>
                  </a:ext>
                </a:extLst>
              </p:cNvPr>
              <p:cNvSpPr/>
              <p:nvPr/>
            </p:nvSpPr>
            <p:spPr>
              <a:xfrm>
                <a:off x="4366468" y="2320318"/>
                <a:ext cx="102453" cy="105914"/>
              </a:xfrm>
              <a:custGeom>
                <a:avLst/>
                <a:gdLst/>
                <a:ahLst/>
                <a:cxnLst/>
                <a:rect l="l" t="t" r="r" b="b"/>
                <a:pathLst>
                  <a:path w="12139" h="12549" extrusionOk="0">
                    <a:moveTo>
                      <a:pt x="7074" y="0"/>
                    </a:moveTo>
                    <a:cubicBezTo>
                      <a:pt x="5482" y="0"/>
                      <a:pt x="3776" y="829"/>
                      <a:pt x="2462" y="2411"/>
                    </a:cubicBezTo>
                    <a:cubicBezTo>
                      <a:pt x="220" y="5141"/>
                      <a:pt x="0" y="9090"/>
                      <a:pt x="1999" y="11210"/>
                    </a:cubicBezTo>
                    <a:cubicBezTo>
                      <a:pt x="2829" y="12112"/>
                      <a:pt x="3922" y="12549"/>
                      <a:pt x="5077" y="12549"/>
                    </a:cubicBezTo>
                    <a:cubicBezTo>
                      <a:pt x="6669" y="12549"/>
                      <a:pt x="8377" y="11720"/>
                      <a:pt x="9677" y="10138"/>
                    </a:cubicBezTo>
                    <a:lnTo>
                      <a:pt x="9677" y="10162"/>
                    </a:lnTo>
                    <a:cubicBezTo>
                      <a:pt x="11919" y="7432"/>
                      <a:pt x="12139" y="3483"/>
                      <a:pt x="10164" y="1338"/>
                    </a:cubicBezTo>
                    <a:cubicBezTo>
                      <a:pt x="9324" y="437"/>
                      <a:pt x="8229" y="0"/>
                      <a:pt x="7074" y="0"/>
                    </a:cubicBezTo>
                    <a:close/>
                  </a:path>
                </a:pathLst>
              </a:custGeom>
              <a:solidFill>
                <a:srgbClr val="78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02;p72">
                <a:extLst>
                  <a:ext uri="{FF2B5EF4-FFF2-40B4-BE49-F238E27FC236}">
                    <a16:creationId xmlns:a16="http://schemas.microsoft.com/office/drawing/2014/main" xmlns="" id="{0E9D3250-FA86-1111-1C52-C5A20EA508BD}"/>
                  </a:ext>
                </a:extLst>
              </p:cNvPr>
              <p:cNvSpPr/>
              <p:nvPr/>
            </p:nvSpPr>
            <p:spPr>
              <a:xfrm>
                <a:off x="4385599" y="2346420"/>
                <a:ext cx="62135" cy="53704"/>
              </a:xfrm>
              <a:custGeom>
                <a:avLst/>
                <a:gdLst/>
                <a:ahLst/>
                <a:cxnLst/>
                <a:rect l="l" t="t" r="r" b="b"/>
                <a:pathLst>
                  <a:path w="7362" h="6363" extrusionOk="0">
                    <a:moveTo>
                      <a:pt x="6606" y="4193"/>
                    </a:moveTo>
                    <a:cubicBezTo>
                      <a:pt x="6630" y="4193"/>
                      <a:pt x="6654" y="4193"/>
                      <a:pt x="6703" y="4217"/>
                    </a:cubicBezTo>
                    <a:cubicBezTo>
                      <a:pt x="6679" y="4242"/>
                      <a:pt x="6703" y="4266"/>
                      <a:pt x="6727" y="4266"/>
                    </a:cubicBezTo>
                    <a:cubicBezTo>
                      <a:pt x="6752" y="4290"/>
                      <a:pt x="6752" y="4266"/>
                      <a:pt x="6776" y="4242"/>
                    </a:cubicBezTo>
                    <a:cubicBezTo>
                      <a:pt x="6825" y="4266"/>
                      <a:pt x="6849" y="4266"/>
                      <a:pt x="6849" y="4290"/>
                    </a:cubicBezTo>
                    <a:lnTo>
                      <a:pt x="6874" y="4266"/>
                    </a:lnTo>
                    <a:cubicBezTo>
                      <a:pt x="6898" y="4266"/>
                      <a:pt x="6898" y="4217"/>
                      <a:pt x="6922" y="4193"/>
                    </a:cubicBezTo>
                    <a:cubicBezTo>
                      <a:pt x="7093" y="3876"/>
                      <a:pt x="7191" y="3559"/>
                      <a:pt x="7239" y="3242"/>
                    </a:cubicBezTo>
                    <a:cubicBezTo>
                      <a:pt x="7361" y="2609"/>
                      <a:pt x="7239" y="2024"/>
                      <a:pt x="7020" y="1536"/>
                    </a:cubicBezTo>
                    <a:cubicBezTo>
                      <a:pt x="6581" y="610"/>
                      <a:pt x="5655" y="25"/>
                      <a:pt x="4631" y="0"/>
                    </a:cubicBezTo>
                    <a:cubicBezTo>
                      <a:pt x="3608" y="0"/>
                      <a:pt x="2486" y="512"/>
                      <a:pt x="1609" y="1414"/>
                    </a:cubicBezTo>
                    <a:cubicBezTo>
                      <a:pt x="853" y="2194"/>
                      <a:pt x="293" y="3218"/>
                      <a:pt x="73" y="4315"/>
                    </a:cubicBezTo>
                    <a:cubicBezTo>
                      <a:pt x="0" y="4680"/>
                      <a:pt x="0" y="5022"/>
                      <a:pt x="24" y="5339"/>
                    </a:cubicBezTo>
                    <a:cubicBezTo>
                      <a:pt x="73" y="5704"/>
                      <a:pt x="146" y="6045"/>
                      <a:pt x="268" y="6338"/>
                    </a:cubicBezTo>
                    <a:cubicBezTo>
                      <a:pt x="268" y="6362"/>
                      <a:pt x="293" y="6362"/>
                      <a:pt x="293" y="6362"/>
                    </a:cubicBezTo>
                    <a:cubicBezTo>
                      <a:pt x="293" y="6362"/>
                      <a:pt x="317" y="6338"/>
                      <a:pt x="317" y="6338"/>
                    </a:cubicBezTo>
                    <a:cubicBezTo>
                      <a:pt x="219" y="6021"/>
                      <a:pt x="146" y="5704"/>
                      <a:pt x="146" y="5339"/>
                    </a:cubicBezTo>
                    <a:cubicBezTo>
                      <a:pt x="146" y="5022"/>
                      <a:pt x="171" y="4705"/>
                      <a:pt x="268" y="4364"/>
                    </a:cubicBezTo>
                    <a:cubicBezTo>
                      <a:pt x="561" y="3340"/>
                      <a:pt x="1194" y="2462"/>
                      <a:pt x="1950" y="1780"/>
                    </a:cubicBezTo>
                    <a:cubicBezTo>
                      <a:pt x="2754" y="1049"/>
                      <a:pt x="3729" y="585"/>
                      <a:pt x="4607" y="634"/>
                    </a:cubicBezTo>
                    <a:cubicBezTo>
                      <a:pt x="5387" y="659"/>
                      <a:pt x="6069" y="1122"/>
                      <a:pt x="6435" y="1829"/>
                    </a:cubicBezTo>
                    <a:cubicBezTo>
                      <a:pt x="6630" y="2219"/>
                      <a:pt x="6727" y="2657"/>
                      <a:pt x="6727" y="3194"/>
                    </a:cubicBezTo>
                    <a:cubicBezTo>
                      <a:pt x="6727" y="3462"/>
                      <a:pt x="6703" y="3754"/>
                      <a:pt x="6630" y="4071"/>
                    </a:cubicBezTo>
                    <a:cubicBezTo>
                      <a:pt x="6630" y="4120"/>
                      <a:pt x="6606" y="4144"/>
                      <a:pt x="6606" y="4169"/>
                    </a:cubicBezTo>
                    <a:lnTo>
                      <a:pt x="6630" y="4193"/>
                    </a:ln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03;p72">
                <a:extLst>
                  <a:ext uri="{FF2B5EF4-FFF2-40B4-BE49-F238E27FC236}">
                    <a16:creationId xmlns:a16="http://schemas.microsoft.com/office/drawing/2014/main" xmlns="" id="{328778F5-B5EF-27A1-2B0A-9F53AF376D79}"/>
                  </a:ext>
                </a:extLst>
              </p:cNvPr>
              <p:cNvSpPr/>
              <p:nvPr/>
            </p:nvSpPr>
            <p:spPr>
              <a:xfrm>
                <a:off x="4390738" y="2358556"/>
                <a:ext cx="38478" cy="33954"/>
              </a:xfrm>
              <a:custGeom>
                <a:avLst/>
                <a:gdLst/>
                <a:ahLst/>
                <a:cxnLst/>
                <a:rect l="l" t="t" r="r" b="b"/>
                <a:pathLst>
                  <a:path w="4559" h="4023" extrusionOk="0">
                    <a:moveTo>
                      <a:pt x="195" y="1609"/>
                    </a:moveTo>
                    <a:cubicBezTo>
                      <a:pt x="366" y="1634"/>
                      <a:pt x="220" y="1707"/>
                      <a:pt x="390" y="1634"/>
                    </a:cubicBezTo>
                    <a:cubicBezTo>
                      <a:pt x="464" y="1609"/>
                      <a:pt x="512" y="1512"/>
                      <a:pt x="561" y="1439"/>
                    </a:cubicBezTo>
                    <a:cubicBezTo>
                      <a:pt x="854" y="1171"/>
                      <a:pt x="1146" y="976"/>
                      <a:pt x="1487" y="878"/>
                    </a:cubicBezTo>
                    <a:cubicBezTo>
                      <a:pt x="2024" y="732"/>
                      <a:pt x="2609" y="829"/>
                      <a:pt x="3023" y="1097"/>
                    </a:cubicBezTo>
                    <a:cubicBezTo>
                      <a:pt x="3486" y="1390"/>
                      <a:pt x="3705" y="1902"/>
                      <a:pt x="3583" y="2536"/>
                    </a:cubicBezTo>
                    <a:cubicBezTo>
                      <a:pt x="3510" y="2901"/>
                      <a:pt x="3389" y="3291"/>
                      <a:pt x="3096" y="3730"/>
                    </a:cubicBezTo>
                    <a:cubicBezTo>
                      <a:pt x="3047" y="3803"/>
                      <a:pt x="3047" y="3901"/>
                      <a:pt x="3120" y="3974"/>
                    </a:cubicBezTo>
                    <a:cubicBezTo>
                      <a:pt x="3194" y="4022"/>
                      <a:pt x="3291" y="4022"/>
                      <a:pt x="3340" y="3949"/>
                    </a:cubicBezTo>
                    <a:cubicBezTo>
                      <a:pt x="3803" y="3535"/>
                      <a:pt x="4120" y="3121"/>
                      <a:pt x="4242" y="2706"/>
                    </a:cubicBezTo>
                    <a:cubicBezTo>
                      <a:pt x="4558" y="1756"/>
                      <a:pt x="4095" y="951"/>
                      <a:pt x="3389" y="488"/>
                    </a:cubicBezTo>
                    <a:cubicBezTo>
                      <a:pt x="2804" y="122"/>
                      <a:pt x="1999" y="1"/>
                      <a:pt x="1292" y="269"/>
                    </a:cubicBezTo>
                    <a:cubicBezTo>
                      <a:pt x="854" y="415"/>
                      <a:pt x="464" y="683"/>
                      <a:pt x="171" y="1122"/>
                    </a:cubicBezTo>
                    <a:cubicBezTo>
                      <a:pt x="98" y="1219"/>
                      <a:pt x="0" y="1292"/>
                      <a:pt x="0" y="1390"/>
                    </a:cubicBezTo>
                    <a:cubicBezTo>
                      <a:pt x="25" y="1585"/>
                      <a:pt x="0" y="1414"/>
                      <a:pt x="122" y="1561"/>
                    </a:cubicBezTo>
                    <a:cubicBezTo>
                      <a:pt x="98" y="1561"/>
                      <a:pt x="122" y="1585"/>
                      <a:pt x="122" y="1609"/>
                    </a:cubicBezTo>
                    <a:cubicBezTo>
                      <a:pt x="147" y="1609"/>
                      <a:pt x="171" y="1609"/>
                      <a:pt x="195" y="1585"/>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3304;p72">
              <a:extLst>
                <a:ext uri="{FF2B5EF4-FFF2-40B4-BE49-F238E27FC236}">
                  <a16:creationId xmlns:a16="http://schemas.microsoft.com/office/drawing/2014/main" xmlns="" id="{D2A779D3-769B-0F2D-48A7-2E2AB498294C}"/>
                </a:ext>
              </a:extLst>
            </p:cNvPr>
            <p:cNvSpPr/>
            <p:nvPr/>
          </p:nvSpPr>
          <p:spPr>
            <a:xfrm>
              <a:off x="4142666" y="3037568"/>
              <a:ext cx="1006605" cy="667992"/>
            </a:xfrm>
            <a:custGeom>
              <a:avLst/>
              <a:gdLst/>
              <a:ahLst/>
              <a:cxnLst/>
              <a:rect l="l" t="t" r="r" b="b"/>
              <a:pathLst>
                <a:path w="119266" h="79146" extrusionOk="0">
                  <a:moveTo>
                    <a:pt x="119266" y="1"/>
                  </a:moveTo>
                  <a:lnTo>
                    <a:pt x="20938" y="4461"/>
                  </a:lnTo>
                  <a:lnTo>
                    <a:pt x="1" y="79146"/>
                  </a:lnTo>
                  <a:lnTo>
                    <a:pt x="92137" y="74953"/>
                  </a:lnTo>
                  <a:lnTo>
                    <a:pt x="1192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05;p72">
              <a:extLst>
                <a:ext uri="{FF2B5EF4-FFF2-40B4-BE49-F238E27FC236}">
                  <a16:creationId xmlns:a16="http://schemas.microsoft.com/office/drawing/2014/main" xmlns="" id="{E86746F8-9CA9-55FF-1466-B5CE59EA8B7A}"/>
                </a:ext>
              </a:extLst>
            </p:cNvPr>
            <p:cNvSpPr/>
            <p:nvPr/>
          </p:nvSpPr>
          <p:spPr>
            <a:xfrm>
              <a:off x="4142666" y="3135275"/>
              <a:ext cx="1074294" cy="570274"/>
            </a:xfrm>
            <a:custGeom>
              <a:avLst/>
              <a:gdLst/>
              <a:ahLst/>
              <a:cxnLst/>
              <a:rect l="l" t="t" r="r" b="b"/>
              <a:pathLst>
                <a:path w="127286" h="67568" extrusionOk="0">
                  <a:moveTo>
                    <a:pt x="127285" y="1"/>
                  </a:moveTo>
                  <a:lnTo>
                    <a:pt x="28958" y="4461"/>
                  </a:lnTo>
                  <a:lnTo>
                    <a:pt x="1" y="67568"/>
                  </a:lnTo>
                  <a:lnTo>
                    <a:pt x="92137" y="63400"/>
                  </a:lnTo>
                  <a:lnTo>
                    <a:pt x="127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06;p72">
              <a:extLst>
                <a:ext uri="{FF2B5EF4-FFF2-40B4-BE49-F238E27FC236}">
                  <a16:creationId xmlns:a16="http://schemas.microsoft.com/office/drawing/2014/main" xmlns="" id="{7C00FC98-65F5-9039-000F-3563FDD90776}"/>
                </a:ext>
              </a:extLst>
            </p:cNvPr>
            <p:cNvSpPr/>
            <p:nvPr/>
          </p:nvSpPr>
          <p:spPr>
            <a:xfrm>
              <a:off x="4142666" y="3086320"/>
              <a:ext cx="1047336" cy="619234"/>
            </a:xfrm>
            <a:custGeom>
              <a:avLst/>
              <a:gdLst/>
              <a:ahLst/>
              <a:cxnLst/>
              <a:rect l="l" t="t" r="r" b="b"/>
              <a:pathLst>
                <a:path w="124092" h="73369" extrusionOk="0">
                  <a:moveTo>
                    <a:pt x="124092" y="1"/>
                  </a:moveTo>
                  <a:lnTo>
                    <a:pt x="25765" y="4461"/>
                  </a:lnTo>
                  <a:lnTo>
                    <a:pt x="1" y="73369"/>
                  </a:lnTo>
                  <a:lnTo>
                    <a:pt x="92137" y="6917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07;p72">
              <a:extLst>
                <a:ext uri="{FF2B5EF4-FFF2-40B4-BE49-F238E27FC236}">
                  <a16:creationId xmlns:a16="http://schemas.microsoft.com/office/drawing/2014/main" xmlns="" id="{5CB0FBB9-D233-F06E-8727-8CECEB9942CF}"/>
                </a:ext>
              </a:extLst>
            </p:cNvPr>
            <p:cNvSpPr/>
            <p:nvPr/>
          </p:nvSpPr>
          <p:spPr>
            <a:xfrm>
              <a:off x="4141434" y="3072742"/>
              <a:ext cx="179603" cy="619445"/>
            </a:xfrm>
            <a:custGeom>
              <a:avLst/>
              <a:gdLst/>
              <a:ahLst/>
              <a:cxnLst/>
              <a:rect l="l" t="t" r="r" b="b"/>
              <a:pathLst>
                <a:path w="21280" h="73394" extrusionOk="0">
                  <a:moveTo>
                    <a:pt x="171" y="73320"/>
                  </a:moveTo>
                  <a:cubicBezTo>
                    <a:pt x="171" y="73320"/>
                    <a:pt x="195" y="73393"/>
                    <a:pt x="317" y="73271"/>
                  </a:cubicBezTo>
                  <a:cubicBezTo>
                    <a:pt x="366" y="73223"/>
                    <a:pt x="366" y="73076"/>
                    <a:pt x="415" y="72930"/>
                  </a:cubicBezTo>
                  <a:cubicBezTo>
                    <a:pt x="610" y="72272"/>
                    <a:pt x="1048" y="70907"/>
                    <a:pt x="1609" y="68981"/>
                  </a:cubicBezTo>
                  <a:cubicBezTo>
                    <a:pt x="3900" y="61230"/>
                    <a:pt x="8726" y="44485"/>
                    <a:pt x="13041" y="29446"/>
                  </a:cubicBezTo>
                  <a:cubicBezTo>
                    <a:pt x="15283" y="21646"/>
                    <a:pt x="17404" y="14309"/>
                    <a:pt x="18891" y="8898"/>
                  </a:cubicBezTo>
                  <a:cubicBezTo>
                    <a:pt x="20402" y="3511"/>
                    <a:pt x="21279" y="74"/>
                    <a:pt x="21279" y="74"/>
                  </a:cubicBezTo>
                  <a:cubicBezTo>
                    <a:pt x="21279" y="50"/>
                    <a:pt x="21279" y="25"/>
                    <a:pt x="21255" y="1"/>
                  </a:cubicBezTo>
                  <a:cubicBezTo>
                    <a:pt x="21206" y="1"/>
                    <a:pt x="21182" y="25"/>
                    <a:pt x="21182" y="50"/>
                  </a:cubicBezTo>
                  <a:cubicBezTo>
                    <a:pt x="21182" y="50"/>
                    <a:pt x="20109" y="3438"/>
                    <a:pt x="18501" y="8800"/>
                  </a:cubicBezTo>
                  <a:cubicBezTo>
                    <a:pt x="16892" y="14163"/>
                    <a:pt x="14796" y="21499"/>
                    <a:pt x="12553" y="29275"/>
                  </a:cubicBezTo>
                  <a:cubicBezTo>
                    <a:pt x="8190" y="44314"/>
                    <a:pt x="3388" y="61084"/>
                    <a:pt x="1195" y="68860"/>
                  </a:cubicBezTo>
                  <a:cubicBezTo>
                    <a:pt x="658" y="70785"/>
                    <a:pt x="293" y="72175"/>
                    <a:pt x="122" y="72833"/>
                  </a:cubicBezTo>
                  <a:cubicBezTo>
                    <a:pt x="73" y="73003"/>
                    <a:pt x="0" y="73101"/>
                    <a:pt x="25" y="73174"/>
                  </a:cubicBezTo>
                  <a:cubicBezTo>
                    <a:pt x="49" y="73345"/>
                    <a:pt x="98" y="73296"/>
                    <a:pt x="98" y="73296"/>
                  </a:cubicBezTo>
                  <a:cubicBezTo>
                    <a:pt x="98" y="73320"/>
                    <a:pt x="122" y="73345"/>
                    <a:pt x="122" y="73345"/>
                  </a:cubicBezTo>
                  <a:cubicBezTo>
                    <a:pt x="147" y="73345"/>
                    <a:pt x="171" y="73345"/>
                    <a:pt x="171" y="733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08;p72">
              <a:extLst>
                <a:ext uri="{FF2B5EF4-FFF2-40B4-BE49-F238E27FC236}">
                  <a16:creationId xmlns:a16="http://schemas.microsoft.com/office/drawing/2014/main" xmlns="" id="{8A55D8B3-47D4-F95B-541C-E1487A9E92E6}"/>
                </a:ext>
              </a:extLst>
            </p:cNvPr>
            <p:cNvSpPr/>
            <p:nvPr/>
          </p:nvSpPr>
          <p:spPr>
            <a:xfrm>
              <a:off x="4145139" y="3086320"/>
              <a:ext cx="1045893" cy="605654"/>
            </a:xfrm>
            <a:custGeom>
              <a:avLst/>
              <a:gdLst/>
              <a:ahLst/>
              <a:cxnLst/>
              <a:rect l="l" t="t" r="r" b="b"/>
              <a:pathLst>
                <a:path w="123921" h="71760" extrusionOk="0">
                  <a:moveTo>
                    <a:pt x="122" y="71711"/>
                  </a:moveTo>
                  <a:cubicBezTo>
                    <a:pt x="171" y="71662"/>
                    <a:pt x="219" y="71662"/>
                    <a:pt x="268" y="71589"/>
                  </a:cubicBezTo>
                  <a:cubicBezTo>
                    <a:pt x="293" y="71565"/>
                    <a:pt x="317" y="71516"/>
                    <a:pt x="317" y="71492"/>
                  </a:cubicBezTo>
                  <a:cubicBezTo>
                    <a:pt x="463" y="71126"/>
                    <a:pt x="585" y="70761"/>
                    <a:pt x="707" y="70395"/>
                  </a:cubicBezTo>
                  <a:cubicBezTo>
                    <a:pt x="1974" y="66763"/>
                    <a:pt x="3461" y="62571"/>
                    <a:pt x="5021" y="58110"/>
                  </a:cubicBezTo>
                  <a:cubicBezTo>
                    <a:pt x="12870" y="35661"/>
                    <a:pt x="23107" y="6070"/>
                    <a:pt x="23960" y="3608"/>
                  </a:cubicBezTo>
                  <a:cubicBezTo>
                    <a:pt x="26885" y="3511"/>
                    <a:pt x="65495" y="2243"/>
                    <a:pt x="93867" y="1268"/>
                  </a:cubicBezTo>
                  <a:cubicBezTo>
                    <a:pt x="97011" y="1171"/>
                    <a:pt x="100034" y="1073"/>
                    <a:pt x="102861" y="951"/>
                  </a:cubicBezTo>
                  <a:cubicBezTo>
                    <a:pt x="115170" y="488"/>
                    <a:pt x="123872" y="98"/>
                    <a:pt x="123872" y="98"/>
                  </a:cubicBezTo>
                  <a:cubicBezTo>
                    <a:pt x="123921" y="98"/>
                    <a:pt x="123921" y="74"/>
                    <a:pt x="123921" y="49"/>
                  </a:cubicBezTo>
                  <a:cubicBezTo>
                    <a:pt x="123921" y="25"/>
                    <a:pt x="123896" y="1"/>
                    <a:pt x="123872" y="25"/>
                  </a:cubicBezTo>
                  <a:cubicBezTo>
                    <a:pt x="123872" y="25"/>
                    <a:pt x="115146" y="196"/>
                    <a:pt x="102861" y="561"/>
                  </a:cubicBezTo>
                  <a:cubicBezTo>
                    <a:pt x="100009" y="634"/>
                    <a:pt x="96987" y="732"/>
                    <a:pt x="93843" y="829"/>
                  </a:cubicBezTo>
                  <a:cubicBezTo>
                    <a:pt x="64349" y="1756"/>
                    <a:pt x="23790" y="3096"/>
                    <a:pt x="23790" y="3096"/>
                  </a:cubicBezTo>
                  <a:cubicBezTo>
                    <a:pt x="23668" y="3121"/>
                    <a:pt x="23595" y="3169"/>
                    <a:pt x="23546" y="3267"/>
                  </a:cubicBezTo>
                  <a:cubicBezTo>
                    <a:pt x="23546" y="3267"/>
                    <a:pt x="12675" y="34467"/>
                    <a:pt x="4607" y="57964"/>
                  </a:cubicBezTo>
                  <a:cubicBezTo>
                    <a:pt x="3071" y="62449"/>
                    <a:pt x="1633" y="66641"/>
                    <a:pt x="414" y="70297"/>
                  </a:cubicBezTo>
                  <a:cubicBezTo>
                    <a:pt x="268" y="70663"/>
                    <a:pt x="146" y="71029"/>
                    <a:pt x="24" y="71394"/>
                  </a:cubicBezTo>
                  <a:cubicBezTo>
                    <a:pt x="24" y="71419"/>
                    <a:pt x="0" y="71467"/>
                    <a:pt x="0" y="71492"/>
                  </a:cubicBezTo>
                  <a:cubicBezTo>
                    <a:pt x="0" y="71589"/>
                    <a:pt x="24" y="71614"/>
                    <a:pt x="49" y="71711"/>
                  </a:cubicBezTo>
                  <a:cubicBezTo>
                    <a:pt x="49" y="71711"/>
                    <a:pt x="49" y="71736"/>
                    <a:pt x="73" y="71736"/>
                  </a:cubicBezTo>
                  <a:cubicBezTo>
                    <a:pt x="98" y="71760"/>
                    <a:pt x="98" y="71736"/>
                    <a:pt x="122" y="717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09;p72">
              <a:extLst>
                <a:ext uri="{FF2B5EF4-FFF2-40B4-BE49-F238E27FC236}">
                  <a16:creationId xmlns:a16="http://schemas.microsoft.com/office/drawing/2014/main" xmlns="" id="{F7E1A411-7ABE-EB10-0B5E-3B4723A01887}"/>
                </a:ext>
              </a:extLst>
            </p:cNvPr>
            <p:cNvSpPr/>
            <p:nvPr/>
          </p:nvSpPr>
          <p:spPr>
            <a:xfrm>
              <a:off x="4149248" y="3136305"/>
              <a:ext cx="1063389" cy="555664"/>
            </a:xfrm>
            <a:custGeom>
              <a:avLst/>
              <a:gdLst/>
              <a:ahLst/>
              <a:cxnLst/>
              <a:rect l="l" t="t" r="r" b="b"/>
              <a:pathLst>
                <a:path w="125994" h="65837" extrusionOk="0">
                  <a:moveTo>
                    <a:pt x="122" y="65813"/>
                  </a:moveTo>
                  <a:cubicBezTo>
                    <a:pt x="122" y="65813"/>
                    <a:pt x="196" y="65813"/>
                    <a:pt x="293" y="65666"/>
                  </a:cubicBezTo>
                  <a:cubicBezTo>
                    <a:pt x="317" y="65642"/>
                    <a:pt x="317" y="65618"/>
                    <a:pt x="342" y="65593"/>
                  </a:cubicBezTo>
                  <a:cubicBezTo>
                    <a:pt x="415" y="65374"/>
                    <a:pt x="561" y="65057"/>
                    <a:pt x="781" y="64594"/>
                  </a:cubicBezTo>
                  <a:cubicBezTo>
                    <a:pt x="1634" y="62619"/>
                    <a:pt x="3462" y="58500"/>
                    <a:pt x="5753" y="53284"/>
                  </a:cubicBezTo>
                  <a:cubicBezTo>
                    <a:pt x="13455" y="35661"/>
                    <a:pt x="26520" y="5461"/>
                    <a:pt x="27544" y="3072"/>
                  </a:cubicBezTo>
                  <a:cubicBezTo>
                    <a:pt x="30323" y="2999"/>
                    <a:pt x="68420" y="1951"/>
                    <a:pt x="96378" y="1098"/>
                  </a:cubicBezTo>
                  <a:cubicBezTo>
                    <a:pt x="100619" y="976"/>
                    <a:pt x="104617" y="854"/>
                    <a:pt x="108224" y="732"/>
                  </a:cubicBezTo>
                  <a:cubicBezTo>
                    <a:pt x="118730" y="366"/>
                    <a:pt x="125944" y="98"/>
                    <a:pt x="125944" y="98"/>
                  </a:cubicBezTo>
                  <a:cubicBezTo>
                    <a:pt x="125993" y="98"/>
                    <a:pt x="125993" y="74"/>
                    <a:pt x="125993" y="49"/>
                  </a:cubicBezTo>
                  <a:cubicBezTo>
                    <a:pt x="125993" y="1"/>
                    <a:pt x="125969" y="1"/>
                    <a:pt x="125944" y="1"/>
                  </a:cubicBezTo>
                  <a:cubicBezTo>
                    <a:pt x="125944" y="1"/>
                    <a:pt x="118730" y="123"/>
                    <a:pt x="108200" y="342"/>
                  </a:cubicBezTo>
                  <a:cubicBezTo>
                    <a:pt x="104592" y="439"/>
                    <a:pt x="100595" y="537"/>
                    <a:pt x="96378" y="659"/>
                  </a:cubicBezTo>
                  <a:cubicBezTo>
                    <a:pt x="67323" y="1414"/>
                    <a:pt x="27349" y="2584"/>
                    <a:pt x="27349" y="2584"/>
                  </a:cubicBezTo>
                  <a:cubicBezTo>
                    <a:pt x="27251" y="2584"/>
                    <a:pt x="27178" y="2633"/>
                    <a:pt x="27130" y="2731"/>
                  </a:cubicBezTo>
                  <a:cubicBezTo>
                    <a:pt x="27130" y="2731"/>
                    <a:pt x="13236" y="34710"/>
                    <a:pt x="5339" y="53113"/>
                  </a:cubicBezTo>
                  <a:cubicBezTo>
                    <a:pt x="3072" y="58354"/>
                    <a:pt x="1317" y="62498"/>
                    <a:pt x="464" y="64472"/>
                  </a:cubicBezTo>
                  <a:cubicBezTo>
                    <a:pt x="269" y="64911"/>
                    <a:pt x="122" y="65252"/>
                    <a:pt x="49" y="65471"/>
                  </a:cubicBezTo>
                  <a:cubicBezTo>
                    <a:pt x="25" y="65496"/>
                    <a:pt x="25" y="65520"/>
                    <a:pt x="25" y="65544"/>
                  </a:cubicBezTo>
                  <a:cubicBezTo>
                    <a:pt x="1" y="65715"/>
                    <a:pt x="49" y="65764"/>
                    <a:pt x="49" y="65764"/>
                  </a:cubicBezTo>
                  <a:cubicBezTo>
                    <a:pt x="49" y="65788"/>
                    <a:pt x="49" y="65813"/>
                    <a:pt x="49" y="65813"/>
                  </a:cubicBezTo>
                  <a:cubicBezTo>
                    <a:pt x="74" y="65837"/>
                    <a:pt x="98" y="65813"/>
                    <a:pt x="98" y="657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10;p72">
              <a:extLst>
                <a:ext uri="{FF2B5EF4-FFF2-40B4-BE49-F238E27FC236}">
                  <a16:creationId xmlns:a16="http://schemas.microsoft.com/office/drawing/2014/main" xmlns="" id="{555D8420-2E1E-A867-B6B5-680684D55EC8}"/>
                </a:ext>
              </a:extLst>
            </p:cNvPr>
            <p:cNvSpPr/>
            <p:nvPr/>
          </p:nvSpPr>
          <p:spPr>
            <a:xfrm>
              <a:off x="4142666" y="3172922"/>
              <a:ext cx="1082928" cy="532623"/>
            </a:xfrm>
            <a:custGeom>
              <a:avLst/>
              <a:gdLst/>
              <a:ahLst/>
              <a:cxnLst/>
              <a:rect l="l" t="t" r="r" b="b"/>
              <a:pathLst>
                <a:path w="128309" h="63107" extrusionOk="0">
                  <a:moveTo>
                    <a:pt x="128309" y="0"/>
                  </a:moveTo>
                  <a:lnTo>
                    <a:pt x="29981" y="4461"/>
                  </a:lnTo>
                  <a:lnTo>
                    <a:pt x="1" y="63107"/>
                  </a:lnTo>
                  <a:lnTo>
                    <a:pt x="92137" y="58914"/>
                  </a:lnTo>
                  <a:lnTo>
                    <a:pt x="128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11;p72">
              <a:extLst>
                <a:ext uri="{FF2B5EF4-FFF2-40B4-BE49-F238E27FC236}">
                  <a16:creationId xmlns:a16="http://schemas.microsoft.com/office/drawing/2014/main" xmlns="" id="{26DDC35C-64CE-0A61-91FE-B089CA6C97C4}"/>
                </a:ext>
              </a:extLst>
            </p:cNvPr>
            <p:cNvSpPr/>
            <p:nvPr/>
          </p:nvSpPr>
          <p:spPr>
            <a:xfrm>
              <a:off x="4255385" y="3247387"/>
              <a:ext cx="286791" cy="307976"/>
            </a:xfrm>
            <a:custGeom>
              <a:avLst/>
              <a:gdLst/>
              <a:ahLst/>
              <a:cxnLst/>
              <a:rect l="l" t="t" r="r" b="b"/>
              <a:pathLst>
                <a:path w="33980" h="36490" extrusionOk="0">
                  <a:moveTo>
                    <a:pt x="196" y="36465"/>
                  </a:moveTo>
                  <a:cubicBezTo>
                    <a:pt x="245" y="36416"/>
                    <a:pt x="367" y="36440"/>
                    <a:pt x="537" y="36245"/>
                  </a:cubicBezTo>
                  <a:cubicBezTo>
                    <a:pt x="586" y="36197"/>
                    <a:pt x="610" y="36123"/>
                    <a:pt x="635" y="36050"/>
                  </a:cubicBezTo>
                  <a:cubicBezTo>
                    <a:pt x="878" y="35587"/>
                    <a:pt x="1268" y="34880"/>
                    <a:pt x="1732" y="34003"/>
                  </a:cubicBezTo>
                  <a:cubicBezTo>
                    <a:pt x="2414" y="32760"/>
                    <a:pt x="3291" y="31175"/>
                    <a:pt x="4242" y="29396"/>
                  </a:cubicBezTo>
                  <a:cubicBezTo>
                    <a:pt x="8240" y="21962"/>
                    <a:pt x="13943" y="11359"/>
                    <a:pt x="14187" y="10993"/>
                  </a:cubicBezTo>
                  <a:cubicBezTo>
                    <a:pt x="14577" y="10457"/>
                    <a:pt x="14991" y="10116"/>
                    <a:pt x="15454" y="9872"/>
                  </a:cubicBezTo>
                  <a:cubicBezTo>
                    <a:pt x="16503" y="9336"/>
                    <a:pt x="17746" y="9384"/>
                    <a:pt x="18940" y="9287"/>
                  </a:cubicBezTo>
                  <a:cubicBezTo>
                    <a:pt x="20232" y="9189"/>
                    <a:pt x="21499" y="8946"/>
                    <a:pt x="22523" y="7849"/>
                  </a:cubicBezTo>
                  <a:cubicBezTo>
                    <a:pt x="23839" y="6459"/>
                    <a:pt x="23596" y="4412"/>
                    <a:pt x="24351" y="2852"/>
                  </a:cubicBezTo>
                  <a:cubicBezTo>
                    <a:pt x="24619" y="2291"/>
                    <a:pt x="25034" y="1779"/>
                    <a:pt x="25765" y="1414"/>
                  </a:cubicBezTo>
                  <a:cubicBezTo>
                    <a:pt x="26667" y="951"/>
                    <a:pt x="27691" y="731"/>
                    <a:pt x="28860" y="634"/>
                  </a:cubicBezTo>
                  <a:cubicBezTo>
                    <a:pt x="29884" y="561"/>
                    <a:pt x="31030" y="585"/>
                    <a:pt x="32297" y="585"/>
                  </a:cubicBezTo>
                  <a:cubicBezTo>
                    <a:pt x="32785" y="585"/>
                    <a:pt x="33272" y="561"/>
                    <a:pt x="33784" y="536"/>
                  </a:cubicBezTo>
                  <a:cubicBezTo>
                    <a:pt x="33882" y="561"/>
                    <a:pt x="33955" y="463"/>
                    <a:pt x="33979" y="366"/>
                  </a:cubicBezTo>
                  <a:cubicBezTo>
                    <a:pt x="33979" y="268"/>
                    <a:pt x="33906" y="195"/>
                    <a:pt x="33784" y="195"/>
                  </a:cubicBezTo>
                  <a:cubicBezTo>
                    <a:pt x="33272" y="146"/>
                    <a:pt x="32785" y="98"/>
                    <a:pt x="32322" y="73"/>
                  </a:cubicBezTo>
                  <a:cubicBezTo>
                    <a:pt x="31005" y="0"/>
                    <a:pt x="29860" y="0"/>
                    <a:pt x="28812" y="73"/>
                  </a:cubicBezTo>
                  <a:cubicBezTo>
                    <a:pt x="27569" y="171"/>
                    <a:pt x="26472" y="390"/>
                    <a:pt x="25497" y="878"/>
                  </a:cubicBezTo>
                  <a:cubicBezTo>
                    <a:pt x="24619" y="1316"/>
                    <a:pt x="24132" y="1901"/>
                    <a:pt x="23791" y="2584"/>
                  </a:cubicBezTo>
                  <a:cubicBezTo>
                    <a:pt x="23059" y="4095"/>
                    <a:pt x="23352" y="6069"/>
                    <a:pt x="22060" y="7410"/>
                  </a:cubicBezTo>
                  <a:cubicBezTo>
                    <a:pt x="21158" y="8361"/>
                    <a:pt x="20037" y="8556"/>
                    <a:pt x="18891" y="8629"/>
                  </a:cubicBezTo>
                  <a:cubicBezTo>
                    <a:pt x="17599" y="8751"/>
                    <a:pt x="16283" y="8702"/>
                    <a:pt x="15138" y="9287"/>
                  </a:cubicBezTo>
                  <a:cubicBezTo>
                    <a:pt x="14577" y="9555"/>
                    <a:pt x="14065" y="9969"/>
                    <a:pt x="13626" y="10603"/>
                  </a:cubicBezTo>
                  <a:cubicBezTo>
                    <a:pt x="13358" y="10993"/>
                    <a:pt x="6338" y="23644"/>
                    <a:pt x="2463" y="31102"/>
                  </a:cubicBezTo>
                  <a:cubicBezTo>
                    <a:pt x="1366" y="33247"/>
                    <a:pt x="513" y="34953"/>
                    <a:pt x="147" y="35782"/>
                  </a:cubicBezTo>
                  <a:cubicBezTo>
                    <a:pt x="98" y="35880"/>
                    <a:pt x="50" y="35928"/>
                    <a:pt x="25" y="36002"/>
                  </a:cubicBezTo>
                  <a:cubicBezTo>
                    <a:pt x="1" y="36294"/>
                    <a:pt x="98" y="36367"/>
                    <a:pt x="123" y="36440"/>
                  </a:cubicBezTo>
                  <a:cubicBezTo>
                    <a:pt x="123" y="36465"/>
                    <a:pt x="123" y="36465"/>
                    <a:pt x="147" y="36489"/>
                  </a:cubicBezTo>
                  <a:cubicBezTo>
                    <a:pt x="172" y="36489"/>
                    <a:pt x="172" y="36465"/>
                    <a:pt x="196" y="36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12;p72">
              <a:extLst>
                <a:ext uri="{FF2B5EF4-FFF2-40B4-BE49-F238E27FC236}">
                  <a16:creationId xmlns:a16="http://schemas.microsoft.com/office/drawing/2014/main" xmlns="" id="{5B28AA88-F031-95FA-5CD8-1DC09407717E}"/>
                </a:ext>
              </a:extLst>
            </p:cNvPr>
            <p:cNvSpPr/>
            <p:nvPr/>
          </p:nvSpPr>
          <p:spPr>
            <a:xfrm>
              <a:off x="4789176" y="3338301"/>
              <a:ext cx="297274" cy="306541"/>
            </a:xfrm>
            <a:custGeom>
              <a:avLst/>
              <a:gdLst/>
              <a:ahLst/>
              <a:cxnLst/>
              <a:rect l="l" t="t" r="r" b="b"/>
              <a:pathLst>
                <a:path w="35222" h="36320" extrusionOk="0">
                  <a:moveTo>
                    <a:pt x="35051" y="25"/>
                  </a:moveTo>
                  <a:cubicBezTo>
                    <a:pt x="34978" y="74"/>
                    <a:pt x="34856" y="49"/>
                    <a:pt x="34685" y="220"/>
                  </a:cubicBezTo>
                  <a:cubicBezTo>
                    <a:pt x="34612" y="269"/>
                    <a:pt x="34612" y="366"/>
                    <a:pt x="34563" y="439"/>
                  </a:cubicBezTo>
                  <a:cubicBezTo>
                    <a:pt x="34271" y="878"/>
                    <a:pt x="33808" y="1585"/>
                    <a:pt x="33247" y="2487"/>
                  </a:cubicBezTo>
                  <a:cubicBezTo>
                    <a:pt x="32443" y="3706"/>
                    <a:pt x="31395" y="5290"/>
                    <a:pt x="30225" y="7069"/>
                  </a:cubicBezTo>
                  <a:cubicBezTo>
                    <a:pt x="25374" y="14504"/>
                    <a:pt x="18452" y="25058"/>
                    <a:pt x="18159" y="25424"/>
                  </a:cubicBezTo>
                  <a:cubicBezTo>
                    <a:pt x="17647" y="26155"/>
                    <a:pt x="17087" y="26520"/>
                    <a:pt x="16526" y="26715"/>
                  </a:cubicBezTo>
                  <a:cubicBezTo>
                    <a:pt x="15844" y="26959"/>
                    <a:pt x="15161" y="26959"/>
                    <a:pt x="14454" y="27008"/>
                  </a:cubicBezTo>
                  <a:cubicBezTo>
                    <a:pt x="13431" y="27105"/>
                    <a:pt x="12407" y="27349"/>
                    <a:pt x="11359" y="28446"/>
                  </a:cubicBezTo>
                  <a:cubicBezTo>
                    <a:pt x="10042" y="29860"/>
                    <a:pt x="10286" y="31883"/>
                    <a:pt x="9555" y="33467"/>
                  </a:cubicBezTo>
                  <a:cubicBezTo>
                    <a:pt x="9287" y="34028"/>
                    <a:pt x="8848" y="34540"/>
                    <a:pt x="8117" y="34905"/>
                  </a:cubicBezTo>
                  <a:cubicBezTo>
                    <a:pt x="7239" y="35368"/>
                    <a:pt x="6240" y="35588"/>
                    <a:pt x="5070" y="35685"/>
                  </a:cubicBezTo>
                  <a:cubicBezTo>
                    <a:pt x="4071" y="35758"/>
                    <a:pt x="2925" y="35734"/>
                    <a:pt x="1658" y="35734"/>
                  </a:cubicBezTo>
                  <a:cubicBezTo>
                    <a:pt x="1194" y="35734"/>
                    <a:pt x="707" y="35758"/>
                    <a:pt x="195" y="35758"/>
                  </a:cubicBezTo>
                  <a:cubicBezTo>
                    <a:pt x="98" y="35758"/>
                    <a:pt x="25" y="35832"/>
                    <a:pt x="25" y="35929"/>
                  </a:cubicBezTo>
                  <a:cubicBezTo>
                    <a:pt x="0" y="36027"/>
                    <a:pt x="98" y="36124"/>
                    <a:pt x="171" y="36124"/>
                  </a:cubicBezTo>
                  <a:cubicBezTo>
                    <a:pt x="683" y="36173"/>
                    <a:pt x="1170" y="36222"/>
                    <a:pt x="1658" y="36246"/>
                  </a:cubicBezTo>
                  <a:cubicBezTo>
                    <a:pt x="2925" y="36319"/>
                    <a:pt x="4095" y="36319"/>
                    <a:pt x="5119" y="36246"/>
                  </a:cubicBezTo>
                  <a:cubicBezTo>
                    <a:pt x="6362" y="36148"/>
                    <a:pt x="7434" y="35905"/>
                    <a:pt x="8409" y="35442"/>
                  </a:cubicBezTo>
                  <a:cubicBezTo>
                    <a:pt x="9262" y="35003"/>
                    <a:pt x="9774" y="34393"/>
                    <a:pt x="10091" y="33711"/>
                  </a:cubicBezTo>
                  <a:cubicBezTo>
                    <a:pt x="10822" y="32200"/>
                    <a:pt x="10530" y="30225"/>
                    <a:pt x="11822" y="28885"/>
                  </a:cubicBezTo>
                  <a:cubicBezTo>
                    <a:pt x="12724" y="27934"/>
                    <a:pt x="13626" y="27739"/>
                    <a:pt x="14503" y="27666"/>
                  </a:cubicBezTo>
                  <a:cubicBezTo>
                    <a:pt x="15259" y="27593"/>
                    <a:pt x="16014" y="27593"/>
                    <a:pt x="16746" y="27349"/>
                  </a:cubicBezTo>
                  <a:cubicBezTo>
                    <a:pt x="17404" y="27130"/>
                    <a:pt x="18062" y="26691"/>
                    <a:pt x="18720" y="25838"/>
                  </a:cubicBezTo>
                  <a:cubicBezTo>
                    <a:pt x="19012" y="25424"/>
                    <a:pt x="27495" y="12846"/>
                    <a:pt x="32199" y="5436"/>
                  </a:cubicBezTo>
                  <a:cubicBezTo>
                    <a:pt x="33540" y="3291"/>
                    <a:pt x="34563" y="1561"/>
                    <a:pt x="35051" y="708"/>
                  </a:cubicBezTo>
                  <a:cubicBezTo>
                    <a:pt x="35075" y="634"/>
                    <a:pt x="35148" y="561"/>
                    <a:pt x="35173" y="488"/>
                  </a:cubicBezTo>
                  <a:cubicBezTo>
                    <a:pt x="35221" y="220"/>
                    <a:pt x="35124" y="123"/>
                    <a:pt x="35100" y="49"/>
                  </a:cubicBezTo>
                  <a:cubicBezTo>
                    <a:pt x="35124" y="25"/>
                    <a:pt x="35100" y="1"/>
                    <a:pt x="35075" y="1"/>
                  </a:cubicBezTo>
                  <a:cubicBezTo>
                    <a:pt x="35075" y="1"/>
                    <a:pt x="35051" y="1"/>
                    <a:pt x="35051"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13;p72">
              <a:extLst>
                <a:ext uri="{FF2B5EF4-FFF2-40B4-BE49-F238E27FC236}">
                  <a16:creationId xmlns:a16="http://schemas.microsoft.com/office/drawing/2014/main" xmlns="" id="{1A74624B-D658-6354-5997-F2F00DAD422A}"/>
                </a:ext>
              </a:extLst>
            </p:cNvPr>
            <p:cNvSpPr/>
            <p:nvPr/>
          </p:nvSpPr>
          <p:spPr>
            <a:xfrm>
              <a:off x="4982733" y="3230518"/>
              <a:ext cx="109045" cy="164791"/>
            </a:xfrm>
            <a:custGeom>
              <a:avLst/>
              <a:gdLst/>
              <a:ahLst/>
              <a:cxnLst/>
              <a:rect l="l" t="t" r="r" b="b"/>
              <a:pathLst>
                <a:path w="12920" h="19525" extrusionOk="0">
                  <a:moveTo>
                    <a:pt x="8093" y="19451"/>
                  </a:moveTo>
                  <a:cubicBezTo>
                    <a:pt x="8191" y="19427"/>
                    <a:pt x="8166" y="19524"/>
                    <a:pt x="8361" y="19403"/>
                  </a:cubicBezTo>
                  <a:cubicBezTo>
                    <a:pt x="8410" y="19378"/>
                    <a:pt x="8434" y="19329"/>
                    <a:pt x="8459" y="19281"/>
                  </a:cubicBezTo>
                  <a:cubicBezTo>
                    <a:pt x="8800" y="18818"/>
                    <a:pt x="9458" y="17843"/>
                    <a:pt x="10165" y="16770"/>
                  </a:cubicBezTo>
                  <a:cubicBezTo>
                    <a:pt x="11432" y="14869"/>
                    <a:pt x="12749" y="12626"/>
                    <a:pt x="12822" y="12285"/>
                  </a:cubicBezTo>
                  <a:lnTo>
                    <a:pt x="12895" y="11578"/>
                  </a:lnTo>
                  <a:cubicBezTo>
                    <a:pt x="12919" y="10798"/>
                    <a:pt x="12724" y="10238"/>
                    <a:pt x="12407" y="9799"/>
                  </a:cubicBezTo>
                  <a:cubicBezTo>
                    <a:pt x="12042" y="9311"/>
                    <a:pt x="11554" y="8995"/>
                    <a:pt x="11042" y="8678"/>
                  </a:cubicBezTo>
                  <a:lnTo>
                    <a:pt x="10092" y="8141"/>
                  </a:lnTo>
                  <a:cubicBezTo>
                    <a:pt x="9702" y="7898"/>
                    <a:pt x="8556" y="7727"/>
                    <a:pt x="7849" y="7435"/>
                  </a:cubicBezTo>
                  <a:cubicBezTo>
                    <a:pt x="7679" y="7386"/>
                    <a:pt x="7557" y="7313"/>
                    <a:pt x="7459" y="7240"/>
                  </a:cubicBezTo>
                  <a:cubicBezTo>
                    <a:pt x="7240" y="6996"/>
                    <a:pt x="7045" y="6728"/>
                    <a:pt x="6874" y="6411"/>
                  </a:cubicBezTo>
                  <a:cubicBezTo>
                    <a:pt x="6728" y="6118"/>
                    <a:pt x="6606" y="5777"/>
                    <a:pt x="6533" y="5436"/>
                  </a:cubicBezTo>
                  <a:cubicBezTo>
                    <a:pt x="6362" y="4729"/>
                    <a:pt x="6289" y="3900"/>
                    <a:pt x="6119" y="3145"/>
                  </a:cubicBezTo>
                  <a:cubicBezTo>
                    <a:pt x="6046" y="2779"/>
                    <a:pt x="5948" y="2438"/>
                    <a:pt x="5802" y="2121"/>
                  </a:cubicBezTo>
                  <a:cubicBezTo>
                    <a:pt x="5485" y="1414"/>
                    <a:pt x="4997" y="927"/>
                    <a:pt x="4437" y="610"/>
                  </a:cubicBezTo>
                  <a:cubicBezTo>
                    <a:pt x="3827" y="268"/>
                    <a:pt x="3169" y="98"/>
                    <a:pt x="2536" y="49"/>
                  </a:cubicBezTo>
                  <a:cubicBezTo>
                    <a:pt x="2170" y="0"/>
                    <a:pt x="1609" y="0"/>
                    <a:pt x="1098" y="49"/>
                  </a:cubicBezTo>
                  <a:cubicBezTo>
                    <a:pt x="732" y="73"/>
                    <a:pt x="415" y="147"/>
                    <a:pt x="171" y="171"/>
                  </a:cubicBezTo>
                  <a:cubicBezTo>
                    <a:pt x="74" y="171"/>
                    <a:pt x="1" y="244"/>
                    <a:pt x="1" y="342"/>
                  </a:cubicBezTo>
                  <a:cubicBezTo>
                    <a:pt x="1" y="439"/>
                    <a:pt x="74" y="512"/>
                    <a:pt x="171" y="512"/>
                  </a:cubicBezTo>
                  <a:cubicBezTo>
                    <a:pt x="366" y="537"/>
                    <a:pt x="610" y="561"/>
                    <a:pt x="878" y="561"/>
                  </a:cubicBezTo>
                  <a:cubicBezTo>
                    <a:pt x="1439" y="585"/>
                    <a:pt x="2073" y="561"/>
                    <a:pt x="2463" y="610"/>
                  </a:cubicBezTo>
                  <a:cubicBezTo>
                    <a:pt x="3023" y="658"/>
                    <a:pt x="3608" y="829"/>
                    <a:pt x="4120" y="1146"/>
                  </a:cubicBezTo>
                  <a:cubicBezTo>
                    <a:pt x="4583" y="1414"/>
                    <a:pt x="4973" y="1804"/>
                    <a:pt x="5217" y="2389"/>
                  </a:cubicBezTo>
                  <a:cubicBezTo>
                    <a:pt x="5339" y="2657"/>
                    <a:pt x="5436" y="2950"/>
                    <a:pt x="5509" y="3267"/>
                  </a:cubicBezTo>
                  <a:cubicBezTo>
                    <a:pt x="5680" y="4022"/>
                    <a:pt x="5729" y="4851"/>
                    <a:pt x="5875" y="5558"/>
                  </a:cubicBezTo>
                  <a:cubicBezTo>
                    <a:pt x="5972" y="5972"/>
                    <a:pt x="6119" y="6362"/>
                    <a:pt x="6289" y="6703"/>
                  </a:cubicBezTo>
                  <a:cubicBezTo>
                    <a:pt x="6460" y="7093"/>
                    <a:pt x="6704" y="7410"/>
                    <a:pt x="6972" y="7703"/>
                  </a:cubicBezTo>
                  <a:cubicBezTo>
                    <a:pt x="7094" y="7849"/>
                    <a:pt x="7313" y="7971"/>
                    <a:pt x="7581" y="8068"/>
                  </a:cubicBezTo>
                  <a:cubicBezTo>
                    <a:pt x="8264" y="8336"/>
                    <a:pt x="9336" y="8507"/>
                    <a:pt x="9702" y="8751"/>
                  </a:cubicBezTo>
                  <a:lnTo>
                    <a:pt x="10652" y="9287"/>
                  </a:lnTo>
                  <a:cubicBezTo>
                    <a:pt x="11091" y="9555"/>
                    <a:pt x="11530" y="9823"/>
                    <a:pt x="11822" y="10238"/>
                  </a:cubicBezTo>
                  <a:cubicBezTo>
                    <a:pt x="12042" y="10555"/>
                    <a:pt x="12188" y="10969"/>
                    <a:pt x="12164" y="11554"/>
                  </a:cubicBezTo>
                  <a:lnTo>
                    <a:pt x="12091" y="12163"/>
                  </a:lnTo>
                  <a:cubicBezTo>
                    <a:pt x="12017" y="12456"/>
                    <a:pt x="10847" y="14235"/>
                    <a:pt x="9775" y="15941"/>
                  </a:cubicBezTo>
                  <a:cubicBezTo>
                    <a:pt x="9166" y="16941"/>
                    <a:pt x="8581" y="17891"/>
                    <a:pt x="8215" y="18549"/>
                  </a:cubicBezTo>
                  <a:cubicBezTo>
                    <a:pt x="8069" y="18818"/>
                    <a:pt x="7898" y="19013"/>
                    <a:pt x="7898" y="19159"/>
                  </a:cubicBezTo>
                  <a:cubicBezTo>
                    <a:pt x="7898" y="19378"/>
                    <a:pt x="7971" y="19354"/>
                    <a:pt x="8020" y="19427"/>
                  </a:cubicBezTo>
                  <a:cubicBezTo>
                    <a:pt x="8020" y="19451"/>
                    <a:pt x="8020" y="19451"/>
                    <a:pt x="8044" y="19476"/>
                  </a:cubicBezTo>
                  <a:cubicBezTo>
                    <a:pt x="8044" y="19476"/>
                    <a:pt x="8069" y="19476"/>
                    <a:pt x="8093" y="194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14;p72">
              <a:extLst>
                <a:ext uri="{FF2B5EF4-FFF2-40B4-BE49-F238E27FC236}">
                  <a16:creationId xmlns:a16="http://schemas.microsoft.com/office/drawing/2014/main" xmlns="" id="{E399F2B7-1203-3E8B-54CC-C24E81809072}"/>
                </a:ext>
              </a:extLst>
            </p:cNvPr>
            <p:cNvSpPr/>
            <p:nvPr/>
          </p:nvSpPr>
          <p:spPr>
            <a:xfrm>
              <a:off x="4253335" y="3542559"/>
              <a:ext cx="99373" cy="119333"/>
            </a:xfrm>
            <a:custGeom>
              <a:avLst/>
              <a:gdLst/>
              <a:ahLst/>
              <a:cxnLst/>
              <a:rect l="l" t="t" r="r" b="b"/>
              <a:pathLst>
                <a:path w="11774" h="14139" extrusionOk="0">
                  <a:moveTo>
                    <a:pt x="975" y="74"/>
                  </a:moveTo>
                  <a:cubicBezTo>
                    <a:pt x="780" y="98"/>
                    <a:pt x="878" y="1"/>
                    <a:pt x="707" y="98"/>
                  </a:cubicBezTo>
                  <a:cubicBezTo>
                    <a:pt x="707" y="98"/>
                    <a:pt x="683" y="123"/>
                    <a:pt x="683" y="147"/>
                  </a:cubicBezTo>
                  <a:cubicBezTo>
                    <a:pt x="390" y="586"/>
                    <a:pt x="244" y="1146"/>
                    <a:pt x="122" y="1683"/>
                  </a:cubicBezTo>
                  <a:lnTo>
                    <a:pt x="0" y="2414"/>
                  </a:lnTo>
                  <a:cubicBezTo>
                    <a:pt x="0" y="3048"/>
                    <a:pt x="146" y="3535"/>
                    <a:pt x="415" y="3950"/>
                  </a:cubicBezTo>
                  <a:cubicBezTo>
                    <a:pt x="829" y="4608"/>
                    <a:pt x="1511" y="5022"/>
                    <a:pt x="2096" y="5388"/>
                  </a:cubicBezTo>
                  <a:lnTo>
                    <a:pt x="3047" y="5900"/>
                  </a:lnTo>
                  <a:cubicBezTo>
                    <a:pt x="3339" y="6095"/>
                    <a:pt x="3608" y="6265"/>
                    <a:pt x="3876" y="6460"/>
                  </a:cubicBezTo>
                  <a:cubicBezTo>
                    <a:pt x="4022" y="6606"/>
                    <a:pt x="4193" y="6728"/>
                    <a:pt x="4339" y="6899"/>
                  </a:cubicBezTo>
                  <a:cubicBezTo>
                    <a:pt x="4583" y="7143"/>
                    <a:pt x="4778" y="7411"/>
                    <a:pt x="4924" y="7728"/>
                  </a:cubicBezTo>
                  <a:cubicBezTo>
                    <a:pt x="5094" y="8020"/>
                    <a:pt x="5192" y="8361"/>
                    <a:pt x="5289" y="8703"/>
                  </a:cubicBezTo>
                  <a:cubicBezTo>
                    <a:pt x="5436" y="9409"/>
                    <a:pt x="5509" y="10238"/>
                    <a:pt x="5679" y="10994"/>
                  </a:cubicBezTo>
                  <a:cubicBezTo>
                    <a:pt x="5777" y="11359"/>
                    <a:pt x="5874" y="11701"/>
                    <a:pt x="6021" y="12018"/>
                  </a:cubicBezTo>
                  <a:cubicBezTo>
                    <a:pt x="6338" y="12724"/>
                    <a:pt x="6801" y="13188"/>
                    <a:pt x="7361" y="13529"/>
                  </a:cubicBezTo>
                  <a:cubicBezTo>
                    <a:pt x="7946" y="13870"/>
                    <a:pt x="8629" y="14041"/>
                    <a:pt x="9263" y="14089"/>
                  </a:cubicBezTo>
                  <a:cubicBezTo>
                    <a:pt x="9677" y="14138"/>
                    <a:pt x="10335" y="14138"/>
                    <a:pt x="10920" y="14065"/>
                  </a:cubicBezTo>
                  <a:cubicBezTo>
                    <a:pt x="11188" y="14041"/>
                    <a:pt x="11407" y="13992"/>
                    <a:pt x="11602" y="13968"/>
                  </a:cubicBezTo>
                  <a:cubicBezTo>
                    <a:pt x="11700" y="13968"/>
                    <a:pt x="11773" y="13870"/>
                    <a:pt x="11773" y="13773"/>
                  </a:cubicBezTo>
                  <a:cubicBezTo>
                    <a:pt x="11773" y="13675"/>
                    <a:pt x="11700" y="13602"/>
                    <a:pt x="11602" y="13602"/>
                  </a:cubicBezTo>
                  <a:cubicBezTo>
                    <a:pt x="11407" y="13602"/>
                    <a:pt x="11164" y="13553"/>
                    <a:pt x="10896" y="13553"/>
                  </a:cubicBezTo>
                  <a:cubicBezTo>
                    <a:pt x="10359" y="13529"/>
                    <a:pt x="9726" y="13578"/>
                    <a:pt x="9311" y="13529"/>
                  </a:cubicBezTo>
                  <a:cubicBezTo>
                    <a:pt x="8775" y="13456"/>
                    <a:pt x="8190" y="13309"/>
                    <a:pt x="7678" y="12993"/>
                  </a:cubicBezTo>
                  <a:cubicBezTo>
                    <a:pt x="7239" y="12724"/>
                    <a:pt x="6849" y="12334"/>
                    <a:pt x="6606" y="11749"/>
                  </a:cubicBezTo>
                  <a:cubicBezTo>
                    <a:pt x="6484" y="11481"/>
                    <a:pt x="6386" y="11164"/>
                    <a:pt x="6338" y="10848"/>
                  </a:cubicBezTo>
                  <a:cubicBezTo>
                    <a:pt x="6167" y="10092"/>
                    <a:pt x="6094" y="9263"/>
                    <a:pt x="5948" y="8556"/>
                  </a:cubicBezTo>
                  <a:cubicBezTo>
                    <a:pt x="5874" y="8142"/>
                    <a:pt x="5728" y="7752"/>
                    <a:pt x="5558" y="7411"/>
                  </a:cubicBezTo>
                  <a:cubicBezTo>
                    <a:pt x="5387" y="7045"/>
                    <a:pt x="5143" y="6704"/>
                    <a:pt x="4875" y="6411"/>
                  </a:cubicBezTo>
                  <a:cubicBezTo>
                    <a:pt x="4704" y="6216"/>
                    <a:pt x="4509" y="6070"/>
                    <a:pt x="4314" y="5900"/>
                  </a:cubicBezTo>
                  <a:cubicBezTo>
                    <a:pt x="4046" y="5680"/>
                    <a:pt x="3754" y="5485"/>
                    <a:pt x="3437" y="5290"/>
                  </a:cubicBezTo>
                  <a:lnTo>
                    <a:pt x="2511" y="4730"/>
                  </a:lnTo>
                  <a:cubicBezTo>
                    <a:pt x="2072" y="4486"/>
                    <a:pt x="1585" y="4193"/>
                    <a:pt x="1219" y="3779"/>
                  </a:cubicBezTo>
                  <a:cubicBezTo>
                    <a:pt x="951" y="3438"/>
                    <a:pt x="756" y="3023"/>
                    <a:pt x="780" y="2438"/>
                  </a:cubicBezTo>
                  <a:lnTo>
                    <a:pt x="829" y="1829"/>
                  </a:lnTo>
                  <a:cubicBezTo>
                    <a:pt x="902" y="1317"/>
                    <a:pt x="1097" y="830"/>
                    <a:pt x="1195" y="342"/>
                  </a:cubicBezTo>
                  <a:cubicBezTo>
                    <a:pt x="1219" y="342"/>
                    <a:pt x="1219" y="318"/>
                    <a:pt x="1219" y="293"/>
                  </a:cubicBezTo>
                  <a:cubicBezTo>
                    <a:pt x="1146" y="123"/>
                    <a:pt x="1170" y="245"/>
                    <a:pt x="1048" y="98"/>
                  </a:cubicBezTo>
                  <a:cubicBezTo>
                    <a:pt x="1048" y="74"/>
                    <a:pt x="1048" y="50"/>
                    <a:pt x="1024" y="50"/>
                  </a:cubicBezTo>
                  <a:cubicBezTo>
                    <a:pt x="1000" y="50"/>
                    <a:pt x="975" y="50"/>
                    <a:pt x="975" y="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15;p72">
              <a:extLst>
                <a:ext uri="{FF2B5EF4-FFF2-40B4-BE49-F238E27FC236}">
                  <a16:creationId xmlns:a16="http://schemas.microsoft.com/office/drawing/2014/main" xmlns="" id="{E4814E03-F9CE-7FE9-B6CB-64EACE4D4E80}"/>
                </a:ext>
              </a:extLst>
            </p:cNvPr>
            <p:cNvSpPr/>
            <p:nvPr/>
          </p:nvSpPr>
          <p:spPr>
            <a:xfrm>
              <a:off x="4524032" y="3230518"/>
              <a:ext cx="461643" cy="22636"/>
            </a:xfrm>
            <a:custGeom>
              <a:avLst/>
              <a:gdLst/>
              <a:ahLst/>
              <a:cxnLst/>
              <a:rect l="l" t="t" r="r" b="b"/>
              <a:pathLst>
                <a:path w="54697" h="2682" extrusionOk="0">
                  <a:moveTo>
                    <a:pt x="25" y="2413"/>
                  </a:moveTo>
                  <a:cubicBezTo>
                    <a:pt x="25" y="2413"/>
                    <a:pt x="98" y="2511"/>
                    <a:pt x="439" y="2633"/>
                  </a:cubicBezTo>
                  <a:cubicBezTo>
                    <a:pt x="463" y="2633"/>
                    <a:pt x="536" y="2633"/>
                    <a:pt x="585" y="2633"/>
                  </a:cubicBezTo>
                  <a:cubicBezTo>
                    <a:pt x="1414" y="2682"/>
                    <a:pt x="3145" y="2560"/>
                    <a:pt x="5484" y="2487"/>
                  </a:cubicBezTo>
                  <a:cubicBezTo>
                    <a:pt x="16112" y="2121"/>
                    <a:pt x="39463" y="1219"/>
                    <a:pt x="49627" y="805"/>
                  </a:cubicBezTo>
                  <a:cubicBezTo>
                    <a:pt x="51748" y="707"/>
                    <a:pt x="53308" y="658"/>
                    <a:pt x="54039" y="585"/>
                  </a:cubicBezTo>
                  <a:cubicBezTo>
                    <a:pt x="54185" y="585"/>
                    <a:pt x="54307" y="585"/>
                    <a:pt x="54380" y="561"/>
                  </a:cubicBezTo>
                  <a:cubicBezTo>
                    <a:pt x="54526" y="512"/>
                    <a:pt x="54526" y="463"/>
                    <a:pt x="54526" y="463"/>
                  </a:cubicBezTo>
                  <a:cubicBezTo>
                    <a:pt x="54624" y="463"/>
                    <a:pt x="54697" y="366"/>
                    <a:pt x="54697" y="268"/>
                  </a:cubicBezTo>
                  <a:cubicBezTo>
                    <a:pt x="54697" y="171"/>
                    <a:pt x="54624" y="98"/>
                    <a:pt x="54526" y="98"/>
                  </a:cubicBezTo>
                  <a:cubicBezTo>
                    <a:pt x="54526" y="98"/>
                    <a:pt x="54502" y="49"/>
                    <a:pt x="54356" y="25"/>
                  </a:cubicBezTo>
                  <a:cubicBezTo>
                    <a:pt x="54283" y="0"/>
                    <a:pt x="54185" y="0"/>
                    <a:pt x="54014" y="0"/>
                  </a:cubicBezTo>
                  <a:cubicBezTo>
                    <a:pt x="53283" y="0"/>
                    <a:pt x="51723" y="73"/>
                    <a:pt x="49603" y="147"/>
                  </a:cubicBezTo>
                  <a:cubicBezTo>
                    <a:pt x="39438" y="512"/>
                    <a:pt x="16087" y="1414"/>
                    <a:pt x="5460" y="1853"/>
                  </a:cubicBezTo>
                  <a:cubicBezTo>
                    <a:pt x="3120" y="1950"/>
                    <a:pt x="1390" y="1975"/>
                    <a:pt x="561" y="2072"/>
                  </a:cubicBezTo>
                  <a:cubicBezTo>
                    <a:pt x="512" y="2072"/>
                    <a:pt x="439" y="2072"/>
                    <a:pt x="415" y="2097"/>
                  </a:cubicBezTo>
                  <a:cubicBezTo>
                    <a:pt x="98" y="2243"/>
                    <a:pt x="25" y="2340"/>
                    <a:pt x="25" y="2340"/>
                  </a:cubicBezTo>
                  <a:cubicBezTo>
                    <a:pt x="25" y="2340"/>
                    <a:pt x="0" y="2365"/>
                    <a:pt x="0" y="2389"/>
                  </a:cubicBezTo>
                  <a:cubicBezTo>
                    <a:pt x="0" y="2389"/>
                    <a:pt x="25" y="2413"/>
                    <a:pt x="25" y="24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16;p72">
              <a:extLst>
                <a:ext uri="{FF2B5EF4-FFF2-40B4-BE49-F238E27FC236}">
                  <a16:creationId xmlns:a16="http://schemas.microsoft.com/office/drawing/2014/main" xmlns="" id="{775B0D5D-13F9-FBBE-5C9A-1F8EC5CB9E70}"/>
                </a:ext>
              </a:extLst>
            </p:cNvPr>
            <p:cNvSpPr/>
            <p:nvPr/>
          </p:nvSpPr>
          <p:spPr>
            <a:xfrm>
              <a:off x="4349598" y="3639034"/>
              <a:ext cx="457743" cy="22636"/>
            </a:xfrm>
            <a:custGeom>
              <a:avLst/>
              <a:gdLst/>
              <a:ahLst/>
              <a:cxnLst/>
              <a:rect l="l" t="t" r="r" b="b"/>
              <a:pathLst>
                <a:path w="54235" h="2682" extrusionOk="0">
                  <a:moveTo>
                    <a:pt x="54185" y="269"/>
                  </a:moveTo>
                  <a:cubicBezTo>
                    <a:pt x="54185" y="269"/>
                    <a:pt x="54112" y="171"/>
                    <a:pt x="53795" y="49"/>
                  </a:cubicBezTo>
                  <a:cubicBezTo>
                    <a:pt x="53747" y="49"/>
                    <a:pt x="53698" y="49"/>
                    <a:pt x="53649" y="25"/>
                  </a:cubicBezTo>
                  <a:cubicBezTo>
                    <a:pt x="52820" y="1"/>
                    <a:pt x="51114" y="98"/>
                    <a:pt x="48774" y="196"/>
                  </a:cubicBezTo>
                  <a:cubicBezTo>
                    <a:pt x="38244" y="561"/>
                    <a:pt x="15113" y="1463"/>
                    <a:pt x="5022" y="1877"/>
                  </a:cubicBezTo>
                  <a:cubicBezTo>
                    <a:pt x="2925" y="1975"/>
                    <a:pt x="1390" y="2024"/>
                    <a:pt x="659" y="2072"/>
                  </a:cubicBezTo>
                  <a:cubicBezTo>
                    <a:pt x="512" y="2097"/>
                    <a:pt x="390" y="2097"/>
                    <a:pt x="317" y="2121"/>
                  </a:cubicBezTo>
                  <a:cubicBezTo>
                    <a:pt x="195" y="2170"/>
                    <a:pt x="171" y="2219"/>
                    <a:pt x="171" y="2219"/>
                  </a:cubicBezTo>
                  <a:cubicBezTo>
                    <a:pt x="74" y="2219"/>
                    <a:pt x="0" y="2316"/>
                    <a:pt x="0" y="2414"/>
                  </a:cubicBezTo>
                  <a:cubicBezTo>
                    <a:pt x="25" y="2511"/>
                    <a:pt x="98" y="2584"/>
                    <a:pt x="195" y="2560"/>
                  </a:cubicBezTo>
                  <a:cubicBezTo>
                    <a:pt x="195" y="2560"/>
                    <a:pt x="220" y="2633"/>
                    <a:pt x="342" y="2657"/>
                  </a:cubicBezTo>
                  <a:cubicBezTo>
                    <a:pt x="415" y="2682"/>
                    <a:pt x="537" y="2657"/>
                    <a:pt x="683" y="2657"/>
                  </a:cubicBezTo>
                  <a:cubicBezTo>
                    <a:pt x="1414" y="2657"/>
                    <a:pt x="2950" y="2609"/>
                    <a:pt x="5070" y="2536"/>
                  </a:cubicBezTo>
                  <a:cubicBezTo>
                    <a:pt x="15137" y="2170"/>
                    <a:pt x="38269" y="1268"/>
                    <a:pt x="48799" y="829"/>
                  </a:cubicBezTo>
                  <a:cubicBezTo>
                    <a:pt x="51139" y="732"/>
                    <a:pt x="52845" y="707"/>
                    <a:pt x="53673" y="610"/>
                  </a:cubicBezTo>
                  <a:cubicBezTo>
                    <a:pt x="53722" y="610"/>
                    <a:pt x="53771" y="610"/>
                    <a:pt x="53820" y="586"/>
                  </a:cubicBezTo>
                  <a:cubicBezTo>
                    <a:pt x="54137" y="439"/>
                    <a:pt x="54185" y="342"/>
                    <a:pt x="54185" y="342"/>
                  </a:cubicBezTo>
                  <a:cubicBezTo>
                    <a:pt x="54210" y="342"/>
                    <a:pt x="54234" y="317"/>
                    <a:pt x="54234" y="293"/>
                  </a:cubicBezTo>
                  <a:cubicBezTo>
                    <a:pt x="54234" y="293"/>
                    <a:pt x="54210" y="269"/>
                    <a:pt x="54185" y="2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17;p72">
              <a:extLst>
                <a:ext uri="{FF2B5EF4-FFF2-40B4-BE49-F238E27FC236}">
                  <a16:creationId xmlns:a16="http://schemas.microsoft.com/office/drawing/2014/main" xmlns="" id="{04A5F7BC-A643-8C48-E0A7-30FD2BE97D46}"/>
                </a:ext>
              </a:extLst>
            </p:cNvPr>
            <p:cNvSpPr/>
            <p:nvPr/>
          </p:nvSpPr>
          <p:spPr>
            <a:xfrm>
              <a:off x="4105847" y="3653845"/>
              <a:ext cx="830099" cy="66457"/>
            </a:xfrm>
            <a:custGeom>
              <a:avLst/>
              <a:gdLst/>
              <a:ahLst/>
              <a:cxnLst/>
              <a:rect l="l" t="t" r="r" b="b"/>
              <a:pathLst>
                <a:path w="98353" h="7874" extrusionOk="0">
                  <a:moveTo>
                    <a:pt x="1" y="4705"/>
                  </a:moveTo>
                  <a:lnTo>
                    <a:pt x="98157" y="1"/>
                  </a:lnTo>
                  <a:lnTo>
                    <a:pt x="98352" y="3169"/>
                  </a:lnTo>
                  <a:lnTo>
                    <a:pt x="196" y="787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437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grpSp>
        <p:nvGrpSpPr>
          <p:cNvPr id="6" name="Group 5">
            <a:extLst>
              <a:ext uri="{FF2B5EF4-FFF2-40B4-BE49-F238E27FC236}">
                <a16:creationId xmlns:a16="http://schemas.microsoft.com/office/drawing/2014/main" xmlns="" id="{5FC046A2-3CC2-8090-1322-37931B1E4091}"/>
              </a:ext>
            </a:extLst>
          </p:cNvPr>
          <p:cNvGrpSpPr/>
          <p:nvPr/>
        </p:nvGrpSpPr>
        <p:grpSpPr>
          <a:xfrm>
            <a:off x="500744" y="123371"/>
            <a:ext cx="8142512" cy="1045223"/>
            <a:chOff x="500744" y="108857"/>
            <a:chExt cx="8142512" cy="1045223"/>
          </a:xfrm>
        </p:grpSpPr>
        <p:sp>
          <p:nvSpPr>
            <p:cNvPr id="3" name="Rectangle: Rounded Corners 2">
              <a:extLst>
                <a:ext uri="{FF2B5EF4-FFF2-40B4-BE49-F238E27FC236}">
                  <a16:creationId xmlns:a16="http://schemas.microsoft.com/office/drawing/2014/main" xmlns="" id="{8A96C780-85AB-1572-A018-D6A85A8F93EF}"/>
                </a:ext>
              </a:extLst>
            </p:cNvPr>
            <p:cNvSpPr/>
            <p:nvPr/>
          </p:nvSpPr>
          <p:spPr>
            <a:xfrm>
              <a:off x="500744" y="341087"/>
              <a:ext cx="776513" cy="711200"/>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02</a:t>
              </a:r>
            </a:p>
          </p:txBody>
        </p:sp>
        <p:sp>
          <p:nvSpPr>
            <p:cNvPr id="5" name="TextBox 4">
              <a:extLst>
                <a:ext uri="{FF2B5EF4-FFF2-40B4-BE49-F238E27FC236}">
                  <a16:creationId xmlns:a16="http://schemas.microsoft.com/office/drawing/2014/main" xmlns="" id="{F5EE1832-AB6B-AFD4-586F-B2C1520133E9}"/>
                </a:ext>
              </a:extLst>
            </p:cNvPr>
            <p:cNvSpPr txBox="1"/>
            <p:nvPr/>
          </p:nvSpPr>
          <p:spPr>
            <a:xfrm>
              <a:off x="1465942" y="108857"/>
              <a:ext cx="7177314" cy="1045223"/>
            </a:xfrm>
            <a:prstGeom prst="rect">
              <a:avLst/>
            </a:prstGeom>
            <a:solidFill>
              <a:srgbClr val="F3E4E7"/>
            </a:solidFill>
          </p:spPr>
          <p:txBody>
            <a:bodyPr wrap="square">
              <a:spAutoFit/>
            </a:bodyPr>
            <a:lstStyle/>
            <a:p>
              <a:pPr algn="just">
                <a:lnSpc>
                  <a:spcPct val="150000"/>
                </a:lnSpc>
              </a:pPr>
              <a:r>
                <a:rPr lang="en-US" sz="2200"/>
                <a:t>Những cử chỉ, lời nói, việc làm nào của thầy giáo làm cho bố bạn nhỏ xúc động?</a:t>
              </a:r>
            </a:p>
          </p:txBody>
        </p:sp>
      </p:grpSp>
      <p:sp>
        <p:nvSpPr>
          <p:cNvPr id="2" name="Rectangle 1">
            <a:extLst>
              <a:ext uri="{FF2B5EF4-FFF2-40B4-BE49-F238E27FC236}">
                <a16:creationId xmlns:a16="http://schemas.microsoft.com/office/drawing/2014/main" xmlns="" id="{CE20D1E6-574A-14B3-BBEC-329E0912DD1E}"/>
              </a:ext>
            </a:extLst>
          </p:cNvPr>
          <p:cNvSpPr/>
          <p:nvPr/>
        </p:nvSpPr>
        <p:spPr>
          <a:xfrm>
            <a:off x="500744" y="2571750"/>
            <a:ext cx="1313543"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Cử chỉ </a:t>
            </a:r>
          </a:p>
        </p:txBody>
      </p:sp>
      <p:sp>
        <p:nvSpPr>
          <p:cNvPr id="4" name="Rectangle 3">
            <a:extLst>
              <a:ext uri="{FF2B5EF4-FFF2-40B4-BE49-F238E27FC236}">
                <a16:creationId xmlns:a16="http://schemas.microsoft.com/office/drawing/2014/main" xmlns="" id="{AF9430C7-6953-76A4-0664-50271467934D}"/>
              </a:ext>
            </a:extLst>
          </p:cNvPr>
          <p:cNvSpPr/>
          <p:nvPr/>
        </p:nvSpPr>
        <p:spPr>
          <a:xfrm>
            <a:off x="2681516" y="1704524"/>
            <a:ext cx="2844800"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Ôm, hôn</a:t>
            </a:r>
          </a:p>
        </p:txBody>
      </p:sp>
      <p:sp>
        <p:nvSpPr>
          <p:cNvPr id="8" name="Rectangle 7">
            <a:extLst>
              <a:ext uri="{FF2B5EF4-FFF2-40B4-BE49-F238E27FC236}">
                <a16:creationId xmlns:a16="http://schemas.microsoft.com/office/drawing/2014/main" xmlns="" id="{FA60F49E-2194-114E-16DF-6E449FF0835E}"/>
              </a:ext>
            </a:extLst>
          </p:cNvPr>
          <p:cNvSpPr/>
          <p:nvPr/>
        </p:nvSpPr>
        <p:spPr>
          <a:xfrm>
            <a:off x="2706918" y="3217636"/>
            <a:ext cx="2844800" cy="902413"/>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Trò chuyện như chưa hề xa cách</a:t>
            </a:r>
          </a:p>
        </p:txBody>
      </p:sp>
      <p:cxnSp>
        <p:nvCxnSpPr>
          <p:cNvPr id="9" name="Straight Connector 8">
            <a:extLst>
              <a:ext uri="{FF2B5EF4-FFF2-40B4-BE49-F238E27FC236}">
                <a16:creationId xmlns:a16="http://schemas.microsoft.com/office/drawing/2014/main" xmlns="" id="{C5C82365-3DFC-BD48-1FA1-953B9028233D}"/>
              </a:ext>
            </a:extLst>
          </p:cNvPr>
          <p:cNvCxnSpPr>
            <a:stCxn id="2" idx="3"/>
            <a:endCxn id="4" idx="1"/>
          </p:cNvCxnSpPr>
          <p:nvPr/>
        </p:nvCxnSpPr>
        <p:spPr>
          <a:xfrm flipV="1">
            <a:off x="1814287" y="2027467"/>
            <a:ext cx="867229" cy="867226"/>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5DAF516-CFD3-9863-A850-CA2E55023C23}"/>
              </a:ext>
            </a:extLst>
          </p:cNvPr>
          <p:cNvCxnSpPr>
            <a:cxnSpLocks/>
            <a:stCxn id="2" idx="3"/>
            <a:endCxn id="8" idx="1"/>
          </p:cNvCxnSpPr>
          <p:nvPr/>
        </p:nvCxnSpPr>
        <p:spPr>
          <a:xfrm>
            <a:off x="1814287" y="2894693"/>
            <a:ext cx="892631" cy="77415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13" name="Freeform 4">
            <a:extLst>
              <a:ext uri="{FF2B5EF4-FFF2-40B4-BE49-F238E27FC236}">
                <a16:creationId xmlns:a16="http://schemas.microsoft.com/office/drawing/2014/main" xmlns="" id="{B2D35E7F-DE68-650A-18BE-578551BB5EA0}"/>
              </a:ext>
            </a:extLst>
          </p:cNvPr>
          <p:cNvSpPr/>
          <p:nvPr/>
        </p:nvSpPr>
        <p:spPr>
          <a:xfrm>
            <a:off x="6057899" y="3127829"/>
            <a:ext cx="2684225" cy="1714549"/>
          </a:xfrm>
          <a:custGeom>
            <a:avLst/>
            <a:gdLst/>
            <a:ahLst/>
            <a:cxnLst/>
            <a:rect l="l" t="t" r="r" b="b"/>
            <a:pathLst>
              <a:path w="6441957" h="4114800">
                <a:moveTo>
                  <a:pt x="0" y="0"/>
                </a:moveTo>
                <a:lnTo>
                  <a:pt x="6441957" y="0"/>
                </a:lnTo>
                <a:lnTo>
                  <a:pt x="644195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09174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2" name="Rectangle 1">
            <a:extLst>
              <a:ext uri="{FF2B5EF4-FFF2-40B4-BE49-F238E27FC236}">
                <a16:creationId xmlns:a16="http://schemas.microsoft.com/office/drawing/2014/main" xmlns="" id="{CE20D1E6-574A-14B3-BBEC-329E0912DD1E}"/>
              </a:ext>
            </a:extLst>
          </p:cNvPr>
          <p:cNvSpPr/>
          <p:nvPr/>
        </p:nvSpPr>
        <p:spPr>
          <a:xfrm>
            <a:off x="580572" y="1744436"/>
            <a:ext cx="1313543"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Lời nói</a:t>
            </a:r>
          </a:p>
        </p:txBody>
      </p:sp>
      <p:sp>
        <p:nvSpPr>
          <p:cNvPr id="4" name="Rectangle 3">
            <a:extLst>
              <a:ext uri="{FF2B5EF4-FFF2-40B4-BE49-F238E27FC236}">
                <a16:creationId xmlns:a16="http://schemas.microsoft.com/office/drawing/2014/main" xmlns="" id="{AF9430C7-6953-76A4-0664-50271467934D}"/>
              </a:ext>
            </a:extLst>
          </p:cNvPr>
          <p:cNvSpPr/>
          <p:nvPr/>
        </p:nvSpPr>
        <p:spPr>
          <a:xfrm>
            <a:off x="2761344" y="531588"/>
            <a:ext cx="5341252"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An-béc-tô Bốt-tini? </a:t>
            </a:r>
          </a:p>
        </p:txBody>
      </p:sp>
      <p:sp>
        <p:nvSpPr>
          <p:cNvPr id="8" name="Rectangle 7">
            <a:extLst>
              <a:ext uri="{FF2B5EF4-FFF2-40B4-BE49-F238E27FC236}">
                <a16:creationId xmlns:a16="http://schemas.microsoft.com/office/drawing/2014/main" xmlns="" id="{FA60F49E-2194-114E-16DF-6E449FF0835E}"/>
              </a:ext>
            </a:extLst>
          </p:cNvPr>
          <p:cNvSpPr/>
          <p:nvPr/>
        </p:nvSpPr>
        <p:spPr>
          <a:xfrm>
            <a:off x="2761343" y="1367782"/>
            <a:ext cx="5341253"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An-béc-tô, tôi nhớ chứ! </a:t>
            </a:r>
          </a:p>
        </p:txBody>
      </p:sp>
      <p:cxnSp>
        <p:nvCxnSpPr>
          <p:cNvPr id="9" name="Straight Connector 8">
            <a:extLst>
              <a:ext uri="{FF2B5EF4-FFF2-40B4-BE49-F238E27FC236}">
                <a16:creationId xmlns:a16="http://schemas.microsoft.com/office/drawing/2014/main" xmlns="" id="{C5C82365-3DFC-BD48-1FA1-953B9028233D}"/>
              </a:ext>
            </a:extLst>
          </p:cNvPr>
          <p:cNvCxnSpPr>
            <a:cxnSpLocks/>
            <a:stCxn id="2" idx="3"/>
            <a:endCxn id="4" idx="1"/>
          </p:cNvCxnSpPr>
          <p:nvPr/>
        </p:nvCxnSpPr>
        <p:spPr>
          <a:xfrm flipV="1">
            <a:off x="1894115" y="854531"/>
            <a:ext cx="867229" cy="121284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5DAF516-CFD3-9863-A850-CA2E55023C23}"/>
              </a:ext>
            </a:extLst>
          </p:cNvPr>
          <p:cNvCxnSpPr>
            <a:cxnSpLocks/>
            <a:stCxn id="2" idx="3"/>
            <a:endCxn id="8" idx="1"/>
          </p:cNvCxnSpPr>
          <p:nvPr/>
        </p:nvCxnSpPr>
        <p:spPr>
          <a:xfrm flipV="1">
            <a:off x="1894115" y="1690725"/>
            <a:ext cx="867228" cy="376654"/>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C972FB3A-9746-504E-BE6A-ED48BD7A6EDD}"/>
              </a:ext>
            </a:extLst>
          </p:cNvPr>
          <p:cNvSpPr/>
          <p:nvPr/>
        </p:nvSpPr>
        <p:spPr>
          <a:xfrm>
            <a:off x="2761344" y="2167524"/>
            <a:ext cx="5341253"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Lớp Một, anh ngồi bên trái, cạnh cửa sổ…</a:t>
            </a:r>
          </a:p>
        </p:txBody>
      </p:sp>
      <p:sp>
        <p:nvSpPr>
          <p:cNvPr id="12" name="Rectangle 11">
            <a:extLst>
              <a:ext uri="{FF2B5EF4-FFF2-40B4-BE49-F238E27FC236}">
                <a16:creationId xmlns:a16="http://schemas.microsoft.com/office/drawing/2014/main" xmlns="" id="{B3BF7773-20BD-F331-F539-C0FBFD703423}"/>
              </a:ext>
            </a:extLst>
          </p:cNvPr>
          <p:cNvSpPr/>
          <p:nvPr/>
        </p:nvSpPr>
        <p:spPr>
          <a:xfrm>
            <a:off x="2761343" y="2967266"/>
            <a:ext cx="5341253"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Đến lớp Hai, anh bị ốm, phải nghỉ một tuần...</a:t>
            </a:r>
          </a:p>
        </p:txBody>
      </p:sp>
      <p:cxnSp>
        <p:nvCxnSpPr>
          <p:cNvPr id="28" name="Straight Connector 8">
            <a:extLst>
              <a:ext uri="{FF2B5EF4-FFF2-40B4-BE49-F238E27FC236}">
                <a16:creationId xmlns:a16="http://schemas.microsoft.com/office/drawing/2014/main" xmlns="" id="{F44B2D06-5B4B-534D-FD1A-12560650DCA7}"/>
              </a:ext>
            </a:extLst>
          </p:cNvPr>
          <p:cNvCxnSpPr>
            <a:cxnSpLocks/>
            <a:stCxn id="2" idx="3"/>
            <a:endCxn id="11" idx="1"/>
          </p:cNvCxnSpPr>
          <p:nvPr/>
        </p:nvCxnSpPr>
        <p:spPr>
          <a:xfrm>
            <a:off x="1894115" y="2067379"/>
            <a:ext cx="867229" cy="42308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xmlns="" id="{CCE5AC6C-9C7B-0CC2-3D7C-01FA4997DC86}"/>
              </a:ext>
            </a:extLst>
          </p:cNvPr>
          <p:cNvCxnSpPr>
            <a:cxnSpLocks/>
            <a:stCxn id="2" idx="3"/>
            <a:endCxn id="12" idx="1"/>
          </p:cNvCxnSpPr>
          <p:nvPr/>
        </p:nvCxnSpPr>
        <p:spPr>
          <a:xfrm>
            <a:off x="1894115" y="2067379"/>
            <a:ext cx="867228" cy="122283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66573FF1-CD44-E5CA-F3F5-CC2C05C8750E}"/>
              </a:ext>
            </a:extLst>
          </p:cNvPr>
          <p:cNvGrpSpPr/>
          <p:nvPr/>
        </p:nvGrpSpPr>
        <p:grpSpPr>
          <a:xfrm>
            <a:off x="1030512" y="3968299"/>
            <a:ext cx="7678057" cy="430887"/>
            <a:chOff x="653142" y="4004585"/>
            <a:chExt cx="7678057" cy="430887"/>
          </a:xfrm>
        </p:grpSpPr>
        <p:sp>
          <p:nvSpPr>
            <p:cNvPr id="36" name="Arrow: Right 35">
              <a:extLst>
                <a:ext uri="{FF2B5EF4-FFF2-40B4-BE49-F238E27FC236}">
                  <a16:creationId xmlns:a16="http://schemas.microsoft.com/office/drawing/2014/main" xmlns="" id="{1030F29C-5DF3-8508-59E4-43F302ED8685}"/>
                </a:ext>
              </a:extLst>
            </p:cNvPr>
            <p:cNvSpPr/>
            <p:nvPr/>
          </p:nvSpPr>
          <p:spPr>
            <a:xfrm>
              <a:off x="653142" y="4042229"/>
              <a:ext cx="602343" cy="3556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19FC8B7-319F-8F70-23C6-1C9191B5B664}"/>
                </a:ext>
              </a:extLst>
            </p:cNvPr>
            <p:cNvSpPr txBox="1"/>
            <p:nvPr/>
          </p:nvSpPr>
          <p:spPr>
            <a:xfrm>
              <a:off x="1436914" y="4004585"/>
              <a:ext cx="6894285" cy="430887"/>
            </a:xfrm>
            <a:prstGeom prst="rect">
              <a:avLst/>
            </a:prstGeom>
            <a:noFill/>
          </p:spPr>
          <p:txBody>
            <a:bodyPr wrap="square">
              <a:spAutoFit/>
            </a:bodyPr>
            <a:lstStyle/>
            <a:p>
              <a:r>
                <a:rPr lang="en-US" sz="2200"/>
                <a:t>Thầy luôn ghi nhớ rõ các học trò của mình.</a:t>
              </a:r>
            </a:p>
          </p:txBody>
        </p:sp>
      </p:grpSp>
    </p:spTree>
    <p:extLst>
      <p:ext uri="{BB962C8B-B14F-4D97-AF65-F5344CB8AC3E}">
        <p14:creationId xmlns:p14="http://schemas.microsoft.com/office/powerpoint/2010/main" val="108136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2" name="Rectangle 1">
            <a:extLst>
              <a:ext uri="{FF2B5EF4-FFF2-40B4-BE49-F238E27FC236}">
                <a16:creationId xmlns:a16="http://schemas.microsoft.com/office/drawing/2014/main" xmlns="" id="{CE20D1E6-574A-14B3-BBEC-329E0912DD1E}"/>
              </a:ext>
            </a:extLst>
          </p:cNvPr>
          <p:cNvSpPr/>
          <p:nvPr/>
        </p:nvSpPr>
        <p:spPr>
          <a:xfrm>
            <a:off x="558800" y="2201636"/>
            <a:ext cx="1313543"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Việc làm</a:t>
            </a:r>
          </a:p>
        </p:txBody>
      </p:sp>
      <p:sp>
        <p:nvSpPr>
          <p:cNvPr id="4" name="Rectangle 3">
            <a:extLst>
              <a:ext uri="{FF2B5EF4-FFF2-40B4-BE49-F238E27FC236}">
                <a16:creationId xmlns:a16="http://schemas.microsoft.com/office/drawing/2014/main" xmlns="" id="{AF9430C7-6953-76A4-0664-50271467934D}"/>
              </a:ext>
            </a:extLst>
          </p:cNvPr>
          <p:cNvSpPr/>
          <p:nvPr/>
        </p:nvSpPr>
        <p:spPr>
          <a:xfrm>
            <a:off x="2739572" y="894445"/>
            <a:ext cx="5341252"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Giữ lại bài chính tả của bố bạn nhỏ</a:t>
            </a:r>
          </a:p>
        </p:txBody>
      </p:sp>
      <p:sp>
        <p:nvSpPr>
          <p:cNvPr id="8" name="Rectangle 7">
            <a:extLst>
              <a:ext uri="{FF2B5EF4-FFF2-40B4-BE49-F238E27FC236}">
                <a16:creationId xmlns:a16="http://schemas.microsoft.com/office/drawing/2014/main" xmlns="" id="{FA60F49E-2194-114E-16DF-6E449FF0835E}"/>
              </a:ext>
            </a:extLst>
          </p:cNvPr>
          <p:cNvSpPr/>
          <p:nvPr/>
        </p:nvSpPr>
        <p:spPr>
          <a:xfrm>
            <a:off x="2739571" y="2206536"/>
            <a:ext cx="5341253" cy="645886"/>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Đưa bố bạn nhỏ xem tờ giấy đã ngả vàng</a:t>
            </a:r>
          </a:p>
        </p:txBody>
      </p:sp>
      <p:cxnSp>
        <p:nvCxnSpPr>
          <p:cNvPr id="9" name="Straight Connector 8">
            <a:extLst>
              <a:ext uri="{FF2B5EF4-FFF2-40B4-BE49-F238E27FC236}">
                <a16:creationId xmlns:a16="http://schemas.microsoft.com/office/drawing/2014/main" xmlns="" id="{C5C82365-3DFC-BD48-1FA1-953B9028233D}"/>
              </a:ext>
            </a:extLst>
          </p:cNvPr>
          <p:cNvCxnSpPr>
            <a:cxnSpLocks/>
            <a:stCxn id="2" idx="3"/>
            <a:endCxn id="4" idx="1"/>
          </p:cNvCxnSpPr>
          <p:nvPr/>
        </p:nvCxnSpPr>
        <p:spPr>
          <a:xfrm flipV="1">
            <a:off x="1872343" y="1217388"/>
            <a:ext cx="867229" cy="130719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5DAF516-CFD3-9863-A850-CA2E55023C23}"/>
              </a:ext>
            </a:extLst>
          </p:cNvPr>
          <p:cNvCxnSpPr>
            <a:cxnSpLocks/>
            <a:stCxn id="2" idx="3"/>
            <a:endCxn id="8" idx="1"/>
          </p:cNvCxnSpPr>
          <p:nvPr/>
        </p:nvCxnSpPr>
        <p:spPr>
          <a:xfrm>
            <a:off x="1872343" y="2524579"/>
            <a:ext cx="867228" cy="490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C972FB3A-9746-504E-BE6A-ED48BD7A6EDD}"/>
              </a:ext>
            </a:extLst>
          </p:cNvPr>
          <p:cNvSpPr/>
          <p:nvPr/>
        </p:nvSpPr>
        <p:spPr>
          <a:xfrm>
            <a:off x="2739572" y="3377471"/>
            <a:ext cx="5341253" cy="908598"/>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Đưa tờ giấy cho bố bạn nhỏ với một niềm vui niềm nở </a:t>
            </a:r>
          </a:p>
        </p:txBody>
      </p:sp>
      <p:cxnSp>
        <p:nvCxnSpPr>
          <p:cNvPr id="28" name="Straight Connector 8">
            <a:extLst>
              <a:ext uri="{FF2B5EF4-FFF2-40B4-BE49-F238E27FC236}">
                <a16:creationId xmlns:a16="http://schemas.microsoft.com/office/drawing/2014/main" xmlns="" id="{F44B2D06-5B4B-534D-FD1A-12560650DCA7}"/>
              </a:ext>
            </a:extLst>
          </p:cNvPr>
          <p:cNvCxnSpPr>
            <a:cxnSpLocks/>
            <a:stCxn id="2" idx="3"/>
            <a:endCxn id="11" idx="1"/>
          </p:cNvCxnSpPr>
          <p:nvPr/>
        </p:nvCxnSpPr>
        <p:spPr>
          <a:xfrm>
            <a:off x="1872343" y="2524579"/>
            <a:ext cx="867229" cy="130719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19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grpSp>
        <p:nvGrpSpPr>
          <p:cNvPr id="6" name="Group 5">
            <a:extLst>
              <a:ext uri="{FF2B5EF4-FFF2-40B4-BE49-F238E27FC236}">
                <a16:creationId xmlns:a16="http://schemas.microsoft.com/office/drawing/2014/main" xmlns="" id="{5FC046A2-3CC2-8090-1322-37931B1E4091}"/>
              </a:ext>
            </a:extLst>
          </p:cNvPr>
          <p:cNvGrpSpPr/>
          <p:nvPr/>
        </p:nvGrpSpPr>
        <p:grpSpPr>
          <a:xfrm>
            <a:off x="500744" y="123371"/>
            <a:ext cx="8142512" cy="1045223"/>
            <a:chOff x="500744" y="108857"/>
            <a:chExt cx="8142512" cy="1045223"/>
          </a:xfrm>
        </p:grpSpPr>
        <p:sp>
          <p:nvSpPr>
            <p:cNvPr id="3" name="Rectangle: Rounded Corners 2">
              <a:extLst>
                <a:ext uri="{FF2B5EF4-FFF2-40B4-BE49-F238E27FC236}">
                  <a16:creationId xmlns:a16="http://schemas.microsoft.com/office/drawing/2014/main" xmlns="" id="{8A96C780-85AB-1572-A018-D6A85A8F93EF}"/>
                </a:ext>
              </a:extLst>
            </p:cNvPr>
            <p:cNvSpPr/>
            <p:nvPr/>
          </p:nvSpPr>
          <p:spPr>
            <a:xfrm>
              <a:off x="500744" y="341087"/>
              <a:ext cx="776513" cy="711200"/>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03</a:t>
              </a:r>
            </a:p>
          </p:txBody>
        </p:sp>
        <p:sp>
          <p:nvSpPr>
            <p:cNvPr id="5" name="TextBox 4">
              <a:extLst>
                <a:ext uri="{FF2B5EF4-FFF2-40B4-BE49-F238E27FC236}">
                  <a16:creationId xmlns:a16="http://schemas.microsoft.com/office/drawing/2014/main" xmlns="" id="{F5EE1832-AB6B-AFD4-586F-B2C1520133E9}"/>
                </a:ext>
              </a:extLst>
            </p:cNvPr>
            <p:cNvSpPr txBox="1"/>
            <p:nvPr/>
          </p:nvSpPr>
          <p:spPr>
            <a:xfrm>
              <a:off x="1465942" y="108857"/>
              <a:ext cx="7177314" cy="1045223"/>
            </a:xfrm>
            <a:prstGeom prst="rect">
              <a:avLst/>
            </a:prstGeom>
            <a:solidFill>
              <a:srgbClr val="F3E4E7"/>
            </a:solidFill>
          </p:spPr>
          <p:txBody>
            <a:bodyPr wrap="square">
              <a:spAutoFit/>
            </a:bodyPr>
            <a:lstStyle/>
            <a:p>
              <a:pPr algn="just">
                <a:lnSpc>
                  <a:spcPct val="150000"/>
                </a:lnSpc>
              </a:pPr>
              <a:r>
                <a:rPr lang="vi-VN" sz="2200"/>
                <a:t>Vì sao bố bạn nhỏ rưng rưng nước mắt khi nhận lại bài chính tả cũ của mình?</a:t>
              </a:r>
              <a:endParaRPr lang="en-US" sz="2200"/>
            </a:p>
          </p:txBody>
        </p:sp>
      </p:grpSp>
      <p:sp>
        <p:nvSpPr>
          <p:cNvPr id="7" name="Rectangle 6">
            <a:extLst>
              <a:ext uri="{FF2B5EF4-FFF2-40B4-BE49-F238E27FC236}">
                <a16:creationId xmlns:a16="http://schemas.microsoft.com/office/drawing/2014/main" xmlns="" id="{6473B3CD-CDC7-9620-4BF2-AA3BD5441209}"/>
              </a:ext>
            </a:extLst>
          </p:cNvPr>
          <p:cNvSpPr/>
          <p:nvPr/>
        </p:nvSpPr>
        <p:spPr>
          <a:xfrm>
            <a:off x="3915228" y="1490259"/>
            <a:ext cx="1313543" cy="645886"/>
          </a:xfrm>
          <a:prstGeom prst="rect">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Lí do </a:t>
            </a:r>
          </a:p>
        </p:txBody>
      </p:sp>
      <p:sp>
        <p:nvSpPr>
          <p:cNvPr id="11" name="Rectangle 10">
            <a:extLst>
              <a:ext uri="{FF2B5EF4-FFF2-40B4-BE49-F238E27FC236}">
                <a16:creationId xmlns:a16="http://schemas.microsoft.com/office/drawing/2014/main" xmlns="" id="{04AB3355-8910-5774-71F2-14B0918159E8}"/>
              </a:ext>
            </a:extLst>
          </p:cNvPr>
          <p:cNvSpPr/>
          <p:nvPr/>
        </p:nvSpPr>
        <p:spPr>
          <a:xfrm>
            <a:off x="351973" y="3052896"/>
            <a:ext cx="2456542" cy="1265104"/>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Xúc động</a:t>
            </a:r>
          </a:p>
        </p:txBody>
      </p:sp>
      <p:sp>
        <p:nvSpPr>
          <p:cNvPr id="12" name="Rectangle 11">
            <a:extLst>
              <a:ext uri="{FF2B5EF4-FFF2-40B4-BE49-F238E27FC236}">
                <a16:creationId xmlns:a16="http://schemas.microsoft.com/office/drawing/2014/main" xmlns="" id="{97DD9BA6-A172-8BA3-BEEF-BDF411921A2C}"/>
              </a:ext>
            </a:extLst>
          </p:cNvPr>
          <p:cNvSpPr/>
          <p:nvPr/>
        </p:nvSpPr>
        <p:spPr>
          <a:xfrm>
            <a:off x="3343728" y="3067410"/>
            <a:ext cx="2456542" cy="1265104"/>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Nhớ về nét chữ hồi xưa, những kỉ niệm thời thơ ấu. </a:t>
            </a:r>
          </a:p>
        </p:txBody>
      </p:sp>
      <p:sp>
        <p:nvSpPr>
          <p:cNvPr id="14" name="Rectangle 13">
            <a:extLst>
              <a:ext uri="{FF2B5EF4-FFF2-40B4-BE49-F238E27FC236}">
                <a16:creationId xmlns:a16="http://schemas.microsoft.com/office/drawing/2014/main" xmlns="" id="{50906AD1-E7DC-0C7C-7155-68EBA892E9AB}"/>
              </a:ext>
            </a:extLst>
          </p:cNvPr>
          <p:cNvSpPr/>
          <p:nvPr/>
        </p:nvSpPr>
        <p:spPr>
          <a:xfrm>
            <a:off x="6335483" y="3067410"/>
            <a:ext cx="2456542" cy="1265104"/>
          </a:xfrm>
          <a:prstGeom prst="rect">
            <a:avLst/>
          </a:prstGeom>
          <a:solidFill>
            <a:srgbClr val="FEFEF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Tình cảm yêu thương của thầy giáo cũ với học trò.</a:t>
            </a:r>
          </a:p>
        </p:txBody>
      </p:sp>
      <p:cxnSp>
        <p:nvCxnSpPr>
          <p:cNvPr id="16" name="Straight Connector 15">
            <a:extLst>
              <a:ext uri="{FF2B5EF4-FFF2-40B4-BE49-F238E27FC236}">
                <a16:creationId xmlns:a16="http://schemas.microsoft.com/office/drawing/2014/main" xmlns="" id="{63097896-5434-0298-0C8E-0347860B5322}"/>
              </a:ext>
            </a:extLst>
          </p:cNvPr>
          <p:cNvCxnSpPr>
            <a:stCxn id="7" idx="2"/>
            <a:endCxn id="11" idx="0"/>
          </p:cNvCxnSpPr>
          <p:nvPr/>
        </p:nvCxnSpPr>
        <p:spPr>
          <a:xfrm rot="5400000">
            <a:off x="2617747" y="1098642"/>
            <a:ext cx="916751" cy="2991756"/>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52FD393-4304-BC3D-8623-7DD7AEB5F16B}"/>
              </a:ext>
            </a:extLst>
          </p:cNvPr>
          <p:cNvCxnSpPr>
            <a:cxnSpLocks/>
            <a:stCxn id="7" idx="2"/>
            <a:endCxn id="12" idx="0"/>
          </p:cNvCxnSpPr>
          <p:nvPr/>
        </p:nvCxnSpPr>
        <p:spPr>
          <a:xfrm flipH="1">
            <a:off x="4571999" y="2136145"/>
            <a:ext cx="1" cy="931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92D4FC-680A-239F-0D8A-82C27A5F8034}"/>
              </a:ext>
            </a:extLst>
          </p:cNvPr>
          <p:cNvCxnSpPr>
            <a:cxnSpLocks/>
            <a:stCxn id="7" idx="2"/>
            <a:endCxn id="14" idx="0"/>
          </p:cNvCxnSpPr>
          <p:nvPr/>
        </p:nvCxnSpPr>
        <p:spPr>
          <a:xfrm rot="16200000" flipH="1">
            <a:off x="5602245" y="1105900"/>
            <a:ext cx="931265" cy="2991754"/>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0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par>
                                <p:cTn id="25" presetID="22" presetClass="entr" presetSubtype="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par>
                                <p:cTn id="28" presetID="22" presetClass="entr" presetSubtype="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22" presetClass="entr" presetSubtype="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5" name="Google Shape;1805;p46"/>
          <p:cNvSpPr txBox="1">
            <a:spLocks noGrp="1"/>
          </p:cNvSpPr>
          <p:nvPr>
            <p:ph type="title"/>
          </p:nvPr>
        </p:nvSpPr>
        <p:spPr>
          <a:xfrm>
            <a:off x="720000" y="33254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ÔN BÀI CŨ </a:t>
            </a:r>
          </a:p>
        </p:txBody>
      </p:sp>
      <p:sp>
        <p:nvSpPr>
          <p:cNvPr id="19" name="TextBox 18">
            <a:extLst>
              <a:ext uri="{FF2B5EF4-FFF2-40B4-BE49-F238E27FC236}">
                <a16:creationId xmlns:a16="http://schemas.microsoft.com/office/drawing/2014/main" xmlns="" id="{31C34390-3A8B-EBD6-FA94-5586072EA5B2}"/>
              </a:ext>
            </a:extLst>
          </p:cNvPr>
          <p:cNvSpPr txBox="1"/>
          <p:nvPr/>
        </p:nvSpPr>
        <p:spPr>
          <a:xfrm>
            <a:off x="1230085" y="1185054"/>
            <a:ext cx="6785429" cy="430887"/>
          </a:xfrm>
          <a:prstGeom prst="rect">
            <a:avLst/>
          </a:prstGeom>
          <a:noFill/>
        </p:spPr>
        <p:txBody>
          <a:bodyPr wrap="square">
            <a:spAutoFit/>
          </a:bodyPr>
          <a:lstStyle/>
          <a:p>
            <a:pPr algn="ctr"/>
            <a:r>
              <a:rPr lang="en-US" sz="2200"/>
              <a:t>Em hãy suy nghĩ và trả lời câu hỏi sau đây:  </a:t>
            </a:r>
          </a:p>
        </p:txBody>
      </p:sp>
      <p:sp>
        <p:nvSpPr>
          <p:cNvPr id="21" name="Freeform 5">
            <a:extLst>
              <a:ext uri="{FF2B5EF4-FFF2-40B4-BE49-F238E27FC236}">
                <a16:creationId xmlns:a16="http://schemas.microsoft.com/office/drawing/2014/main" xmlns="" id="{166CD9D5-70EB-750B-F478-07E5F7585436}"/>
              </a:ext>
            </a:extLst>
          </p:cNvPr>
          <p:cNvSpPr/>
          <p:nvPr/>
        </p:nvSpPr>
        <p:spPr>
          <a:xfrm>
            <a:off x="810478" y="1810458"/>
            <a:ext cx="2854379" cy="3003931"/>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Speech Bubble: Rectangle 21">
            <a:extLst>
              <a:ext uri="{FF2B5EF4-FFF2-40B4-BE49-F238E27FC236}">
                <a16:creationId xmlns:a16="http://schemas.microsoft.com/office/drawing/2014/main" xmlns="" id="{5193D1EB-CA4D-D0B6-F985-8C9D398D4B37}"/>
              </a:ext>
            </a:extLst>
          </p:cNvPr>
          <p:cNvSpPr/>
          <p:nvPr/>
        </p:nvSpPr>
        <p:spPr>
          <a:xfrm>
            <a:off x="3777579" y="2243046"/>
            <a:ext cx="4555943" cy="1708731"/>
          </a:xfrm>
          <a:prstGeom prst="wedgeRectCallout">
            <a:avLst>
              <a:gd name="adj1" fmla="val -61452"/>
              <a:gd name="adj2" fmla="val 34152"/>
            </a:avLst>
          </a:prstGeom>
          <a:solidFill>
            <a:srgbClr val="FEF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Em hiểu thế nào về câu </a:t>
            </a:r>
            <a:r>
              <a:rPr lang="vi-VN" sz="2200">
                <a:solidFill>
                  <a:srgbClr val="000000"/>
                </a:solidFill>
              </a:rPr>
              <a:t>“Công cha, nghĩa mẹ, ơn thầy”</a:t>
            </a:r>
            <a:endParaRPr lang="en-US" sz="2200">
              <a:solidFill>
                <a:srgbClr val="000000"/>
              </a:solidFill>
            </a:endParaRPr>
          </a:p>
        </p:txBody>
      </p:sp>
    </p:spTree>
    <p:extLst>
      <p:ext uri="{BB962C8B-B14F-4D97-AF65-F5344CB8AC3E}">
        <p14:creationId xmlns:p14="http://schemas.microsoft.com/office/powerpoint/2010/main" val="305146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05"/>
                                        </p:tgtEl>
                                        <p:attrNameLst>
                                          <p:attrName>style.visibility</p:attrName>
                                        </p:attrNameLst>
                                      </p:cBhvr>
                                      <p:to>
                                        <p:strVal val="visible"/>
                                      </p:to>
                                    </p:set>
                                    <p:animEffect transition="in" filter="barn(inVertical)">
                                      <p:cBhvr>
                                        <p:cTn id="7" dur="500"/>
                                        <p:tgtEl>
                                          <p:spTgt spid="18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 grpId="0"/>
      <p:bldP spid="19"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grpSp>
        <p:nvGrpSpPr>
          <p:cNvPr id="6" name="Group 5">
            <a:extLst>
              <a:ext uri="{FF2B5EF4-FFF2-40B4-BE49-F238E27FC236}">
                <a16:creationId xmlns:a16="http://schemas.microsoft.com/office/drawing/2014/main" xmlns="" id="{5FC046A2-3CC2-8090-1322-37931B1E4091}"/>
              </a:ext>
            </a:extLst>
          </p:cNvPr>
          <p:cNvGrpSpPr/>
          <p:nvPr/>
        </p:nvGrpSpPr>
        <p:grpSpPr>
          <a:xfrm>
            <a:off x="500744" y="123371"/>
            <a:ext cx="8142512" cy="1045223"/>
            <a:chOff x="500744" y="108857"/>
            <a:chExt cx="8142512" cy="1045223"/>
          </a:xfrm>
        </p:grpSpPr>
        <p:sp>
          <p:nvSpPr>
            <p:cNvPr id="3" name="Rectangle: Rounded Corners 2">
              <a:extLst>
                <a:ext uri="{FF2B5EF4-FFF2-40B4-BE49-F238E27FC236}">
                  <a16:creationId xmlns:a16="http://schemas.microsoft.com/office/drawing/2014/main" xmlns="" id="{8A96C780-85AB-1572-A018-D6A85A8F93EF}"/>
                </a:ext>
              </a:extLst>
            </p:cNvPr>
            <p:cNvSpPr/>
            <p:nvPr/>
          </p:nvSpPr>
          <p:spPr>
            <a:xfrm>
              <a:off x="500744" y="341087"/>
              <a:ext cx="776513" cy="711200"/>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04</a:t>
              </a:r>
            </a:p>
          </p:txBody>
        </p:sp>
        <p:sp>
          <p:nvSpPr>
            <p:cNvPr id="5" name="TextBox 4">
              <a:extLst>
                <a:ext uri="{FF2B5EF4-FFF2-40B4-BE49-F238E27FC236}">
                  <a16:creationId xmlns:a16="http://schemas.microsoft.com/office/drawing/2014/main" xmlns="" id="{F5EE1832-AB6B-AFD4-586F-B2C1520133E9}"/>
                </a:ext>
              </a:extLst>
            </p:cNvPr>
            <p:cNvSpPr txBox="1"/>
            <p:nvPr/>
          </p:nvSpPr>
          <p:spPr>
            <a:xfrm>
              <a:off x="1465942" y="108857"/>
              <a:ext cx="7177314" cy="1045223"/>
            </a:xfrm>
            <a:prstGeom prst="rect">
              <a:avLst/>
            </a:prstGeom>
            <a:solidFill>
              <a:srgbClr val="F3E4E7"/>
            </a:solidFill>
          </p:spPr>
          <p:txBody>
            <a:bodyPr wrap="square">
              <a:spAutoFit/>
            </a:bodyPr>
            <a:lstStyle/>
            <a:p>
              <a:pPr algn="just">
                <a:lnSpc>
                  <a:spcPct val="150000"/>
                </a:lnSpc>
              </a:pPr>
              <a:r>
                <a:rPr lang="vi-VN" sz="2200"/>
                <a:t>Theo em, bạn nhỏ có cảm nghĩ gì khi được tới thăm người thầy đầu tiên của bố?</a:t>
              </a:r>
              <a:endParaRPr lang="en-US" sz="2200"/>
            </a:p>
          </p:txBody>
        </p:sp>
      </p:grpSp>
      <p:sp>
        <p:nvSpPr>
          <p:cNvPr id="4" name="Freeform 6">
            <a:extLst>
              <a:ext uri="{FF2B5EF4-FFF2-40B4-BE49-F238E27FC236}">
                <a16:creationId xmlns:a16="http://schemas.microsoft.com/office/drawing/2014/main" xmlns="" id="{3BD6620D-D1E4-A704-971A-254D44F988E9}"/>
              </a:ext>
            </a:extLst>
          </p:cNvPr>
          <p:cNvSpPr/>
          <p:nvPr/>
        </p:nvSpPr>
        <p:spPr>
          <a:xfrm>
            <a:off x="268550" y="1520983"/>
            <a:ext cx="3425338" cy="3266916"/>
          </a:xfrm>
          <a:custGeom>
            <a:avLst/>
            <a:gdLst/>
            <a:ahLst/>
            <a:cxnLst/>
            <a:rect l="l" t="t" r="r" b="b"/>
            <a:pathLst>
              <a:path w="4314338" h="4114800">
                <a:moveTo>
                  <a:pt x="0" y="0"/>
                </a:moveTo>
                <a:lnTo>
                  <a:pt x="4314338" y="0"/>
                </a:lnTo>
                <a:lnTo>
                  <a:pt x="431433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Rectangle: Rounded Corners 7">
            <a:extLst>
              <a:ext uri="{FF2B5EF4-FFF2-40B4-BE49-F238E27FC236}">
                <a16:creationId xmlns:a16="http://schemas.microsoft.com/office/drawing/2014/main" xmlns="" id="{8D411494-02E8-B39F-DF98-C3E2EE28C19F}"/>
              </a:ext>
            </a:extLst>
          </p:cNvPr>
          <p:cNvSpPr/>
          <p:nvPr/>
        </p:nvSpPr>
        <p:spPr>
          <a:xfrm>
            <a:off x="3969621" y="1520983"/>
            <a:ext cx="4905829" cy="3094560"/>
          </a:xfrm>
          <a:prstGeom prst="roundRect">
            <a:avLst>
              <a:gd name="adj" fmla="val 8454"/>
            </a:avLst>
          </a:prstGeom>
          <a:solidFill>
            <a:srgbClr val="FEFEFE"/>
          </a:solidFill>
          <a:ln w="127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a:solidFill>
                  <a:schemeClr val="tx1"/>
                </a:solidFill>
              </a:rPr>
              <a:t>Gợi ý: </a:t>
            </a:r>
          </a:p>
          <a:p>
            <a:pPr marL="285750" indent="-285750" algn="just">
              <a:lnSpc>
                <a:spcPct val="150000"/>
              </a:lnSpc>
              <a:buFont typeface="Wingdings" panose="05000000000000000000" pitchFamily="2" charset="2"/>
              <a:buChar char="§"/>
            </a:pPr>
            <a:r>
              <a:rPr lang="vi-VN" sz="1800">
                <a:solidFill>
                  <a:schemeClr val="tx1"/>
                </a:solidFill>
              </a:rPr>
              <a:t>Suy nghĩ về tình cảm của thầy giáo giả với học trò cũ.</a:t>
            </a:r>
          </a:p>
          <a:p>
            <a:pPr marL="285750" indent="-285750" algn="just">
              <a:lnSpc>
                <a:spcPct val="150000"/>
              </a:lnSpc>
              <a:buFont typeface="Wingdings" panose="05000000000000000000" pitchFamily="2" charset="2"/>
              <a:buChar char="§"/>
            </a:pPr>
            <a:r>
              <a:rPr lang="vi-VN" sz="1800">
                <a:solidFill>
                  <a:schemeClr val="tx1"/>
                </a:solidFill>
              </a:rPr>
              <a:t>Suy nghĩ về tình cảm của học trò cũ với thầy giáo già. </a:t>
            </a:r>
          </a:p>
          <a:p>
            <a:pPr marL="285750" indent="-285750" algn="just">
              <a:lnSpc>
                <a:spcPct val="150000"/>
              </a:lnSpc>
              <a:buFont typeface="Wingdings" panose="05000000000000000000" pitchFamily="2" charset="2"/>
              <a:buChar char="§"/>
            </a:pPr>
            <a:r>
              <a:rPr lang="vi-VN" sz="1800">
                <a:solidFill>
                  <a:schemeClr val="tx1"/>
                </a:solidFill>
              </a:rPr>
              <a:t>Bài học bạn nhỏ rút ra khi được chứng kiến cảnh gặp gỡ cảm động này.</a:t>
            </a:r>
          </a:p>
          <a:p>
            <a:pPr algn="ctr"/>
            <a:endParaRPr lang="en-US"/>
          </a:p>
        </p:txBody>
      </p:sp>
    </p:spTree>
    <p:extLst>
      <p:ext uri="{BB962C8B-B14F-4D97-AF65-F5344CB8AC3E}">
        <p14:creationId xmlns:p14="http://schemas.microsoft.com/office/powerpoint/2010/main" val="416624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grpSp>
        <p:nvGrpSpPr>
          <p:cNvPr id="6" name="Group 5">
            <a:extLst>
              <a:ext uri="{FF2B5EF4-FFF2-40B4-BE49-F238E27FC236}">
                <a16:creationId xmlns:a16="http://schemas.microsoft.com/office/drawing/2014/main" xmlns="" id="{5FC046A2-3CC2-8090-1322-37931B1E4091}"/>
              </a:ext>
            </a:extLst>
          </p:cNvPr>
          <p:cNvGrpSpPr/>
          <p:nvPr/>
        </p:nvGrpSpPr>
        <p:grpSpPr>
          <a:xfrm>
            <a:off x="500744" y="123371"/>
            <a:ext cx="8142512" cy="1045223"/>
            <a:chOff x="500744" y="108857"/>
            <a:chExt cx="8142512" cy="1045223"/>
          </a:xfrm>
        </p:grpSpPr>
        <p:sp>
          <p:nvSpPr>
            <p:cNvPr id="3" name="Rectangle: Rounded Corners 2">
              <a:extLst>
                <a:ext uri="{FF2B5EF4-FFF2-40B4-BE49-F238E27FC236}">
                  <a16:creationId xmlns:a16="http://schemas.microsoft.com/office/drawing/2014/main" xmlns="" id="{8A96C780-85AB-1572-A018-D6A85A8F93EF}"/>
                </a:ext>
              </a:extLst>
            </p:cNvPr>
            <p:cNvSpPr/>
            <p:nvPr/>
          </p:nvSpPr>
          <p:spPr>
            <a:xfrm>
              <a:off x="500744" y="341087"/>
              <a:ext cx="776513" cy="711200"/>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04</a:t>
              </a:r>
            </a:p>
          </p:txBody>
        </p:sp>
        <p:sp>
          <p:nvSpPr>
            <p:cNvPr id="5" name="TextBox 4">
              <a:extLst>
                <a:ext uri="{FF2B5EF4-FFF2-40B4-BE49-F238E27FC236}">
                  <a16:creationId xmlns:a16="http://schemas.microsoft.com/office/drawing/2014/main" xmlns="" id="{F5EE1832-AB6B-AFD4-586F-B2C1520133E9}"/>
                </a:ext>
              </a:extLst>
            </p:cNvPr>
            <p:cNvSpPr txBox="1"/>
            <p:nvPr/>
          </p:nvSpPr>
          <p:spPr>
            <a:xfrm>
              <a:off x="1465942" y="108857"/>
              <a:ext cx="7177314" cy="1045223"/>
            </a:xfrm>
            <a:prstGeom prst="rect">
              <a:avLst/>
            </a:prstGeom>
            <a:solidFill>
              <a:srgbClr val="F3E4E7"/>
            </a:solidFill>
          </p:spPr>
          <p:txBody>
            <a:bodyPr wrap="square">
              <a:spAutoFit/>
            </a:bodyPr>
            <a:lstStyle/>
            <a:p>
              <a:pPr algn="just">
                <a:lnSpc>
                  <a:spcPct val="150000"/>
                </a:lnSpc>
              </a:pPr>
              <a:r>
                <a:rPr lang="vi-VN" sz="2200"/>
                <a:t>Theo em, bạn nhỏ có cảm nghĩ gì khi được tới thăm người thầy đầu tiên của bố?</a:t>
              </a:r>
              <a:endParaRPr lang="en-US" sz="2200"/>
            </a:p>
          </p:txBody>
        </p:sp>
      </p:grpSp>
      <p:sp>
        <p:nvSpPr>
          <p:cNvPr id="2" name="Freeform 6">
            <a:extLst>
              <a:ext uri="{FF2B5EF4-FFF2-40B4-BE49-F238E27FC236}">
                <a16:creationId xmlns:a16="http://schemas.microsoft.com/office/drawing/2014/main" xmlns="" id="{0D651FB3-EA0C-5E54-A20B-8444E4B90297}"/>
              </a:ext>
            </a:extLst>
          </p:cNvPr>
          <p:cNvSpPr/>
          <p:nvPr/>
        </p:nvSpPr>
        <p:spPr>
          <a:xfrm>
            <a:off x="7043904" y="1313543"/>
            <a:ext cx="1820860" cy="3706586"/>
          </a:xfrm>
          <a:custGeom>
            <a:avLst/>
            <a:gdLst/>
            <a:ahLst/>
            <a:cxnLst/>
            <a:rect l="l" t="t" r="r" b="b"/>
            <a:pathLst>
              <a:path w="2021395" h="4114800">
                <a:moveTo>
                  <a:pt x="0" y="0"/>
                </a:moveTo>
                <a:lnTo>
                  <a:pt x="2021395" y="0"/>
                </a:lnTo>
                <a:lnTo>
                  <a:pt x="202139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TextBox 6">
            <a:extLst>
              <a:ext uri="{FF2B5EF4-FFF2-40B4-BE49-F238E27FC236}">
                <a16:creationId xmlns:a16="http://schemas.microsoft.com/office/drawing/2014/main" xmlns="" id="{BD70168A-C9F0-D73E-469A-95EB3263F739}"/>
              </a:ext>
            </a:extLst>
          </p:cNvPr>
          <p:cNvSpPr txBox="1"/>
          <p:nvPr/>
        </p:nvSpPr>
        <p:spPr>
          <a:xfrm>
            <a:off x="500744" y="1465555"/>
            <a:ext cx="1930400" cy="400110"/>
          </a:xfrm>
          <a:prstGeom prst="rect">
            <a:avLst/>
          </a:prstGeom>
          <a:noFill/>
        </p:spPr>
        <p:txBody>
          <a:bodyPr wrap="square" rtlCol="0">
            <a:spAutoFit/>
          </a:bodyPr>
          <a:lstStyle/>
          <a:p>
            <a:r>
              <a:rPr lang="en-US" sz="2000" b="1" i="1" u="sng">
                <a:solidFill>
                  <a:srgbClr val="0070C0"/>
                </a:solidFill>
              </a:rPr>
              <a:t>Trả lời: </a:t>
            </a:r>
          </a:p>
        </p:txBody>
      </p:sp>
      <p:sp>
        <p:nvSpPr>
          <p:cNvPr id="10" name="TextBox 9">
            <a:extLst>
              <a:ext uri="{FF2B5EF4-FFF2-40B4-BE49-F238E27FC236}">
                <a16:creationId xmlns:a16="http://schemas.microsoft.com/office/drawing/2014/main" xmlns="" id="{6A3E4CB7-96C5-CE0D-EC62-BE3BE4DC83CA}"/>
              </a:ext>
            </a:extLst>
          </p:cNvPr>
          <p:cNvSpPr txBox="1"/>
          <p:nvPr/>
        </p:nvSpPr>
        <p:spPr>
          <a:xfrm>
            <a:off x="500744" y="2090056"/>
            <a:ext cx="6350000" cy="234365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Bạn nhỏ chắc hẳn thấy rất tò mò và háo hức khi được bố dẫn đến thăm người thầy đầu tiên của bố.</a:t>
            </a:r>
            <a:endParaRPr lang="en-US" sz="2000"/>
          </a:p>
          <a:p>
            <a:pPr marL="342900" indent="-342900" algn="just">
              <a:lnSpc>
                <a:spcPct val="150000"/>
              </a:lnSpc>
              <a:buFont typeface="Wingdings" panose="05000000000000000000" pitchFamily="2" charset="2"/>
              <a:buChar char="§"/>
            </a:pPr>
            <a:r>
              <a:rPr lang="vi-VN" sz="2000"/>
              <a:t>Cậu bé cũng rất đỗi ngạc nhiên khi người thầy năm xưa vẫn còn nhớ tên và thậm chí là giữ bài chính tả đầu tiên của bố. </a:t>
            </a:r>
            <a:endParaRPr lang="en-US" sz="2000"/>
          </a:p>
        </p:txBody>
      </p:sp>
    </p:spTree>
    <p:extLst>
      <p:ext uri="{BB962C8B-B14F-4D97-AF65-F5344CB8AC3E}">
        <p14:creationId xmlns:p14="http://schemas.microsoft.com/office/powerpoint/2010/main" val="328830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grpSp>
        <p:nvGrpSpPr>
          <p:cNvPr id="6" name="Group 5">
            <a:extLst>
              <a:ext uri="{FF2B5EF4-FFF2-40B4-BE49-F238E27FC236}">
                <a16:creationId xmlns:a16="http://schemas.microsoft.com/office/drawing/2014/main" xmlns="" id="{5FC046A2-3CC2-8090-1322-37931B1E4091}"/>
              </a:ext>
            </a:extLst>
          </p:cNvPr>
          <p:cNvGrpSpPr/>
          <p:nvPr/>
        </p:nvGrpSpPr>
        <p:grpSpPr>
          <a:xfrm>
            <a:off x="500744" y="355601"/>
            <a:ext cx="8142512" cy="711200"/>
            <a:chOff x="500744" y="341087"/>
            <a:chExt cx="8142512" cy="711200"/>
          </a:xfrm>
        </p:grpSpPr>
        <p:sp>
          <p:nvSpPr>
            <p:cNvPr id="3" name="Rectangle: Rounded Corners 2">
              <a:extLst>
                <a:ext uri="{FF2B5EF4-FFF2-40B4-BE49-F238E27FC236}">
                  <a16:creationId xmlns:a16="http://schemas.microsoft.com/office/drawing/2014/main" xmlns="" id="{8A96C780-85AB-1572-A018-D6A85A8F93EF}"/>
                </a:ext>
              </a:extLst>
            </p:cNvPr>
            <p:cNvSpPr/>
            <p:nvPr/>
          </p:nvSpPr>
          <p:spPr>
            <a:xfrm>
              <a:off x="500744" y="341087"/>
              <a:ext cx="776513" cy="711200"/>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05</a:t>
              </a:r>
            </a:p>
          </p:txBody>
        </p:sp>
        <p:sp>
          <p:nvSpPr>
            <p:cNvPr id="5" name="TextBox 4">
              <a:extLst>
                <a:ext uri="{FF2B5EF4-FFF2-40B4-BE49-F238E27FC236}">
                  <a16:creationId xmlns:a16="http://schemas.microsoft.com/office/drawing/2014/main" xmlns="" id="{F5EE1832-AB6B-AFD4-586F-B2C1520133E9}"/>
                </a:ext>
              </a:extLst>
            </p:cNvPr>
            <p:cNvSpPr txBox="1"/>
            <p:nvPr/>
          </p:nvSpPr>
          <p:spPr>
            <a:xfrm>
              <a:off x="1465942" y="427991"/>
              <a:ext cx="7177314" cy="537391"/>
            </a:xfrm>
            <a:prstGeom prst="rect">
              <a:avLst/>
            </a:prstGeom>
            <a:solidFill>
              <a:srgbClr val="F3E4E7"/>
            </a:solidFill>
          </p:spPr>
          <p:txBody>
            <a:bodyPr wrap="square">
              <a:spAutoFit/>
            </a:bodyPr>
            <a:lstStyle/>
            <a:p>
              <a:pPr algn="just">
                <a:lnSpc>
                  <a:spcPct val="150000"/>
                </a:lnSpc>
              </a:pPr>
              <a:r>
                <a:rPr lang="vi-VN" sz="2200"/>
                <a:t>Nêu ý nghĩa của câu chuyện</a:t>
              </a:r>
              <a:endParaRPr lang="en-US" sz="2200"/>
            </a:p>
          </p:txBody>
        </p:sp>
      </p:grpSp>
      <p:sp>
        <p:nvSpPr>
          <p:cNvPr id="8" name="TextBox 7">
            <a:extLst>
              <a:ext uri="{FF2B5EF4-FFF2-40B4-BE49-F238E27FC236}">
                <a16:creationId xmlns:a16="http://schemas.microsoft.com/office/drawing/2014/main" xmlns="" id="{953545A0-8235-ACF0-6AB0-63F82333BD56}"/>
              </a:ext>
            </a:extLst>
          </p:cNvPr>
          <p:cNvSpPr txBox="1"/>
          <p:nvPr/>
        </p:nvSpPr>
        <p:spPr>
          <a:xfrm>
            <a:off x="417286" y="1788088"/>
            <a:ext cx="8309428" cy="280532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Câu chuyện nói về truyền thống tôn sư trọng đạo. Qua câu chuyện có thể thấy được tình cảm thầy trò là một thứ gì rất thiêng liêng và cần được giữ gìn.</a:t>
            </a:r>
          </a:p>
          <a:p>
            <a:pPr marL="342900" indent="-342900" algn="just">
              <a:lnSpc>
                <a:spcPct val="150000"/>
              </a:lnSpc>
              <a:buFont typeface="Wingdings" panose="05000000000000000000" pitchFamily="2" charset="2"/>
              <a:buChar char="§"/>
            </a:pPr>
            <a:r>
              <a:rPr lang="vi-VN" sz="2000"/>
              <a:t>Học trò luôn yêu quý và ghi nhớ công lao dạy dỗ của các thầy cô giáo. Ngược laị, các thầy cô giáo cũng rất yêu thương học trò của mình, nâng niu từng kỉ niệm và dõi theo tiến bộ của từng em. </a:t>
            </a:r>
          </a:p>
        </p:txBody>
      </p:sp>
      <p:sp>
        <p:nvSpPr>
          <p:cNvPr id="9" name="TextBox 8">
            <a:extLst>
              <a:ext uri="{FF2B5EF4-FFF2-40B4-BE49-F238E27FC236}">
                <a16:creationId xmlns:a16="http://schemas.microsoft.com/office/drawing/2014/main" xmlns="" id="{1E1E9638-F364-4770-E6D4-7FD8A52C01C7}"/>
              </a:ext>
            </a:extLst>
          </p:cNvPr>
          <p:cNvSpPr txBox="1"/>
          <p:nvPr/>
        </p:nvSpPr>
        <p:spPr>
          <a:xfrm>
            <a:off x="631372" y="1318057"/>
            <a:ext cx="1930400" cy="400110"/>
          </a:xfrm>
          <a:prstGeom prst="rect">
            <a:avLst/>
          </a:prstGeom>
          <a:noFill/>
        </p:spPr>
        <p:txBody>
          <a:bodyPr wrap="square" rtlCol="0">
            <a:spAutoFit/>
          </a:bodyPr>
          <a:lstStyle/>
          <a:p>
            <a:r>
              <a:rPr lang="en-US" sz="2000" b="1" i="1" u="sng">
                <a:solidFill>
                  <a:srgbClr val="0070C0"/>
                </a:solidFill>
              </a:rPr>
              <a:t>Trả lời: </a:t>
            </a:r>
          </a:p>
        </p:txBody>
      </p:sp>
    </p:spTree>
    <p:extLst>
      <p:ext uri="{BB962C8B-B14F-4D97-AF65-F5344CB8AC3E}">
        <p14:creationId xmlns:p14="http://schemas.microsoft.com/office/powerpoint/2010/main" val="86312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6"/>
        <p:cNvGrpSpPr/>
        <p:nvPr/>
      </p:nvGrpSpPr>
      <p:grpSpPr>
        <a:xfrm>
          <a:off x="0" y="0"/>
          <a:ext cx="0" cy="0"/>
          <a:chOff x="0" y="0"/>
          <a:chExt cx="0" cy="0"/>
        </a:xfrm>
      </p:grpSpPr>
      <p:grpSp>
        <p:nvGrpSpPr>
          <p:cNvPr id="2" name="Google Shape;3037;p72">
            <a:extLst>
              <a:ext uri="{FF2B5EF4-FFF2-40B4-BE49-F238E27FC236}">
                <a16:creationId xmlns:a16="http://schemas.microsoft.com/office/drawing/2014/main" xmlns="" id="{487476D4-BAF2-DC71-901C-1E356D20B763}"/>
              </a:ext>
            </a:extLst>
          </p:cNvPr>
          <p:cNvGrpSpPr/>
          <p:nvPr/>
        </p:nvGrpSpPr>
        <p:grpSpPr>
          <a:xfrm>
            <a:off x="5005863" y="1228122"/>
            <a:ext cx="3479322" cy="3621072"/>
            <a:chOff x="5355834" y="1674936"/>
            <a:chExt cx="2887143" cy="3004766"/>
          </a:xfrm>
        </p:grpSpPr>
        <p:grpSp>
          <p:nvGrpSpPr>
            <p:cNvPr id="3" name="Google Shape;3038;p72">
              <a:extLst>
                <a:ext uri="{FF2B5EF4-FFF2-40B4-BE49-F238E27FC236}">
                  <a16:creationId xmlns:a16="http://schemas.microsoft.com/office/drawing/2014/main" xmlns="" id="{416372B4-C48B-1529-8178-B01FC476309E}"/>
                </a:ext>
              </a:extLst>
            </p:cNvPr>
            <p:cNvGrpSpPr/>
            <p:nvPr/>
          </p:nvGrpSpPr>
          <p:grpSpPr>
            <a:xfrm>
              <a:off x="5355834" y="1674936"/>
              <a:ext cx="2259712" cy="2859974"/>
              <a:chOff x="346402" y="2089823"/>
              <a:chExt cx="2026103" cy="2564309"/>
            </a:xfrm>
          </p:grpSpPr>
          <p:grpSp>
            <p:nvGrpSpPr>
              <p:cNvPr id="2842" name="Google Shape;3039;p72">
                <a:extLst>
                  <a:ext uri="{FF2B5EF4-FFF2-40B4-BE49-F238E27FC236}">
                    <a16:creationId xmlns:a16="http://schemas.microsoft.com/office/drawing/2014/main" xmlns="" id="{1D74CC74-E7D1-DA82-F568-14F8D7AF477D}"/>
                  </a:ext>
                </a:extLst>
              </p:cNvPr>
              <p:cNvGrpSpPr/>
              <p:nvPr/>
            </p:nvGrpSpPr>
            <p:grpSpPr>
              <a:xfrm>
                <a:off x="346402" y="3236579"/>
                <a:ext cx="615839" cy="505761"/>
                <a:chOff x="4998450" y="2782878"/>
                <a:chExt cx="659709" cy="541790"/>
              </a:xfrm>
            </p:grpSpPr>
            <p:sp>
              <p:nvSpPr>
                <p:cNvPr id="2870" name="Google Shape;3040;p72">
                  <a:extLst>
                    <a:ext uri="{FF2B5EF4-FFF2-40B4-BE49-F238E27FC236}">
                      <a16:creationId xmlns:a16="http://schemas.microsoft.com/office/drawing/2014/main" xmlns="" id="{E282B5BE-A7FE-32EB-EA77-EE15A428B4E5}"/>
                    </a:ext>
                  </a:extLst>
                </p:cNvPr>
                <p:cNvSpPr/>
                <p:nvPr/>
              </p:nvSpPr>
              <p:spPr>
                <a:xfrm>
                  <a:off x="5442168" y="3009543"/>
                  <a:ext cx="105623" cy="214412"/>
                </a:xfrm>
                <a:custGeom>
                  <a:avLst/>
                  <a:gdLst/>
                  <a:ahLst/>
                  <a:cxnLst/>
                  <a:rect l="l" t="t" r="r" b="b"/>
                  <a:pathLst>
                    <a:path w="2603" h="5284" extrusionOk="0">
                      <a:moveTo>
                        <a:pt x="859" y="199"/>
                      </a:moveTo>
                      <a:cubicBezTo>
                        <a:pt x="291" y="383"/>
                        <a:pt x="0" y="1123"/>
                        <a:pt x="251" y="1876"/>
                      </a:cubicBezTo>
                      <a:cubicBezTo>
                        <a:pt x="489" y="2589"/>
                        <a:pt x="2193" y="5283"/>
                        <a:pt x="2298" y="5270"/>
                      </a:cubicBezTo>
                      <a:cubicBezTo>
                        <a:pt x="2417" y="5257"/>
                        <a:pt x="2602" y="1915"/>
                        <a:pt x="2351" y="1176"/>
                      </a:cubicBezTo>
                      <a:cubicBezTo>
                        <a:pt x="2113" y="449"/>
                        <a:pt x="1453" y="0"/>
                        <a:pt x="859" y="1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3041;p72">
                  <a:extLst>
                    <a:ext uri="{FF2B5EF4-FFF2-40B4-BE49-F238E27FC236}">
                      <a16:creationId xmlns:a16="http://schemas.microsoft.com/office/drawing/2014/main" xmlns="" id="{E9B413B1-C352-B517-156A-07BCA80974E5}"/>
                    </a:ext>
                  </a:extLst>
                </p:cNvPr>
                <p:cNvSpPr/>
                <p:nvPr/>
              </p:nvSpPr>
              <p:spPr>
                <a:xfrm>
                  <a:off x="5317310" y="2977933"/>
                  <a:ext cx="106678" cy="212788"/>
                </a:xfrm>
                <a:custGeom>
                  <a:avLst/>
                  <a:gdLst/>
                  <a:ahLst/>
                  <a:cxnLst/>
                  <a:rect l="l" t="t" r="r" b="b"/>
                  <a:pathLst>
                    <a:path w="2629" h="5244" extrusionOk="0">
                      <a:moveTo>
                        <a:pt x="819" y="212"/>
                      </a:moveTo>
                      <a:cubicBezTo>
                        <a:pt x="251" y="423"/>
                        <a:pt x="0" y="1189"/>
                        <a:pt x="278" y="1915"/>
                      </a:cubicBezTo>
                      <a:cubicBezTo>
                        <a:pt x="542" y="2628"/>
                        <a:pt x="2351" y="5243"/>
                        <a:pt x="2457" y="5243"/>
                      </a:cubicBezTo>
                      <a:cubicBezTo>
                        <a:pt x="2576" y="5217"/>
                        <a:pt x="2628" y="1876"/>
                        <a:pt x="2351" y="1136"/>
                      </a:cubicBezTo>
                      <a:cubicBezTo>
                        <a:pt x="2074" y="410"/>
                        <a:pt x="1400" y="0"/>
                        <a:pt x="819" y="2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3042;p72">
                  <a:extLst>
                    <a:ext uri="{FF2B5EF4-FFF2-40B4-BE49-F238E27FC236}">
                      <a16:creationId xmlns:a16="http://schemas.microsoft.com/office/drawing/2014/main" xmlns="" id="{02A94645-1AD2-ECCE-B1FD-AAA9795EAC35}"/>
                    </a:ext>
                  </a:extLst>
                </p:cNvPr>
                <p:cNvSpPr/>
                <p:nvPr/>
              </p:nvSpPr>
              <p:spPr>
                <a:xfrm>
                  <a:off x="5162425" y="2857337"/>
                  <a:ext cx="104528" cy="220823"/>
                </a:xfrm>
                <a:custGeom>
                  <a:avLst/>
                  <a:gdLst/>
                  <a:ahLst/>
                  <a:cxnLst/>
                  <a:rect l="l" t="t" r="r" b="b"/>
                  <a:pathLst>
                    <a:path w="2576" h="5442" extrusionOk="0">
                      <a:moveTo>
                        <a:pt x="1018" y="120"/>
                      </a:moveTo>
                      <a:cubicBezTo>
                        <a:pt x="397" y="252"/>
                        <a:pt x="1" y="965"/>
                        <a:pt x="159" y="1757"/>
                      </a:cubicBezTo>
                      <a:cubicBezTo>
                        <a:pt x="304" y="2510"/>
                        <a:pt x="1704" y="5442"/>
                        <a:pt x="1810" y="5442"/>
                      </a:cubicBezTo>
                      <a:cubicBezTo>
                        <a:pt x="1942" y="5442"/>
                        <a:pt x="2576" y="2087"/>
                        <a:pt x="2417" y="1295"/>
                      </a:cubicBezTo>
                      <a:cubicBezTo>
                        <a:pt x="2272" y="516"/>
                        <a:pt x="1625" y="1"/>
                        <a:pt x="1018"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3043;p72">
                  <a:extLst>
                    <a:ext uri="{FF2B5EF4-FFF2-40B4-BE49-F238E27FC236}">
                      <a16:creationId xmlns:a16="http://schemas.microsoft.com/office/drawing/2014/main" xmlns="" id="{BA281110-A3FA-1E00-2C42-9D4546A7BE4C}"/>
                    </a:ext>
                  </a:extLst>
                </p:cNvPr>
                <p:cNvSpPr/>
                <p:nvPr/>
              </p:nvSpPr>
              <p:spPr>
                <a:xfrm>
                  <a:off x="4998450" y="2782878"/>
                  <a:ext cx="170994" cy="225083"/>
                </a:xfrm>
                <a:custGeom>
                  <a:avLst/>
                  <a:gdLst/>
                  <a:ahLst/>
                  <a:cxnLst/>
                  <a:rect l="l" t="t" r="r" b="b"/>
                  <a:pathLst>
                    <a:path w="4214" h="5547" extrusionOk="0">
                      <a:moveTo>
                        <a:pt x="661" y="436"/>
                      </a:moveTo>
                      <a:cubicBezTo>
                        <a:pt x="66" y="872"/>
                        <a:pt x="0" y="1809"/>
                        <a:pt x="542" y="2536"/>
                      </a:cubicBezTo>
                      <a:cubicBezTo>
                        <a:pt x="1070" y="3249"/>
                        <a:pt x="3976" y="5547"/>
                        <a:pt x="4081" y="5507"/>
                      </a:cubicBezTo>
                      <a:cubicBezTo>
                        <a:pt x="4213" y="5441"/>
                        <a:pt x="3262" y="1664"/>
                        <a:pt x="2721" y="938"/>
                      </a:cubicBezTo>
                      <a:cubicBezTo>
                        <a:pt x="2193" y="238"/>
                        <a:pt x="1242" y="0"/>
                        <a:pt x="661" y="4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3044;p72">
                  <a:extLst>
                    <a:ext uri="{FF2B5EF4-FFF2-40B4-BE49-F238E27FC236}">
                      <a16:creationId xmlns:a16="http://schemas.microsoft.com/office/drawing/2014/main" xmlns="" id="{CFB54856-24D4-33B7-2A19-63DDF139259C}"/>
                    </a:ext>
                  </a:extLst>
                </p:cNvPr>
                <p:cNvSpPr/>
                <p:nvPr/>
              </p:nvSpPr>
              <p:spPr>
                <a:xfrm>
                  <a:off x="5018820" y="3001509"/>
                  <a:ext cx="220295" cy="104528"/>
                </a:xfrm>
                <a:custGeom>
                  <a:avLst/>
                  <a:gdLst/>
                  <a:ahLst/>
                  <a:cxnLst/>
                  <a:rect l="l" t="t" r="r" b="b"/>
                  <a:pathLst>
                    <a:path w="5429" h="2576" extrusionOk="0">
                      <a:moveTo>
                        <a:pt x="53" y="1189"/>
                      </a:moveTo>
                      <a:cubicBezTo>
                        <a:pt x="0" y="1862"/>
                        <a:pt x="595" y="2470"/>
                        <a:pt x="1387" y="2523"/>
                      </a:cubicBezTo>
                      <a:cubicBezTo>
                        <a:pt x="2153" y="2576"/>
                        <a:pt x="5362" y="1942"/>
                        <a:pt x="5389" y="1836"/>
                      </a:cubicBezTo>
                      <a:cubicBezTo>
                        <a:pt x="5428" y="1704"/>
                        <a:pt x="2377" y="119"/>
                        <a:pt x="1572" y="53"/>
                      </a:cubicBezTo>
                      <a:cubicBezTo>
                        <a:pt x="779" y="0"/>
                        <a:pt x="106" y="529"/>
                        <a:pt x="53" y="11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3045;p72">
                  <a:extLst>
                    <a:ext uri="{FF2B5EF4-FFF2-40B4-BE49-F238E27FC236}">
                      <a16:creationId xmlns:a16="http://schemas.microsoft.com/office/drawing/2014/main" xmlns="" id="{3C59BB7C-E619-208C-6C92-025E80DED7F8}"/>
                    </a:ext>
                  </a:extLst>
                </p:cNvPr>
                <p:cNvSpPr/>
                <p:nvPr/>
              </p:nvSpPr>
              <p:spPr>
                <a:xfrm>
                  <a:off x="5190302" y="3125838"/>
                  <a:ext cx="220823" cy="105055"/>
                </a:xfrm>
                <a:custGeom>
                  <a:avLst/>
                  <a:gdLst/>
                  <a:ahLst/>
                  <a:cxnLst/>
                  <a:rect l="l" t="t" r="r" b="b"/>
                  <a:pathLst>
                    <a:path w="5442" h="2589" extrusionOk="0">
                      <a:moveTo>
                        <a:pt x="53" y="1400"/>
                      </a:moveTo>
                      <a:cubicBezTo>
                        <a:pt x="106" y="2074"/>
                        <a:pt x="766" y="2589"/>
                        <a:pt x="1559" y="2523"/>
                      </a:cubicBezTo>
                      <a:cubicBezTo>
                        <a:pt x="2338" y="2470"/>
                        <a:pt x="5415" y="1374"/>
                        <a:pt x="5428" y="1268"/>
                      </a:cubicBezTo>
                      <a:cubicBezTo>
                        <a:pt x="5441" y="1123"/>
                        <a:pt x="2193" y="0"/>
                        <a:pt x="1387" y="53"/>
                      </a:cubicBezTo>
                      <a:cubicBezTo>
                        <a:pt x="621" y="119"/>
                        <a:pt x="0" y="727"/>
                        <a:pt x="53" y="14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3046;p72">
                  <a:extLst>
                    <a:ext uri="{FF2B5EF4-FFF2-40B4-BE49-F238E27FC236}">
                      <a16:creationId xmlns:a16="http://schemas.microsoft.com/office/drawing/2014/main" xmlns="" id="{ACF612F3-9608-1C98-5ACD-F64F8742679B}"/>
                    </a:ext>
                  </a:extLst>
                </p:cNvPr>
                <p:cNvSpPr/>
                <p:nvPr/>
              </p:nvSpPr>
              <p:spPr>
                <a:xfrm>
                  <a:off x="5320516" y="3207804"/>
                  <a:ext cx="218145" cy="116863"/>
                </a:xfrm>
                <a:custGeom>
                  <a:avLst/>
                  <a:gdLst/>
                  <a:ahLst/>
                  <a:cxnLst/>
                  <a:rect l="l" t="t" r="r" b="b"/>
                  <a:pathLst>
                    <a:path w="5376" h="2880" extrusionOk="0">
                      <a:moveTo>
                        <a:pt x="251" y="1955"/>
                      </a:moveTo>
                      <a:cubicBezTo>
                        <a:pt x="489" y="2576"/>
                        <a:pt x="1282" y="2880"/>
                        <a:pt x="2021" y="2589"/>
                      </a:cubicBezTo>
                      <a:cubicBezTo>
                        <a:pt x="2748" y="2312"/>
                        <a:pt x="5376" y="384"/>
                        <a:pt x="5362" y="278"/>
                      </a:cubicBezTo>
                      <a:cubicBezTo>
                        <a:pt x="5336" y="146"/>
                        <a:pt x="1876" y="1"/>
                        <a:pt x="1136" y="291"/>
                      </a:cubicBezTo>
                      <a:cubicBezTo>
                        <a:pt x="410" y="569"/>
                        <a:pt x="1" y="1335"/>
                        <a:pt x="251" y="19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3047;p72">
                  <a:extLst>
                    <a:ext uri="{FF2B5EF4-FFF2-40B4-BE49-F238E27FC236}">
                      <a16:creationId xmlns:a16="http://schemas.microsoft.com/office/drawing/2014/main" xmlns="" id="{E5806704-BAFF-73AA-7592-CED5E36E8AA3}"/>
                    </a:ext>
                  </a:extLst>
                </p:cNvPr>
                <p:cNvSpPr/>
                <p:nvPr/>
              </p:nvSpPr>
              <p:spPr>
                <a:xfrm>
                  <a:off x="5056314" y="2847720"/>
                  <a:ext cx="601845" cy="395509"/>
                </a:xfrm>
                <a:custGeom>
                  <a:avLst/>
                  <a:gdLst/>
                  <a:ahLst/>
                  <a:cxnLst/>
                  <a:rect l="l" t="t" r="r" b="b"/>
                  <a:pathLst>
                    <a:path w="14832" h="9747" extrusionOk="0">
                      <a:moveTo>
                        <a:pt x="80" y="66"/>
                      </a:moveTo>
                      <a:cubicBezTo>
                        <a:pt x="1" y="132"/>
                        <a:pt x="54" y="27"/>
                        <a:pt x="27" y="106"/>
                      </a:cubicBezTo>
                      <a:cubicBezTo>
                        <a:pt x="27" y="132"/>
                        <a:pt x="40" y="159"/>
                        <a:pt x="67" y="172"/>
                      </a:cubicBezTo>
                      <a:cubicBezTo>
                        <a:pt x="186" y="436"/>
                        <a:pt x="304" y="674"/>
                        <a:pt x="450" y="898"/>
                      </a:cubicBezTo>
                      <a:cubicBezTo>
                        <a:pt x="872" y="1651"/>
                        <a:pt x="1321" y="2351"/>
                        <a:pt x="1797" y="2985"/>
                      </a:cubicBezTo>
                      <a:cubicBezTo>
                        <a:pt x="3051" y="4649"/>
                        <a:pt x="4517" y="5956"/>
                        <a:pt x="6049" y="6934"/>
                      </a:cubicBezTo>
                      <a:cubicBezTo>
                        <a:pt x="7396" y="7805"/>
                        <a:pt x="8809" y="8452"/>
                        <a:pt x="10209" y="8888"/>
                      </a:cubicBezTo>
                      <a:cubicBezTo>
                        <a:pt x="11755" y="9390"/>
                        <a:pt x="13300" y="9614"/>
                        <a:pt x="14739" y="9747"/>
                      </a:cubicBezTo>
                      <a:cubicBezTo>
                        <a:pt x="14792" y="9747"/>
                        <a:pt x="14805" y="9720"/>
                        <a:pt x="14818" y="9667"/>
                      </a:cubicBezTo>
                      <a:cubicBezTo>
                        <a:pt x="14832" y="9614"/>
                        <a:pt x="14805" y="9601"/>
                        <a:pt x="14752" y="9588"/>
                      </a:cubicBezTo>
                      <a:cubicBezTo>
                        <a:pt x="13326" y="9430"/>
                        <a:pt x="11834" y="9126"/>
                        <a:pt x="10315" y="8624"/>
                      </a:cubicBezTo>
                      <a:cubicBezTo>
                        <a:pt x="8928" y="8149"/>
                        <a:pt x="7542" y="7541"/>
                        <a:pt x="6195" y="6683"/>
                      </a:cubicBezTo>
                      <a:cubicBezTo>
                        <a:pt x="4689" y="5705"/>
                        <a:pt x="3250" y="4464"/>
                        <a:pt x="1982" y="2826"/>
                      </a:cubicBezTo>
                      <a:cubicBezTo>
                        <a:pt x="1506" y="2206"/>
                        <a:pt x="1031" y="1519"/>
                        <a:pt x="595" y="806"/>
                      </a:cubicBezTo>
                      <a:cubicBezTo>
                        <a:pt x="463" y="581"/>
                        <a:pt x="344" y="343"/>
                        <a:pt x="186" y="79"/>
                      </a:cubicBezTo>
                      <a:cubicBezTo>
                        <a:pt x="186" y="66"/>
                        <a:pt x="172" y="40"/>
                        <a:pt x="146" y="27"/>
                      </a:cubicBezTo>
                      <a:cubicBezTo>
                        <a:pt x="67" y="0"/>
                        <a:pt x="199" y="27"/>
                        <a:pt x="80" y="66"/>
                      </a:cubicBezTo>
                      <a:cubicBezTo>
                        <a:pt x="106" y="53"/>
                        <a:pt x="80" y="66"/>
                        <a:pt x="80" y="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3048;p72">
                  <a:extLst>
                    <a:ext uri="{FF2B5EF4-FFF2-40B4-BE49-F238E27FC236}">
                      <a16:creationId xmlns:a16="http://schemas.microsoft.com/office/drawing/2014/main" xmlns="" id="{EF46DD9A-D845-D617-D4DB-BDC5221F1F44}"/>
                    </a:ext>
                  </a:extLst>
                </p:cNvPr>
                <p:cNvSpPr/>
                <p:nvPr/>
              </p:nvSpPr>
              <p:spPr>
                <a:xfrm>
                  <a:off x="5216555" y="2910940"/>
                  <a:ext cx="15054" cy="155980"/>
                </a:xfrm>
                <a:custGeom>
                  <a:avLst/>
                  <a:gdLst/>
                  <a:ahLst/>
                  <a:cxnLst/>
                  <a:rect l="l" t="t" r="r" b="b"/>
                  <a:pathLst>
                    <a:path w="371" h="3844" extrusionOk="0">
                      <a:moveTo>
                        <a:pt x="370" y="3817"/>
                      </a:moveTo>
                      <a:cubicBezTo>
                        <a:pt x="317" y="3461"/>
                        <a:pt x="317" y="3117"/>
                        <a:pt x="291" y="2747"/>
                      </a:cubicBezTo>
                      <a:lnTo>
                        <a:pt x="199" y="1149"/>
                      </a:lnTo>
                      <a:cubicBezTo>
                        <a:pt x="172" y="885"/>
                        <a:pt x="172" y="608"/>
                        <a:pt x="119" y="357"/>
                      </a:cubicBezTo>
                      <a:cubicBezTo>
                        <a:pt x="119" y="225"/>
                        <a:pt x="80" y="119"/>
                        <a:pt x="53" y="27"/>
                      </a:cubicBezTo>
                      <a:cubicBezTo>
                        <a:pt x="53" y="27"/>
                        <a:pt x="53" y="0"/>
                        <a:pt x="27" y="14"/>
                      </a:cubicBezTo>
                      <a:cubicBezTo>
                        <a:pt x="27" y="14"/>
                        <a:pt x="0" y="14"/>
                        <a:pt x="14" y="40"/>
                      </a:cubicBezTo>
                      <a:cubicBezTo>
                        <a:pt x="14" y="133"/>
                        <a:pt x="14" y="238"/>
                        <a:pt x="53" y="344"/>
                      </a:cubicBezTo>
                      <a:cubicBezTo>
                        <a:pt x="133" y="1268"/>
                        <a:pt x="146" y="2180"/>
                        <a:pt x="238" y="3091"/>
                      </a:cubicBezTo>
                      <a:cubicBezTo>
                        <a:pt x="278" y="3329"/>
                        <a:pt x="317" y="3553"/>
                        <a:pt x="370" y="3817"/>
                      </a:cubicBezTo>
                      <a:cubicBezTo>
                        <a:pt x="344" y="3817"/>
                        <a:pt x="357" y="3844"/>
                        <a:pt x="370" y="3817"/>
                      </a:cubicBezTo>
                      <a:cubicBezTo>
                        <a:pt x="370" y="3844"/>
                        <a:pt x="370" y="3844"/>
                        <a:pt x="370" y="3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3049;p72">
                  <a:extLst>
                    <a:ext uri="{FF2B5EF4-FFF2-40B4-BE49-F238E27FC236}">
                      <a16:creationId xmlns:a16="http://schemas.microsoft.com/office/drawing/2014/main" xmlns="" id="{4DC3D8D6-EBF1-B5AF-FE8C-B783DE3A264B}"/>
                    </a:ext>
                  </a:extLst>
                </p:cNvPr>
                <p:cNvSpPr/>
                <p:nvPr/>
              </p:nvSpPr>
              <p:spPr>
                <a:xfrm>
                  <a:off x="5050430" y="3067407"/>
                  <a:ext cx="179555" cy="9171"/>
                </a:xfrm>
                <a:custGeom>
                  <a:avLst/>
                  <a:gdLst/>
                  <a:ahLst/>
                  <a:cxnLst/>
                  <a:rect l="l" t="t" r="r" b="b"/>
                  <a:pathLst>
                    <a:path w="4425" h="226" extrusionOk="0">
                      <a:moveTo>
                        <a:pt x="4398" y="159"/>
                      </a:moveTo>
                      <a:cubicBezTo>
                        <a:pt x="4385" y="133"/>
                        <a:pt x="4411" y="146"/>
                        <a:pt x="4385" y="133"/>
                      </a:cubicBezTo>
                      <a:cubicBezTo>
                        <a:pt x="4385" y="106"/>
                        <a:pt x="4359" y="120"/>
                        <a:pt x="4332" y="120"/>
                      </a:cubicBezTo>
                      <a:cubicBezTo>
                        <a:pt x="4174" y="93"/>
                        <a:pt x="4028" y="80"/>
                        <a:pt x="3870" y="80"/>
                      </a:cubicBezTo>
                      <a:cubicBezTo>
                        <a:pt x="3474" y="67"/>
                        <a:pt x="3051" y="93"/>
                        <a:pt x="2668" y="80"/>
                      </a:cubicBezTo>
                      <a:cubicBezTo>
                        <a:pt x="2061" y="54"/>
                        <a:pt x="1453" y="14"/>
                        <a:pt x="819" y="1"/>
                      </a:cubicBezTo>
                      <a:cubicBezTo>
                        <a:pt x="542" y="1"/>
                        <a:pt x="291" y="1"/>
                        <a:pt x="27" y="27"/>
                      </a:cubicBezTo>
                      <a:lnTo>
                        <a:pt x="0" y="27"/>
                      </a:lnTo>
                      <a:lnTo>
                        <a:pt x="14" y="54"/>
                      </a:lnTo>
                      <a:cubicBezTo>
                        <a:pt x="357" y="54"/>
                        <a:pt x="714" y="80"/>
                        <a:pt x="1070" y="93"/>
                      </a:cubicBezTo>
                      <a:cubicBezTo>
                        <a:pt x="1598" y="120"/>
                        <a:pt x="2113" y="159"/>
                        <a:pt x="2655" y="186"/>
                      </a:cubicBezTo>
                      <a:cubicBezTo>
                        <a:pt x="3157" y="212"/>
                        <a:pt x="3698" y="159"/>
                        <a:pt x="4213" y="212"/>
                      </a:cubicBezTo>
                      <a:cubicBezTo>
                        <a:pt x="4266" y="212"/>
                        <a:pt x="4319" y="225"/>
                        <a:pt x="4359" y="212"/>
                      </a:cubicBezTo>
                      <a:lnTo>
                        <a:pt x="4359" y="212"/>
                      </a:lnTo>
                      <a:cubicBezTo>
                        <a:pt x="4425" y="186"/>
                        <a:pt x="4385" y="199"/>
                        <a:pt x="4398" y="159"/>
                      </a:cubicBezTo>
                      <a:cubicBezTo>
                        <a:pt x="4398" y="172"/>
                        <a:pt x="4398" y="172"/>
                        <a:pt x="4398" y="159"/>
                      </a:cubicBezTo>
                      <a:cubicBezTo>
                        <a:pt x="4425" y="172"/>
                        <a:pt x="4398" y="159"/>
                        <a:pt x="4398" y="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3050;p72">
                  <a:extLst>
                    <a:ext uri="{FF2B5EF4-FFF2-40B4-BE49-F238E27FC236}">
                      <a16:creationId xmlns:a16="http://schemas.microsoft.com/office/drawing/2014/main" xmlns="" id="{2582969D-D08B-9AC6-96F1-203A6B7E0DAB}"/>
                    </a:ext>
                  </a:extLst>
                </p:cNvPr>
                <p:cNvSpPr/>
                <p:nvPr/>
              </p:nvSpPr>
              <p:spPr>
                <a:xfrm>
                  <a:off x="5363406" y="3035269"/>
                  <a:ext cx="44514" cy="139384"/>
                </a:xfrm>
                <a:custGeom>
                  <a:avLst/>
                  <a:gdLst/>
                  <a:ahLst/>
                  <a:cxnLst/>
                  <a:rect l="l" t="t" r="r" b="b"/>
                  <a:pathLst>
                    <a:path w="1097" h="3435" extrusionOk="0">
                      <a:moveTo>
                        <a:pt x="1096" y="3408"/>
                      </a:moveTo>
                      <a:cubicBezTo>
                        <a:pt x="1083" y="3262"/>
                        <a:pt x="1043" y="3130"/>
                        <a:pt x="1017" y="2985"/>
                      </a:cubicBezTo>
                      <a:cubicBezTo>
                        <a:pt x="911" y="2417"/>
                        <a:pt x="779" y="1862"/>
                        <a:pt x="594" y="1321"/>
                      </a:cubicBezTo>
                      <a:cubicBezTo>
                        <a:pt x="436" y="872"/>
                        <a:pt x="264" y="436"/>
                        <a:pt x="53" y="27"/>
                      </a:cubicBezTo>
                      <a:cubicBezTo>
                        <a:pt x="53" y="27"/>
                        <a:pt x="40" y="0"/>
                        <a:pt x="26" y="27"/>
                      </a:cubicBezTo>
                      <a:cubicBezTo>
                        <a:pt x="26" y="27"/>
                        <a:pt x="0" y="40"/>
                        <a:pt x="26" y="53"/>
                      </a:cubicBezTo>
                      <a:cubicBezTo>
                        <a:pt x="251" y="489"/>
                        <a:pt x="396" y="912"/>
                        <a:pt x="555" y="1361"/>
                      </a:cubicBezTo>
                      <a:cubicBezTo>
                        <a:pt x="740" y="1902"/>
                        <a:pt x="845" y="2444"/>
                        <a:pt x="977" y="2998"/>
                      </a:cubicBezTo>
                      <a:cubicBezTo>
                        <a:pt x="1017" y="3130"/>
                        <a:pt x="1057" y="3276"/>
                        <a:pt x="1070" y="3421"/>
                      </a:cubicBezTo>
                      <a:cubicBezTo>
                        <a:pt x="1070" y="3421"/>
                        <a:pt x="1083" y="3434"/>
                        <a:pt x="1096" y="3408"/>
                      </a:cubicBezTo>
                      <a:cubicBezTo>
                        <a:pt x="1096" y="3434"/>
                        <a:pt x="1096" y="3434"/>
                        <a:pt x="1096" y="3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3051;p72">
                  <a:extLst>
                    <a:ext uri="{FF2B5EF4-FFF2-40B4-BE49-F238E27FC236}">
                      <a16:creationId xmlns:a16="http://schemas.microsoft.com/office/drawing/2014/main" xmlns="" id="{2F125819-E4FA-8461-A7C7-02692ECA3624}"/>
                    </a:ext>
                  </a:extLst>
                </p:cNvPr>
                <p:cNvSpPr/>
                <p:nvPr/>
              </p:nvSpPr>
              <p:spPr>
                <a:xfrm>
                  <a:off x="5204747" y="3170311"/>
                  <a:ext cx="196192" cy="7547"/>
                </a:xfrm>
                <a:custGeom>
                  <a:avLst/>
                  <a:gdLst/>
                  <a:ahLst/>
                  <a:cxnLst/>
                  <a:rect l="l" t="t" r="r" b="b"/>
                  <a:pathLst>
                    <a:path w="4835" h="186" extrusionOk="0">
                      <a:moveTo>
                        <a:pt x="4821" y="53"/>
                      </a:moveTo>
                      <a:cubicBezTo>
                        <a:pt x="4821" y="53"/>
                        <a:pt x="4795" y="66"/>
                        <a:pt x="4821" y="53"/>
                      </a:cubicBezTo>
                      <a:cubicBezTo>
                        <a:pt x="4742" y="53"/>
                        <a:pt x="4676" y="80"/>
                        <a:pt x="4623" y="66"/>
                      </a:cubicBezTo>
                      <a:cubicBezTo>
                        <a:pt x="4478" y="80"/>
                        <a:pt x="4333" y="80"/>
                        <a:pt x="4148" y="80"/>
                      </a:cubicBezTo>
                      <a:cubicBezTo>
                        <a:pt x="3831" y="80"/>
                        <a:pt x="3474" y="53"/>
                        <a:pt x="3144" y="66"/>
                      </a:cubicBezTo>
                      <a:cubicBezTo>
                        <a:pt x="2523" y="80"/>
                        <a:pt x="1903" y="106"/>
                        <a:pt x="1282" y="93"/>
                      </a:cubicBezTo>
                      <a:cubicBezTo>
                        <a:pt x="846" y="93"/>
                        <a:pt x="437" y="53"/>
                        <a:pt x="27" y="0"/>
                      </a:cubicBezTo>
                      <a:lnTo>
                        <a:pt x="1" y="14"/>
                      </a:lnTo>
                      <a:lnTo>
                        <a:pt x="14" y="40"/>
                      </a:lnTo>
                      <a:cubicBezTo>
                        <a:pt x="437" y="106"/>
                        <a:pt x="846" y="146"/>
                        <a:pt x="1256" y="172"/>
                      </a:cubicBezTo>
                      <a:cubicBezTo>
                        <a:pt x="1876" y="185"/>
                        <a:pt x="2510" y="185"/>
                        <a:pt x="3118" y="146"/>
                      </a:cubicBezTo>
                      <a:cubicBezTo>
                        <a:pt x="3501" y="146"/>
                        <a:pt x="3910" y="172"/>
                        <a:pt x="4280" y="172"/>
                      </a:cubicBezTo>
                      <a:cubicBezTo>
                        <a:pt x="4372" y="159"/>
                        <a:pt x="4478" y="159"/>
                        <a:pt x="4570" y="132"/>
                      </a:cubicBezTo>
                      <a:cubicBezTo>
                        <a:pt x="4610" y="119"/>
                        <a:pt x="4689" y="119"/>
                        <a:pt x="4755" y="106"/>
                      </a:cubicBezTo>
                      <a:cubicBezTo>
                        <a:pt x="4808" y="93"/>
                        <a:pt x="4808" y="93"/>
                        <a:pt x="4821" y="53"/>
                      </a:cubicBezTo>
                      <a:cubicBezTo>
                        <a:pt x="4835" y="80"/>
                        <a:pt x="4835" y="80"/>
                        <a:pt x="4821"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3052;p72">
                  <a:extLst>
                    <a:ext uri="{FF2B5EF4-FFF2-40B4-BE49-F238E27FC236}">
                      <a16:creationId xmlns:a16="http://schemas.microsoft.com/office/drawing/2014/main" xmlns="" id="{E463AEA8-7D20-56DF-BC86-1320DE7D5CCF}"/>
                    </a:ext>
                  </a:extLst>
                </p:cNvPr>
                <p:cNvSpPr/>
                <p:nvPr/>
              </p:nvSpPr>
              <p:spPr>
                <a:xfrm>
                  <a:off x="5483963" y="3038475"/>
                  <a:ext cx="48287" cy="179028"/>
                </a:xfrm>
                <a:custGeom>
                  <a:avLst/>
                  <a:gdLst/>
                  <a:ahLst/>
                  <a:cxnLst/>
                  <a:rect l="l" t="t" r="r" b="b"/>
                  <a:pathLst>
                    <a:path w="1190" h="4412" extrusionOk="0">
                      <a:moveTo>
                        <a:pt x="1189" y="4398"/>
                      </a:moveTo>
                      <a:cubicBezTo>
                        <a:pt x="1176" y="4253"/>
                        <a:pt x="1150" y="4108"/>
                        <a:pt x="1110" y="3976"/>
                      </a:cubicBezTo>
                      <a:cubicBezTo>
                        <a:pt x="1083" y="3883"/>
                        <a:pt x="1083" y="3791"/>
                        <a:pt x="1057" y="3698"/>
                      </a:cubicBezTo>
                      <a:cubicBezTo>
                        <a:pt x="925" y="3170"/>
                        <a:pt x="780" y="2616"/>
                        <a:pt x="648" y="2087"/>
                      </a:cubicBezTo>
                      <a:cubicBezTo>
                        <a:pt x="502" y="1599"/>
                        <a:pt x="410" y="1110"/>
                        <a:pt x="278" y="635"/>
                      </a:cubicBezTo>
                      <a:cubicBezTo>
                        <a:pt x="225" y="423"/>
                        <a:pt x="133" y="225"/>
                        <a:pt x="53" y="27"/>
                      </a:cubicBezTo>
                      <a:cubicBezTo>
                        <a:pt x="53" y="1"/>
                        <a:pt x="27" y="14"/>
                        <a:pt x="27" y="14"/>
                      </a:cubicBezTo>
                      <a:cubicBezTo>
                        <a:pt x="1" y="14"/>
                        <a:pt x="14" y="40"/>
                        <a:pt x="14" y="40"/>
                      </a:cubicBezTo>
                      <a:cubicBezTo>
                        <a:pt x="106" y="304"/>
                        <a:pt x="185" y="582"/>
                        <a:pt x="265" y="859"/>
                      </a:cubicBezTo>
                      <a:cubicBezTo>
                        <a:pt x="384" y="1268"/>
                        <a:pt x="476" y="1691"/>
                        <a:pt x="582" y="2100"/>
                      </a:cubicBezTo>
                      <a:lnTo>
                        <a:pt x="1189" y="4398"/>
                      </a:lnTo>
                      <a:cubicBezTo>
                        <a:pt x="1163" y="4412"/>
                        <a:pt x="1163" y="4412"/>
                        <a:pt x="1189" y="4398"/>
                      </a:cubicBezTo>
                      <a:cubicBezTo>
                        <a:pt x="1163" y="4412"/>
                        <a:pt x="1189" y="4398"/>
                        <a:pt x="1189" y="43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3053;p72">
                  <a:extLst>
                    <a:ext uri="{FF2B5EF4-FFF2-40B4-BE49-F238E27FC236}">
                      <a16:creationId xmlns:a16="http://schemas.microsoft.com/office/drawing/2014/main" xmlns="" id="{E4C0BE59-64DE-16E3-06AC-9B5657A1BC30}"/>
                    </a:ext>
                  </a:extLst>
                </p:cNvPr>
                <p:cNvSpPr/>
                <p:nvPr/>
              </p:nvSpPr>
              <p:spPr>
                <a:xfrm>
                  <a:off x="5343036" y="3222291"/>
                  <a:ext cx="184384" cy="58432"/>
                </a:xfrm>
                <a:custGeom>
                  <a:avLst/>
                  <a:gdLst/>
                  <a:ahLst/>
                  <a:cxnLst/>
                  <a:rect l="l" t="t" r="r" b="b"/>
                  <a:pathLst>
                    <a:path w="4544" h="1440" extrusionOk="0">
                      <a:moveTo>
                        <a:pt x="4517" y="66"/>
                      </a:moveTo>
                      <a:lnTo>
                        <a:pt x="4451" y="27"/>
                      </a:lnTo>
                      <a:cubicBezTo>
                        <a:pt x="4319" y="0"/>
                        <a:pt x="4187" y="53"/>
                        <a:pt x="4055" y="93"/>
                      </a:cubicBezTo>
                      <a:cubicBezTo>
                        <a:pt x="3724" y="185"/>
                        <a:pt x="3434" y="370"/>
                        <a:pt x="3117" y="489"/>
                      </a:cubicBezTo>
                      <a:cubicBezTo>
                        <a:pt x="2496" y="714"/>
                        <a:pt x="1889" y="938"/>
                        <a:pt x="1268" y="1123"/>
                      </a:cubicBezTo>
                      <a:cubicBezTo>
                        <a:pt x="845" y="1242"/>
                        <a:pt x="436" y="1361"/>
                        <a:pt x="0" y="1440"/>
                      </a:cubicBezTo>
                      <a:lnTo>
                        <a:pt x="0" y="1440"/>
                      </a:lnTo>
                      <a:lnTo>
                        <a:pt x="0" y="1440"/>
                      </a:lnTo>
                      <a:cubicBezTo>
                        <a:pt x="528" y="1334"/>
                        <a:pt x="1070" y="1229"/>
                        <a:pt x="1572" y="1083"/>
                      </a:cubicBezTo>
                      <a:cubicBezTo>
                        <a:pt x="2113" y="925"/>
                        <a:pt x="2615" y="753"/>
                        <a:pt x="3130" y="555"/>
                      </a:cubicBezTo>
                      <a:cubicBezTo>
                        <a:pt x="3408" y="463"/>
                        <a:pt x="3658" y="304"/>
                        <a:pt x="3936" y="199"/>
                      </a:cubicBezTo>
                      <a:cubicBezTo>
                        <a:pt x="4081" y="133"/>
                        <a:pt x="4253" y="93"/>
                        <a:pt x="4424" y="93"/>
                      </a:cubicBezTo>
                      <a:lnTo>
                        <a:pt x="4451" y="80"/>
                      </a:lnTo>
                      <a:cubicBezTo>
                        <a:pt x="4504" y="93"/>
                        <a:pt x="4504" y="93"/>
                        <a:pt x="4517" y="66"/>
                      </a:cubicBezTo>
                      <a:cubicBezTo>
                        <a:pt x="4517" y="80"/>
                        <a:pt x="4543" y="80"/>
                        <a:pt x="4517" y="66"/>
                      </a:cubicBezTo>
                      <a:cubicBezTo>
                        <a:pt x="4543" y="53"/>
                        <a:pt x="4543" y="53"/>
                        <a:pt x="4517" y="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3" name="Google Shape;3054;p72">
                <a:extLst>
                  <a:ext uri="{FF2B5EF4-FFF2-40B4-BE49-F238E27FC236}">
                    <a16:creationId xmlns:a16="http://schemas.microsoft.com/office/drawing/2014/main" xmlns="" id="{AC9E822A-8E56-A3B8-4D74-D67CC8A56327}"/>
                  </a:ext>
                </a:extLst>
              </p:cNvPr>
              <p:cNvSpPr/>
              <p:nvPr/>
            </p:nvSpPr>
            <p:spPr>
              <a:xfrm>
                <a:off x="859121" y="2402635"/>
                <a:ext cx="1183674" cy="1753465"/>
              </a:xfrm>
              <a:custGeom>
                <a:avLst/>
                <a:gdLst/>
                <a:ahLst/>
                <a:cxnLst/>
                <a:rect l="l" t="t" r="r" b="b"/>
                <a:pathLst>
                  <a:path w="31248" h="46290" extrusionOk="0">
                    <a:moveTo>
                      <a:pt x="31247" y="1"/>
                    </a:moveTo>
                    <a:lnTo>
                      <a:pt x="1" y="2946"/>
                    </a:lnTo>
                    <a:lnTo>
                      <a:pt x="859" y="46290"/>
                    </a:lnTo>
                    <a:lnTo>
                      <a:pt x="3448" y="46290"/>
                    </a:lnTo>
                    <a:lnTo>
                      <a:pt x="28698" y="450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3055;p72">
                <a:extLst>
                  <a:ext uri="{FF2B5EF4-FFF2-40B4-BE49-F238E27FC236}">
                    <a16:creationId xmlns:a16="http://schemas.microsoft.com/office/drawing/2014/main" xmlns="" id="{2AC9A596-D23B-1200-8143-FA0B1AA9ADB6}"/>
                  </a:ext>
                </a:extLst>
              </p:cNvPr>
              <p:cNvSpPr/>
              <p:nvPr/>
            </p:nvSpPr>
            <p:spPr>
              <a:xfrm>
                <a:off x="990183" y="2454680"/>
                <a:ext cx="1143143" cy="1701418"/>
              </a:xfrm>
              <a:custGeom>
                <a:avLst/>
                <a:gdLst/>
                <a:ahLst/>
                <a:cxnLst/>
                <a:rect l="l" t="t" r="r" b="b"/>
                <a:pathLst>
                  <a:path w="30178" h="44916" extrusionOk="0">
                    <a:moveTo>
                      <a:pt x="1652" y="4411"/>
                    </a:moveTo>
                    <a:lnTo>
                      <a:pt x="54" y="2747"/>
                    </a:lnTo>
                    <a:lnTo>
                      <a:pt x="26836" y="0"/>
                    </a:lnTo>
                    <a:lnTo>
                      <a:pt x="30178" y="1308"/>
                    </a:lnTo>
                    <a:lnTo>
                      <a:pt x="29108" y="43648"/>
                    </a:lnTo>
                    <a:lnTo>
                      <a:pt x="1" y="449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3056;p72">
                <a:extLst>
                  <a:ext uri="{FF2B5EF4-FFF2-40B4-BE49-F238E27FC236}">
                    <a16:creationId xmlns:a16="http://schemas.microsoft.com/office/drawing/2014/main" xmlns="" id="{47FEE570-F8C2-0520-8EF5-7ADF65A0CF13}"/>
                  </a:ext>
                </a:extLst>
              </p:cNvPr>
              <p:cNvSpPr/>
              <p:nvPr/>
            </p:nvSpPr>
            <p:spPr>
              <a:xfrm>
                <a:off x="1102761" y="2504188"/>
                <a:ext cx="1030071" cy="1640924"/>
              </a:xfrm>
              <a:custGeom>
                <a:avLst/>
                <a:gdLst/>
                <a:ahLst/>
                <a:cxnLst/>
                <a:rect l="l" t="t" r="r" b="b"/>
                <a:pathLst>
                  <a:path w="27193" h="43319" extrusionOk="0">
                    <a:moveTo>
                      <a:pt x="27192" y="1"/>
                    </a:moveTo>
                    <a:lnTo>
                      <a:pt x="0" y="2999"/>
                    </a:lnTo>
                    <a:lnTo>
                      <a:pt x="3830" y="43318"/>
                    </a:lnTo>
                    <a:lnTo>
                      <a:pt x="26110" y="42354"/>
                    </a:lnTo>
                    <a:lnTo>
                      <a:pt x="271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3057;p72">
                <a:extLst>
                  <a:ext uri="{FF2B5EF4-FFF2-40B4-BE49-F238E27FC236}">
                    <a16:creationId xmlns:a16="http://schemas.microsoft.com/office/drawing/2014/main" xmlns="" id="{917CA46B-40D9-0B82-0786-16C96D8B8E95}"/>
                  </a:ext>
                </a:extLst>
              </p:cNvPr>
              <p:cNvSpPr/>
              <p:nvPr/>
            </p:nvSpPr>
            <p:spPr>
              <a:xfrm>
                <a:off x="1385908" y="2731803"/>
                <a:ext cx="419748" cy="193150"/>
              </a:xfrm>
              <a:custGeom>
                <a:avLst/>
                <a:gdLst/>
                <a:ahLst/>
                <a:cxnLst/>
                <a:rect l="l" t="t" r="r" b="b"/>
                <a:pathLst>
                  <a:path w="11081" h="5099" extrusionOk="0">
                    <a:moveTo>
                      <a:pt x="1915" y="5098"/>
                    </a:moveTo>
                    <a:cubicBezTo>
                      <a:pt x="3196" y="4755"/>
                      <a:pt x="4596" y="4636"/>
                      <a:pt x="5943" y="4610"/>
                    </a:cubicBezTo>
                    <a:cubicBezTo>
                      <a:pt x="6894" y="4597"/>
                      <a:pt x="10077" y="4980"/>
                      <a:pt x="10882" y="4491"/>
                    </a:cubicBezTo>
                    <a:cubicBezTo>
                      <a:pt x="11080" y="4372"/>
                      <a:pt x="10579" y="3857"/>
                      <a:pt x="10473" y="3791"/>
                    </a:cubicBezTo>
                    <a:cubicBezTo>
                      <a:pt x="9575" y="3236"/>
                      <a:pt x="8518" y="3619"/>
                      <a:pt x="7818" y="3289"/>
                    </a:cubicBezTo>
                    <a:cubicBezTo>
                      <a:pt x="7805" y="3289"/>
                      <a:pt x="7792" y="3144"/>
                      <a:pt x="7792" y="3131"/>
                    </a:cubicBezTo>
                    <a:cubicBezTo>
                      <a:pt x="7805" y="2219"/>
                      <a:pt x="8796" y="780"/>
                      <a:pt x="7317" y="304"/>
                    </a:cubicBezTo>
                    <a:cubicBezTo>
                      <a:pt x="6366" y="1"/>
                      <a:pt x="5481" y="437"/>
                      <a:pt x="4913" y="1084"/>
                    </a:cubicBezTo>
                    <a:cubicBezTo>
                      <a:pt x="4900" y="1097"/>
                      <a:pt x="4715" y="1361"/>
                      <a:pt x="4715" y="1361"/>
                    </a:cubicBezTo>
                    <a:cubicBezTo>
                      <a:pt x="4358" y="1255"/>
                      <a:pt x="4081" y="991"/>
                      <a:pt x="3711" y="899"/>
                    </a:cubicBezTo>
                    <a:cubicBezTo>
                      <a:pt x="2219" y="555"/>
                      <a:pt x="1757" y="1401"/>
                      <a:pt x="1809" y="2457"/>
                    </a:cubicBezTo>
                    <a:cubicBezTo>
                      <a:pt x="1796" y="2484"/>
                      <a:pt x="1466" y="2536"/>
                      <a:pt x="1440" y="2536"/>
                    </a:cubicBezTo>
                    <a:cubicBezTo>
                      <a:pt x="621" y="2682"/>
                      <a:pt x="0" y="2893"/>
                      <a:pt x="238" y="37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3058;p72">
                <a:extLst>
                  <a:ext uri="{FF2B5EF4-FFF2-40B4-BE49-F238E27FC236}">
                    <a16:creationId xmlns:a16="http://schemas.microsoft.com/office/drawing/2014/main" xmlns="" id="{23970EC4-553C-8E65-8325-59DEC107E31E}"/>
                  </a:ext>
                </a:extLst>
              </p:cNvPr>
              <p:cNvSpPr/>
              <p:nvPr/>
            </p:nvSpPr>
            <p:spPr>
              <a:xfrm>
                <a:off x="1531479" y="2969418"/>
                <a:ext cx="535320" cy="246675"/>
              </a:xfrm>
              <a:custGeom>
                <a:avLst/>
                <a:gdLst/>
                <a:ahLst/>
                <a:cxnLst/>
                <a:rect l="l" t="t" r="r" b="b"/>
                <a:pathLst>
                  <a:path w="14132" h="6512" extrusionOk="0">
                    <a:moveTo>
                      <a:pt x="2457" y="6512"/>
                    </a:moveTo>
                    <a:cubicBezTo>
                      <a:pt x="4081" y="6063"/>
                      <a:pt x="5877" y="5931"/>
                      <a:pt x="7594" y="5891"/>
                    </a:cubicBezTo>
                    <a:cubicBezTo>
                      <a:pt x="8809" y="5865"/>
                      <a:pt x="12850" y="6353"/>
                      <a:pt x="13880" y="5746"/>
                    </a:cubicBezTo>
                    <a:cubicBezTo>
                      <a:pt x="14131" y="5587"/>
                      <a:pt x="13497" y="4927"/>
                      <a:pt x="13365" y="4848"/>
                    </a:cubicBezTo>
                    <a:cubicBezTo>
                      <a:pt x="12216" y="4121"/>
                      <a:pt x="10882" y="4610"/>
                      <a:pt x="9971" y="4201"/>
                    </a:cubicBezTo>
                    <a:cubicBezTo>
                      <a:pt x="9958" y="4201"/>
                      <a:pt x="9945" y="4016"/>
                      <a:pt x="9945" y="3989"/>
                    </a:cubicBezTo>
                    <a:cubicBezTo>
                      <a:pt x="9971" y="2827"/>
                      <a:pt x="11226" y="1005"/>
                      <a:pt x="9337" y="384"/>
                    </a:cubicBezTo>
                    <a:cubicBezTo>
                      <a:pt x="8122" y="1"/>
                      <a:pt x="6986" y="569"/>
                      <a:pt x="6273" y="1388"/>
                    </a:cubicBezTo>
                    <a:cubicBezTo>
                      <a:pt x="6260" y="1401"/>
                      <a:pt x="6009" y="1744"/>
                      <a:pt x="6009" y="1744"/>
                    </a:cubicBezTo>
                    <a:cubicBezTo>
                      <a:pt x="5560" y="1612"/>
                      <a:pt x="5204" y="1255"/>
                      <a:pt x="4741" y="1150"/>
                    </a:cubicBezTo>
                    <a:cubicBezTo>
                      <a:pt x="2840" y="714"/>
                      <a:pt x="2245" y="1784"/>
                      <a:pt x="2311" y="3144"/>
                    </a:cubicBezTo>
                    <a:cubicBezTo>
                      <a:pt x="2298" y="3184"/>
                      <a:pt x="1862" y="3250"/>
                      <a:pt x="1849" y="3236"/>
                    </a:cubicBezTo>
                    <a:cubicBezTo>
                      <a:pt x="793" y="3435"/>
                      <a:pt x="0" y="3699"/>
                      <a:pt x="317" y="48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3059;p72">
                <a:extLst>
                  <a:ext uri="{FF2B5EF4-FFF2-40B4-BE49-F238E27FC236}">
                    <a16:creationId xmlns:a16="http://schemas.microsoft.com/office/drawing/2014/main" xmlns="" id="{88B04318-9BFD-EC44-DBF9-B4D824FA423F}"/>
                  </a:ext>
                </a:extLst>
              </p:cNvPr>
              <p:cNvSpPr/>
              <p:nvPr/>
            </p:nvSpPr>
            <p:spPr>
              <a:xfrm>
                <a:off x="1389393" y="3444687"/>
                <a:ext cx="281676" cy="146103"/>
              </a:xfrm>
              <a:custGeom>
                <a:avLst/>
                <a:gdLst/>
                <a:ahLst/>
                <a:cxnLst/>
                <a:rect l="l" t="t" r="r" b="b"/>
                <a:pathLst>
                  <a:path w="7436" h="3857" extrusionOk="0">
                    <a:moveTo>
                      <a:pt x="1150" y="3526"/>
                    </a:moveTo>
                    <a:cubicBezTo>
                      <a:pt x="2048" y="3328"/>
                      <a:pt x="2998" y="3328"/>
                      <a:pt x="3923" y="3381"/>
                    </a:cubicBezTo>
                    <a:cubicBezTo>
                      <a:pt x="4570" y="3407"/>
                      <a:pt x="6709" y="3856"/>
                      <a:pt x="7291" y="3553"/>
                    </a:cubicBezTo>
                    <a:cubicBezTo>
                      <a:pt x="7436" y="3460"/>
                      <a:pt x="7132" y="3064"/>
                      <a:pt x="7066" y="3011"/>
                    </a:cubicBezTo>
                    <a:cubicBezTo>
                      <a:pt x="6485" y="2549"/>
                      <a:pt x="5745" y="2773"/>
                      <a:pt x="5283" y="2496"/>
                    </a:cubicBezTo>
                    <a:cubicBezTo>
                      <a:pt x="5283" y="2496"/>
                      <a:pt x="5283" y="2390"/>
                      <a:pt x="5283" y="2377"/>
                    </a:cubicBezTo>
                    <a:cubicBezTo>
                      <a:pt x="5362" y="1717"/>
                      <a:pt x="6142" y="700"/>
                      <a:pt x="5164" y="277"/>
                    </a:cubicBezTo>
                    <a:cubicBezTo>
                      <a:pt x="4544" y="0"/>
                      <a:pt x="3910" y="291"/>
                      <a:pt x="3474" y="726"/>
                    </a:cubicBezTo>
                    <a:cubicBezTo>
                      <a:pt x="3461" y="740"/>
                      <a:pt x="3315" y="924"/>
                      <a:pt x="3315" y="924"/>
                    </a:cubicBezTo>
                    <a:cubicBezTo>
                      <a:pt x="3078" y="832"/>
                      <a:pt x="2906" y="608"/>
                      <a:pt x="2668" y="528"/>
                    </a:cubicBezTo>
                    <a:cubicBezTo>
                      <a:pt x="1678" y="198"/>
                      <a:pt x="1308" y="792"/>
                      <a:pt x="1255" y="1585"/>
                    </a:cubicBezTo>
                    <a:cubicBezTo>
                      <a:pt x="1255" y="1598"/>
                      <a:pt x="1017" y="1624"/>
                      <a:pt x="1004" y="1611"/>
                    </a:cubicBezTo>
                    <a:cubicBezTo>
                      <a:pt x="436" y="1690"/>
                      <a:pt x="1" y="1796"/>
                      <a:pt x="106" y="24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3060;p72">
                <a:extLst>
                  <a:ext uri="{FF2B5EF4-FFF2-40B4-BE49-F238E27FC236}">
                    <a16:creationId xmlns:a16="http://schemas.microsoft.com/office/drawing/2014/main" xmlns="" id="{DE6ABF55-A1AA-E71B-B6EC-9403A2A8300C}"/>
                  </a:ext>
                </a:extLst>
              </p:cNvPr>
              <p:cNvSpPr/>
              <p:nvPr/>
            </p:nvSpPr>
            <p:spPr>
              <a:xfrm>
                <a:off x="1363901" y="3453815"/>
                <a:ext cx="744418" cy="686272"/>
              </a:xfrm>
              <a:custGeom>
                <a:avLst/>
                <a:gdLst/>
                <a:ahLst/>
                <a:cxnLst/>
                <a:rect l="l" t="t" r="r" b="b"/>
                <a:pathLst>
                  <a:path w="19652" h="18117" extrusionOk="0">
                    <a:moveTo>
                      <a:pt x="15165" y="0"/>
                    </a:moveTo>
                    <a:cubicBezTo>
                      <a:pt x="10447" y="0"/>
                      <a:pt x="5338" y="2716"/>
                      <a:pt x="2747" y="7115"/>
                    </a:cubicBezTo>
                    <a:cubicBezTo>
                      <a:pt x="277" y="11315"/>
                      <a:pt x="0" y="15831"/>
                      <a:pt x="53" y="18116"/>
                    </a:cubicBezTo>
                    <a:lnTo>
                      <a:pt x="8611" y="17733"/>
                    </a:lnTo>
                    <a:cubicBezTo>
                      <a:pt x="8914" y="14696"/>
                      <a:pt x="10156" y="9070"/>
                      <a:pt x="14923" y="9030"/>
                    </a:cubicBezTo>
                    <a:cubicBezTo>
                      <a:pt x="14947" y="9030"/>
                      <a:pt x="14971" y="9030"/>
                      <a:pt x="14995" y="9030"/>
                    </a:cubicBezTo>
                    <a:cubicBezTo>
                      <a:pt x="16926" y="9030"/>
                      <a:pt x="18343" y="9556"/>
                      <a:pt x="19374" y="10403"/>
                    </a:cubicBezTo>
                    <a:lnTo>
                      <a:pt x="19651" y="683"/>
                    </a:lnTo>
                    <a:cubicBezTo>
                      <a:pt x="18687" y="419"/>
                      <a:pt x="17657" y="208"/>
                      <a:pt x="16508" y="76"/>
                    </a:cubicBezTo>
                    <a:cubicBezTo>
                      <a:pt x="16066" y="25"/>
                      <a:pt x="15617" y="0"/>
                      <a:pt x="15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3061;p72">
                <a:extLst>
                  <a:ext uri="{FF2B5EF4-FFF2-40B4-BE49-F238E27FC236}">
                    <a16:creationId xmlns:a16="http://schemas.microsoft.com/office/drawing/2014/main" xmlns="" id="{CB14782F-2C3B-82D4-3610-66565A318E3A}"/>
                  </a:ext>
                </a:extLst>
              </p:cNvPr>
              <p:cNvSpPr/>
              <p:nvPr/>
            </p:nvSpPr>
            <p:spPr>
              <a:xfrm>
                <a:off x="1427424" y="3536278"/>
                <a:ext cx="678393" cy="601307"/>
              </a:xfrm>
              <a:custGeom>
                <a:avLst/>
                <a:gdLst/>
                <a:ahLst/>
                <a:cxnLst/>
                <a:rect l="l" t="t" r="r" b="b"/>
                <a:pathLst>
                  <a:path w="17909" h="15874" extrusionOk="0">
                    <a:moveTo>
                      <a:pt x="13503" y="0"/>
                    </a:moveTo>
                    <a:cubicBezTo>
                      <a:pt x="9280" y="0"/>
                      <a:pt x="4700" y="2517"/>
                      <a:pt x="2391" y="6628"/>
                    </a:cubicBezTo>
                    <a:cubicBezTo>
                      <a:pt x="489" y="9970"/>
                      <a:pt x="66" y="13575"/>
                      <a:pt x="0" y="15873"/>
                    </a:cubicBezTo>
                    <a:lnTo>
                      <a:pt x="6947" y="15569"/>
                    </a:lnTo>
                    <a:cubicBezTo>
                      <a:pt x="7264" y="12532"/>
                      <a:pt x="8492" y="6906"/>
                      <a:pt x="13273" y="6866"/>
                    </a:cubicBezTo>
                    <a:cubicBezTo>
                      <a:pt x="13297" y="6866"/>
                      <a:pt x="13321" y="6866"/>
                      <a:pt x="13344" y="6866"/>
                    </a:cubicBezTo>
                    <a:cubicBezTo>
                      <a:pt x="15263" y="6866"/>
                      <a:pt x="16680" y="7392"/>
                      <a:pt x="17710" y="8240"/>
                    </a:cubicBezTo>
                    <a:lnTo>
                      <a:pt x="17908" y="778"/>
                    </a:lnTo>
                    <a:cubicBezTo>
                      <a:pt x="16931" y="448"/>
                      <a:pt x="15861" y="223"/>
                      <a:pt x="14659" y="65"/>
                    </a:cubicBezTo>
                    <a:cubicBezTo>
                      <a:pt x="14278" y="21"/>
                      <a:pt x="13892" y="0"/>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3062;p72">
                <a:extLst>
                  <a:ext uri="{FF2B5EF4-FFF2-40B4-BE49-F238E27FC236}">
                    <a16:creationId xmlns:a16="http://schemas.microsoft.com/office/drawing/2014/main" xmlns="" id="{4AF4BE15-CE26-2406-7382-8CF3871D42DE}"/>
                  </a:ext>
                </a:extLst>
              </p:cNvPr>
              <p:cNvSpPr/>
              <p:nvPr/>
            </p:nvSpPr>
            <p:spPr>
              <a:xfrm>
                <a:off x="1501440" y="3613968"/>
                <a:ext cx="602368" cy="519600"/>
              </a:xfrm>
              <a:custGeom>
                <a:avLst/>
                <a:gdLst/>
                <a:ahLst/>
                <a:cxnLst/>
                <a:rect l="l" t="t" r="r" b="b"/>
                <a:pathLst>
                  <a:path w="15902" h="13717" extrusionOk="0">
                    <a:moveTo>
                      <a:pt x="11485" y="1"/>
                    </a:moveTo>
                    <a:cubicBezTo>
                      <a:pt x="7891" y="1"/>
                      <a:pt x="4012" y="2164"/>
                      <a:pt x="2048" y="5647"/>
                    </a:cubicBezTo>
                    <a:cubicBezTo>
                      <a:pt x="384" y="8619"/>
                      <a:pt x="40" y="11788"/>
                      <a:pt x="1" y="13716"/>
                    </a:cubicBezTo>
                    <a:lnTo>
                      <a:pt x="4993" y="13505"/>
                    </a:lnTo>
                    <a:cubicBezTo>
                      <a:pt x="5310" y="10468"/>
                      <a:pt x="6538" y="4842"/>
                      <a:pt x="11319" y="4802"/>
                    </a:cubicBezTo>
                    <a:cubicBezTo>
                      <a:pt x="11342" y="4802"/>
                      <a:pt x="11365" y="4802"/>
                      <a:pt x="11389" y="4802"/>
                    </a:cubicBezTo>
                    <a:cubicBezTo>
                      <a:pt x="13308" y="4802"/>
                      <a:pt x="14725" y="5340"/>
                      <a:pt x="15756" y="6175"/>
                    </a:cubicBezTo>
                    <a:lnTo>
                      <a:pt x="15901" y="906"/>
                    </a:lnTo>
                    <a:cubicBezTo>
                      <a:pt x="14911" y="510"/>
                      <a:pt x="13788" y="233"/>
                      <a:pt x="12507" y="61"/>
                    </a:cubicBezTo>
                    <a:cubicBezTo>
                      <a:pt x="12171" y="20"/>
                      <a:pt x="11829" y="1"/>
                      <a:pt x="1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3063;p72">
                <a:extLst>
                  <a:ext uri="{FF2B5EF4-FFF2-40B4-BE49-F238E27FC236}">
                    <a16:creationId xmlns:a16="http://schemas.microsoft.com/office/drawing/2014/main" xmlns="" id="{08846EC9-B945-74C7-6A99-C0F3332C3998}"/>
                  </a:ext>
                </a:extLst>
              </p:cNvPr>
              <p:cNvSpPr/>
              <p:nvPr/>
            </p:nvSpPr>
            <p:spPr>
              <a:xfrm>
                <a:off x="1600987" y="3708438"/>
                <a:ext cx="500319" cy="421112"/>
              </a:xfrm>
              <a:custGeom>
                <a:avLst/>
                <a:gdLst/>
                <a:ahLst/>
                <a:cxnLst/>
                <a:rect l="l" t="t" r="r" b="b"/>
                <a:pathLst>
                  <a:path w="13208" h="11117" extrusionOk="0">
                    <a:moveTo>
                      <a:pt x="9363" y="0"/>
                    </a:moveTo>
                    <a:cubicBezTo>
                      <a:pt x="6438" y="0"/>
                      <a:pt x="3257" y="1821"/>
                      <a:pt x="1652" y="4778"/>
                    </a:cubicBezTo>
                    <a:cubicBezTo>
                      <a:pt x="410" y="7049"/>
                      <a:pt x="67" y="9466"/>
                      <a:pt x="1" y="11117"/>
                    </a:cubicBezTo>
                    <a:lnTo>
                      <a:pt x="2378" y="11011"/>
                    </a:lnTo>
                    <a:cubicBezTo>
                      <a:pt x="2695" y="7974"/>
                      <a:pt x="3936" y="2348"/>
                      <a:pt x="8704" y="2308"/>
                    </a:cubicBezTo>
                    <a:cubicBezTo>
                      <a:pt x="8728" y="2308"/>
                      <a:pt x="8751" y="2308"/>
                      <a:pt x="8774" y="2308"/>
                    </a:cubicBezTo>
                    <a:cubicBezTo>
                      <a:pt x="10706" y="2308"/>
                      <a:pt x="12111" y="2846"/>
                      <a:pt x="13141" y="3681"/>
                    </a:cubicBezTo>
                    <a:lnTo>
                      <a:pt x="13207" y="855"/>
                    </a:lnTo>
                    <a:cubicBezTo>
                      <a:pt x="12349" y="472"/>
                      <a:pt x="11345" y="182"/>
                      <a:pt x="10183" y="50"/>
                    </a:cubicBezTo>
                    <a:cubicBezTo>
                      <a:pt x="9913" y="17"/>
                      <a:pt x="9639" y="0"/>
                      <a:pt x="9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3064;p72">
                <a:extLst>
                  <a:ext uri="{FF2B5EF4-FFF2-40B4-BE49-F238E27FC236}">
                    <a16:creationId xmlns:a16="http://schemas.microsoft.com/office/drawing/2014/main" xmlns="" id="{23A0551D-6922-5ABF-B829-41E2CFC9047D}"/>
                  </a:ext>
                </a:extLst>
              </p:cNvPr>
              <p:cNvSpPr/>
              <p:nvPr/>
            </p:nvSpPr>
            <p:spPr>
              <a:xfrm>
                <a:off x="891659" y="2557711"/>
                <a:ext cx="575321" cy="1806497"/>
              </a:xfrm>
              <a:custGeom>
                <a:avLst/>
                <a:gdLst/>
                <a:ahLst/>
                <a:cxnLst/>
                <a:rect l="l" t="t" r="r" b="b"/>
                <a:pathLst>
                  <a:path w="15188" h="47690" extrusionOk="0">
                    <a:moveTo>
                      <a:pt x="2998" y="1"/>
                    </a:moveTo>
                    <a:lnTo>
                      <a:pt x="0" y="42196"/>
                    </a:lnTo>
                    <a:lnTo>
                      <a:pt x="11094" y="47558"/>
                    </a:lnTo>
                    <a:lnTo>
                      <a:pt x="13418" y="47690"/>
                    </a:lnTo>
                    <a:lnTo>
                      <a:pt x="13444" y="47095"/>
                    </a:lnTo>
                    <a:lnTo>
                      <a:pt x="14448" y="47214"/>
                    </a:lnTo>
                    <a:lnTo>
                      <a:pt x="15188" y="431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3065;p72">
                <a:extLst>
                  <a:ext uri="{FF2B5EF4-FFF2-40B4-BE49-F238E27FC236}">
                    <a16:creationId xmlns:a16="http://schemas.microsoft.com/office/drawing/2014/main" xmlns="" id="{74249903-DA34-B6AE-068A-570C6E1533B2}"/>
                  </a:ext>
                </a:extLst>
              </p:cNvPr>
              <p:cNvSpPr/>
              <p:nvPr/>
            </p:nvSpPr>
            <p:spPr>
              <a:xfrm>
                <a:off x="1070715" y="2579227"/>
                <a:ext cx="373270" cy="1745965"/>
              </a:xfrm>
              <a:custGeom>
                <a:avLst/>
                <a:gdLst/>
                <a:ahLst/>
                <a:cxnLst/>
                <a:rect l="l" t="t" r="r" b="b"/>
                <a:pathLst>
                  <a:path w="9854" h="46092" extrusionOk="0">
                    <a:moveTo>
                      <a:pt x="1" y="27"/>
                    </a:moveTo>
                    <a:cubicBezTo>
                      <a:pt x="582" y="225"/>
                      <a:pt x="2180" y="872"/>
                      <a:pt x="3937" y="1599"/>
                    </a:cubicBezTo>
                    <a:cubicBezTo>
                      <a:pt x="6578" y="2682"/>
                      <a:pt x="9536" y="3910"/>
                      <a:pt x="9787" y="4016"/>
                    </a:cubicBezTo>
                    <a:cubicBezTo>
                      <a:pt x="9774" y="4663"/>
                      <a:pt x="9536" y="21303"/>
                      <a:pt x="9364" y="33453"/>
                    </a:cubicBezTo>
                    <a:cubicBezTo>
                      <a:pt x="9272" y="40532"/>
                      <a:pt x="9206" y="46078"/>
                      <a:pt x="9206" y="46078"/>
                    </a:cubicBezTo>
                    <a:cubicBezTo>
                      <a:pt x="9206" y="46091"/>
                      <a:pt x="9219" y="46091"/>
                      <a:pt x="9219" y="46091"/>
                    </a:cubicBezTo>
                    <a:cubicBezTo>
                      <a:pt x="9232" y="46091"/>
                      <a:pt x="9232" y="46091"/>
                      <a:pt x="9232" y="46078"/>
                    </a:cubicBezTo>
                    <a:cubicBezTo>
                      <a:pt x="9232" y="46078"/>
                      <a:pt x="9325" y="40532"/>
                      <a:pt x="9430" y="33453"/>
                    </a:cubicBezTo>
                    <a:cubicBezTo>
                      <a:pt x="9615" y="21065"/>
                      <a:pt x="9853" y="4002"/>
                      <a:pt x="9853" y="4002"/>
                    </a:cubicBezTo>
                    <a:cubicBezTo>
                      <a:pt x="9853" y="3989"/>
                      <a:pt x="9840" y="3976"/>
                      <a:pt x="9827" y="3976"/>
                    </a:cubicBezTo>
                    <a:cubicBezTo>
                      <a:pt x="9827" y="3976"/>
                      <a:pt x="5917" y="2338"/>
                      <a:pt x="2972" y="1150"/>
                    </a:cubicBezTo>
                    <a:cubicBezTo>
                      <a:pt x="1625" y="608"/>
                      <a:pt x="476" y="159"/>
                      <a:pt x="14" y="1"/>
                    </a:cubicBezTo>
                    <a:cubicBezTo>
                      <a:pt x="1" y="1"/>
                      <a:pt x="1" y="1"/>
                      <a:pt x="1" y="14"/>
                    </a:cubicBezTo>
                    <a:cubicBezTo>
                      <a:pt x="1" y="14"/>
                      <a:pt x="1" y="27"/>
                      <a:pt x="1"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3066;p72">
                <a:extLst>
                  <a:ext uri="{FF2B5EF4-FFF2-40B4-BE49-F238E27FC236}">
                    <a16:creationId xmlns:a16="http://schemas.microsoft.com/office/drawing/2014/main" xmlns="" id="{B5BCA59C-47A3-AFA5-5E6A-EFBB00F36591}"/>
                  </a:ext>
                </a:extLst>
              </p:cNvPr>
              <p:cNvSpPr/>
              <p:nvPr/>
            </p:nvSpPr>
            <p:spPr>
              <a:xfrm>
                <a:off x="1031206" y="2563734"/>
                <a:ext cx="390240" cy="1779451"/>
              </a:xfrm>
              <a:custGeom>
                <a:avLst/>
                <a:gdLst/>
                <a:ahLst/>
                <a:cxnLst/>
                <a:rect l="l" t="t" r="r" b="b"/>
                <a:pathLst>
                  <a:path w="10302" h="46976" extrusionOk="0">
                    <a:moveTo>
                      <a:pt x="14" y="27"/>
                    </a:moveTo>
                    <a:cubicBezTo>
                      <a:pt x="265" y="146"/>
                      <a:pt x="608" y="317"/>
                      <a:pt x="1031" y="529"/>
                    </a:cubicBezTo>
                    <a:cubicBezTo>
                      <a:pt x="1335" y="674"/>
                      <a:pt x="1691" y="832"/>
                      <a:pt x="2061" y="1004"/>
                    </a:cubicBezTo>
                    <a:cubicBezTo>
                      <a:pt x="5098" y="2444"/>
                      <a:pt x="9892" y="4689"/>
                      <a:pt x="10236" y="4860"/>
                    </a:cubicBezTo>
                    <a:cubicBezTo>
                      <a:pt x="10223" y="5640"/>
                      <a:pt x="9958" y="26479"/>
                      <a:pt x="9826" y="38550"/>
                    </a:cubicBezTo>
                    <a:cubicBezTo>
                      <a:pt x="9760" y="43503"/>
                      <a:pt x="9734" y="46976"/>
                      <a:pt x="9734" y="46976"/>
                    </a:cubicBezTo>
                    <a:cubicBezTo>
                      <a:pt x="9734" y="46976"/>
                      <a:pt x="9734" y="46976"/>
                      <a:pt x="9734" y="46976"/>
                    </a:cubicBezTo>
                    <a:cubicBezTo>
                      <a:pt x="9747" y="46976"/>
                      <a:pt x="9747" y="46976"/>
                      <a:pt x="9747" y="46976"/>
                    </a:cubicBezTo>
                    <a:cubicBezTo>
                      <a:pt x="9747" y="46976"/>
                      <a:pt x="9800" y="43489"/>
                      <a:pt x="9866" y="38550"/>
                    </a:cubicBezTo>
                    <a:cubicBezTo>
                      <a:pt x="10038" y="26242"/>
                      <a:pt x="10302" y="4834"/>
                      <a:pt x="10302" y="4834"/>
                    </a:cubicBezTo>
                    <a:cubicBezTo>
                      <a:pt x="10302" y="4821"/>
                      <a:pt x="10302" y="4808"/>
                      <a:pt x="10289" y="4808"/>
                    </a:cubicBezTo>
                    <a:cubicBezTo>
                      <a:pt x="10289" y="4808"/>
                      <a:pt x="3976" y="1823"/>
                      <a:pt x="1057" y="476"/>
                    </a:cubicBezTo>
                    <a:cubicBezTo>
                      <a:pt x="621" y="278"/>
                      <a:pt x="278" y="119"/>
                      <a:pt x="27" y="0"/>
                    </a:cubicBezTo>
                    <a:cubicBezTo>
                      <a:pt x="14" y="0"/>
                      <a:pt x="14" y="0"/>
                      <a:pt x="14" y="0"/>
                    </a:cubicBezTo>
                    <a:cubicBezTo>
                      <a:pt x="1" y="14"/>
                      <a:pt x="14" y="27"/>
                      <a:pt x="14"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3067;p72">
                <a:extLst>
                  <a:ext uri="{FF2B5EF4-FFF2-40B4-BE49-F238E27FC236}">
                    <a16:creationId xmlns:a16="http://schemas.microsoft.com/office/drawing/2014/main" xmlns="" id="{296B14A6-F781-9469-3C96-1D910A68306D}"/>
                  </a:ext>
                </a:extLst>
              </p:cNvPr>
              <p:cNvSpPr/>
              <p:nvPr/>
            </p:nvSpPr>
            <p:spPr>
              <a:xfrm>
                <a:off x="859121" y="2514188"/>
                <a:ext cx="540813" cy="1884038"/>
              </a:xfrm>
              <a:custGeom>
                <a:avLst/>
                <a:gdLst/>
                <a:ahLst/>
                <a:cxnLst/>
                <a:rect l="l" t="t" r="r" b="b"/>
                <a:pathLst>
                  <a:path w="14277" h="49737" extrusionOk="0">
                    <a:moveTo>
                      <a:pt x="1" y="1"/>
                    </a:moveTo>
                    <a:lnTo>
                      <a:pt x="767" y="43345"/>
                    </a:lnTo>
                    <a:lnTo>
                      <a:pt x="13405" y="49737"/>
                    </a:lnTo>
                    <a:lnTo>
                      <a:pt x="14277" y="65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3068;p72">
                <a:extLst>
                  <a:ext uri="{FF2B5EF4-FFF2-40B4-BE49-F238E27FC236}">
                    <a16:creationId xmlns:a16="http://schemas.microsoft.com/office/drawing/2014/main" xmlns="" id="{3E1C38D1-7D57-B9AD-D131-D894170F6ADB}"/>
                  </a:ext>
                </a:extLst>
              </p:cNvPr>
              <p:cNvSpPr/>
              <p:nvPr/>
            </p:nvSpPr>
            <p:spPr>
              <a:xfrm>
                <a:off x="921659" y="2653280"/>
                <a:ext cx="422248" cy="1624370"/>
              </a:xfrm>
              <a:custGeom>
                <a:avLst/>
                <a:gdLst/>
                <a:ahLst/>
                <a:cxnLst/>
                <a:rect l="l" t="t" r="r" b="b"/>
                <a:pathLst>
                  <a:path w="11147" h="42882" extrusionOk="0">
                    <a:moveTo>
                      <a:pt x="11120" y="5785"/>
                    </a:moveTo>
                    <a:cubicBezTo>
                      <a:pt x="11134" y="5785"/>
                      <a:pt x="11134" y="5785"/>
                      <a:pt x="11120" y="5785"/>
                    </a:cubicBezTo>
                    <a:cubicBezTo>
                      <a:pt x="11134" y="5785"/>
                      <a:pt x="11134" y="5772"/>
                      <a:pt x="11134" y="5772"/>
                    </a:cubicBezTo>
                    <a:cubicBezTo>
                      <a:pt x="11147" y="5772"/>
                      <a:pt x="11147" y="5758"/>
                      <a:pt x="11147" y="5745"/>
                    </a:cubicBezTo>
                    <a:cubicBezTo>
                      <a:pt x="11134" y="5706"/>
                      <a:pt x="11107" y="5666"/>
                      <a:pt x="11068" y="5587"/>
                    </a:cubicBezTo>
                    <a:cubicBezTo>
                      <a:pt x="10856" y="5164"/>
                      <a:pt x="10315" y="4068"/>
                      <a:pt x="10315" y="4068"/>
                    </a:cubicBezTo>
                    <a:cubicBezTo>
                      <a:pt x="10302" y="4055"/>
                      <a:pt x="10302" y="4055"/>
                      <a:pt x="10302" y="4055"/>
                    </a:cubicBezTo>
                    <a:lnTo>
                      <a:pt x="1361" y="14"/>
                    </a:lnTo>
                    <a:cubicBezTo>
                      <a:pt x="1334" y="0"/>
                      <a:pt x="1308" y="14"/>
                      <a:pt x="1295" y="27"/>
                    </a:cubicBezTo>
                    <a:lnTo>
                      <a:pt x="14" y="1678"/>
                    </a:lnTo>
                    <a:cubicBezTo>
                      <a:pt x="0" y="1691"/>
                      <a:pt x="0" y="1704"/>
                      <a:pt x="0" y="1717"/>
                    </a:cubicBezTo>
                    <a:lnTo>
                      <a:pt x="132" y="36767"/>
                    </a:lnTo>
                    <a:cubicBezTo>
                      <a:pt x="132" y="36767"/>
                      <a:pt x="132" y="36780"/>
                      <a:pt x="146" y="36780"/>
                    </a:cubicBezTo>
                    <a:lnTo>
                      <a:pt x="1031" y="39078"/>
                    </a:lnTo>
                    <a:cubicBezTo>
                      <a:pt x="1044" y="39092"/>
                      <a:pt x="1057" y="39105"/>
                      <a:pt x="1070" y="39105"/>
                    </a:cubicBezTo>
                    <a:lnTo>
                      <a:pt x="8756" y="42869"/>
                    </a:lnTo>
                    <a:cubicBezTo>
                      <a:pt x="8770" y="42882"/>
                      <a:pt x="8796" y="42882"/>
                      <a:pt x="8809" y="42869"/>
                    </a:cubicBezTo>
                    <a:lnTo>
                      <a:pt x="10618" y="41099"/>
                    </a:lnTo>
                    <a:cubicBezTo>
                      <a:pt x="10632" y="41086"/>
                      <a:pt x="10632" y="41059"/>
                      <a:pt x="10618" y="41033"/>
                    </a:cubicBezTo>
                    <a:cubicBezTo>
                      <a:pt x="10592" y="41020"/>
                      <a:pt x="10579" y="41020"/>
                      <a:pt x="10552" y="41033"/>
                    </a:cubicBezTo>
                    <a:lnTo>
                      <a:pt x="8770" y="42763"/>
                    </a:lnTo>
                    <a:cubicBezTo>
                      <a:pt x="8255" y="42512"/>
                      <a:pt x="1572" y="39224"/>
                      <a:pt x="1136" y="39012"/>
                    </a:cubicBezTo>
                    <a:lnTo>
                      <a:pt x="265" y="36754"/>
                    </a:lnTo>
                    <a:lnTo>
                      <a:pt x="106" y="1744"/>
                    </a:lnTo>
                    <a:lnTo>
                      <a:pt x="1361" y="132"/>
                    </a:lnTo>
                    <a:cubicBezTo>
                      <a:pt x="1361" y="132"/>
                      <a:pt x="9919" y="3962"/>
                      <a:pt x="10262" y="4108"/>
                    </a:cubicBezTo>
                    <a:cubicBezTo>
                      <a:pt x="10315" y="4226"/>
                      <a:pt x="10830" y="5217"/>
                      <a:pt x="11028" y="5613"/>
                    </a:cubicBezTo>
                    <a:cubicBezTo>
                      <a:pt x="11068" y="5692"/>
                      <a:pt x="11081" y="5745"/>
                      <a:pt x="11107" y="5772"/>
                    </a:cubicBezTo>
                    <a:cubicBezTo>
                      <a:pt x="11120" y="5785"/>
                      <a:pt x="11120" y="5785"/>
                      <a:pt x="11120" y="57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3069;p72">
                <a:extLst>
                  <a:ext uri="{FF2B5EF4-FFF2-40B4-BE49-F238E27FC236}">
                    <a16:creationId xmlns:a16="http://schemas.microsoft.com/office/drawing/2014/main" xmlns="" id="{BFEFFCDC-50D1-A9CA-EAEC-79823379A063}"/>
                  </a:ext>
                </a:extLst>
              </p:cNvPr>
              <p:cNvSpPr/>
              <p:nvPr/>
            </p:nvSpPr>
            <p:spPr>
              <a:xfrm>
                <a:off x="1320870" y="2871388"/>
                <a:ext cx="24054" cy="1339247"/>
              </a:xfrm>
              <a:custGeom>
                <a:avLst/>
                <a:gdLst/>
                <a:ahLst/>
                <a:cxnLst/>
                <a:rect l="l" t="t" r="r" b="b"/>
                <a:pathLst>
                  <a:path w="635" h="35355" extrusionOk="0">
                    <a:moveTo>
                      <a:pt x="595" y="27"/>
                    </a:moveTo>
                    <a:lnTo>
                      <a:pt x="581" y="14"/>
                    </a:lnTo>
                    <a:cubicBezTo>
                      <a:pt x="581" y="14"/>
                      <a:pt x="568" y="0"/>
                      <a:pt x="568" y="14"/>
                    </a:cubicBezTo>
                    <a:cubicBezTo>
                      <a:pt x="555" y="27"/>
                      <a:pt x="568" y="53"/>
                      <a:pt x="568" y="80"/>
                    </a:cubicBezTo>
                    <a:cubicBezTo>
                      <a:pt x="555" y="185"/>
                      <a:pt x="555" y="397"/>
                      <a:pt x="555" y="714"/>
                    </a:cubicBezTo>
                    <a:cubicBezTo>
                      <a:pt x="529" y="1823"/>
                      <a:pt x="489" y="4134"/>
                      <a:pt x="436" y="7066"/>
                    </a:cubicBezTo>
                    <a:cubicBezTo>
                      <a:pt x="317" y="13709"/>
                      <a:pt x="159" y="23521"/>
                      <a:pt x="79" y="29662"/>
                    </a:cubicBezTo>
                    <a:cubicBezTo>
                      <a:pt x="27" y="33043"/>
                      <a:pt x="0" y="35315"/>
                      <a:pt x="0" y="35315"/>
                    </a:cubicBezTo>
                    <a:cubicBezTo>
                      <a:pt x="0" y="35341"/>
                      <a:pt x="27" y="35354"/>
                      <a:pt x="53" y="35354"/>
                    </a:cubicBezTo>
                    <a:cubicBezTo>
                      <a:pt x="79" y="35354"/>
                      <a:pt x="93" y="35341"/>
                      <a:pt x="93" y="35315"/>
                    </a:cubicBezTo>
                    <a:cubicBezTo>
                      <a:pt x="93" y="35315"/>
                      <a:pt x="146" y="33043"/>
                      <a:pt x="198" y="29662"/>
                    </a:cubicBezTo>
                    <a:cubicBezTo>
                      <a:pt x="304" y="23534"/>
                      <a:pt x="449" y="13722"/>
                      <a:pt x="542" y="7079"/>
                    </a:cubicBezTo>
                    <a:cubicBezTo>
                      <a:pt x="581" y="4147"/>
                      <a:pt x="608" y="1836"/>
                      <a:pt x="621" y="727"/>
                    </a:cubicBezTo>
                    <a:cubicBezTo>
                      <a:pt x="621" y="410"/>
                      <a:pt x="621" y="198"/>
                      <a:pt x="621" y="93"/>
                    </a:cubicBezTo>
                    <a:cubicBezTo>
                      <a:pt x="621" y="53"/>
                      <a:pt x="634" y="27"/>
                      <a:pt x="621" y="27"/>
                    </a:cubicBezTo>
                    <a:cubicBezTo>
                      <a:pt x="621" y="14"/>
                      <a:pt x="608" y="14"/>
                      <a:pt x="608" y="14"/>
                    </a:cubicBezTo>
                    <a:lnTo>
                      <a:pt x="595" y="27"/>
                    </a:lnTo>
                    <a:cubicBezTo>
                      <a:pt x="608" y="0"/>
                      <a:pt x="595" y="0"/>
                      <a:pt x="595" y="0"/>
                    </a:cubicBezTo>
                    <a:cubicBezTo>
                      <a:pt x="581" y="0"/>
                      <a:pt x="581" y="14"/>
                      <a:pt x="58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3070;p72">
                <a:extLst>
                  <a:ext uri="{FF2B5EF4-FFF2-40B4-BE49-F238E27FC236}">
                    <a16:creationId xmlns:a16="http://schemas.microsoft.com/office/drawing/2014/main" xmlns="" id="{D6CC7F19-3A09-1538-240B-C7D71E2DBC10}"/>
                  </a:ext>
                </a:extLst>
              </p:cNvPr>
              <p:cNvSpPr/>
              <p:nvPr/>
            </p:nvSpPr>
            <p:spPr>
              <a:xfrm>
                <a:off x="1073215" y="2491196"/>
                <a:ext cx="1030601" cy="108110"/>
              </a:xfrm>
              <a:custGeom>
                <a:avLst/>
                <a:gdLst/>
                <a:ahLst/>
                <a:cxnLst/>
                <a:rect l="l" t="t" r="r" b="b"/>
                <a:pathLst>
                  <a:path w="27207" h="2854" extrusionOk="0">
                    <a:moveTo>
                      <a:pt x="27114" y="0"/>
                    </a:moveTo>
                    <a:cubicBezTo>
                      <a:pt x="25741" y="146"/>
                      <a:pt x="24156" y="291"/>
                      <a:pt x="22452" y="476"/>
                    </a:cubicBezTo>
                    <a:cubicBezTo>
                      <a:pt x="15400" y="1202"/>
                      <a:pt x="6393" y="2140"/>
                      <a:pt x="2259" y="2576"/>
                    </a:cubicBezTo>
                    <a:cubicBezTo>
                      <a:pt x="1295" y="2668"/>
                      <a:pt x="582" y="2734"/>
                      <a:pt x="252" y="2787"/>
                    </a:cubicBezTo>
                    <a:cubicBezTo>
                      <a:pt x="107" y="2800"/>
                      <a:pt x="14" y="2813"/>
                      <a:pt x="14" y="2813"/>
                    </a:cubicBezTo>
                    <a:cubicBezTo>
                      <a:pt x="14" y="2813"/>
                      <a:pt x="1" y="2813"/>
                      <a:pt x="1" y="2840"/>
                    </a:cubicBezTo>
                    <a:cubicBezTo>
                      <a:pt x="1" y="2840"/>
                      <a:pt x="1" y="2853"/>
                      <a:pt x="14" y="2853"/>
                    </a:cubicBezTo>
                    <a:cubicBezTo>
                      <a:pt x="14" y="2853"/>
                      <a:pt x="107" y="2853"/>
                      <a:pt x="252" y="2840"/>
                    </a:cubicBezTo>
                    <a:cubicBezTo>
                      <a:pt x="582" y="2813"/>
                      <a:pt x="1295" y="2734"/>
                      <a:pt x="2259" y="2642"/>
                    </a:cubicBezTo>
                    <a:cubicBezTo>
                      <a:pt x="6393" y="2206"/>
                      <a:pt x="15400" y="1281"/>
                      <a:pt x="22452" y="542"/>
                    </a:cubicBezTo>
                    <a:cubicBezTo>
                      <a:pt x="24182" y="357"/>
                      <a:pt x="25807" y="199"/>
                      <a:pt x="27206" y="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3071;p72">
                <a:extLst>
                  <a:ext uri="{FF2B5EF4-FFF2-40B4-BE49-F238E27FC236}">
                    <a16:creationId xmlns:a16="http://schemas.microsoft.com/office/drawing/2014/main" xmlns="" id="{2DDAD6B4-84E6-935B-C358-C67AB0B05A5B}"/>
                  </a:ext>
                </a:extLst>
              </p:cNvPr>
              <p:cNvSpPr/>
              <p:nvPr/>
            </p:nvSpPr>
            <p:spPr>
              <a:xfrm>
                <a:off x="1045222" y="2477180"/>
                <a:ext cx="1025071" cy="107617"/>
              </a:xfrm>
              <a:custGeom>
                <a:avLst/>
                <a:gdLst/>
                <a:ahLst/>
                <a:cxnLst/>
                <a:rect l="l" t="t" r="r" b="b"/>
                <a:pathLst>
                  <a:path w="27061" h="2841" extrusionOk="0">
                    <a:moveTo>
                      <a:pt x="26955" y="1"/>
                    </a:moveTo>
                    <a:cubicBezTo>
                      <a:pt x="25621" y="133"/>
                      <a:pt x="24076" y="304"/>
                      <a:pt x="22452" y="463"/>
                    </a:cubicBezTo>
                    <a:cubicBezTo>
                      <a:pt x="15399" y="1189"/>
                      <a:pt x="6392" y="2127"/>
                      <a:pt x="2259" y="2563"/>
                    </a:cubicBezTo>
                    <a:cubicBezTo>
                      <a:pt x="1281" y="2655"/>
                      <a:pt x="582" y="2721"/>
                      <a:pt x="251" y="2774"/>
                    </a:cubicBezTo>
                    <a:cubicBezTo>
                      <a:pt x="93" y="2787"/>
                      <a:pt x="14" y="2814"/>
                      <a:pt x="14" y="2814"/>
                    </a:cubicBezTo>
                    <a:cubicBezTo>
                      <a:pt x="14" y="2814"/>
                      <a:pt x="0" y="2814"/>
                      <a:pt x="0" y="2827"/>
                    </a:cubicBezTo>
                    <a:cubicBezTo>
                      <a:pt x="0" y="2827"/>
                      <a:pt x="0" y="2840"/>
                      <a:pt x="14" y="2840"/>
                    </a:cubicBezTo>
                    <a:cubicBezTo>
                      <a:pt x="14" y="2840"/>
                      <a:pt x="93" y="2840"/>
                      <a:pt x="251" y="2827"/>
                    </a:cubicBezTo>
                    <a:cubicBezTo>
                      <a:pt x="582" y="2814"/>
                      <a:pt x="1281" y="2721"/>
                      <a:pt x="2259" y="2629"/>
                    </a:cubicBezTo>
                    <a:cubicBezTo>
                      <a:pt x="6392" y="2193"/>
                      <a:pt x="15399" y="1268"/>
                      <a:pt x="22452" y="529"/>
                    </a:cubicBezTo>
                    <a:cubicBezTo>
                      <a:pt x="24129" y="344"/>
                      <a:pt x="25700" y="199"/>
                      <a:pt x="27061"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3072;p72">
                <a:extLst>
                  <a:ext uri="{FF2B5EF4-FFF2-40B4-BE49-F238E27FC236}">
                    <a16:creationId xmlns:a16="http://schemas.microsoft.com/office/drawing/2014/main" xmlns="" id="{932D8588-5F30-F3FA-4B14-45C5D678B856}"/>
                  </a:ext>
                </a:extLst>
              </p:cNvPr>
              <p:cNvSpPr/>
              <p:nvPr/>
            </p:nvSpPr>
            <p:spPr>
              <a:xfrm>
                <a:off x="1032722" y="2462180"/>
                <a:ext cx="1000562" cy="105079"/>
              </a:xfrm>
              <a:custGeom>
                <a:avLst/>
                <a:gdLst/>
                <a:ahLst/>
                <a:cxnLst/>
                <a:rect l="l" t="t" r="r" b="b"/>
                <a:pathLst>
                  <a:path w="26414" h="2774" extrusionOk="0">
                    <a:moveTo>
                      <a:pt x="26308" y="0"/>
                    </a:moveTo>
                    <a:cubicBezTo>
                      <a:pt x="25146" y="119"/>
                      <a:pt x="23838" y="265"/>
                      <a:pt x="22451" y="397"/>
                    </a:cubicBezTo>
                    <a:cubicBezTo>
                      <a:pt x="15399" y="1123"/>
                      <a:pt x="6392" y="2061"/>
                      <a:pt x="2259" y="2496"/>
                    </a:cubicBezTo>
                    <a:cubicBezTo>
                      <a:pt x="1281" y="2589"/>
                      <a:pt x="581" y="2655"/>
                      <a:pt x="251" y="2708"/>
                    </a:cubicBezTo>
                    <a:cubicBezTo>
                      <a:pt x="93" y="2721"/>
                      <a:pt x="13" y="2747"/>
                      <a:pt x="13" y="2747"/>
                    </a:cubicBezTo>
                    <a:cubicBezTo>
                      <a:pt x="13" y="2747"/>
                      <a:pt x="0" y="2747"/>
                      <a:pt x="0" y="2761"/>
                    </a:cubicBezTo>
                    <a:cubicBezTo>
                      <a:pt x="0" y="2761"/>
                      <a:pt x="0" y="2774"/>
                      <a:pt x="13" y="2774"/>
                    </a:cubicBezTo>
                    <a:cubicBezTo>
                      <a:pt x="13" y="2774"/>
                      <a:pt x="93" y="2774"/>
                      <a:pt x="251" y="2761"/>
                    </a:cubicBezTo>
                    <a:cubicBezTo>
                      <a:pt x="581" y="2747"/>
                      <a:pt x="1281" y="2655"/>
                      <a:pt x="2259" y="2563"/>
                    </a:cubicBezTo>
                    <a:cubicBezTo>
                      <a:pt x="6392" y="2127"/>
                      <a:pt x="15399" y="1202"/>
                      <a:pt x="22451" y="463"/>
                    </a:cubicBezTo>
                    <a:cubicBezTo>
                      <a:pt x="23864" y="317"/>
                      <a:pt x="25212" y="185"/>
                      <a:pt x="26413"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2" name="Google Shape;3073;p72">
                <a:extLst>
                  <a:ext uri="{FF2B5EF4-FFF2-40B4-BE49-F238E27FC236}">
                    <a16:creationId xmlns:a16="http://schemas.microsoft.com/office/drawing/2014/main" xmlns="" id="{DAF3CBCC-A6F3-3E02-0FAC-BC1F436B5E6D}"/>
                  </a:ext>
                </a:extLst>
              </p:cNvPr>
              <p:cNvGrpSpPr/>
              <p:nvPr/>
            </p:nvGrpSpPr>
            <p:grpSpPr>
              <a:xfrm flipH="1">
                <a:off x="515766" y="2089823"/>
                <a:ext cx="547921" cy="433933"/>
                <a:chOff x="387721" y="386722"/>
                <a:chExt cx="410336" cy="324946"/>
              </a:xfrm>
            </p:grpSpPr>
            <p:sp>
              <p:nvSpPr>
                <p:cNvPr id="2867" name="Google Shape;3074;p72">
                  <a:extLst>
                    <a:ext uri="{FF2B5EF4-FFF2-40B4-BE49-F238E27FC236}">
                      <a16:creationId xmlns:a16="http://schemas.microsoft.com/office/drawing/2014/main" xmlns="" id="{974B04BA-79B7-7AF6-71DF-69B44E3AB273}"/>
                    </a:ext>
                  </a:extLst>
                </p:cNvPr>
                <p:cNvSpPr/>
                <p:nvPr/>
              </p:nvSpPr>
              <p:spPr>
                <a:xfrm>
                  <a:off x="387721" y="386722"/>
                  <a:ext cx="208498"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3075;p72">
                  <a:extLst>
                    <a:ext uri="{FF2B5EF4-FFF2-40B4-BE49-F238E27FC236}">
                      <a16:creationId xmlns:a16="http://schemas.microsoft.com/office/drawing/2014/main" xmlns="" id="{4EE472A2-8400-2613-9136-FAB0F131DE16}"/>
                    </a:ext>
                  </a:extLst>
                </p:cNvPr>
                <p:cNvSpPr/>
                <p:nvPr/>
              </p:nvSpPr>
              <p:spPr>
                <a:xfrm>
                  <a:off x="616527" y="591368"/>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3076;p72">
                  <a:extLst>
                    <a:ext uri="{FF2B5EF4-FFF2-40B4-BE49-F238E27FC236}">
                      <a16:creationId xmlns:a16="http://schemas.microsoft.com/office/drawing/2014/main" xmlns="" id="{B050D3EE-B626-2263-5CB2-1AC226568C00}"/>
                    </a:ext>
                  </a:extLst>
                </p:cNvPr>
                <p:cNvSpPr/>
                <p:nvPr/>
              </p:nvSpPr>
              <p:spPr>
                <a:xfrm>
                  <a:off x="733274" y="448864"/>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3" name="Google Shape;3077;p72">
                <a:extLst>
                  <a:ext uri="{FF2B5EF4-FFF2-40B4-BE49-F238E27FC236}">
                    <a16:creationId xmlns:a16="http://schemas.microsoft.com/office/drawing/2014/main" xmlns="" id="{E418FC61-E847-0DBE-165C-480D1C513100}"/>
                  </a:ext>
                </a:extLst>
              </p:cNvPr>
              <p:cNvGrpSpPr/>
              <p:nvPr/>
            </p:nvGrpSpPr>
            <p:grpSpPr>
              <a:xfrm flipH="1">
                <a:off x="1824584" y="4220199"/>
                <a:ext cx="547921" cy="433933"/>
                <a:chOff x="364911" y="460567"/>
                <a:chExt cx="410336" cy="324946"/>
              </a:xfrm>
            </p:grpSpPr>
            <p:sp>
              <p:nvSpPr>
                <p:cNvPr id="2864" name="Google Shape;3078;p72">
                  <a:extLst>
                    <a:ext uri="{FF2B5EF4-FFF2-40B4-BE49-F238E27FC236}">
                      <a16:creationId xmlns:a16="http://schemas.microsoft.com/office/drawing/2014/main" xmlns="" id="{7B38AD41-18B9-D0CD-4775-23D9E59D8142}"/>
                    </a:ext>
                  </a:extLst>
                </p:cNvPr>
                <p:cNvSpPr/>
                <p:nvPr/>
              </p:nvSpPr>
              <p:spPr>
                <a:xfrm>
                  <a:off x="364911" y="460567"/>
                  <a:ext cx="208499"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3079;p72">
                  <a:extLst>
                    <a:ext uri="{FF2B5EF4-FFF2-40B4-BE49-F238E27FC236}">
                      <a16:creationId xmlns:a16="http://schemas.microsoft.com/office/drawing/2014/main" xmlns="" id="{1A212F95-5A53-D48E-3380-6BD9FBE5FD2E}"/>
                    </a:ext>
                  </a:extLst>
                </p:cNvPr>
                <p:cNvSpPr/>
                <p:nvPr/>
              </p:nvSpPr>
              <p:spPr>
                <a:xfrm>
                  <a:off x="593716" y="665213"/>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3080;p72">
                  <a:extLst>
                    <a:ext uri="{FF2B5EF4-FFF2-40B4-BE49-F238E27FC236}">
                      <a16:creationId xmlns:a16="http://schemas.microsoft.com/office/drawing/2014/main" xmlns="" id="{C019978A-33BB-9436-8EF2-0B1B81984A30}"/>
                    </a:ext>
                  </a:extLst>
                </p:cNvPr>
                <p:cNvSpPr/>
                <p:nvPr/>
              </p:nvSpPr>
              <p:spPr>
                <a:xfrm>
                  <a:off x="710463" y="522710"/>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3081;p72">
              <a:extLst>
                <a:ext uri="{FF2B5EF4-FFF2-40B4-BE49-F238E27FC236}">
                  <a16:creationId xmlns:a16="http://schemas.microsoft.com/office/drawing/2014/main" xmlns="" id="{7ED687BA-96B7-37D8-8740-8A7683C68EC2}"/>
                </a:ext>
              </a:extLst>
            </p:cNvPr>
            <p:cNvGrpSpPr/>
            <p:nvPr/>
          </p:nvGrpSpPr>
          <p:grpSpPr>
            <a:xfrm>
              <a:off x="6721524" y="2264475"/>
              <a:ext cx="1521453" cy="2415227"/>
              <a:chOff x="5883476" y="2264475"/>
              <a:chExt cx="1521453" cy="2415227"/>
            </a:xfrm>
          </p:grpSpPr>
          <p:sp>
            <p:nvSpPr>
              <p:cNvPr id="5" name="Google Shape;3082;p72">
                <a:extLst>
                  <a:ext uri="{FF2B5EF4-FFF2-40B4-BE49-F238E27FC236}">
                    <a16:creationId xmlns:a16="http://schemas.microsoft.com/office/drawing/2014/main" xmlns="" id="{C7470EC2-7A0E-E1F6-3204-F71C6184F96E}"/>
                  </a:ext>
                </a:extLst>
              </p:cNvPr>
              <p:cNvSpPr/>
              <p:nvPr/>
            </p:nvSpPr>
            <p:spPr>
              <a:xfrm>
                <a:off x="6749837" y="2592887"/>
                <a:ext cx="422688" cy="533627"/>
              </a:xfrm>
              <a:custGeom>
                <a:avLst/>
                <a:gdLst/>
                <a:ahLst/>
                <a:cxnLst/>
                <a:rect l="l" t="t" r="r" b="b"/>
                <a:pathLst>
                  <a:path w="6340" h="8004" extrusionOk="0">
                    <a:moveTo>
                      <a:pt x="0" y="318"/>
                    </a:moveTo>
                    <a:cubicBezTo>
                      <a:pt x="0" y="318"/>
                      <a:pt x="1110" y="1"/>
                      <a:pt x="1796" y="516"/>
                    </a:cubicBezTo>
                    <a:cubicBezTo>
                      <a:pt x="2470" y="965"/>
                      <a:pt x="3949" y="3408"/>
                      <a:pt x="5441" y="6049"/>
                    </a:cubicBezTo>
                    <a:cubicBezTo>
                      <a:pt x="6339" y="7647"/>
                      <a:pt x="4940" y="8004"/>
                      <a:pt x="4451" y="7410"/>
                    </a:cubicBezTo>
                    <a:cubicBezTo>
                      <a:pt x="3949" y="6815"/>
                      <a:pt x="647" y="3910"/>
                      <a:pt x="647" y="3910"/>
                    </a:cubicBezTo>
                    <a:cubicBezTo>
                      <a:pt x="647" y="3910"/>
                      <a:pt x="159" y="1348"/>
                      <a:pt x="0" y="318"/>
                    </a:cubicBezTo>
                    <a:close/>
                  </a:path>
                </a:pathLst>
              </a:custGeom>
              <a:solidFill>
                <a:srgbClr val="E2B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83;p72">
                <a:extLst>
                  <a:ext uri="{FF2B5EF4-FFF2-40B4-BE49-F238E27FC236}">
                    <a16:creationId xmlns:a16="http://schemas.microsoft.com/office/drawing/2014/main" xmlns="" id="{F381930E-EF34-2E04-294E-8BFEA8191AE6}"/>
                  </a:ext>
                </a:extLst>
              </p:cNvPr>
              <p:cNvSpPr/>
              <p:nvPr/>
            </p:nvSpPr>
            <p:spPr>
              <a:xfrm>
                <a:off x="6618633" y="2922167"/>
                <a:ext cx="515159" cy="192943"/>
              </a:xfrm>
              <a:custGeom>
                <a:avLst/>
                <a:gdLst/>
                <a:ahLst/>
                <a:cxnLst/>
                <a:rect l="l" t="t" r="r" b="b"/>
                <a:pathLst>
                  <a:path w="7727" h="2894" extrusionOk="0">
                    <a:moveTo>
                      <a:pt x="6802" y="2880"/>
                    </a:moveTo>
                    <a:cubicBezTo>
                      <a:pt x="4134" y="2880"/>
                      <a:pt x="2048" y="2589"/>
                      <a:pt x="568" y="2418"/>
                    </a:cubicBezTo>
                    <a:cubicBezTo>
                      <a:pt x="1" y="2365"/>
                      <a:pt x="146" y="1757"/>
                      <a:pt x="621" y="1705"/>
                    </a:cubicBezTo>
                    <a:cubicBezTo>
                      <a:pt x="1480" y="1625"/>
                      <a:pt x="5257" y="1"/>
                      <a:pt x="6630" y="688"/>
                    </a:cubicBezTo>
                    <a:cubicBezTo>
                      <a:pt x="6921" y="833"/>
                      <a:pt x="7502" y="1454"/>
                      <a:pt x="7608" y="2022"/>
                    </a:cubicBezTo>
                    <a:cubicBezTo>
                      <a:pt x="7726" y="2365"/>
                      <a:pt x="7396" y="2893"/>
                      <a:pt x="6802" y="2880"/>
                    </a:cubicBezTo>
                    <a:close/>
                  </a:path>
                </a:pathLst>
              </a:custGeom>
              <a:solidFill>
                <a:srgbClr val="E2B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84;p72">
                <a:extLst>
                  <a:ext uri="{FF2B5EF4-FFF2-40B4-BE49-F238E27FC236}">
                    <a16:creationId xmlns:a16="http://schemas.microsoft.com/office/drawing/2014/main" xmlns="" id="{110AF9E5-3DD2-EB51-6FBA-632780F8B59C}"/>
                  </a:ext>
                </a:extLst>
              </p:cNvPr>
              <p:cNvSpPr/>
              <p:nvPr/>
            </p:nvSpPr>
            <p:spPr>
              <a:xfrm>
                <a:off x="5883476" y="2708225"/>
                <a:ext cx="199010" cy="229011"/>
              </a:xfrm>
              <a:custGeom>
                <a:avLst/>
                <a:gdLst/>
                <a:ahLst/>
                <a:cxnLst/>
                <a:rect l="l" t="t" r="r" b="b"/>
                <a:pathLst>
                  <a:path w="2985" h="3435" extrusionOk="0">
                    <a:moveTo>
                      <a:pt x="2985" y="1982"/>
                    </a:moveTo>
                    <a:cubicBezTo>
                      <a:pt x="2985" y="1982"/>
                      <a:pt x="2945" y="1810"/>
                      <a:pt x="2853" y="1625"/>
                    </a:cubicBezTo>
                    <a:cubicBezTo>
                      <a:pt x="2694" y="1361"/>
                      <a:pt x="2324" y="1176"/>
                      <a:pt x="2034" y="952"/>
                    </a:cubicBezTo>
                    <a:cubicBezTo>
                      <a:pt x="1624" y="648"/>
                      <a:pt x="1479" y="1"/>
                      <a:pt x="1281" y="14"/>
                    </a:cubicBezTo>
                    <a:cubicBezTo>
                      <a:pt x="1070" y="27"/>
                      <a:pt x="1162" y="555"/>
                      <a:pt x="1162" y="555"/>
                    </a:cubicBezTo>
                    <a:cubicBezTo>
                      <a:pt x="1043" y="476"/>
                      <a:pt x="726" y="67"/>
                      <a:pt x="726" y="67"/>
                    </a:cubicBezTo>
                    <a:cubicBezTo>
                      <a:pt x="528" y="27"/>
                      <a:pt x="264" y="318"/>
                      <a:pt x="409" y="621"/>
                    </a:cubicBezTo>
                    <a:cubicBezTo>
                      <a:pt x="145" y="569"/>
                      <a:pt x="119" y="1018"/>
                      <a:pt x="409" y="1242"/>
                    </a:cubicBezTo>
                    <a:cubicBezTo>
                      <a:pt x="159" y="1137"/>
                      <a:pt x="0" y="1612"/>
                      <a:pt x="343" y="1903"/>
                    </a:cubicBezTo>
                    <a:cubicBezTo>
                      <a:pt x="159" y="1810"/>
                      <a:pt x="79" y="2246"/>
                      <a:pt x="330" y="2352"/>
                    </a:cubicBezTo>
                    <a:cubicBezTo>
                      <a:pt x="819" y="2616"/>
                      <a:pt x="2377" y="3316"/>
                      <a:pt x="2509" y="3342"/>
                    </a:cubicBezTo>
                    <a:cubicBezTo>
                      <a:pt x="2694" y="3434"/>
                      <a:pt x="2985" y="1982"/>
                      <a:pt x="2985" y="198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85;p72">
                <a:extLst>
                  <a:ext uri="{FF2B5EF4-FFF2-40B4-BE49-F238E27FC236}">
                    <a16:creationId xmlns:a16="http://schemas.microsoft.com/office/drawing/2014/main" xmlns="" id="{2C9CA316-6B73-2F1D-881E-E127DD316DEF}"/>
                  </a:ext>
                </a:extLst>
              </p:cNvPr>
              <p:cNvSpPr/>
              <p:nvPr/>
            </p:nvSpPr>
            <p:spPr>
              <a:xfrm>
                <a:off x="5958278" y="2745227"/>
                <a:ext cx="33535" cy="44069"/>
              </a:xfrm>
              <a:custGeom>
                <a:avLst/>
                <a:gdLst/>
                <a:ahLst/>
                <a:cxnLst/>
                <a:rect l="l" t="t" r="r" b="b"/>
                <a:pathLst>
                  <a:path w="503" h="661" extrusionOk="0">
                    <a:moveTo>
                      <a:pt x="1" y="0"/>
                    </a:moveTo>
                    <a:lnTo>
                      <a:pt x="53" y="106"/>
                    </a:lnTo>
                    <a:cubicBezTo>
                      <a:pt x="67" y="146"/>
                      <a:pt x="93" y="172"/>
                      <a:pt x="106" y="212"/>
                    </a:cubicBezTo>
                    <a:cubicBezTo>
                      <a:pt x="133" y="225"/>
                      <a:pt x="133" y="265"/>
                      <a:pt x="159" y="278"/>
                    </a:cubicBezTo>
                    <a:cubicBezTo>
                      <a:pt x="199" y="331"/>
                      <a:pt x="238" y="397"/>
                      <a:pt x="291" y="436"/>
                    </a:cubicBezTo>
                    <a:cubicBezTo>
                      <a:pt x="357" y="516"/>
                      <a:pt x="436" y="595"/>
                      <a:pt x="502" y="661"/>
                    </a:cubicBezTo>
                    <a:lnTo>
                      <a:pt x="502" y="661"/>
                    </a:lnTo>
                    <a:lnTo>
                      <a:pt x="502" y="661"/>
                    </a:lnTo>
                    <a:cubicBezTo>
                      <a:pt x="423" y="595"/>
                      <a:pt x="357" y="502"/>
                      <a:pt x="291" y="423"/>
                    </a:cubicBezTo>
                    <a:cubicBezTo>
                      <a:pt x="252" y="370"/>
                      <a:pt x="199" y="331"/>
                      <a:pt x="159" y="265"/>
                    </a:cubicBezTo>
                    <a:cubicBezTo>
                      <a:pt x="146" y="251"/>
                      <a:pt x="133" y="225"/>
                      <a:pt x="119" y="199"/>
                    </a:cubicBezTo>
                    <a:cubicBezTo>
                      <a:pt x="93" y="159"/>
                      <a:pt x="80" y="133"/>
                      <a:pt x="67" y="93"/>
                    </a:cubicBezTo>
                    <a:cubicBezTo>
                      <a:pt x="53" y="80"/>
                      <a:pt x="27" y="53"/>
                      <a:pt x="27" y="27"/>
                    </a:cubicBezTo>
                    <a:cubicBezTo>
                      <a:pt x="14" y="14"/>
                      <a:pt x="14" y="0"/>
                      <a:pt x="1" y="0"/>
                    </a:cubicBezTo>
                    <a:cubicBezTo>
                      <a:pt x="27" y="0"/>
                      <a:pt x="14" y="0"/>
                      <a:pt x="1" y="0"/>
                    </a:cubicBezTo>
                    <a:cubicBezTo>
                      <a:pt x="14" y="0"/>
                      <a:pt x="1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86;p72">
                <a:extLst>
                  <a:ext uri="{FF2B5EF4-FFF2-40B4-BE49-F238E27FC236}">
                    <a16:creationId xmlns:a16="http://schemas.microsoft.com/office/drawing/2014/main" xmlns="" id="{BA354D84-F08B-A543-B6CF-D307FDBC8F17}"/>
                  </a:ext>
                </a:extLst>
              </p:cNvPr>
              <p:cNvSpPr/>
              <p:nvPr/>
            </p:nvSpPr>
            <p:spPr>
              <a:xfrm>
                <a:off x="5916010" y="2747893"/>
                <a:ext cx="37935" cy="35268"/>
              </a:xfrm>
              <a:custGeom>
                <a:avLst/>
                <a:gdLst/>
                <a:ahLst/>
                <a:cxnLst/>
                <a:rect l="l" t="t" r="r" b="b"/>
                <a:pathLst>
                  <a:path w="569" h="529" extrusionOk="0">
                    <a:moveTo>
                      <a:pt x="1" y="13"/>
                    </a:moveTo>
                    <a:lnTo>
                      <a:pt x="199" y="238"/>
                    </a:lnTo>
                    <a:cubicBezTo>
                      <a:pt x="238" y="291"/>
                      <a:pt x="291" y="317"/>
                      <a:pt x="331" y="357"/>
                    </a:cubicBezTo>
                    <a:lnTo>
                      <a:pt x="569" y="528"/>
                    </a:lnTo>
                    <a:lnTo>
                      <a:pt x="569" y="528"/>
                    </a:lnTo>
                    <a:lnTo>
                      <a:pt x="569" y="515"/>
                    </a:lnTo>
                    <a:cubicBezTo>
                      <a:pt x="503" y="462"/>
                      <a:pt x="423" y="409"/>
                      <a:pt x="357" y="357"/>
                    </a:cubicBezTo>
                    <a:cubicBezTo>
                      <a:pt x="304" y="317"/>
                      <a:pt x="265" y="264"/>
                      <a:pt x="225" y="225"/>
                    </a:cubicBezTo>
                    <a:cubicBezTo>
                      <a:pt x="172" y="172"/>
                      <a:pt x="133" y="119"/>
                      <a:pt x="80" y="53"/>
                    </a:cubicBezTo>
                    <a:cubicBezTo>
                      <a:pt x="40" y="53"/>
                      <a:pt x="27" y="26"/>
                      <a:pt x="1" y="13"/>
                    </a:cubicBezTo>
                    <a:cubicBezTo>
                      <a:pt x="1" y="0"/>
                      <a:pt x="1" y="0"/>
                      <a:pt x="1"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87;p72">
                <a:extLst>
                  <a:ext uri="{FF2B5EF4-FFF2-40B4-BE49-F238E27FC236}">
                    <a16:creationId xmlns:a16="http://schemas.microsoft.com/office/drawing/2014/main" xmlns="" id="{A03E4BB1-5F7A-A2E7-4FAE-F3DD1B78BE18}"/>
                  </a:ext>
                </a:extLst>
              </p:cNvPr>
              <p:cNvSpPr/>
              <p:nvPr/>
            </p:nvSpPr>
            <p:spPr>
              <a:xfrm>
                <a:off x="5905476" y="2787495"/>
                <a:ext cx="40535" cy="36135"/>
              </a:xfrm>
              <a:custGeom>
                <a:avLst/>
                <a:gdLst/>
                <a:ahLst/>
                <a:cxnLst/>
                <a:rect l="l" t="t" r="r" b="b"/>
                <a:pathLst>
                  <a:path w="608" h="542" extrusionOk="0">
                    <a:moveTo>
                      <a:pt x="0" y="0"/>
                    </a:moveTo>
                    <a:lnTo>
                      <a:pt x="27" y="27"/>
                    </a:lnTo>
                    <a:cubicBezTo>
                      <a:pt x="79" y="66"/>
                      <a:pt x="132" y="119"/>
                      <a:pt x="198" y="172"/>
                    </a:cubicBezTo>
                    <a:cubicBezTo>
                      <a:pt x="291" y="251"/>
                      <a:pt x="383" y="344"/>
                      <a:pt x="476" y="436"/>
                    </a:cubicBezTo>
                    <a:cubicBezTo>
                      <a:pt x="515" y="476"/>
                      <a:pt x="555" y="515"/>
                      <a:pt x="595" y="542"/>
                    </a:cubicBezTo>
                    <a:lnTo>
                      <a:pt x="608" y="542"/>
                    </a:lnTo>
                    <a:lnTo>
                      <a:pt x="608" y="529"/>
                    </a:lnTo>
                    <a:cubicBezTo>
                      <a:pt x="462" y="410"/>
                      <a:pt x="344" y="278"/>
                      <a:pt x="198" y="146"/>
                    </a:cubicBezTo>
                    <a:cubicBezTo>
                      <a:pt x="146" y="93"/>
                      <a:pt x="93" y="53"/>
                      <a:pt x="27" y="0"/>
                    </a:cubicBezTo>
                    <a:lnTo>
                      <a:pt x="0" y="0"/>
                    </a:lnTo>
                    <a:cubicBezTo>
                      <a:pt x="13" y="0"/>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88;p72">
                <a:extLst>
                  <a:ext uri="{FF2B5EF4-FFF2-40B4-BE49-F238E27FC236}">
                    <a16:creationId xmlns:a16="http://schemas.microsoft.com/office/drawing/2014/main" xmlns="" id="{4A6CE824-AAA9-C6D9-C380-C51FE5BACEAC}"/>
                  </a:ext>
                </a:extLst>
              </p:cNvPr>
              <p:cNvSpPr/>
              <p:nvPr/>
            </p:nvSpPr>
            <p:spPr>
              <a:xfrm>
                <a:off x="5902810" y="2832363"/>
                <a:ext cx="48469" cy="32668"/>
              </a:xfrm>
              <a:custGeom>
                <a:avLst/>
                <a:gdLst/>
                <a:ahLst/>
                <a:cxnLst/>
                <a:rect l="l" t="t" r="r" b="b"/>
                <a:pathLst>
                  <a:path w="727" h="490" extrusionOk="0">
                    <a:moveTo>
                      <a:pt x="1" y="1"/>
                    </a:moveTo>
                    <a:cubicBezTo>
                      <a:pt x="53" y="54"/>
                      <a:pt x="106" y="93"/>
                      <a:pt x="159" y="133"/>
                    </a:cubicBezTo>
                    <a:cubicBezTo>
                      <a:pt x="238" y="199"/>
                      <a:pt x="318" y="265"/>
                      <a:pt x="397" y="331"/>
                    </a:cubicBezTo>
                    <a:cubicBezTo>
                      <a:pt x="502" y="397"/>
                      <a:pt x="595" y="437"/>
                      <a:pt x="714" y="490"/>
                    </a:cubicBezTo>
                    <a:cubicBezTo>
                      <a:pt x="714" y="490"/>
                      <a:pt x="727" y="490"/>
                      <a:pt x="727" y="476"/>
                    </a:cubicBezTo>
                    <a:lnTo>
                      <a:pt x="727" y="463"/>
                    </a:lnTo>
                    <a:cubicBezTo>
                      <a:pt x="608" y="424"/>
                      <a:pt x="516" y="371"/>
                      <a:pt x="423" y="305"/>
                    </a:cubicBezTo>
                    <a:cubicBezTo>
                      <a:pt x="331" y="252"/>
                      <a:pt x="252" y="199"/>
                      <a:pt x="172" y="133"/>
                    </a:cubicBezTo>
                    <a:cubicBezTo>
                      <a:pt x="119" y="80"/>
                      <a:pt x="67" y="41"/>
                      <a:pt x="1" y="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89;p72">
                <a:extLst>
                  <a:ext uri="{FF2B5EF4-FFF2-40B4-BE49-F238E27FC236}">
                    <a16:creationId xmlns:a16="http://schemas.microsoft.com/office/drawing/2014/main" xmlns="" id="{5313D8FC-CF6E-9844-FD88-430BF1663B7D}"/>
                  </a:ext>
                </a:extLst>
              </p:cNvPr>
              <p:cNvSpPr/>
              <p:nvPr/>
            </p:nvSpPr>
            <p:spPr>
              <a:xfrm>
                <a:off x="5897543" y="2845564"/>
                <a:ext cx="2667" cy="11534"/>
              </a:xfrm>
              <a:custGeom>
                <a:avLst/>
                <a:gdLst/>
                <a:ahLst/>
                <a:cxnLst/>
                <a:rect l="l" t="t" r="r" b="b"/>
                <a:pathLst>
                  <a:path w="40" h="173" extrusionOk="0">
                    <a:moveTo>
                      <a:pt x="14" y="159"/>
                    </a:moveTo>
                    <a:lnTo>
                      <a:pt x="40" y="14"/>
                    </a:lnTo>
                    <a:lnTo>
                      <a:pt x="40" y="1"/>
                    </a:lnTo>
                    <a:lnTo>
                      <a:pt x="40" y="1"/>
                    </a:lnTo>
                    <a:lnTo>
                      <a:pt x="14" y="159"/>
                    </a:lnTo>
                    <a:cubicBezTo>
                      <a:pt x="0" y="159"/>
                      <a:pt x="0" y="173"/>
                      <a:pt x="14" y="159"/>
                    </a:cubicBezTo>
                    <a:cubicBezTo>
                      <a:pt x="14" y="173"/>
                      <a:pt x="14" y="159"/>
                      <a:pt x="14" y="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90;p72">
                <a:extLst>
                  <a:ext uri="{FF2B5EF4-FFF2-40B4-BE49-F238E27FC236}">
                    <a16:creationId xmlns:a16="http://schemas.microsoft.com/office/drawing/2014/main" xmlns="" id="{8E321BFE-CB70-AC72-F6EE-875D678B3D68}"/>
                  </a:ext>
                </a:extLst>
              </p:cNvPr>
              <p:cNvSpPr/>
              <p:nvPr/>
            </p:nvSpPr>
            <p:spPr>
              <a:xfrm>
                <a:off x="5901076" y="2844697"/>
                <a:ext cx="3600" cy="14201"/>
              </a:xfrm>
              <a:custGeom>
                <a:avLst/>
                <a:gdLst/>
                <a:ahLst/>
                <a:cxnLst/>
                <a:rect l="l" t="t" r="r" b="b"/>
                <a:pathLst>
                  <a:path w="54" h="213" extrusionOk="0">
                    <a:moveTo>
                      <a:pt x="0" y="199"/>
                    </a:moveTo>
                    <a:lnTo>
                      <a:pt x="53" y="14"/>
                    </a:lnTo>
                    <a:lnTo>
                      <a:pt x="53" y="1"/>
                    </a:lnTo>
                    <a:lnTo>
                      <a:pt x="40" y="1"/>
                    </a:lnTo>
                    <a:lnTo>
                      <a:pt x="0" y="199"/>
                    </a:lnTo>
                    <a:cubicBezTo>
                      <a:pt x="0" y="199"/>
                      <a:pt x="0" y="212"/>
                      <a:pt x="0" y="199"/>
                    </a:cubicBezTo>
                    <a:cubicBezTo>
                      <a:pt x="0" y="212"/>
                      <a:pt x="0" y="212"/>
                      <a:pt x="0" y="1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91;p72">
                <a:extLst>
                  <a:ext uri="{FF2B5EF4-FFF2-40B4-BE49-F238E27FC236}">
                    <a16:creationId xmlns:a16="http://schemas.microsoft.com/office/drawing/2014/main" xmlns="" id="{582AD55D-8FEF-A39C-C407-D586FDF6834A}"/>
                  </a:ext>
                </a:extLst>
              </p:cNvPr>
              <p:cNvSpPr/>
              <p:nvPr/>
            </p:nvSpPr>
            <p:spPr>
              <a:xfrm>
                <a:off x="5895743" y="2801562"/>
                <a:ext cx="5400" cy="15934"/>
              </a:xfrm>
              <a:custGeom>
                <a:avLst/>
                <a:gdLst/>
                <a:ahLst/>
                <a:cxnLst/>
                <a:rect l="l" t="t" r="r" b="b"/>
                <a:pathLst>
                  <a:path w="81" h="239" extrusionOk="0">
                    <a:moveTo>
                      <a:pt x="14" y="238"/>
                    </a:moveTo>
                    <a:lnTo>
                      <a:pt x="41" y="120"/>
                    </a:lnTo>
                    <a:cubicBezTo>
                      <a:pt x="41" y="80"/>
                      <a:pt x="54" y="40"/>
                      <a:pt x="80" y="14"/>
                    </a:cubicBezTo>
                    <a:lnTo>
                      <a:pt x="80" y="1"/>
                    </a:lnTo>
                    <a:lnTo>
                      <a:pt x="67" y="1"/>
                    </a:lnTo>
                    <a:cubicBezTo>
                      <a:pt x="54" y="40"/>
                      <a:pt x="41" y="80"/>
                      <a:pt x="27" y="106"/>
                    </a:cubicBezTo>
                    <a:cubicBezTo>
                      <a:pt x="14" y="146"/>
                      <a:pt x="14" y="186"/>
                      <a:pt x="14" y="238"/>
                    </a:cubicBezTo>
                    <a:cubicBezTo>
                      <a:pt x="1" y="238"/>
                      <a:pt x="1" y="238"/>
                      <a:pt x="14" y="238"/>
                    </a:cubicBezTo>
                    <a:cubicBezTo>
                      <a:pt x="1" y="238"/>
                      <a:pt x="14" y="238"/>
                      <a:pt x="14" y="2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92;p72">
                <a:extLst>
                  <a:ext uri="{FF2B5EF4-FFF2-40B4-BE49-F238E27FC236}">
                    <a16:creationId xmlns:a16="http://schemas.microsoft.com/office/drawing/2014/main" xmlns="" id="{83447B5A-912E-BE6D-553B-0CB32A0F4C7B}"/>
                  </a:ext>
                </a:extLst>
              </p:cNvPr>
              <p:cNvSpPr/>
              <p:nvPr/>
            </p:nvSpPr>
            <p:spPr>
              <a:xfrm>
                <a:off x="5906343" y="2761094"/>
                <a:ext cx="5334" cy="12401"/>
              </a:xfrm>
              <a:custGeom>
                <a:avLst/>
                <a:gdLst/>
                <a:ahLst/>
                <a:cxnLst/>
                <a:rect l="l" t="t" r="r" b="b"/>
                <a:pathLst>
                  <a:path w="80" h="186" extrusionOk="0">
                    <a:moveTo>
                      <a:pt x="14" y="185"/>
                    </a:moveTo>
                    <a:cubicBezTo>
                      <a:pt x="14" y="159"/>
                      <a:pt x="27" y="145"/>
                      <a:pt x="40" y="119"/>
                    </a:cubicBezTo>
                    <a:cubicBezTo>
                      <a:pt x="53" y="79"/>
                      <a:pt x="66" y="40"/>
                      <a:pt x="80" y="13"/>
                    </a:cubicBezTo>
                    <a:lnTo>
                      <a:pt x="80" y="0"/>
                    </a:lnTo>
                    <a:lnTo>
                      <a:pt x="80" y="0"/>
                    </a:lnTo>
                    <a:cubicBezTo>
                      <a:pt x="53" y="40"/>
                      <a:pt x="40" y="79"/>
                      <a:pt x="27" y="106"/>
                    </a:cubicBezTo>
                    <a:cubicBezTo>
                      <a:pt x="14" y="132"/>
                      <a:pt x="14" y="159"/>
                      <a:pt x="14" y="185"/>
                    </a:cubicBezTo>
                    <a:cubicBezTo>
                      <a:pt x="0" y="185"/>
                      <a:pt x="0" y="185"/>
                      <a:pt x="14" y="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93;p72">
                <a:extLst>
                  <a:ext uri="{FF2B5EF4-FFF2-40B4-BE49-F238E27FC236}">
                    <a16:creationId xmlns:a16="http://schemas.microsoft.com/office/drawing/2014/main" xmlns="" id="{33A07898-4A98-53D4-698C-9865D1E1CB87}"/>
                  </a:ext>
                </a:extLst>
              </p:cNvPr>
              <p:cNvSpPr/>
              <p:nvPr/>
            </p:nvSpPr>
            <p:spPr>
              <a:xfrm>
                <a:off x="5920410" y="2727626"/>
                <a:ext cx="2733" cy="8867"/>
              </a:xfrm>
              <a:custGeom>
                <a:avLst/>
                <a:gdLst/>
                <a:ahLst/>
                <a:cxnLst/>
                <a:rect l="l" t="t" r="r" b="b"/>
                <a:pathLst>
                  <a:path w="41" h="133" extrusionOk="0">
                    <a:moveTo>
                      <a:pt x="1" y="119"/>
                    </a:moveTo>
                    <a:lnTo>
                      <a:pt x="40" y="14"/>
                    </a:lnTo>
                    <a:lnTo>
                      <a:pt x="40" y="0"/>
                    </a:lnTo>
                    <a:lnTo>
                      <a:pt x="27" y="0"/>
                    </a:lnTo>
                    <a:lnTo>
                      <a:pt x="1" y="119"/>
                    </a:lnTo>
                    <a:cubicBezTo>
                      <a:pt x="1" y="119"/>
                      <a:pt x="1" y="132"/>
                      <a:pt x="1" y="119"/>
                    </a:cubicBezTo>
                    <a:cubicBezTo>
                      <a:pt x="1" y="132"/>
                      <a:pt x="1" y="132"/>
                      <a:pt x="1" y="1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94;p72">
                <a:extLst>
                  <a:ext uri="{FF2B5EF4-FFF2-40B4-BE49-F238E27FC236}">
                    <a16:creationId xmlns:a16="http://schemas.microsoft.com/office/drawing/2014/main" xmlns="" id="{D60D8541-94BF-B6DA-6E32-3F0CBD8888E1}"/>
                  </a:ext>
                </a:extLst>
              </p:cNvPr>
              <p:cNvSpPr/>
              <p:nvPr/>
            </p:nvSpPr>
            <p:spPr>
              <a:xfrm>
                <a:off x="5964478" y="2710025"/>
                <a:ext cx="22068" cy="23801"/>
              </a:xfrm>
              <a:custGeom>
                <a:avLst/>
                <a:gdLst/>
                <a:ahLst/>
                <a:cxnLst/>
                <a:rect l="l" t="t" r="r" b="b"/>
                <a:pathLst>
                  <a:path w="331" h="357" extrusionOk="0">
                    <a:moveTo>
                      <a:pt x="79" y="0"/>
                    </a:moveTo>
                    <a:cubicBezTo>
                      <a:pt x="53" y="0"/>
                      <a:pt x="40" y="27"/>
                      <a:pt x="26" y="40"/>
                    </a:cubicBezTo>
                    <a:cubicBezTo>
                      <a:pt x="0" y="66"/>
                      <a:pt x="0" y="119"/>
                      <a:pt x="0" y="145"/>
                    </a:cubicBezTo>
                    <a:cubicBezTo>
                      <a:pt x="0" y="185"/>
                      <a:pt x="13" y="225"/>
                      <a:pt x="40" y="264"/>
                    </a:cubicBezTo>
                    <a:cubicBezTo>
                      <a:pt x="66" y="291"/>
                      <a:pt x="93" y="330"/>
                      <a:pt x="132" y="330"/>
                    </a:cubicBezTo>
                    <a:cubicBezTo>
                      <a:pt x="172" y="357"/>
                      <a:pt x="211" y="357"/>
                      <a:pt x="251" y="344"/>
                    </a:cubicBezTo>
                    <a:cubicBezTo>
                      <a:pt x="291" y="330"/>
                      <a:pt x="317" y="291"/>
                      <a:pt x="330" y="238"/>
                    </a:cubicBezTo>
                    <a:lnTo>
                      <a:pt x="330" y="238"/>
                    </a:lnTo>
                    <a:lnTo>
                      <a:pt x="330" y="238"/>
                    </a:lnTo>
                    <a:cubicBezTo>
                      <a:pt x="317" y="291"/>
                      <a:pt x="291" y="317"/>
                      <a:pt x="251" y="330"/>
                    </a:cubicBezTo>
                    <a:cubicBezTo>
                      <a:pt x="211" y="344"/>
                      <a:pt x="172" y="344"/>
                      <a:pt x="132" y="330"/>
                    </a:cubicBezTo>
                    <a:cubicBezTo>
                      <a:pt x="106" y="304"/>
                      <a:pt x="79" y="278"/>
                      <a:pt x="66" y="251"/>
                    </a:cubicBezTo>
                    <a:cubicBezTo>
                      <a:pt x="40" y="225"/>
                      <a:pt x="40" y="185"/>
                      <a:pt x="40" y="145"/>
                    </a:cubicBezTo>
                    <a:cubicBezTo>
                      <a:pt x="40" y="119"/>
                      <a:pt x="40" y="79"/>
                      <a:pt x="53" y="53"/>
                    </a:cubicBezTo>
                    <a:cubicBezTo>
                      <a:pt x="40" y="27"/>
                      <a:pt x="66" y="13"/>
                      <a:pt x="79" y="0"/>
                    </a:cubicBezTo>
                    <a:cubicBezTo>
                      <a:pt x="79" y="13"/>
                      <a:pt x="79" y="1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95;p72">
                <a:extLst>
                  <a:ext uri="{FF2B5EF4-FFF2-40B4-BE49-F238E27FC236}">
                    <a16:creationId xmlns:a16="http://schemas.microsoft.com/office/drawing/2014/main" xmlns="" id="{74493958-DA1E-A9AE-731E-FD8968265982}"/>
                  </a:ext>
                </a:extLst>
              </p:cNvPr>
              <p:cNvSpPr/>
              <p:nvPr/>
            </p:nvSpPr>
            <p:spPr>
              <a:xfrm>
                <a:off x="5979412" y="2738160"/>
                <a:ext cx="5334" cy="3600"/>
              </a:xfrm>
              <a:custGeom>
                <a:avLst/>
                <a:gdLst/>
                <a:ahLst/>
                <a:cxnLst/>
                <a:rect l="l" t="t" r="r" b="b"/>
                <a:pathLst>
                  <a:path w="80" h="54" extrusionOk="0">
                    <a:moveTo>
                      <a:pt x="1" y="54"/>
                    </a:moveTo>
                    <a:lnTo>
                      <a:pt x="80" y="27"/>
                    </a:lnTo>
                    <a:lnTo>
                      <a:pt x="80" y="14"/>
                    </a:lnTo>
                    <a:cubicBezTo>
                      <a:pt x="80" y="14"/>
                      <a:pt x="80" y="1"/>
                      <a:pt x="80" y="14"/>
                    </a:cubicBezTo>
                    <a:lnTo>
                      <a:pt x="1" y="54"/>
                    </a:lnTo>
                    <a:cubicBezTo>
                      <a:pt x="1" y="40"/>
                      <a:pt x="1" y="40"/>
                      <a:pt x="1" y="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96;p72">
                <a:extLst>
                  <a:ext uri="{FF2B5EF4-FFF2-40B4-BE49-F238E27FC236}">
                    <a16:creationId xmlns:a16="http://schemas.microsoft.com/office/drawing/2014/main" xmlns="" id="{66446055-CF50-F447-9173-07B41B14EE77}"/>
                  </a:ext>
                </a:extLst>
              </p:cNvPr>
              <p:cNvSpPr/>
              <p:nvPr/>
            </p:nvSpPr>
            <p:spPr>
              <a:xfrm>
                <a:off x="5980279" y="2743493"/>
                <a:ext cx="5400" cy="2667"/>
              </a:xfrm>
              <a:custGeom>
                <a:avLst/>
                <a:gdLst/>
                <a:ahLst/>
                <a:cxnLst/>
                <a:rect l="l" t="t" r="r" b="b"/>
                <a:pathLst>
                  <a:path w="81" h="40" extrusionOk="0">
                    <a:moveTo>
                      <a:pt x="1" y="26"/>
                    </a:moveTo>
                    <a:lnTo>
                      <a:pt x="80" y="13"/>
                    </a:lnTo>
                    <a:lnTo>
                      <a:pt x="80" y="0"/>
                    </a:lnTo>
                    <a:lnTo>
                      <a:pt x="67" y="0"/>
                    </a:lnTo>
                    <a:lnTo>
                      <a:pt x="1" y="26"/>
                    </a:lnTo>
                    <a:lnTo>
                      <a:pt x="1" y="26"/>
                    </a:lnTo>
                    <a:cubicBezTo>
                      <a:pt x="1" y="26"/>
                      <a:pt x="1" y="40"/>
                      <a:pt x="1"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97;p72">
                <a:extLst>
                  <a:ext uri="{FF2B5EF4-FFF2-40B4-BE49-F238E27FC236}">
                    <a16:creationId xmlns:a16="http://schemas.microsoft.com/office/drawing/2014/main" xmlns="" id="{437FB998-1E11-C82D-CE33-033674BCD66C}"/>
                  </a:ext>
                </a:extLst>
              </p:cNvPr>
              <p:cNvSpPr/>
              <p:nvPr/>
            </p:nvSpPr>
            <p:spPr>
              <a:xfrm>
                <a:off x="6176619" y="2585887"/>
                <a:ext cx="515159" cy="546827"/>
              </a:xfrm>
              <a:custGeom>
                <a:avLst/>
                <a:gdLst/>
                <a:ahLst/>
                <a:cxnLst/>
                <a:rect l="l" t="t" r="r" b="b"/>
                <a:pathLst>
                  <a:path w="7727" h="8202" extrusionOk="0">
                    <a:moveTo>
                      <a:pt x="7727" y="343"/>
                    </a:moveTo>
                    <a:cubicBezTo>
                      <a:pt x="7727" y="343"/>
                      <a:pt x="6525" y="0"/>
                      <a:pt x="5799" y="515"/>
                    </a:cubicBezTo>
                    <a:cubicBezTo>
                      <a:pt x="5072" y="964"/>
                      <a:pt x="2920" y="3315"/>
                      <a:pt x="1308" y="5930"/>
                    </a:cubicBezTo>
                    <a:cubicBezTo>
                      <a:pt x="1" y="8122"/>
                      <a:pt x="2259" y="8201"/>
                      <a:pt x="2920" y="7475"/>
                    </a:cubicBezTo>
                    <a:cubicBezTo>
                      <a:pt x="3448" y="6933"/>
                      <a:pt x="5191" y="5336"/>
                      <a:pt x="5997" y="4292"/>
                    </a:cubicBezTo>
                    <a:cubicBezTo>
                      <a:pt x="7106" y="2826"/>
                      <a:pt x="7542" y="1334"/>
                      <a:pt x="7727" y="343"/>
                    </a:cubicBezTo>
                    <a:close/>
                  </a:path>
                </a:pathLst>
              </a:custGeom>
              <a:solidFill>
                <a:srgbClr val="E2B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98;p72">
                <a:extLst>
                  <a:ext uri="{FF2B5EF4-FFF2-40B4-BE49-F238E27FC236}">
                    <a16:creationId xmlns:a16="http://schemas.microsoft.com/office/drawing/2014/main" xmlns="" id="{D5B08452-DC37-E230-FABA-2189DA1404BF}"/>
                  </a:ext>
                </a:extLst>
              </p:cNvPr>
              <p:cNvSpPr/>
              <p:nvPr/>
            </p:nvSpPr>
            <p:spPr>
              <a:xfrm>
                <a:off x="5947745" y="2765494"/>
                <a:ext cx="437622" cy="357551"/>
              </a:xfrm>
              <a:custGeom>
                <a:avLst/>
                <a:gdLst/>
                <a:ahLst/>
                <a:cxnLst/>
                <a:rect l="l" t="t" r="r" b="b"/>
                <a:pathLst>
                  <a:path w="6564" h="5363" extrusionOk="0">
                    <a:moveTo>
                      <a:pt x="6273" y="3474"/>
                    </a:moveTo>
                    <a:cubicBezTo>
                      <a:pt x="4081" y="1876"/>
                      <a:pt x="2074" y="1096"/>
                      <a:pt x="806" y="317"/>
                    </a:cubicBezTo>
                    <a:cubicBezTo>
                      <a:pt x="317" y="0"/>
                      <a:pt x="0" y="938"/>
                      <a:pt x="330" y="1268"/>
                    </a:cubicBezTo>
                    <a:cubicBezTo>
                      <a:pt x="964" y="1862"/>
                      <a:pt x="3672" y="4556"/>
                      <a:pt x="5111" y="5164"/>
                    </a:cubicBezTo>
                    <a:cubicBezTo>
                      <a:pt x="5547" y="5362"/>
                      <a:pt x="5930" y="5177"/>
                      <a:pt x="6168" y="5019"/>
                    </a:cubicBezTo>
                    <a:cubicBezTo>
                      <a:pt x="6326" y="4887"/>
                      <a:pt x="6564" y="3685"/>
                      <a:pt x="6273" y="3474"/>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99;p72">
                <a:extLst>
                  <a:ext uri="{FF2B5EF4-FFF2-40B4-BE49-F238E27FC236}">
                    <a16:creationId xmlns:a16="http://schemas.microsoft.com/office/drawing/2014/main" xmlns="" id="{435180EA-F9CE-CCDA-89A6-B9587D838CAA}"/>
                  </a:ext>
                </a:extLst>
              </p:cNvPr>
              <p:cNvSpPr/>
              <p:nvPr/>
            </p:nvSpPr>
            <p:spPr>
              <a:xfrm>
                <a:off x="6452228" y="3104440"/>
                <a:ext cx="417421" cy="1547077"/>
              </a:xfrm>
              <a:custGeom>
                <a:avLst/>
                <a:gdLst/>
                <a:ahLst/>
                <a:cxnLst/>
                <a:rect l="l" t="t" r="r" b="b"/>
                <a:pathLst>
                  <a:path w="6261" h="23205" extrusionOk="0">
                    <a:moveTo>
                      <a:pt x="780" y="186"/>
                    </a:moveTo>
                    <a:cubicBezTo>
                      <a:pt x="780" y="186"/>
                      <a:pt x="383" y="2087"/>
                      <a:pt x="238" y="2827"/>
                    </a:cubicBezTo>
                    <a:cubicBezTo>
                      <a:pt x="40" y="3778"/>
                      <a:pt x="1" y="5178"/>
                      <a:pt x="159" y="6366"/>
                    </a:cubicBezTo>
                    <a:cubicBezTo>
                      <a:pt x="357" y="8162"/>
                      <a:pt x="714" y="11411"/>
                      <a:pt x="1480" y="13630"/>
                    </a:cubicBezTo>
                    <a:cubicBezTo>
                      <a:pt x="2074" y="15452"/>
                      <a:pt x="2536" y="19097"/>
                      <a:pt x="2563" y="21501"/>
                    </a:cubicBezTo>
                    <a:cubicBezTo>
                      <a:pt x="2602" y="21963"/>
                      <a:pt x="1374" y="22518"/>
                      <a:pt x="450" y="22782"/>
                    </a:cubicBezTo>
                    <a:cubicBezTo>
                      <a:pt x="450" y="22782"/>
                      <a:pt x="489" y="23178"/>
                      <a:pt x="2206" y="23059"/>
                    </a:cubicBezTo>
                    <a:cubicBezTo>
                      <a:pt x="2602" y="22967"/>
                      <a:pt x="3830" y="23205"/>
                      <a:pt x="4134" y="22848"/>
                    </a:cubicBezTo>
                    <a:cubicBezTo>
                      <a:pt x="4570" y="22491"/>
                      <a:pt x="4068" y="21924"/>
                      <a:pt x="4174" y="21580"/>
                    </a:cubicBezTo>
                    <a:cubicBezTo>
                      <a:pt x="5098" y="17711"/>
                      <a:pt x="6260" y="15294"/>
                      <a:pt x="3896" y="12983"/>
                    </a:cubicBezTo>
                    <a:cubicBezTo>
                      <a:pt x="3896" y="12983"/>
                      <a:pt x="4913" y="2893"/>
                      <a:pt x="3183" y="952"/>
                    </a:cubicBezTo>
                    <a:cubicBezTo>
                      <a:pt x="2378" y="1"/>
                      <a:pt x="780" y="186"/>
                      <a:pt x="780" y="186"/>
                    </a:cubicBezTo>
                    <a:close/>
                  </a:path>
                </a:pathLst>
              </a:custGeom>
              <a:solidFill>
                <a:srgbClr val="E2B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00;p72">
                <a:extLst>
                  <a:ext uri="{FF2B5EF4-FFF2-40B4-BE49-F238E27FC236}">
                    <a16:creationId xmlns:a16="http://schemas.microsoft.com/office/drawing/2014/main" xmlns="" id="{D602BD33-AE9E-E39D-AF2C-EBD350AB4432}"/>
                  </a:ext>
                </a:extLst>
              </p:cNvPr>
              <p:cNvSpPr/>
              <p:nvPr/>
            </p:nvSpPr>
            <p:spPr>
              <a:xfrm>
                <a:off x="6585165" y="3081573"/>
                <a:ext cx="760838" cy="1456339"/>
              </a:xfrm>
              <a:custGeom>
                <a:avLst/>
                <a:gdLst/>
                <a:ahLst/>
                <a:cxnLst/>
                <a:rect l="l" t="t" r="r" b="b"/>
                <a:pathLst>
                  <a:path w="11412" h="21844" extrusionOk="0">
                    <a:moveTo>
                      <a:pt x="3117" y="0"/>
                    </a:moveTo>
                    <a:cubicBezTo>
                      <a:pt x="3117" y="0"/>
                      <a:pt x="225" y="1255"/>
                      <a:pt x="133" y="3170"/>
                    </a:cubicBezTo>
                    <a:cubicBezTo>
                      <a:pt x="1" y="5613"/>
                      <a:pt x="1282" y="11701"/>
                      <a:pt x="1929" y="13867"/>
                    </a:cubicBezTo>
                    <a:cubicBezTo>
                      <a:pt x="2444" y="15690"/>
                      <a:pt x="8968" y="18239"/>
                      <a:pt x="9166" y="18291"/>
                    </a:cubicBezTo>
                    <a:cubicBezTo>
                      <a:pt x="10315" y="18793"/>
                      <a:pt x="9906" y="21501"/>
                      <a:pt x="9655" y="21844"/>
                    </a:cubicBezTo>
                    <a:cubicBezTo>
                      <a:pt x="9655" y="21844"/>
                      <a:pt x="10751" y="20431"/>
                      <a:pt x="10724" y="19572"/>
                    </a:cubicBezTo>
                    <a:cubicBezTo>
                      <a:pt x="10711" y="18846"/>
                      <a:pt x="11411" y="17512"/>
                      <a:pt x="11345" y="17261"/>
                    </a:cubicBezTo>
                    <a:cubicBezTo>
                      <a:pt x="11121" y="16535"/>
                      <a:pt x="9813" y="17288"/>
                      <a:pt x="9734" y="17169"/>
                    </a:cubicBezTo>
                    <a:cubicBezTo>
                      <a:pt x="8334" y="14369"/>
                      <a:pt x="6855" y="13682"/>
                      <a:pt x="4240" y="13220"/>
                    </a:cubicBezTo>
                    <a:lnTo>
                      <a:pt x="4742" y="6155"/>
                    </a:lnTo>
                    <a:cubicBezTo>
                      <a:pt x="4742" y="6155"/>
                      <a:pt x="5693" y="4425"/>
                      <a:pt x="4729" y="2734"/>
                    </a:cubicBezTo>
                    <a:cubicBezTo>
                      <a:pt x="4174" y="1889"/>
                      <a:pt x="3117" y="0"/>
                      <a:pt x="3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01;p72">
                <a:extLst>
                  <a:ext uri="{FF2B5EF4-FFF2-40B4-BE49-F238E27FC236}">
                    <a16:creationId xmlns:a16="http://schemas.microsoft.com/office/drawing/2014/main" xmlns="" id="{EFC29717-0336-106E-8185-283D738C22E2}"/>
                  </a:ext>
                </a:extLst>
              </p:cNvPr>
              <p:cNvSpPr/>
              <p:nvPr/>
            </p:nvSpPr>
            <p:spPr>
              <a:xfrm>
                <a:off x="6630100" y="2469616"/>
                <a:ext cx="221944" cy="229011"/>
              </a:xfrm>
              <a:custGeom>
                <a:avLst/>
                <a:gdLst/>
                <a:ahLst/>
                <a:cxnLst/>
                <a:rect l="l" t="t" r="r" b="b"/>
                <a:pathLst>
                  <a:path w="3329" h="3435" extrusionOk="0">
                    <a:moveTo>
                      <a:pt x="2681" y="1"/>
                    </a:moveTo>
                    <a:cubicBezTo>
                      <a:pt x="2681" y="1"/>
                      <a:pt x="2285" y="1837"/>
                      <a:pt x="2826" y="2550"/>
                    </a:cubicBezTo>
                    <a:cubicBezTo>
                      <a:pt x="3328" y="3118"/>
                      <a:pt x="291" y="3435"/>
                      <a:pt x="0" y="2867"/>
                    </a:cubicBezTo>
                    <a:cubicBezTo>
                      <a:pt x="0" y="2867"/>
                      <a:pt x="449" y="2299"/>
                      <a:pt x="595" y="2048"/>
                    </a:cubicBezTo>
                    <a:cubicBezTo>
                      <a:pt x="753" y="1731"/>
                      <a:pt x="819" y="793"/>
                      <a:pt x="819" y="793"/>
                    </a:cubicBezTo>
                    <a:cubicBezTo>
                      <a:pt x="819" y="793"/>
                      <a:pt x="951" y="1"/>
                      <a:pt x="2681" y="1"/>
                    </a:cubicBezTo>
                    <a:close/>
                  </a:path>
                </a:pathLst>
              </a:custGeom>
              <a:solidFill>
                <a:srgbClr val="E2B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02;p72">
                <a:extLst>
                  <a:ext uri="{FF2B5EF4-FFF2-40B4-BE49-F238E27FC236}">
                    <a16:creationId xmlns:a16="http://schemas.microsoft.com/office/drawing/2014/main" xmlns="" id="{94036F64-B529-C2D6-C444-4D94FC1AD70F}"/>
                  </a:ext>
                </a:extLst>
              </p:cNvPr>
              <p:cNvSpPr/>
              <p:nvPr/>
            </p:nvSpPr>
            <p:spPr>
              <a:xfrm>
                <a:off x="6483029" y="2596421"/>
                <a:ext cx="439422" cy="823308"/>
              </a:xfrm>
              <a:custGeom>
                <a:avLst/>
                <a:gdLst/>
                <a:ahLst/>
                <a:cxnLst/>
                <a:rect l="l" t="t" r="r" b="b"/>
                <a:pathLst>
                  <a:path w="6591" h="12349" extrusionOk="0">
                    <a:moveTo>
                      <a:pt x="595" y="4174"/>
                    </a:moveTo>
                    <a:cubicBezTo>
                      <a:pt x="582" y="4372"/>
                      <a:pt x="106" y="8941"/>
                      <a:pt x="106" y="8941"/>
                    </a:cubicBezTo>
                    <a:cubicBezTo>
                      <a:pt x="582" y="8783"/>
                      <a:pt x="2457" y="12256"/>
                      <a:pt x="2457" y="12256"/>
                    </a:cubicBezTo>
                    <a:lnTo>
                      <a:pt x="4531" y="12349"/>
                    </a:lnTo>
                    <a:cubicBezTo>
                      <a:pt x="4531" y="12349"/>
                      <a:pt x="4504" y="11675"/>
                      <a:pt x="4504" y="10949"/>
                    </a:cubicBezTo>
                    <a:cubicBezTo>
                      <a:pt x="4531" y="9549"/>
                      <a:pt x="4848" y="8968"/>
                      <a:pt x="5349" y="8466"/>
                    </a:cubicBezTo>
                    <a:lnTo>
                      <a:pt x="4887" y="7436"/>
                    </a:lnTo>
                    <a:cubicBezTo>
                      <a:pt x="6049" y="4385"/>
                      <a:pt x="6591" y="2483"/>
                      <a:pt x="5481" y="331"/>
                    </a:cubicBezTo>
                    <a:cubicBezTo>
                      <a:pt x="5481" y="331"/>
                      <a:pt x="4821" y="212"/>
                      <a:pt x="4821" y="278"/>
                    </a:cubicBezTo>
                    <a:lnTo>
                      <a:pt x="2035" y="1"/>
                    </a:lnTo>
                    <a:cubicBezTo>
                      <a:pt x="2035" y="1"/>
                      <a:pt x="1031" y="1797"/>
                      <a:pt x="820" y="2048"/>
                    </a:cubicBezTo>
                    <a:cubicBezTo>
                      <a:pt x="1" y="3197"/>
                      <a:pt x="608" y="4042"/>
                      <a:pt x="595" y="4174"/>
                    </a:cubicBezTo>
                    <a:close/>
                  </a:path>
                </a:pathLst>
              </a:custGeom>
              <a:solidFill>
                <a:srgbClr val="E2B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03;p72">
                <a:extLst>
                  <a:ext uri="{FF2B5EF4-FFF2-40B4-BE49-F238E27FC236}">
                    <a16:creationId xmlns:a16="http://schemas.microsoft.com/office/drawing/2014/main" xmlns="" id="{F50E1F11-1F4E-55B1-A080-89E8C11CCD2F}"/>
                  </a:ext>
                </a:extLst>
              </p:cNvPr>
              <p:cNvSpPr/>
              <p:nvPr/>
            </p:nvSpPr>
            <p:spPr>
              <a:xfrm>
                <a:off x="6577232" y="2299676"/>
                <a:ext cx="297682" cy="275680"/>
              </a:xfrm>
              <a:custGeom>
                <a:avLst/>
                <a:gdLst/>
                <a:ahLst/>
                <a:cxnLst/>
                <a:rect l="l" t="t" r="r" b="b"/>
                <a:pathLst>
                  <a:path w="4465" h="4135" extrusionOk="0">
                    <a:moveTo>
                      <a:pt x="2206" y="3936"/>
                    </a:moveTo>
                    <a:cubicBezTo>
                      <a:pt x="2827" y="3699"/>
                      <a:pt x="3316" y="3395"/>
                      <a:pt x="3699" y="2748"/>
                    </a:cubicBezTo>
                    <a:cubicBezTo>
                      <a:pt x="4465" y="1493"/>
                      <a:pt x="3910" y="780"/>
                      <a:pt x="2999" y="424"/>
                    </a:cubicBezTo>
                    <a:cubicBezTo>
                      <a:pt x="1903" y="1"/>
                      <a:pt x="1255" y="463"/>
                      <a:pt x="912" y="727"/>
                    </a:cubicBezTo>
                    <a:cubicBezTo>
                      <a:pt x="622" y="991"/>
                      <a:pt x="225" y="1757"/>
                      <a:pt x="106" y="2484"/>
                    </a:cubicBezTo>
                    <a:cubicBezTo>
                      <a:pt x="1" y="2986"/>
                      <a:pt x="423" y="3699"/>
                      <a:pt x="740" y="3884"/>
                    </a:cubicBezTo>
                    <a:cubicBezTo>
                      <a:pt x="1123" y="4082"/>
                      <a:pt x="1797" y="4135"/>
                      <a:pt x="2206" y="3936"/>
                    </a:cubicBezTo>
                    <a:close/>
                  </a:path>
                </a:pathLst>
              </a:custGeom>
              <a:solidFill>
                <a:srgbClr val="E2B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04;p72">
                <a:extLst>
                  <a:ext uri="{FF2B5EF4-FFF2-40B4-BE49-F238E27FC236}">
                    <a16:creationId xmlns:a16="http://schemas.microsoft.com/office/drawing/2014/main" xmlns="" id="{6AC05BD5-91CD-9473-8128-91EFF2125445}"/>
                  </a:ext>
                </a:extLst>
              </p:cNvPr>
              <p:cNvSpPr/>
              <p:nvPr/>
            </p:nvSpPr>
            <p:spPr>
              <a:xfrm>
                <a:off x="6601032" y="4422490"/>
                <a:ext cx="158541" cy="178809"/>
              </a:xfrm>
              <a:custGeom>
                <a:avLst/>
                <a:gdLst/>
                <a:ahLst/>
                <a:cxnLst/>
                <a:rect l="l" t="t" r="r" b="b"/>
                <a:pathLst>
                  <a:path w="2378" h="2682" extrusionOk="0">
                    <a:moveTo>
                      <a:pt x="317" y="1"/>
                    </a:moveTo>
                    <a:cubicBezTo>
                      <a:pt x="53" y="199"/>
                      <a:pt x="370" y="450"/>
                      <a:pt x="225" y="622"/>
                    </a:cubicBezTo>
                    <a:cubicBezTo>
                      <a:pt x="40" y="846"/>
                      <a:pt x="410" y="965"/>
                      <a:pt x="159" y="1229"/>
                    </a:cubicBezTo>
                    <a:cubicBezTo>
                      <a:pt x="0" y="1401"/>
                      <a:pt x="225" y="1757"/>
                      <a:pt x="225" y="1757"/>
                    </a:cubicBezTo>
                    <a:lnTo>
                      <a:pt x="159" y="2682"/>
                    </a:lnTo>
                    <a:lnTo>
                      <a:pt x="1849" y="1757"/>
                    </a:lnTo>
                    <a:cubicBezTo>
                      <a:pt x="1889" y="1771"/>
                      <a:pt x="2140" y="1744"/>
                      <a:pt x="2179" y="1559"/>
                    </a:cubicBezTo>
                    <a:cubicBezTo>
                      <a:pt x="2206" y="1414"/>
                      <a:pt x="2074" y="1242"/>
                      <a:pt x="2179" y="1110"/>
                    </a:cubicBezTo>
                    <a:cubicBezTo>
                      <a:pt x="2338" y="886"/>
                      <a:pt x="2272" y="846"/>
                      <a:pt x="2232" y="661"/>
                    </a:cubicBezTo>
                    <a:cubicBezTo>
                      <a:pt x="2193" y="410"/>
                      <a:pt x="2378" y="225"/>
                      <a:pt x="2338" y="1"/>
                    </a:cubicBezTo>
                    <a:lnTo>
                      <a:pt x="3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05;p72">
                <a:extLst>
                  <a:ext uri="{FF2B5EF4-FFF2-40B4-BE49-F238E27FC236}">
                    <a16:creationId xmlns:a16="http://schemas.microsoft.com/office/drawing/2014/main" xmlns="" id="{E839C1A3-C049-2D32-163B-3B45D947E878}"/>
                  </a:ext>
                </a:extLst>
              </p:cNvPr>
              <p:cNvSpPr/>
              <p:nvPr/>
            </p:nvSpPr>
            <p:spPr>
              <a:xfrm>
                <a:off x="6683768" y="4456825"/>
                <a:ext cx="59936" cy="2733"/>
              </a:xfrm>
              <a:custGeom>
                <a:avLst/>
                <a:gdLst/>
                <a:ahLst/>
                <a:cxnLst/>
                <a:rect l="l" t="t" r="r" b="b"/>
                <a:pathLst>
                  <a:path w="899" h="41" extrusionOk="0">
                    <a:moveTo>
                      <a:pt x="886" y="27"/>
                    </a:moveTo>
                    <a:cubicBezTo>
                      <a:pt x="872" y="27"/>
                      <a:pt x="872" y="14"/>
                      <a:pt x="872" y="14"/>
                    </a:cubicBezTo>
                    <a:lnTo>
                      <a:pt x="859" y="14"/>
                    </a:lnTo>
                    <a:cubicBezTo>
                      <a:pt x="793" y="1"/>
                      <a:pt x="701" y="1"/>
                      <a:pt x="622" y="1"/>
                    </a:cubicBezTo>
                    <a:cubicBezTo>
                      <a:pt x="410" y="1"/>
                      <a:pt x="199" y="41"/>
                      <a:pt x="1" y="41"/>
                    </a:cubicBezTo>
                    <a:lnTo>
                      <a:pt x="1" y="41"/>
                    </a:lnTo>
                    <a:lnTo>
                      <a:pt x="1" y="41"/>
                    </a:lnTo>
                    <a:cubicBezTo>
                      <a:pt x="173" y="41"/>
                      <a:pt x="357" y="27"/>
                      <a:pt x="529" y="14"/>
                    </a:cubicBezTo>
                    <a:lnTo>
                      <a:pt x="846" y="14"/>
                    </a:lnTo>
                    <a:lnTo>
                      <a:pt x="872" y="14"/>
                    </a:lnTo>
                    <a:cubicBezTo>
                      <a:pt x="886" y="41"/>
                      <a:pt x="886" y="41"/>
                      <a:pt x="886" y="27"/>
                    </a:cubicBezTo>
                    <a:cubicBezTo>
                      <a:pt x="886" y="41"/>
                      <a:pt x="899" y="41"/>
                      <a:pt x="886" y="27"/>
                    </a:cubicBezTo>
                    <a:cubicBezTo>
                      <a:pt x="899" y="27"/>
                      <a:pt x="899" y="27"/>
                      <a:pt x="886"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06;p72">
                <a:extLst>
                  <a:ext uri="{FF2B5EF4-FFF2-40B4-BE49-F238E27FC236}">
                    <a16:creationId xmlns:a16="http://schemas.microsoft.com/office/drawing/2014/main" xmlns="" id="{EADB4CA3-CF74-F30C-7450-0B79DBF6A659}"/>
                  </a:ext>
                </a:extLst>
              </p:cNvPr>
              <p:cNvSpPr/>
              <p:nvPr/>
            </p:nvSpPr>
            <p:spPr>
              <a:xfrm>
                <a:off x="6622166" y="4495560"/>
                <a:ext cx="81071" cy="5400"/>
              </a:xfrm>
              <a:custGeom>
                <a:avLst/>
                <a:gdLst/>
                <a:ahLst/>
                <a:cxnLst/>
                <a:rect l="l" t="t" r="r" b="b"/>
                <a:pathLst>
                  <a:path w="1216" h="81" extrusionOk="0">
                    <a:moveTo>
                      <a:pt x="14" y="14"/>
                    </a:moveTo>
                    <a:cubicBezTo>
                      <a:pt x="185" y="54"/>
                      <a:pt x="331" y="80"/>
                      <a:pt x="489" y="80"/>
                    </a:cubicBezTo>
                    <a:cubicBezTo>
                      <a:pt x="727" y="80"/>
                      <a:pt x="978" y="67"/>
                      <a:pt x="1202" y="54"/>
                    </a:cubicBezTo>
                    <a:cubicBezTo>
                      <a:pt x="1215" y="54"/>
                      <a:pt x="1215" y="54"/>
                      <a:pt x="1215" y="41"/>
                    </a:cubicBezTo>
                    <a:lnTo>
                      <a:pt x="1202" y="27"/>
                    </a:lnTo>
                    <a:cubicBezTo>
                      <a:pt x="1004" y="41"/>
                      <a:pt x="806" y="54"/>
                      <a:pt x="608" y="41"/>
                    </a:cubicBezTo>
                    <a:cubicBezTo>
                      <a:pt x="542" y="41"/>
                      <a:pt x="463" y="41"/>
                      <a:pt x="383" y="27"/>
                    </a:cubicBezTo>
                    <a:cubicBezTo>
                      <a:pt x="251" y="41"/>
                      <a:pt x="132" y="27"/>
                      <a:pt x="14" y="14"/>
                    </a:cubicBezTo>
                    <a:cubicBezTo>
                      <a:pt x="14" y="1"/>
                      <a:pt x="14" y="1"/>
                      <a:pt x="14" y="14"/>
                    </a:cubicBezTo>
                    <a:cubicBezTo>
                      <a:pt x="0" y="14"/>
                      <a:pt x="14" y="14"/>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107;p72">
                <a:extLst>
                  <a:ext uri="{FF2B5EF4-FFF2-40B4-BE49-F238E27FC236}">
                    <a16:creationId xmlns:a16="http://schemas.microsoft.com/office/drawing/2014/main" xmlns="" id="{46672079-CC75-55A6-7CBC-B2E36A530D8A}"/>
                  </a:ext>
                </a:extLst>
              </p:cNvPr>
              <p:cNvSpPr/>
              <p:nvPr/>
            </p:nvSpPr>
            <p:spPr>
              <a:xfrm>
                <a:off x="6636233" y="4465625"/>
                <a:ext cx="22068" cy="2733"/>
              </a:xfrm>
              <a:custGeom>
                <a:avLst/>
                <a:gdLst/>
                <a:ahLst/>
                <a:cxnLst/>
                <a:rect l="l" t="t" r="r" b="b"/>
                <a:pathLst>
                  <a:path w="331" h="41" extrusionOk="0">
                    <a:moveTo>
                      <a:pt x="1" y="14"/>
                    </a:moveTo>
                    <a:cubicBezTo>
                      <a:pt x="67" y="14"/>
                      <a:pt x="133" y="27"/>
                      <a:pt x="186" y="41"/>
                    </a:cubicBezTo>
                    <a:lnTo>
                      <a:pt x="318" y="41"/>
                    </a:lnTo>
                    <a:cubicBezTo>
                      <a:pt x="331" y="41"/>
                      <a:pt x="331" y="41"/>
                      <a:pt x="331" y="27"/>
                    </a:cubicBezTo>
                    <a:cubicBezTo>
                      <a:pt x="331" y="27"/>
                      <a:pt x="331" y="14"/>
                      <a:pt x="318" y="14"/>
                    </a:cubicBezTo>
                    <a:lnTo>
                      <a:pt x="1" y="14"/>
                    </a:lnTo>
                    <a:cubicBezTo>
                      <a:pt x="1" y="1"/>
                      <a:pt x="1" y="1"/>
                      <a:pt x="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08;p72">
                <a:extLst>
                  <a:ext uri="{FF2B5EF4-FFF2-40B4-BE49-F238E27FC236}">
                    <a16:creationId xmlns:a16="http://schemas.microsoft.com/office/drawing/2014/main" xmlns="" id="{0E198AB5-CFB9-2F12-B5D5-BCF4F43DBAC6}"/>
                  </a:ext>
                </a:extLst>
              </p:cNvPr>
              <p:cNvSpPr/>
              <p:nvPr/>
            </p:nvSpPr>
            <p:spPr>
              <a:xfrm>
                <a:off x="6642434" y="4437491"/>
                <a:ext cx="22934" cy="1800"/>
              </a:xfrm>
              <a:custGeom>
                <a:avLst/>
                <a:gdLst/>
                <a:ahLst/>
                <a:cxnLst/>
                <a:rect l="l" t="t" r="r" b="b"/>
                <a:pathLst>
                  <a:path w="344" h="27" extrusionOk="0">
                    <a:moveTo>
                      <a:pt x="0" y="27"/>
                    </a:moveTo>
                    <a:lnTo>
                      <a:pt x="132" y="27"/>
                    </a:lnTo>
                    <a:lnTo>
                      <a:pt x="330" y="27"/>
                    </a:lnTo>
                    <a:cubicBezTo>
                      <a:pt x="343" y="27"/>
                      <a:pt x="343" y="27"/>
                      <a:pt x="343" y="14"/>
                    </a:cubicBezTo>
                    <a:lnTo>
                      <a:pt x="330" y="0"/>
                    </a:lnTo>
                    <a:lnTo>
                      <a:pt x="93" y="0"/>
                    </a:lnTo>
                    <a:cubicBezTo>
                      <a:pt x="79" y="0"/>
                      <a:pt x="40" y="14"/>
                      <a:pt x="0" y="27"/>
                    </a:cubicBezTo>
                    <a:cubicBezTo>
                      <a:pt x="0" y="14"/>
                      <a:pt x="0" y="14"/>
                      <a:pt x="0" y="27"/>
                    </a:cubicBezTo>
                    <a:cubicBezTo>
                      <a:pt x="0" y="14"/>
                      <a:pt x="0" y="27"/>
                      <a:pt x="0"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109;p72">
                <a:extLst>
                  <a:ext uri="{FF2B5EF4-FFF2-40B4-BE49-F238E27FC236}">
                    <a16:creationId xmlns:a16="http://schemas.microsoft.com/office/drawing/2014/main" xmlns="" id="{51D6CDF1-77B1-701C-2412-302D7FBB1126}"/>
                  </a:ext>
                </a:extLst>
              </p:cNvPr>
              <p:cNvSpPr/>
              <p:nvPr/>
            </p:nvSpPr>
            <p:spPr>
              <a:xfrm>
                <a:off x="6690835" y="4514960"/>
                <a:ext cx="20334" cy="2733"/>
              </a:xfrm>
              <a:custGeom>
                <a:avLst/>
                <a:gdLst/>
                <a:ahLst/>
                <a:cxnLst/>
                <a:rect l="l" t="t" r="r" b="b"/>
                <a:pathLst>
                  <a:path w="305" h="41" extrusionOk="0">
                    <a:moveTo>
                      <a:pt x="291" y="1"/>
                    </a:moveTo>
                    <a:cubicBezTo>
                      <a:pt x="238" y="14"/>
                      <a:pt x="199" y="14"/>
                      <a:pt x="146" y="14"/>
                    </a:cubicBezTo>
                    <a:lnTo>
                      <a:pt x="14" y="14"/>
                    </a:lnTo>
                    <a:cubicBezTo>
                      <a:pt x="0" y="14"/>
                      <a:pt x="0" y="14"/>
                      <a:pt x="0" y="27"/>
                    </a:cubicBezTo>
                    <a:cubicBezTo>
                      <a:pt x="0" y="27"/>
                      <a:pt x="0" y="40"/>
                      <a:pt x="14" y="40"/>
                    </a:cubicBezTo>
                    <a:lnTo>
                      <a:pt x="172" y="40"/>
                    </a:lnTo>
                    <a:cubicBezTo>
                      <a:pt x="225" y="14"/>
                      <a:pt x="265" y="14"/>
                      <a:pt x="291" y="1"/>
                    </a:cubicBezTo>
                    <a:cubicBezTo>
                      <a:pt x="291" y="1"/>
                      <a:pt x="304" y="1"/>
                      <a:pt x="291" y="1"/>
                    </a:cubicBezTo>
                    <a:cubicBezTo>
                      <a:pt x="304" y="1"/>
                      <a:pt x="291"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10;p72">
                <a:extLst>
                  <a:ext uri="{FF2B5EF4-FFF2-40B4-BE49-F238E27FC236}">
                    <a16:creationId xmlns:a16="http://schemas.microsoft.com/office/drawing/2014/main" xmlns="" id="{6E7F62B8-CD63-F6B8-0BF1-628C638FB602}"/>
                  </a:ext>
                </a:extLst>
              </p:cNvPr>
              <p:cNvSpPr/>
              <p:nvPr/>
            </p:nvSpPr>
            <p:spPr>
              <a:xfrm>
                <a:off x="6733970" y="4434824"/>
                <a:ext cx="9734" cy="5334"/>
              </a:xfrm>
              <a:custGeom>
                <a:avLst/>
                <a:gdLst/>
                <a:ahLst/>
                <a:cxnLst/>
                <a:rect l="l" t="t" r="r" b="b"/>
                <a:pathLst>
                  <a:path w="146" h="80" extrusionOk="0">
                    <a:moveTo>
                      <a:pt x="133" y="14"/>
                    </a:moveTo>
                    <a:cubicBezTo>
                      <a:pt x="119" y="14"/>
                      <a:pt x="119" y="14"/>
                      <a:pt x="133" y="14"/>
                    </a:cubicBezTo>
                    <a:cubicBezTo>
                      <a:pt x="106" y="1"/>
                      <a:pt x="80" y="14"/>
                      <a:pt x="80" y="14"/>
                    </a:cubicBezTo>
                    <a:cubicBezTo>
                      <a:pt x="53" y="27"/>
                      <a:pt x="27" y="54"/>
                      <a:pt x="1" y="67"/>
                    </a:cubicBezTo>
                    <a:lnTo>
                      <a:pt x="1" y="80"/>
                    </a:lnTo>
                    <a:lnTo>
                      <a:pt x="14" y="80"/>
                    </a:lnTo>
                    <a:cubicBezTo>
                      <a:pt x="53" y="54"/>
                      <a:pt x="80" y="40"/>
                      <a:pt x="133" y="27"/>
                    </a:cubicBezTo>
                    <a:lnTo>
                      <a:pt x="146" y="27"/>
                    </a:lnTo>
                    <a:cubicBezTo>
                      <a:pt x="133" y="27"/>
                      <a:pt x="133" y="27"/>
                      <a:pt x="133" y="14"/>
                    </a:cubicBezTo>
                    <a:cubicBezTo>
                      <a:pt x="133" y="14"/>
                      <a:pt x="133" y="14"/>
                      <a:pt x="133" y="14"/>
                    </a:cubicBezTo>
                    <a:cubicBezTo>
                      <a:pt x="133" y="14"/>
                      <a:pt x="133" y="14"/>
                      <a:pt x="13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11;p72">
                <a:extLst>
                  <a:ext uri="{FF2B5EF4-FFF2-40B4-BE49-F238E27FC236}">
                    <a16:creationId xmlns:a16="http://schemas.microsoft.com/office/drawing/2014/main" xmlns="" id="{2AF54EBF-0AEF-AD7F-1BD3-0FAA7E20F7F1}"/>
                  </a:ext>
                </a:extLst>
              </p:cNvPr>
              <p:cNvSpPr/>
              <p:nvPr/>
            </p:nvSpPr>
            <p:spPr>
              <a:xfrm>
                <a:off x="6701369" y="4435691"/>
                <a:ext cx="12401" cy="8000"/>
              </a:xfrm>
              <a:custGeom>
                <a:avLst/>
                <a:gdLst/>
                <a:ahLst/>
                <a:cxnLst/>
                <a:rect l="l" t="t" r="r" b="b"/>
                <a:pathLst>
                  <a:path w="186" h="120" extrusionOk="0">
                    <a:moveTo>
                      <a:pt x="1" y="1"/>
                    </a:moveTo>
                    <a:cubicBezTo>
                      <a:pt x="14" y="1"/>
                      <a:pt x="14" y="14"/>
                      <a:pt x="14" y="14"/>
                    </a:cubicBezTo>
                    <a:cubicBezTo>
                      <a:pt x="41" y="41"/>
                      <a:pt x="93" y="54"/>
                      <a:pt x="120" y="80"/>
                    </a:cubicBezTo>
                    <a:cubicBezTo>
                      <a:pt x="133" y="93"/>
                      <a:pt x="146" y="107"/>
                      <a:pt x="173" y="120"/>
                    </a:cubicBezTo>
                    <a:lnTo>
                      <a:pt x="186" y="120"/>
                    </a:lnTo>
                    <a:lnTo>
                      <a:pt x="186" y="107"/>
                    </a:lnTo>
                    <a:lnTo>
                      <a:pt x="107" y="27"/>
                    </a:lnTo>
                    <a:cubicBezTo>
                      <a:pt x="80" y="14"/>
                      <a:pt x="54" y="1"/>
                      <a:pt x="14" y="1"/>
                    </a:cubicBezTo>
                    <a:cubicBezTo>
                      <a:pt x="27" y="1"/>
                      <a:pt x="14" y="1"/>
                      <a:pt x="1" y="1"/>
                    </a:cubicBezTo>
                    <a:cubicBezTo>
                      <a:pt x="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12;p72">
                <a:extLst>
                  <a:ext uri="{FF2B5EF4-FFF2-40B4-BE49-F238E27FC236}">
                    <a16:creationId xmlns:a16="http://schemas.microsoft.com/office/drawing/2014/main" xmlns="" id="{C32D5F8C-F315-4996-1286-B730F2DEDDA2}"/>
                  </a:ext>
                </a:extLst>
              </p:cNvPr>
              <p:cNvSpPr/>
              <p:nvPr/>
            </p:nvSpPr>
            <p:spPr>
              <a:xfrm>
                <a:off x="6727836" y="4471825"/>
                <a:ext cx="13267" cy="7134"/>
              </a:xfrm>
              <a:custGeom>
                <a:avLst/>
                <a:gdLst/>
                <a:ahLst/>
                <a:cxnLst/>
                <a:rect l="l" t="t" r="r" b="b"/>
                <a:pathLst>
                  <a:path w="199" h="107" extrusionOk="0">
                    <a:moveTo>
                      <a:pt x="185" y="14"/>
                    </a:moveTo>
                    <a:cubicBezTo>
                      <a:pt x="172" y="14"/>
                      <a:pt x="172" y="0"/>
                      <a:pt x="172" y="0"/>
                    </a:cubicBezTo>
                    <a:cubicBezTo>
                      <a:pt x="145" y="0"/>
                      <a:pt x="119" y="14"/>
                      <a:pt x="106" y="27"/>
                    </a:cubicBezTo>
                    <a:cubicBezTo>
                      <a:pt x="66" y="40"/>
                      <a:pt x="27" y="66"/>
                      <a:pt x="0" y="93"/>
                    </a:cubicBezTo>
                    <a:lnTo>
                      <a:pt x="0" y="106"/>
                    </a:lnTo>
                    <a:lnTo>
                      <a:pt x="13" y="106"/>
                    </a:lnTo>
                    <a:cubicBezTo>
                      <a:pt x="40" y="93"/>
                      <a:pt x="66" y="80"/>
                      <a:pt x="106" y="66"/>
                    </a:cubicBezTo>
                    <a:cubicBezTo>
                      <a:pt x="132" y="53"/>
                      <a:pt x="159" y="53"/>
                      <a:pt x="185" y="40"/>
                    </a:cubicBezTo>
                    <a:lnTo>
                      <a:pt x="198" y="40"/>
                    </a:lnTo>
                    <a:cubicBezTo>
                      <a:pt x="185" y="27"/>
                      <a:pt x="185" y="27"/>
                      <a:pt x="185" y="14"/>
                    </a:cubicBezTo>
                    <a:cubicBezTo>
                      <a:pt x="185" y="27"/>
                      <a:pt x="185" y="14"/>
                      <a:pt x="185"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13;p72">
                <a:extLst>
                  <a:ext uri="{FF2B5EF4-FFF2-40B4-BE49-F238E27FC236}">
                    <a16:creationId xmlns:a16="http://schemas.microsoft.com/office/drawing/2014/main" xmlns="" id="{1EDA6379-97C7-4C8D-CA2C-E9957FBA405F}"/>
                  </a:ext>
                </a:extLst>
              </p:cNvPr>
              <p:cNvSpPr/>
              <p:nvPr/>
            </p:nvSpPr>
            <p:spPr>
              <a:xfrm>
                <a:off x="6680302" y="4440091"/>
                <a:ext cx="7934" cy="4467"/>
              </a:xfrm>
              <a:custGeom>
                <a:avLst/>
                <a:gdLst/>
                <a:ahLst/>
                <a:cxnLst/>
                <a:rect l="l" t="t" r="r" b="b"/>
                <a:pathLst>
                  <a:path w="119" h="67" extrusionOk="0">
                    <a:moveTo>
                      <a:pt x="13" y="14"/>
                    </a:moveTo>
                    <a:lnTo>
                      <a:pt x="106" y="67"/>
                    </a:lnTo>
                    <a:lnTo>
                      <a:pt x="119" y="67"/>
                    </a:lnTo>
                    <a:lnTo>
                      <a:pt x="119" y="54"/>
                    </a:lnTo>
                    <a:cubicBezTo>
                      <a:pt x="106" y="41"/>
                      <a:pt x="92" y="27"/>
                      <a:pt x="66" y="14"/>
                    </a:cubicBezTo>
                    <a:cubicBezTo>
                      <a:pt x="40" y="1"/>
                      <a:pt x="26" y="1"/>
                      <a:pt x="13" y="14"/>
                    </a:cubicBezTo>
                    <a:cubicBezTo>
                      <a:pt x="13" y="1"/>
                      <a:pt x="13" y="1"/>
                      <a:pt x="13" y="14"/>
                    </a:cubicBezTo>
                    <a:cubicBezTo>
                      <a:pt x="0" y="1"/>
                      <a:pt x="0" y="1"/>
                      <a:pt x="1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14;p72">
                <a:extLst>
                  <a:ext uri="{FF2B5EF4-FFF2-40B4-BE49-F238E27FC236}">
                    <a16:creationId xmlns:a16="http://schemas.microsoft.com/office/drawing/2014/main" xmlns="" id="{8723B646-40C3-D26E-C219-5FC4A4506AD5}"/>
                  </a:ext>
                </a:extLst>
              </p:cNvPr>
              <p:cNvSpPr/>
              <p:nvPr/>
            </p:nvSpPr>
            <p:spPr>
              <a:xfrm>
                <a:off x="6677635" y="4472692"/>
                <a:ext cx="8867" cy="11534"/>
              </a:xfrm>
              <a:custGeom>
                <a:avLst/>
                <a:gdLst/>
                <a:ahLst/>
                <a:cxnLst/>
                <a:rect l="l" t="t" r="r" b="b"/>
                <a:pathLst>
                  <a:path w="133" h="173" extrusionOk="0">
                    <a:moveTo>
                      <a:pt x="119" y="14"/>
                    </a:moveTo>
                    <a:cubicBezTo>
                      <a:pt x="106" y="14"/>
                      <a:pt x="106" y="14"/>
                      <a:pt x="93" y="27"/>
                    </a:cubicBezTo>
                    <a:cubicBezTo>
                      <a:pt x="53" y="53"/>
                      <a:pt x="40" y="106"/>
                      <a:pt x="14" y="146"/>
                    </a:cubicBezTo>
                    <a:cubicBezTo>
                      <a:pt x="0" y="146"/>
                      <a:pt x="14" y="159"/>
                      <a:pt x="14" y="172"/>
                    </a:cubicBezTo>
                    <a:lnTo>
                      <a:pt x="40" y="172"/>
                    </a:lnTo>
                    <a:lnTo>
                      <a:pt x="119" y="53"/>
                    </a:lnTo>
                    <a:lnTo>
                      <a:pt x="132" y="40"/>
                    </a:lnTo>
                    <a:cubicBezTo>
                      <a:pt x="132" y="27"/>
                      <a:pt x="132" y="14"/>
                      <a:pt x="119" y="14"/>
                    </a:cubicBezTo>
                    <a:cubicBezTo>
                      <a:pt x="132" y="14"/>
                      <a:pt x="132" y="1"/>
                      <a:pt x="119" y="14"/>
                    </a:cubicBezTo>
                    <a:cubicBezTo>
                      <a:pt x="119" y="1"/>
                      <a:pt x="119" y="1"/>
                      <a:pt x="119"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15;p72">
                <a:extLst>
                  <a:ext uri="{FF2B5EF4-FFF2-40B4-BE49-F238E27FC236}">
                    <a16:creationId xmlns:a16="http://schemas.microsoft.com/office/drawing/2014/main" xmlns="" id="{E5829ED9-2C20-69ED-84DF-C1D7BAE7F841}"/>
                  </a:ext>
                </a:extLst>
              </p:cNvPr>
              <p:cNvSpPr/>
              <p:nvPr/>
            </p:nvSpPr>
            <p:spPr>
              <a:xfrm>
                <a:off x="6644167" y="4448025"/>
                <a:ext cx="11534" cy="9800"/>
              </a:xfrm>
              <a:custGeom>
                <a:avLst/>
                <a:gdLst/>
                <a:ahLst/>
                <a:cxnLst/>
                <a:rect l="l" t="t" r="r" b="b"/>
                <a:pathLst>
                  <a:path w="173" h="147" extrusionOk="0">
                    <a:moveTo>
                      <a:pt x="1" y="14"/>
                    </a:moveTo>
                    <a:cubicBezTo>
                      <a:pt x="14" y="14"/>
                      <a:pt x="14" y="14"/>
                      <a:pt x="14" y="14"/>
                    </a:cubicBezTo>
                    <a:cubicBezTo>
                      <a:pt x="40" y="27"/>
                      <a:pt x="53" y="40"/>
                      <a:pt x="80" y="67"/>
                    </a:cubicBezTo>
                    <a:cubicBezTo>
                      <a:pt x="106" y="80"/>
                      <a:pt x="119" y="106"/>
                      <a:pt x="133" y="120"/>
                    </a:cubicBezTo>
                    <a:lnTo>
                      <a:pt x="159" y="146"/>
                    </a:lnTo>
                    <a:lnTo>
                      <a:pt x="172" y="146"/>
                    </a:lnTo>
                    <a:lnTo>
                      <a:pt x="172" y="133"/>
                    </a:lnTo>
                    <a:cubicBezTo>
                      <a:pt x="159" y="120"/>
                      <a:pt x="159" y="106"/>
                      <a:pt x="159" y="93"/>
                    </a:cubicBezTo>
                    <a:lnTo>
                      <a:pt x="119" y="54"/>
                    </a:lnTo>
                    <a:cubicBezTo>
                      <a:pt x="80" y="27"/>
                      <a:pt x="53" y="14"/>
                      <a:pt x="27" y="1"/>
                    </a:cubicBezTo>
                    <a:cubicBezTo>
                      <a:pt x="14" y="1"/>
                      <a:pt x="14" y="1"/>
                      <a:pt x="1" y="14"/>
                    </a:cubicBezTo>
                    <a:cubicBezTo>
                      <a:pt x="14" y="1"/>
                      <a:pt x="1" y="1"/>
                      <a:pt x="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16;p72">
                <a:extLst>
                  <a:ext uri="{FF2B5EF4-FFF2-40B4-BE49-F238E27FC236}">
                    <a16:creationId xmlns:a16="http://schemas.microsoft.com/office/drawing/2014/main" xmlns="" id="{6221C4F3-0A0E-1A0A-3161-2E564EFE7327}"/>
                  </a:ext>
                </a:extLst>
              </p:cNvPr>
              <p:cNvSpPr/>
              <p:nvPr/>
            </p:nvSpPr>
            <p:spPr>
              <a:xfrm>
                <a:off x="6630100" y="4434824"/>
                <a:ext cx="12401" cy="10667"/>
              </a:xfrm>
              <a:custGeom>
                <a:avLst/>
                <a:gdLst/>
                <a:ahLst/>
                <a:cxnLst/>
                <a:rect l="l" t="t" r="r" b="b"/>
                <a:pathLst>
                  <a:path w="186" h="160" extrusionOk="0">
                    <a:moveTo>
                      <a:pt x="0" y="14"/>
                    </a:moveTo>
                    <a:cubicBezTo>
                      <a:pt x="27" y="27"/>
                      <a:pt x="66" y="54"/>
                      <a:pt x="79" y="80"/>
                    </a:cubicBezTo>
                    <a:cubicBezTo>
                      <a:pt x="106" y="106"/>
                      <a:pt x="146" y="133"/>
                      <a:pt x="172" y="159"/>
                    </a:cubicBezTo>
                    <a:lnTo>
                      <a:pt x="185" y="159"/>
                    </a:lnTo>
                    <a:lnTo>
                      <a:pt x="185" y="146"/>
                    </a:lnTo>
                    <a:cubicBezTo>
                      <a:pt x="146" y="106"/>
                      <a:pt x="106" y="67"/>
                      <a:pt x="66" y="27"/>
                    </a:cubicBezTo>
                    <a:cubicBezTo>
                      <a:pt x="53" y="14"/>
                      <a:pt x="27" y="14"/>
                      <a:pt x="0" y="14"/>
                    </a:cubicBezTo>
                    <a:cubicBezTo>
                      <a:pt x="0" y="1"/>
                      <a:pt x="0" y="1"/>
                      <a:pt x="0"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17;p72">
                <a:extLst>
                  <a:ext uri="{FF2B5EF4-FFF2-40B4-BE49-F238E27FC236}">
                    <a16:creationId xmlns:a16="http://schemas.microsoft.com/office/drawing/2014/main" xmlns="" id="{FB48EDC9-60E1-B530-F235-644FDCE99564}"/>
                  </a:ext>
                </a:extLst>
              </p:cNvPr>
              <p:cNvSpPr/>
              <p:nvPr/>
            </p:nvSpPr>
            <p:spPr>
              <a:xfrm>
                <a:off x="6704036" y="4479759"/>
                <a:ext cx="9734" cy="8867"/>
              </a:xfrm>
              <a:custGeom>
                <a:avLst/>
                <a:gdLst/>
                <a:ahLst/>
                <a:cxnLst/>
                <a:rect l="l" t="t" r="r" b="b"/>
                <a:pathLst>
                  <a:path w="146" h="133" extrusionOk="0">
                    <a:moveTo>
                      <a:pt x="1" y="13"/>
                    </a:moveTo>
                    <a:lnTo>
                      <a:pt x="1" y="13"/>
                    </a:lnTo>
                    <a:cubicBezTo>
                      <a:pt x="1" y="27"/>
                      <a:pt x="1" y="27"/>
                      <a:pt x="14" y="40"/>
                    </a:cubicBezTo>
                    <a:cubicBezTo>
                      <a:pt x="53" y="80"/>
                      <a:pt x="93" y="106"/>
                      <a:pt x="133" y="132"/>
                    </a:cubicBezTo>
                    <a:lnTo>
                      <a:pt x="146" y="132"/>
                    </a:lnTo>
                    <a:cubicBezTo>
                      <a:pt x="146" y="132"/>
                      <a:pt x="146" y="119"/>
                      <a:pt x="146" y="119"/>
                    </a:cubicBezTo>
                    <a:cubicBezTo>
                      <a:pt x="106" y="80"/>
                      <a:pt x="80" y="40"/>
                      <a:pt x="27" y="13"/>
                    </a:cubicBezTo>
                    <a:lnTo>
                      <a:pt x="14" y="13"/>
                    </a:lnTo>
                    <a:cubicBezTo>
                      <a:pt x="1" y="0"/>
                      <a:pt x="14" y="0"/>
                      <a:pt x="1" y="13"/>
                    </a:cubicBezTo>
                    <a:cubicBezTo>
                      <a:pt x="1" y="0"/>
                      <a:pt x="1" y="0"/>
                      <a:pt x="1"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18;p72">
                <a:extLst>
                  <a:ext uri="{FF2B5EF4-FFF2-40B4-BE49-F238E27FC236}">
                    <a16:creationId xmlns:a16="http://schemas.microsoft.com/office/drawing/2014/main" xmlns="" id="{515F24BE-592C-49C5-B81A-1359E422F556}"/>
                  </a:ext>
                </a:extLst>
              </p:cNvPr>
              <p:cNvSpPr/>
              <p:nvPr/>
            </p:nvSpPr>
            <p:spPr>
              <a:xfrm>
                <a:off x="6647700" y="4485026"/>
                <a:ext cx="13267" cy="6200"/>
              </a:xfrm>
              <a:custGeom>
                <a:avLst/>
                <a:gdLst/>
                <a:ahLst/>
                <a:cxnLst/>
                <a:rect l="l" t="t" r="r" b="b"/>
                <a:pathLst>
                  <a:path w="199" h="93" extrusionOk="0">
                    <a:moveTo>
                      <a:pt x="185" y="14"/>
                    </a:moveTo>
                    <a:cubicBezTo>
                      <a:pt x="172" y="14"/>
                      <a:pt x="172" y="1"/>
                      <a:pt x="172" y="1"/>
                    </a:cubicBezTo>
                    <a:cubicBezTo>
                      <a:pt x="146" y="1"/>
                      <a:pt x="132" y="14"/>
                      <a:pt x="106" y="14"/>
                    </a:cubicBezTo>
                    <a:cubicBezTo>
                      <a:pt x="66" y="27"/>
                      <a:pt x="40" y="53"/>
                      <a:pt x="0" y="67"/>
                    </a:cubicBezTo>
                    <a:cubicBezTo>
                      <a:pt x="0" y="67"/>
                      <a:pt x="0" y="80"/>
                      <a:pt x="0" y="80"/>
                    </a:cubicBezTo>
                    <a:cubicBezTo>
                      <a:pt x="0" y="80"/>
                      <a:pt x="0" y="93"/>
                      <a:pt x="0" y="80"/>
                    </a:cubicBezTo>
                    <a:cubicBezTo>
                      <a:pt x="27" y="67"/>
                      <a:pt x="53" y="53"/>
                      <a:pt x="80" y="53"/>
                    </a:cubicBezTo>
                    <a:cubicBezTo>
                      <a:pt x="106" y="53"/>
                      <a:pt x="132" y="53"/>
                      <a:pt x="159" y="40"/>
                    </a:cubicBezTo>
                    <a:cubicBezTo>
                      <a:pt x="185" y="27"/>
                      <a:pt x="185" y="27"/>
                      <a:pt x="185" y="14"/>
                    </a:cubicBezTo>
                    <a:cubicBezTo>
                      <a:pt x="198" y="14"/>
                      <a:pt x="198" y="14"/>
                      <a:pt x="185" y="14"/>
                    </a:cubicBezTo>
                    <a:cubicBezTo>
                      <a:pt x="198" y="14"/>
                      <a:pt x="198" y="14"/>
                      <a:pt x="185"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19;p72">
                <a:extLst>
                  <a:ext uri="{FF2B5EF4-FFF2-40B4-BE49-F238E27FC236}">
                    <a16:creationId xmlns:a16="http://schemas.microsoft.com/office/drawing/2014/main" xmlns="" id="{9BC8F28B-DD9E-B676-21B3-B67412182E81}"/>
                  </a:ext>
                </a:extLst>
              </p:cNvPr>
              <p:cNvSpPr/>
              <p:nvPr/>
            </p:nvSpPr>
            <p:spPr>
              <a:xfrm>
                <a:off x="6623900" y="4450691"/>
                <a:ext cx="11534" cy="11534"/>
              </a:xfrm>
              <a:custGeom>
                <a:avLst/>
                <a:gdLst/>
                <a:ahLst/>
                <a:cxnLst/>
                <a:rect l="l" t="t" r="r" b="b"/>
                <a:pathLst>
                  <a:path w="173" h="173" extrusionOk="0">
                    <a:moveTo>
                      <a:pt x="159" y="0"/>
                    </a:moveTo>
                    <a:cubicBezTo>
                      <a:pt x="146" y="0"/>
                      <a:pt x="146" y="0"/>
                      <a:pt x="133" y="14"/>
                    </a:cubicBezTo>
                    <a:cubicBezTo>
                      <a:pt x="106" y="27"/>
                      <a:pt x="93" y="53"/>
                      <a:pt x="67" y="66"/>
                    </a:cubicBezTo>
                    <a:cubicBezTo>
                      <a:pt x="40" y="93"/>
                      <a:pt x="14" y="119"/>
                      <a:pt x="1" y="159"/>
                    </a:cubicBezTo>
                    <a:lnTo>
                      <a:pt x="1" y="172"/>
                    </a:lnTo>
                    <a:lnTo>
                      <a:pt x="14" y="172"/>
                    </a:lnTo>
                    <a:lnTo>
                      <a:pt x="54" y="133"/>
                    </a:lnTo>
                    <a:cubicBezTo>
                      <a:pt x="80" y="106"/>
                      <a:pt x="120" y="80"/>
                      <a:pt x="146" y="40"/>
                    </a:cubicBezTo>
                    <a:cubicBezTo>
                      <a:pt x="172" y="27"/>
                      <a:pt x="172" y="14"/>
                      <a:pt x="159" y="0"/>
                    </a:cubicBezTo>
                    <a:cubicBezTo>
                      <a:pt x="172" y="14"/>
                      <a:pt x="172" y="0"/>
                      <a:pt x="159" y="0"/>
                    </a:cubicBezTo>
                    <a:cubicBezTo>
                      <a:pt x="172" y="0"/>
                      <a:pt x="172"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20;p72">
                <a:extLst>
                  <a:ext uri="{FF2B5EF4-FFF2-40B4-BE49-F238E27FC236}">
                    <a16:creationId xmlns:a16="http://schemas.microsoft.com/office/drawing/2014/main" xmlns="" id="{007750E9-B40A-857C-7C3A-BFC66303C79D}"/>
                  </a:ext>
                </a:extLst>
              </p:cNvPr>
              <p:cNvSpPr/>
              <p:nvPr/>
            </p:nvSpPr>
            <p:spPr>
              <a:xfrm>
                <a:off x="6669701" y="4452425"/>
                <a:ext cx="9734" cy="6267"/>
              </a:xfrm>
              <a:custGeom>
                <a:avLst/>
                <a:gdLst/>
                <a:ahLst/>
                <a:cxnLst/>
                <a:rect l="l" t="t" r="r" b="b"/>
                <a:pathLst>
                  <a:path w="146" h="94" extrusionOk="0">
                    <a:moveTo>
                      <a:pt x="119" y="1"/>
                    </a:moveTo>
                    <a:cubicBezTo>
                      <a:pt x="106" y="14"/>
                      <a:pt x="80" y="14"/>
                      <a:pt x="67" y="27"/>
                    </a:cubicBezTo>
                    <a:cubicBezTo>
                      <a:pt x="53" y="40"/>
                      <a:pt x="27" y="67"/>
                      <a:pt x="1" y="80"/>
                    </a:cubicBezTo>
                    <a:lnTo>
                      <a:pt x="1" y="93"/>
                    </a:lnTo>
                    <a:lnTo>
                      <a:pt x="14" y="93"/>
                    </a:lnTo>
                    <a:lnTo>
                      <a:pt x="133" y="27"/>
                    </a:lnTo>
                    <a:cubicBezTo>
                      <a:pt x="133" y="27"/>
                      <a:pt x="146" y="14"/>
                      <a:pt x="133" y="14"/>
                    </a:cubicBezTo>
                    <a:cubicBezTo>
                      <a:pt x="133" y="1"/>
                      <a:pt x="11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21;p72">
                <a:extLst>
                  <a:ext uri="{FF2B5EF4-FFF2-40B4-BE49-F238E27FC236}">
                    <a16:creationId xmlns:a16="http://schemas.microsoft.com/office/drawing/2014/main" xmlns="" id="{6A0A5DAF-6096-849C-9F12-D535FCB7580F}"/>
                  </a:ext>
                </a:extLst>
              </p:cNvPr>
              <p:cNvSpPr/>
              <p:nvPr/>
            </p:nvSpPr>
            <p:spPr>
              <a:xfrm>
                <a:off x="6651234" y="4517627"/>
                <a:ext cx="8000" cy="7934"/>
              </a:xfrm>
              <a:custGeom>
                <a:avLst/>
                <a:gdLst/>
                <a:ahLst/>
                <a:cxnLst/>
                <a:rect l="l" t="t" r="r" b="b"/>
                <a:pathLst>
                  <a:path w="120" h="119" extrusionOk="0">
                    <a:moveTo>
                      <a:pt x="106" y="0"/>
                    </a:moveTo>
                    <a:lnTo>
                      <a:pt x="93" y="0"/>
                    </a:lnTo>
                    <a:cubicBezTo>
                      <a:pt x="79" y="0"/>
                      <a:pt x="79" y="13"/>
                      <a:pt x="79" y="13"/>
                    </a:cubicBezTo>
                    <a:cubicBezTo>
                      <a:pt x="66" y="27"/>
                      <a:pt x="53" y="53"/>
                      <a:pt x="27" y="66"/>
                    </a:cubicBezTo>
                    <a:cubicBezTo>
                      <a:pt x="13" y="79"/>
                      <a:pt x="13" y="93"/>
                      <a:pt x="0" y="106"/>
                    </a:cubicBezTo>
                    <a:lnTo>
                      <a:pt x="0" y="119"/>
                    </a:lnTo>
                    <a:lnTo>
                      <a:pt x="13" y="119"/>
                    </a:lnTo>
                    <a:cubicBezTo>
                      <a:pt x="40" y="106"/>
                      <a:pt x="66" y="79"/>
                      <a:pt x="93" y="53"/>
                    </a:cubicBezTo>
                    <a:cubicBezTo>
                      <a:pt x="106" y="40"/>
                      <a:pt x="119" y="27"/>
                      <a:pt x="119" y="13"/>
                    </a:cubicBezTo>
                    <a:lnTo>
                      <a:pt x="119" y="0"/>
                    </a:lnTo>
                    <a:cubicBezTo>
                      <a:pt x="119" y="13"/>
                      <a:pt x="119" y="27"/>
                      <a:pt x="106" y="0"/>
                    </a:cubicBezTo>
                    <a:cubicBezTo>
                      <a:pt x="119" y="13"/>
                      <a:pt x="119"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22;p72">
                <a:extLst>
                  <a:ext uri="{FF2B5EF4-FFF2-40B4-BE49-F238E27FC236}">
                    <a16:creationId xmlns:a16="http://schemas.microsoft.com/office/drawing/2014/main" xmlns="" id="{A0FB2022-F88D-2CD5-C2EF-E34889FDBC83}"/>
                  </a:ext>
                </a:extLst>
              </p:cNvPr>
              <p:cNvSpPr/>
              <p:nvPr/>
            </p:nvSpPr>
            <p:spPr>
              <a:xfrm>
                <a:off x="6625700" y="4509694"/>
                <a:ext cx="8867" cy="9734"/>
              </a:xfrm>
              <a:custGeom>
                <a:avLst/>
                <a:gdLst/>
                <a:ahLst/>
                <a:cxnLst/>
                <a:rect l="l" t="t" r="r" b="b"/>
                <a:pathLst>
                  <a:path w="133" h="146" extrusionOk="0">
                    <a:moveTo>
                      <a:pt x="0" y="13"/>
                    </a:moveTo>
                    <a:lnTo>
                      <a:pt x="0" y="13"/>
                    </a:lnTo>
                    <a:lnTo>
                      <a:pt x="0" y="40"/>
                    </a:lnTo>
                    <a:cubicBezTo>
                      <a:pt x="13" y="66"/>
                      <a:pt x="40" y="66"/>
                      <a:pt x="53" y="93"/>
                    </a:cubicBezTo>
                    <a:lnTo>
                      <a:pt x="106" y="146"/>
                    </a:lnTo>
                    <a:lnTo>
                      <a:pt x="119" y="146"/>
                    </a:lnTo>
                    <a:cubicBezTo>
                      <a:pt x="132" y="146"/>
                      <a:pt x="132" y="132"/>
                      <a:pt x="119" y="132"/>
                    </a:cubicBezTo>
                    <a:cubicBezTo>
                      <a:pt x="93" y="93"/>
                      <a:pt x="66" y="66"/>
                      <a:pt x="40" y="40"/>
                    </a:cubicBezTo>
                    <a:cubicBezTo>
                      <a:pt x="27" y="27"/>
                      <a:pt x="27" y="13"/>
                      <a:pt x="13" y="13"/>
                    </a:cubicBezTo>
                    <a:cubicBezTo>
                      <a:pt x="13" y="0"/>
                      <a:pt x="13" y="13"/>
                      <a:pt x="0" y="13"/>
                    </a:cubicBezTo>
                    <a:cubicBezTo>
                      <a:pt x="0" y="0"/>
                      <a:pt x="0" y="0"/>
                      <a:pt x="0"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23;p72">
                <a:extLst>
                  <a:ext uri="{FF2B5EF4-FFF2-40B4-BE49-F238E27FC236}">
                    <a16:creationId xmlns:a16="http://schemas.microsoft.com/office/drawing/2014/main" xmlns="" id="{87FEBE13-35C3-4BF9-058C-3429C6ED6303}"/>
                  </a:ext>
                </a:extLst>
              </p:cNvPr>
              <p:cNvSpPr/>
              <p:nvPr/>
            </p:nvSpPr>
            <p:spPr>
              <a:xfrm>
                <a:off x="6647700" y="4536095"/>
                <a:ext cx="8000" cy="6200"/>
              </a:xfrm>
              <a:custGeom>
                <a:avLst/>
                <a:gdLst/>
                <a:ahLst/>
                <a:cxnLst/>
                <a:rect l="l" t="t" r="r" b="b"/>
                <a:pathLst>
                  <a:path w="120" h="93" extrusionOk="0">
                    <a:moveTo>
                      <a:pt x="119" y="0"/>
                    </a:moveTo>
                    <a:cubicBezTo>
                      <a:pt x="106" y="14"/>
                      <a:pt x="93" y="14"/>
                      <a:pt x="80" y="14"/>
                    </a:cubicBezTo>
                    <a:cubicBezTo>
                      <a:pt x="53" y="27"/>
                      <a:pt x="27" y="67"/>
                      <a:pt x="0" y="80"/>
                    </a:cubicBezTo>
                    <a:cubicBezTo>
                      <a:pt x="0" y="80"/>
                      <a:pt x="0" y="93"/>
                      <a:pt x="0" y="93"/>
                    </a:cubicBezTo>
                    <a:lnTo>
                      <a:pt x="14" y="93"/>
                    </a:lnTo>
                    <a:cubicBezTo>
                      <a:pt x="40" y="67"/>
                      <a:pt x="80" y="67"/>
                      <a:pt x="106" y="40"/>
                    </a:cubicBezTo>
                    <a:cubicBezTo>
                      <a:pt x="106" y="40"/>
                      <a:pt x="119" y="27"/>
                      <a:pt x="119" y="0"/>
                    </a:cubicBezTo>
                    <a:cubicBezTo>
                      <a:pt x="119" y="14"/>
                      <a:pt x="11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24;p72">
                <a:extLst>
                  <a:ext uri="{FF2B5EF4-FFF2-40B4-BE49-F238E27FC236}">
                    <a16:creationId xmlns:a16="http://schemas.microsoft.com/office/drawing/2014/main" xmlns="" id="{575DD6BB-BDFD-2C39-C03F-AF552BA0F86A}"/>
                  </a:ext>
                </a:extLst>
              </p:cNvPr>
              <p:cNvSpPr/>
              <p:nvPr/>
            </p:nvSpPr>
            <p:spPr>
              <a:xfrm>
                <a:off x="6679368" y="4514094"/>
                <a:ext cx="9800" cy="7067"/>
              </a:xfrm>
              <a:custGeom>
                <a:avLst/>
                <a:gdLst/>
                <a:ahLst/>
                <a:cxnLst/>
                <a:rect l="l" t="t" r="r" b="b"/>
                <a:pathLst>
                  <a:path w="147" h="106" extrusionOk="0">
                    <a:moveTo>
                      <a:pt x="1" y="0"/>
                    </a:moveTo>
                    <a:cubicBezTo>
                      <a:pt x="1" y="0"/>
                      <a:pt x="1" y="14"/>
                      <a:pt x="14" y="14"/>
                    </a:cubicBezTo>
                    <a:cubicBezTo>
                      <a:pt x="54" y="53"/>
                      <a:pt x="106" y="80"/>
                      <a:pt x="133" y="106"/>
                    </a:cubicBezTo>
                    <a:lnTo>
                      <a:pt x="146" y="106"/>
                    </a:lnTo>
                    <a:lnTo>
                      <a:pt x="146" y="93"/>
                    </a:lnTo>
                    <a:cubicBezTo>
                      <a:pt x="120" y="53"/>
                      <a:pt x="80" y="14"/>
                      <a:pt x="40" y="0"/>
                    </a:cubicBezTo>
                    <a:cubicBezTo>
                      <a:pt x="27" y="0"/>
                      <a:pt x="14" y="0"/>
                      <a:pt x="1" y="0"/>
                    </a:cubicBezTo>
                    <a:cubicBezTo>
                      <a:pt x="14" y="0"/>
                      <a:pt x="1" y="0"/>
                      <a:pt x="1" y="0"/>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25;p72">
                <a:extLst>
                  <a:ext uri="{FF2B5EF4-FFF2-40B4-BE49-F238E27FC236}">
                    <a16:creationId xmlns:a16="http://schemas.microsoft.com/office/drawing/2014/main" xmlns="" id="{B01EE543-C752-809E-8470-EB78EAC7219E}"/>
                  </a:ext>
                </a:extLst>
              </p:cNvPr>
              <p:cNvSpPr/>
              <p:nvPr/>
            </p:nvSpPr>
            <p:spPr>
              <a:xfrm>
                <a:off x="6719036" y="4500027"/>
                <a:ext cx="15001" cy="9734"/>
              </a:xfrm>
              <a:custGeom>
                <a:avLst/>
                <a:gdLst/>
                <a:ahLst/>
                <a:cxnLst/>
                <a:rect l="l" t="t" r="r" b="b"/>
                <a:pathLst>
                  <a:path w="225" h="146" extrusionOk="0">
                    <a:moveTo>
                      <a:pt x="13" y="13"/>
                    </a:moveTo>
                    <a:lnTo>
                      <a:pt x="13" y="13"/>
                    </a:lnTo>
                    <a:cubicBezTo>
                      <a:pt x="27" y="26"/>
                      <a:pt x="40" y="26"/>
                      <a:pt x="53" y="40"/>
                    </a:cubicBezTo>
                    <a:cubicBezTo>
                      <a:pt x="93" y="66"/>
                      <a:pt x="119" y="92"/>
                      <a:pt x="145" y="119"/>
                    </a:cubicBezTo>
                    <a:cubicBezTo>
                      <a:pt x="159" y="119"/>
                      <a:pt x="159" y="132"/>
                      <a:pt x="172" y="132"/>
                    </a:cubicBezTo>
                    <a:cubicBezTo>
                      <a:pt x="185" y="132"/>
                      <a:pt x="185" y="145"/>
                      <a:pt x="198" y="145"/>
                    </a:cubicBezTo>
                    <a:lnTo>
                      <a:pt x="225" y="145"/>
                    </a:lnTo>
                    <a:lnTo>
                      <a:pt x="225" y="132"/>
                    </a:lnTo>
                    <a:cubicBezTo>
                      <a:pt x="211" y="119"/>
                      <a:pt x="211" y="119"/>
                      <a:pt x="211" y="106"/>
                    </a:cubicBezTo>
                    <a:cubicBezTo>
                      <a:pt x="198" y="92"/>
                      <a:pt x="185" y="79"/>
                      <a:pt x="172" y="79"/>
                    </a:cubicBezTo>
                    <a:cubicBezTo>
                      <a:pt x="132" y="53"/>
                      <a:pt x="93" y="26"/>
                      <a:pt x="53" y="13"/>
                    </a:cubicBezTo>
                    <a:lnTo>
                      <a:pt x="40" y="0"/>
                    </a:lnTo>
                    <a:lnTo>
                      <a:pt x="27" y="0"/>
                    </a:lnTo>
                    <a:lnTo>
                      <a:pt x="13" y="0"/>
                    </a:lnTo>
                    <a:cubicBezTo>
                      <a:pt x="0" y="0"/>
                      <a:pt x="13" y="13"/>
                      <a:pt x="13"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26;p72">
                <a:extLst>
                  <a:ext uri="{FF2B5EF4-FFF2-40B4-BE49-F238E27FC236}">
                    <a16:creationId xmlns:a16="http://schemas.microsoft.com/office/drawing/2014/main" xmlns="" id="{556325EA-A4B8-36D9-7540-A7C3DC373949}"/>
                  </a:ext>
                </a:extLst>
              </p:cNvPr>
              <p:cNvSpPr/>
              <p:nvPr/>
            </p:nvSpPr>
            <p:spPr>
              <a:xfrm>
                <a:off x="6719903" y="4519361"/>
                <a:ext cx="7067" cy="4467"/>
              </a:xfrm>
              <a:custGeom>
                <a:avLst/>
                <a:gdLst/>
                <a:ahLst/>
                <a:cxnLst/>
                <a:rect l="l" t="t" r="r" b="b"/>
                <a:pathLst>
                  <a:path w="106" h="67" extrusionOk="0">
                    <a:moveTo>
                      <a:pt x="93" y="1"/>
                    </a:moveTo>
                    <a:lnTo>
                      <a:pt x="93" y="1"/>
                    </a:lnTo>
                    <a:cubicBezTo>
                      <a:pt x="66" y="1"/>
                      <a:pt x="40" y="27"/>
                      <a:pt x="14" y="40"/>
                    </a:cubicBezTo>
                    <a:lnTo>
                      <a:pt x="0" y="53"/>
                    </a:lnTo>
                    <a:cubicBezTo>
                      <a:pt x="0" y="53"/>
                      <a:pt x="14" y="67"/>
                      <a:pt x="14" y="53"/>
                    </a:cubicBezTo>
                    <a:cubicBezTo>
                      <a:pt x="40" y="40"/>
                      <a:pt x="80" y="40"/>
                      <a:pt x="93" y="14"/>
                    </a:cubicBezTo>
                    <a:lnTo>
                      <a:pt x="93" y="1"/>
                    </a:lnTo>
                    <a:cubicBezTo>
                      <a:pt x="106" y="14"/>
                      <a:pt x="106" y="14"/>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27;p72">
                <a:extLst>
                  <a:ext uri="{FF2B5EF4-FFF2-40B4-BE49-F238E27FC236}">
                    <a16:creationId xmlns:a16="http://schemas.microsoft.com/office/drawing/2014/main" xmlns="" id="{A7F3F050-E7E9-82E0-E050-7DC76C964179}"/>
                  </a:ext>
                </a:extLst>
              </p:cNvPr>
              <p:cNvSpPr/>
              <p:nvPr/>
            </p:nvSpPr>
            <p:spPr>
              <a:xfrm>
                <a:off x="6623033" y="4476226"/>
                <a:ext cx="10667" cy="7134"/>
              </a:xfrm>
              <a:custGeom>
                <a:avLst/>
                <a:gdLst/>
                <a:ahLst/>
                <a:cxnLst/>
                <a:rect l="l" t="t" r="r" b="b"/>
                <a:pathLst>
                  <a:path w="160" h="107" extrusionOk="0">
                    <a:moveTo>
                      <a:pt x="14" y="14"/>
                    </a:moveTo>
                    <a:cubicBezTo>
                      <a:pt x="27" y="27"/>
                      <a:pt x="27" y="40"/>
                      <a:pt x="40" y="53"/>
                    </a:cubicBezTo>
                    <a:cubicBezTo>
                      <a:pt x="67" y="80"/>
                      <a:pt x="93" y="93"/>
                      <a:pt x="119" y="106"/>
                    </a:cubicBezTo>
                    <a:lnTo>
                      <a:pt x="146" y="106"/>
                    </a:lnTo>
                    <a:cubicBezTo>
                      <a:pt x="159" y="93"/>
                      <a:pt x="159" y="80"/>
                      <a:pt x="146" y="80"/>
                    </a:cubicBezTo>
                    <a:cubicBezTo>
                      <a:pt x="119" y="66"/>
                      <a:pt x="93" y="40"/>
                      <a:pt x="67" y="27"/>
                    </a:cubicBezTo>
                    <a:cubicBezTo>
                      <a:pt x="40" y="14"/>
                      <a:pt x="27" y="14"/>
                      <a:pt x="14" y="14"/>
                    </a:cubicBezTo>
                    <a:cubicBezTo>
                      <a:pt x="14" y="0"/>
                      <a:pt x="14" y="0"/>
                      <a:pt x="14" y="14"/>
                    </a:cubicBezTo>
                    <a:cubicBezTo>
                      <a:pt x="1" y="14"/>
                      <a:pt x="1" y="14"/>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28;p72">
                <a:extLst>
                  <a:ext uri="{FF2B5EF4-FFF2-40B4-BE49-F238E27FC236}">
                    <a16:creationId xmlns:a16="http://schemas.microsoft.com/office/drawing/2014/main" xmlns="" id="{C8473294-549A-7042-CF72-1116122A1884}"/>
                  </a:ext>
                </a:extLst>
              </p:cNvPr>
              <p:cNvSpPr/>
              <p:nvPr/>
            </p:nvSpPr>
            <p:spPr>
              <a:xfrm>
                <a:off x="7109049" y="4138146"/>
                <a:ext cx="159408" cy="205210"/>
              </a:xfrm>
              <a:custGeom>
                <a:avLst/>
                <a:gdLst/>
                <a:ahLst/>
                <a:cxnLst/>
                <a:rect l="l" t="t" r="r" b="b"/>
                <a:pathLst>
                  <a:path w="2391" h="3078" extrusionOk="0">
                    <a:moveTo>
                      <a:pt x="14" y="1849"/>
                    </a:moveTo>
                    <a:cubicBezTo>
                      <a:pt x="67" y="2166"/>
                      <a:pt x="436" y="1981"/>
                      <a:pt x="529" y="2192"/>
                    </a:cubicBezTo>
                    <a:cubicBezTo>
                      <a:pt x="661" y="2443"/>
                      <a:pt x="912" y="2153"/>
                      <a:pt x="1070" y="2483"/>
                    </a:cubicBezTo>
                    <a:cubicBezTo>
                      <a:pt x="1163" y="2707"/>
                      <a:pt x="1559" y="2641"/>
                      <a:pt x="1559" y="2641"/>
                    </a:cubicBezTo>
                    <a:lnTo>
                      <a:pt x="2391" y="3077"/>
                    </a:lnTo>
                    <a:lnTo>
                      <a:pt x="2219" y="1149"/>
                    </a:lnTo>
                    <a:cubicBezTo>
                      <a:pt x="2246" y="1123"/>
                      <a:pt x="2325" y="885"/>
                      <a:pt x="2180" y="779"/>
                    </a:cubicBezTo>
                    <a:cubicBezTo>
                      <a:pt x="2061" y="700"/>
                      <a:pt x="1850" y="740"/>
                      <a:pt x="1770" y="594"/>
                    </a:cubicBezTo>
                    <a:cubicBezTo>
                      <a:pt x="1625" y="357"/>
                      <a:pt x="1572" y="396"/>
                      <a:pt x="1387" y="357"/>
                    </a:cubicBezTo>
                    <a:cubicBezTo>
                      <a:pt x="1136" y="304"/>
                      <a:pt x="1044" y="53"/>
                      <a:pt x="819" y="0"/>
                    </a:cubicBezTo>
                    <a:lnTo>
                      <a:pt x="1" y="18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29;p72">
                <a:extLst>
                  <a:ext uri="{FF2B5EF4-FFF2-40B4-BE49-F238E27FC236}">
                    <a16:creationId xmlns:a16="http://schemas.microsoft.com/office/drawing/2014/main" xmlns="" id="{602A99EC-EC95-E609-9E19-C18860BC02AC}"/>
                  </a:ext>
                </a:extLst>
              </p:cNvPr>
              <p:cNvSpPr/>
              <p:nvPr/>
            </p:nvSpPr>
            <p:spPr>
              <a:xfrm>
                <a:off x="7167184" y="4164547"/>
                <a:ext cx="23801" cy="54669"/>
              </a:xfrm>
              <a:custGeom>
                <a:avLst/>
                <a:gdLst/>
                <a:ahLst/>
                <a:cxnLst/>
                <a:rect l="l" t="t" r="r" b="b"/>
                <a:pathLst>
                  <a:path w="357" h="820" extrusionOk="0">
                    <a:moveTo>
                      <a:pt x="344" y="0"/>
                    </a:moveTo>
                    <a:cubicBezTo>
                      <a:pt x="344" y="14"/>
                      <a:pt x="330" y="14"/>
                      <a:pt x="330" y="14"/>
                    </a:cubicBezTo>
                    <a:lnTo>
                      <a:pt x="317" y="27"/>
                    </a:lnTo>
                    <a:cubicBezTo>
                      <a:pt x="278" y="80"/>
                      <a:pt x="251" y="159"/>
                      <a:pt x="212" y="238"/>
                    </a:cubicBezTo>
                    <a:cubicBezTo>
                      <a:pt x="132" y="436"/>
                      <a:pt x="79" y="647"/>
                      <a:pt x="0" y="819"/>
                    </a:cubicBezTo>
                    <a:lnTo>
                      <a:pt x="0" y="819"/>
                    </a:lnTo>
                    <a:lnTo>
                      <a:pt x="0" y="819"/>
                    </a:lnTo>
                    <a:cubicBezTo>
                      <a:pt x="66" y="661"/>
                      <a:pt x="132" y="489"/>
                      <a:pt x="185" y="330"/>
                    </a:cubicBezTo>
                    <a:lnTo>
                      <a:pt x="317" y="27"/>
                    </a:lnTo>
                    <a:lnTo>
                      <a:pt x="330" y="14"/>
                    </a:lnTo>
                    <a:cubicBezTo>
                      <a:pt x="357" y="27"/>
                      <a:pt x="357" y="27"/>
                      <a:pt x="344" y="0"/>
                    </a:cubicBezTo>
                    <a:cubicBezTo>
                      <a:pt x="357" y="14"/>
                      <a:pt x="357" y="14"/>
                      <a:pt x="344" y="0"/>
                    </a:cubicBezTo>
                    <a:cubicBezTo>
                      <a:pt x="357" y="14"/>
                      <a:pt x="344"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30;p72">
                <a:extLst>
                  <a:ext uri="{FF2B5EF4-FFF2-40B4-BE49-F238E27FC236}">
                    <a16:creationId xmlns:a16="http://schemas.microsoft.com/office/drawing/2014/main" xmlns="" id="{C1394045-D26C-A87C-BF83-0E56D5468C2C}"/>
                  </a:ext>
                </a:extLst>
              </p:cNvPr>
              <p:cNvSpPr/>
              <p:nvPr/>
            </p:nvSpPr>
            <p:spPr>
              <a:xfrm>
                <a:off x="7175118" y="4217349"/>
                <a:ext cx="35268" cy="73137"/>
              </a:xfrm>
              <a:custGeom>
                <a:avLst/>
                <a:gdLst/>
                <a:ahLst/>
                <a:cxnLst/>
                <a:rect l="l" t="t" r="r" b="b"/>
                <a:pathLst>
                  <a:path w="529" h="1097" extrusionOk="0">
                    <a:moveTo>
                      <a:pt x="13" y="1097"/>
                    </a:moveTo>
                    <a:cubicBezTo>
                      <a:pt x="119" y="965"/>
                      <a:pt x="198" y="833"/>
                      <a:pt x="264" y="687"/>
                    </a:cubicBezTo>
                    <a:cubicBezTo>
                      <a:pt x="370" y="476"/>
                      <a:pt x="449" y="238"/>
                      <a:pt x="528" y="27"/>
                    </a:cubicBezTo>
                    <a:cubicBezTo>
                      <a:pt x="528" y="14"/>
                      <a:pt x="528" y="14"/>
                      <a:pt x="528" y="1"/>
                    </a:cubicBezTo>
                    <a:lnTo>
                      <a:pt x="502" y="14"/>
                    </a:lnTo>
                    <a:cubicBezTo>
                      <a:pt x="436" y="199"/>
                      <a:pt x="370" y="384"/>
                      <a:pt x="277" y="555"/>
                    </a:cubicBezTo>
                    <a:cubicBezTo>
                      <a:pt x="251" y="635"/>
                      <a:pt x="225" y="701"/>
                      <a:pt x="172" y="767"/>
                    </a:cubicBezTo>
                    <a:cubicBezTo>
                      <a:pt x="132" y="886"/>
                      <a:pt x="79" y="991"/>
                      <a:pt x="13" y="1097"/>
                    </a:cubicBezTo>
                    <a:cubicBezTo>
                      <a:pt x="0" y="1084"/>
                      <a:pt x="13" y="1097"/>
                      <a:pt x="13" y="10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31;p72">
                <a:extLst>
                  <a:ext uri="{FF2B5EF4-FFF2-40B4-BE49-F238E27FC236}">
                    <a16:creationId xmlns:a16="http://schemas.microsoft.com/office/drawing/2014/main" xmlns="" id="{EE3813FB-41B3-60A6-DF04-649BD2D448A2}"/>
                  </a:ext>
                </a:extLst>
              </p:cNvPr>
              <p:cNvSpPr/>
              <p:nvPr/>
            </p:nvSpPr>
            <p:spPr>
              <a:xfrm>
                <a:off x="7153984" y="4246417"/>
                <a:ext cx="10601" cy="19468"/>
              </a:xfrm>
              <a:custGeom>
                <a:avLst/>
                <a:gdLst/>
                <a:ahLst/>
                <a:cxnLst/>
                <a:rect l="l" t="t" r="r" b="b"/>
                <a:pathLst>
                  <a:path w="159" h="292" extrusionOk="0">
                    <a:moveTo>
                      <a:pt x="0" y="291"/>
                    </a:moveTo>
                    <a:cubicBezTo>
                      <a:pt x="27" y="238"/>
                      <a:pt x="66" y="185"/>
                      <a:pt x="106" y="133"/>
                    </a:cubicBezTo>
                    <a:lnTo>
                      <a:pt x="159" y="27"/>
                    </a:lnTo>
                    <a:cubicBezTo>
                      <a:pt x="159" y="14"/>
                      <a:pt x="159" y="14"/>
                      <a:pt x="145" y="14"/>
                    </a:cubicBezTo>
                    <a:cubicBezTo>
                      <a:pt x="145" y="14"/>
                      <a:pt x="132" y="1"/>
                      <a:pt x="132" y="14"/>
                    </a:cubicBezTo>
                    <a:lnTo>
                      <a:pt x="0" y="291"/>
                    </a:lnTo>
                    <a:lnTo>
                      <a:pt x="0" y="29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32;p72">
                <a:extLst>
                  <a:ext uri="{FF2B5EF4-FFF2-40B4-BE49-F238E27FC236}">
                    <a16:creationId xmlns:a16="http://schemas.microsoft.com/office/drawing/2014/main" xmlns="" id="{71B6996F-03F9-C144-5F2E-9B234FD4C833}"/>
                  </a:ext>
                </a:extLst>
              </p:cNvPr>
              <p:cNvSpPr/>
              <p:nvPr/>
            </p:nvSpPr>
            <p:spPr>
              <a:xfrm>
                <a:off x="7131049" y="4227950"/>
                <a:ext cx="10667" cy="22068"/>
              </a:xfrm>
              <a:custGeom>
                <a:avLst/>
                <a:gdLst/>
                <a:ahLst/>
                <a:cxnLst/>
                <a:rect l="l" t="t" r="r" b="b"/>
                <a:pathLst>
                  <a:path w="160" h="331" extrusionOk="0">
                    <a:moveTo>
                      <a:pt x="14" y="317"/>
                    </a:moveTo>
                    <a:lnTo>
                      <a:pt x="67" y="198"/>
                    </a:lnTo>
                    <a:lnTo>
                      <a:pt x="146" y="13"/>
                    </a:lnTo>
                    <a:cubicBezTo>
                      <a:pt x="159" y="0"/>
                      <a:pt x="159" y="0"/>
                      <a:pt x="146" y="0"/>
                    </a:cubicBezTo>
                    <a:lnTo>
                      <a:pt x="133" y="0"/>
                    </a:lnTo>
                    <a:lnTo>
                      <a:pt x="27" y="212"/>
                    </a:lnTo>
                    <a:cubicBezTo>
                      <a:pt x="27" y="251"/>
                      <a:pt x="14" y="291"/>
                      <a:pt x="14" y="317"/>
                    </a:cubicBezTo>
                    <a:cubicBezTo>
                      <a:pt x="1" y="317"/>
                      <a:pt x="1" y="330"/>
                      <a:pt x="14" y="317"/>
                    </a:cubicBezTo>
                    <a:cubicBezTo>
                      <a:pt x="14" y="330"/>
                      <a:pt x="14" y="317"/>
                      <a:pt x="14" y="31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33;p72">
                <a:extLst>
                  <a:ext uri="{FF2B5EF4-FFF2-40B4-BE49-F238E27FC236}">
                    <a16:creationId xmlns:a16="http://schemas.microsoft.com/office/drawing/2014/main" xmlns="" id="{99A1F2FD-66B0-FD55-7319-FAA66EC9E59B}"/>
                  </a:ext>
                </a:extLst>
              </p:cNvPr>
              <p:cNvSpPr/>
              <p:nvPr/>
            </p:nvSpPr>
            <p:spPr>
              <a:xfrm>
                <a:off x="7221786" y="4218216"/>
                <a:ext cx="7934" cy="18601"/>
              </a:xfrm>
              <a:custGeom>
                <a:avLst/>
                <a:gdLst/>
                <a:ahLst/>
                <a:cxnLst/>
                <a:rect l="l" t="t" r="r" b="b"/>
                <a:pathLst>
                  <a:path w="119" h="279" extrusionOk="0">
                    <a:moveTo>
                      <a:pt x="106" y="1"/>
                    </a:moveTo>
                    <a:cubicBezTo>
                      <a:pt x="92" y="54"/>
                      <a:pt x="79" y="80"/>
                      <a:pt x="66" y="133"/>
                    </a:cubicBezTo>
                    <a:lnTo>
                      <a:pt x="13" y="252"/>
                    </a:lnTo>
                    <a:cubicBezTo>
                      <a:pt x="0" y="265"/>
                      <a:pt x="0" y="265"/>
                      <a:pt x="13" y="265"/>
                    </a:cubicBezTo>
                    <a:cubicBezTo>
                      <a:pt x="13" y="265"/>
                      <a:pt x="26" y="278"/>
                      <a:pt x="26" y="265"/>
                    </a:cubicBezTo>
                    <a:lnTo>
                      <a:pt x="92" y="120"/>
                    </a:lnTo>
                    <a:lnTo>
                      <a:pt x="106" y="1"/>
                    </a:lnTo>
                    <a:cubicBezTo>
                      <a:pt x="119" y="1"/>
                      <a:pt x="106"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34;p72">
                <a:extLst>
                  <a:ext uri="{FF2B5EF4-FFF2-40B4-BE49-F238E27FC236}">
                    <a16:creationId xmlns:a16="http://schemas.microsoft.com/office/drawing/2014/main" xmlns="" id="{BC65CB3A-328D-9E9D-1D75-B9493812169B}"/>
                  </a:ext>
                </a:extLst>
              </p:cNvPr>
              <p:cNvSpPr/>
              <p:nvPr/>
            </p:nvSpPr>
            <p:spPr>
              <a:xfrm>
                <a:off x="7168051" y="4156613"/>
                <a:ext cx="3600" cy="10601"/>
              </a:xfrm>
              <a:custGeom>
                <a:avLst/>
                <a:gdLst/>
                <a:ahLst/>
                <a:cxnLst/>
                <a:rect l="l" t="t" r="r" b="b"/>
                <a:pathLst>
                  <a:path w="54" h="159" extrusionOk="0">
                    <a:moveTo>
                      <a:pt x="27" y="0"/>
                    </a:moveTo>
                    <a:cubicBezTo>
                      <a:pt x="0" y="0"/>
                      <a:pt x="14" y="0"/>
                      <a:pt x="27" y="0"/>
                    </a:cubicBezTo>
                    <a:cubicBezTo>
                      <a:pt x="0" y="14"/>
                      <a:pt x="0" y="40"/>
                      <a:pt x="14" y="67"/>
                    </a:cubicBezTo>
                    <a:cubicBezTo>
                      <a:pt x="14" y="93"/>
                      <a:pt x="27" y="119"/>
                      <a:pt x="27" y="146"/>
                    </a:cubicBezTo>
                    <a:lnTo>
                      <a:pt x="40" y="159"/>
                    </a:lnTo>
                    <a:lnTo>
                      <a:pt x="40" y="146"/>
                    </a:lnTo>
                    <a:cubicBezTo>
                      <a:pt x="27" y="93"/>
                      <a:pt x="40" y="53"/>
                      <a:pt x="40" y="14"/>
                    </a:cubicBezTo>
                    <a:lnTo>
                      <a:pt x="53" y="0"/>
                    </a:lnTo>
                    <a:cubicBezTo>
                      <a:pt x="27" y="0"/>
                      <a:pt x="27" y="0"/>
                      <a:pt x="27" y="0"/>
                    </a:cubicBez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5;p72">
                <a:extLst>
                  <a:ext uri="{FF2B5EF4-FFF2-40B4-BE49-F238E27FC236}">
                    <a16:creationId xmlns:a16="http://schemas.microsoft.com/office/drawing/2014/main" xmlns="" id="{A30F9CFF-E128-FEC3-140E-FBAC0C2A731B}"/>
                  </a:ext>
                </a:extLst>
              </p:cNvPr>
              <p:cNvSpPr/>
              <p:nvPr/>
            </p:nvSpPr>
            <p:spPr>
              <a:xfrm>
                <a:off x="7153050" y="4185681"/>
                <a:ext cx="11534" cy="8000"/>
              </a:xfrm>
              <a:custGeom>
                <a:avLst/>
                <a:gdLst/>
                <a:ahLst/>
                <a:cxnLst/>
                <a:rect l="l" t="t" r="r" b="b"/>
                <a:pathLst>
                  <a:path w="173" h="120" extrusionOk="0">
                    <a:moveTo>
                      <a:pt x="1" y="119"/>
                    </a:moveTo>
                    <a:cubicBezTo>
                      <a:pt x="1" y="106"/>
                      <a:pt x="14" y="106"/>
                      <a:pt x="14" y="106"/>
                    </a:cubicBezTo>
                    <a:cubicBezTo>
                      <a:pt x="54" y="93"/>
                      <a:pt x="80" y="53"/>
                      <a:pt x="120" y="40"/>
                    </a:cubicBezTo>
                    <a:cubicBezTo>
                      <a:pt x="133" y="40"/>
                      <a:pt x="146" y="40"/>
                      <a:pt x="173" y="13"/>
                    </a:cubicBezTo>
                    <a:lnTo>
                      <a:pt x="173" y="0"/>
                    </a:lnTo>
                    <a:lnTo>
                      <a:pt x="159" y="0"/>
                    </a:lnTo>
                    <a:lnTo>
                      <a:pt x="67" y="40"/>
                    </a:lnTo>
                    <a:cubicBezTo>
                      <a:pt x="41" y="53"/>
                      <a:pt x="14" y="66"/>
                      <a:pt x="1" y="106"/>
                    </a:cubicBezTo>
                    <a:cubicBezTo>
                      <a:pt x="1" y="106"/>
                      <a:pt x="1" y="106"/>
                      <a:pt x="1" y="119"/>
                    </a:cubicBezTo>
                    <a:lnTo>
                      <a:pt x="1" y="11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6;p72">
                <a:extLst>
                  <a:ext uri="{FF2B5EF4-FFF2-40B4-BE49-F238E27FC236}">
                    <a16:creationId xmlns:a16="http://schemas.microsoft.com/office/drawing/2014/main" xmlns="" id="{C75AF627-C4DF-0246-6B97-D4382020EB3E}"/>
                  </a:ext>
                </a:extLst>
              </p:cNvPr>
              <p:cNvSpPr/>
              <p:nvPr/>
            </p:nvSpPr>
            <p:spPr>
              <a:xfrm>
                <a:off x="7199718" y="4172481"/>
                <a:ext cx="4467" cy="14134"/>
              </a:xfrm>
              <a:custGeom>
                <a:avLst/>
                <a:gdLst/>
                <a:ahLst/>
                <a:cxnLst/>
                <a:rect l="l" t="t" r="r" b="b"/>
                <a:pathLst>
                  <a:path w="67" h="212" extrusionOk="0">
                    <a:moveTo>
                      <a:pt x="27" y="0"/>
                    </a:moveTo>
                    <a:cubicBezTo>
                      <a:pt x="27" y="13"/>
                      <a:pt x="14" y="13"/>
                      <a:pt x="14" y="27"/>
                    </a:cubicBezTo>
                    <a:cubicBezTo>
                      <a:pt x="1" y="40"/>
                      <a:pt x="1" y="66"/>
                      <a:pt x="14" y="93"/>
                    </a:cubicBezTo>
                    <a:cubicBezTo>
                      <a:pt x="1" y="132"/>
                      <a:pt x="27" y="172"/>
                      <a:pt x="40" y="211"/>
                    </a:cubicBezTo>
                    <a:lnTo>
                      <a:pt x="54" y="211"/>
                    </a:lnTo>
                    <a:lnTo>
                      <a:pt x="54" y="198"/>
                    </a:lnTo>
                    <a:cubicBezTo>
                      <a:pt x="54" y="172"/>
                      <a:pt x="54" y="145"/>
                      <a:pt x="54" y="106"/>
                    </a:cubicBezTo>
                    <a:cubicBezTo>
                      <a:pt x="54" y="79"/>
                      <a:pt x="54" y="53"/>
                      <a:pt x="54" y="13"/>
                    </a:cubicBezTo>
                    <a:lnTo>
                      <a:pt x="67" y="0"/>
                    </a:lnTo>
                    <a:cubicBezTo>
                      <a:pt x="54" y="27"/>
                      <a:pt x="40" y="27"/>
                      <a:pt x="27" y="0"/>
                    </a:cubicBezTo>
                    <a:cubicBezTo>
                      <a:pt x="40" y="13"/>
                      <a:pt x="40" y="13"/>
                      <a:pt x="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7;p72">
                <a:extLst>
                  <a:ext uri="{FF2B5EF4-FFF2-40B4-BE49-F238E27FC236}">
                    <a16:creationId xmlns:a16="http://schemas.microsoft.com/office/drawing/2014/main" xmlns="" id="{8D195DE8-ACE7-59A9-C13C-AEACF6C0EAC5}"/>
                  </a:ext>
                </a:extLst>
              </p:cNvPr>
              <p:cNvSpPr/>
              <p:nvPr/>
            </p:nvSpPr>
            <p:spPr>
              <a:xfrm>
                <a:off x="7147783" y="4209415"/>
                <a:ext cx="7134" cy="5400"/>
              </a:xfrm>
              <a:custGeom>
                <a:avLst/>
                <a:gdLst/>
                <a:ahLst/>
                <a:cxnLst/>
                <a:rect l="l" t="t" r="r" b="b"/>
                <a:pathLst>
                  <a:path w="107" h="81" extrusionOk="0">
                    <a:moveTo>
                      <a:pt x="14" y="80"/>
                    </a:moveTo>
                    <a:lnTo>
                      <a:pt x="106" y="14"/>
                    </a:lnTo>
                    <a:lnTo>
                      <a:pt x="106" y="1"/>
                    </a:lnTo>
                    <a:lnTo>
                      <a:pt x="93" y="1"/>
                    </a:lnTo>
                    <a:cubicBezTo>
                      <a:pt x="80" y="14"/>
                      <a:pt x="54" y="27"/>
                      <a:pt x="40" y="40"/>
                    </a:cubicBezTo>
                    <a:lnTo>
                      <a:pt x="14" y="80"/>
                    </a:lnTo>
                    <a:cubicBezTo>
                      <a:pt x="1" y="80"/>
                      <a:pt x="1" y="80"/>
                      <a:pt x="14" y="8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8;p72">
                <a:extLst>
                  <a:ext uri="{FF2B5EF4-FFF2-40B4-BE49-F238E27FC236}">
                    <a16:creationId xmlns:a16="http://schemas.microsoft.com/office/drawing/2014/main" xmlns="" id="{F7AC6380-9584-6370-C03F-54210D6CB284}"/>
                  </a:ext>
                </a:extLst>
              </p:cNvPr>
              <p:cNvSpPr/>
              <p:nvPr/>
            </p:nvSpPr>
            <p:spPr>
              <a:xfrm>
                <a:off x="7179518" y="4223549"/>
                <a:ext cx="7934" cy="11467"/>
              </a:xfrm>
              <a:custGeom>
                <a:avLst/>
                <a:gdLst/>
                <a:ahLst/>
                <a:cxnLst/>
                <a:rect l="l" t="t" r="r" b="b"/>
                <a:pathLst>
                  <a:path w="119" h="172" extrusionOk="0">
                    <a:moveTo>
                      <a:pt x="13" y="13"/>
                    </a:moveTo>
                    <a:cubicBezTo>
                      <a:pt x="0" y="27"/>
                      <a:pt x="0" y="27"/>
                      <a:pt x="13" y="40"/>
                    </a:cubicBezTo>
                    <a:cubicBezTo>
                      <a:pt x="27" y="93"/>
                      <a:pt x="66" y="119"/>
                      <a:pt x="93" y="159"/>
                    </a:cubicBezTo>
                    <a:cubicBezTo>
                      <a:pt x="93" y="172"/>
                      <a:pt x="106" y="159"/>
                      <a:pt x="119" y="172"/>
                    </a:cubicBezTo>
                    <a:lnTo>
                      <a:pt x="119" y="145"/>
                    </a:lnTo>
                    <a:lnTo>
                      <a:pt x="53" y="27"/>
                    </a:lnTo>
                    <a:lnTo>
                      <a:pt x="53" y="13"/>
                    </a:lnTo>
                    <a:cubicBezTo>
                      <a:pt x="27" y="0"/>
                      <a:pt x="27" y="0"/>
                      <a:pt x="13" y="13"/>
                    </a:cubicBezTo>
                    <a:cubicBezTo>
                      <a:pt x="13" y="0"/>
                      <a:pt x="13" y="0"/>
                      <a:pt x="13" y="13"/>
                    </a:cubicBezTo>
                    <a:cubicBezTo>
                      <a:pt x="13" y="0"/>
                      <a:pt x="13" y="13"/>
                      <a:pt x="13"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9;p72">
                <a:extLst>
                  <a:ext uri="{FF2B5EF4-FFF2-40B4-BE49-F238E27FC236}">
                    <a16:creationId xmlns:a16="http://schemas.microsoft.com/office/drawing/2014/main" xmlns="" id="{4AD8F8DA-3C2B-3348-59AC-1C9295B0F3C8}"/>
                  </a:ext>
                </a:extLst>
              </p:cNvPr>
              <p:cNvSpPr/>
              <p:nvPr/>
            </p:nvSpPr>
            <p:spPr>
              <a:xfrm>
                <a:off x="7140783" y="4243750"/>
                <a:ext cx="13267" cy="8000"/>
              </a:xfrm>
              <a:custGeom>
                <a:avLst/>
                <a:gdLst/>
                <a:ahLst/>
                <a:cxnLst/>
                <a:rect l="l" t="t" r="r" b="b"/>
                <a:pathLst>
                  <a:path w="199" h="120" extrusionOk="0">
                    <a:moveTo>
                      <a:pt x="0" y="120"/>
                    </a:moveTo>
                    <a:cubicBezTo>
                      <a:pt x="13" y="107"/>
                      <a:pt x="26" y="107"/>
                      <a:pt x="26" y="107"/>
                    </a:cubicBezTo>
                    <a:cubicBezTo>
                      <a:pt x="40" y="93"/>
                      <a:pt x="66" y="67"/>
                      <a:pt x="92" y="54"/>
                    </a:cubicBezTo>
                    <a:cubicBezTo>
                      <a:pt x="119" y="41"/>
                      <a:pt x="145" y="41"/>
                      <a:pt x="159" y="41"/>
                    </a:cubicBezTo>
                    <a:lnTo>
                      <a:pt x="198" y="27"/>
                    </a:lnTo>
                    <a:lnTo>
                      <a:pt x="198" y="14"/>
                    </a:lnTo>
                    <a:lnTo>
                      <a:pt x="185" y="1"/>
                    </a:lnTo>
                    <a:cubicBezTo>
                      <a:pt x="172" y="14"/>
                      <a:pt x="159" y="1"/>
                      <a:pt x="145" y="1"/>
                    </a:cubicBezTo>
                    <a:lnTo>
                      <a:pt x="106" y="27"/>
                    </a:lnTo>
                    <a:cubicBezTo>
                      <a:pt x="66" y="41"/>
                      <a:pt x="26" y="54"/>
                      <a:pt x="0" y="80"/>
                    </a:cubicBezTo>
                    <a:cubicBezTo>
                      <a:pt x="13" y="107"/>
                      <a:pt x="13" y="107"/>
                      <a:pt x="0" y="120"/>
                    </a:cubicBezTo>
                    <a:lnTo>
                      <a:pt x="0" y="120"/>
                    </a:lnTo>
                    <a:cubicBezTo>
                      <a:pt x="0" y="120"/>
                      <a:pt x="0" y="120"/>
                      <a:pt x="0" y="12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40;p72">
                <a:extLst>
                  <a:ext uri="{FF2B5EF4-FFF2-40B4-BE49-F238E27FC236}">
                    <a16:creationId xmlns:a16="http://schemas.microsoft.com/office/drawing/2014/main" xmlns="" id="{860CFDEE-FD79-E62F-C206-F81C949834E7}"/>
                  </a:ext>
                </a:extLst>
              </p:cNvPr>
              <p:cNvSpPr/>
              <p:nvPr/>
            </p:nvSpPr>
            <p:spPr>
              <a:xfrm>
                <a:off x="7122249" y="4250817"/>
                <a:ext cx="15067" cy="8000"/>
              </a:xfrm>
              <a:custGeom>
                <a:avLst/>
                <a:gdLst/>
                <a:ahLst/>
                <a:cxnLst/>
                <a:rect l="l" t="t" r="r" b="b"/>
                <a:pathLst>
                  <a:path w="226" h="120" extrusionOk="0">
                    <a:moveTo>
                      <a:pt x="14" y="119"/>
                    </a:moveTo>
                    <a:cubicBezTo>
                      <a:pt x="54" y="106"/>
                      <a:pt x="80" y="80"/>
                      <a:pt x="120" y="67"/>
                    </a:cubicBezTo>
                    <a:cubicBezTo>
                      <a:pt x="146" y="53"/>
                      <a:pt x="186" y="40"/>
                      <a:pt x="225" y="27"/>
                    </a:cubicBezTo>
                    <a:lnTo>
                      <a:pt x="225" y="14"/>
                    </a:lnTo>
                    <a:lnTo>
                      <a:pt x="212" y="1"/>
                    </a:lnTo>
                    <a:cubicBezTo>
                      <a:pt x="172" y="27"/>
                      <a:pt x="120" y="40"/>
                      <a:pt x="67" y="80"/>
                    </a:cubicBezTo>
                    <a:cubicBezTo>
                      <a:pt x="40" y="93"/>
                      <a:pt x="27" y="93"/>
                      <a:pt x="14" y="119"/>
                    </a:cubicBezTo>
                    <a:cubicBezTo>
                      <a:pt x="1" y="119"/>
                      <a:pt x="14" y="119"/>
                      <a:pt x="14" y="11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3141;p72">
                <a:extLst>
                  <a:ext uri="{FF2B5EF4-FFF2-40B4-BE49-F238E27FC236}">
                    <a16:creationId xmlns:a16="http://schemas.microsoft.com/office/drawing/2014/main" xmlns="" id="{B0E2BA1A-1D52-40F0-3387-E159A2B4ECE2}"/>
                  </a:ext>
                </a:extLst>
              </p:cNvPr>
              <p:cNvSpPr/>
              <p:nvPr/>
            </p:nvSpPr>
            <p:spPr>
              <a:xfrm>
                <a:off x="7194452" y="4203282"/>
                <a:ext cx="10667" cy="7134"/>
              </a:xfrm>
              <a:custGeom>
                <a:avLst/>
                <a:gdLst/>
                <a:ahLst/>
                <a:cxnLst/>
                <a:rect l="l" t="t" r="r" b="b"/>
                <a:pathLst>
                  <a:path w="160" h="107" extrusionOk="0">
                    <a:moveTo>
                      <a:pt x="1" y="106"/>
                    </a:moveTo>
                    <a:cubicBezTo>
                      <a:pt x="14" y="106"/>
                      <a:pt x="1" y="106"/>
                      <a:pt x="1" y="106"/>
                    </a:cubicBezTo>
                    <a:cubicBezTo>
                      <a:pt x="14" y="106"/>
                      <a:pt x="14" y="106"/>
                      <a:pt x="27" y="106"/>
                    </a:cubicBezTo>
                    <a:cubicBezTo>
                      <a:pt x="80" y="80"/>
                      <a:pt x="119" y="53"/>
                      <a:pt x="159" y="27"/>
                    </a:cubicBezTo>
                    <a:lnTo>
                      <a:pt x="159" y="27"/>
                    </a:lnTo>
                    <a:cubicBezTo>
                      <a:pt x="159" y="14"/>
                      <a:pt x="146" y="0"/>
                      <a:pt x="146" y="14"/>
                    </a:cubicBezTo>
                    <a:cubicBezTo>
                      <a:pt x="93" y="40"/>
                      <a:pt x="53" y="40"/>
                      <a:pt x="14" y="80"/>
                    </a:cubicBezTo>
                    <a:lnTo>
                      <a:pt x="1" y="93"/>
                    </a:lnTo>
                    <a:cubicBezTo>
                      <a:pt x="1" y="80"/>
                      <a:pt x="1" y="80"/>
                      <a:pt x="1" y="106"/>
                    </a:cubicBezTo>
                    <a:cubicBezTo>
                      <a:pt x="1" y="93"/>
                      <a:pt x="1" y="106"/>
                      <a:pt x="1" y="1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3142;p72">
                <a:extLst>
                  <a:ext uri="{FF2B5EF4-FFF2-40B4-BE49-F238E27FC236}">
                    <a16:creationId xmlns:a16="http://schemas.microsoft.com/office/drawing/2014/main" xmlns="" id="{F2EDB488-C57C-B0DB-248F-7D2C66C1D7C6}"/>
                  </a:ext>
                </a:extLst>
              </p:cNvPr>
              <p:cNvSpPr/>
              <p:nvPr/>
            </p:nvSpPr>
            <p:spPr>
              <a:xfrm>
                <a:off x="7179518" y="4251684"/>
                <a:ext cx="2667" cy="13267"/>
              </a:xfrm>
              <a:custGeom>
                <a:avLst/>
                <a:gdLst/>
                <a:ahLst/>
                <a:cxnLst/>
                <a:rect l="l" t="t" r="r" b="b"/>
                <a:pathLst>
                  <a:path w="40" h="199" extrusionOk="0">
                    <a:moveTo>
                      <a:pt x="27" y="1"/>
                    </a:moveTo>
                    <a:cubicBezTo>
                      <a:pt x="27" y="14"/>
                      <a:pt x="13" y="14"/>
                      <a:pt x="13" y="14"/>
                    </a:cubicBezTo>
                    <a:cubicBezTo>
                      <a:pt x="0" y="40"/>
                      <a:pt x="13" y="54"/>
                      <a:pt x="0" y="67"/>
                    </a:cubicBezTo>
                    <a:cubicBezTo>
                      <a:pt x="0" y="106"/>
                      <a:pt x="0" y="146"/>
                      <a:pt x="13" y="186"/>
                    </a:cubicBezTo>
                    <a:cubicBezTo>
                      <a:pt x="13" y="199"/>
                      <a:pt x="27" y="199"/>
                      <a:pt x="27" y="199"/>
                    </a:cubicBezTo>
                    <a:cubicBezTo>
                      <a:pt x="27" y="199"/>
                      <a:pt x="40" y="199"/>
                      <a:pt x="27" y="199"/>
                    </a:cubicBezTo>
                    <a:cubicBezTo>
                      <a:pt x="27" y="172"/>
                      <a:pt x="27" y="133"/>
                      <a:pt x="27" y="120"/>
                    </a:cubicBezTo>
                    <a:cubicBezTo>
                      <a:pt x="27" y="93"/>
                      <a:pt x="40" y="67"/>
                      <a:pt x="40" y="40"/>
                    </a:cubicBezTo>
                    <a:cubicBezTo>
                      <a:pt x="40" y="27"/>
                      <a:pt x="40" y="27"/>
                      <a:pt x="27" y="1"/>
                    </a:cubicBezTo>
                    <a:cubicBezTo>
                      <a:pt x="40" y="14"/>
                      <a:pt x="27"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3143;p72">
                <a:extLst>
                  <a:ext uri="{FF2B5EF4-FFF2-40B4-BE49-F238E27FC236}">
                    <a16:creationId xmlns:a16="http://schemas.microsoft.com/office/drawing/2014/main" xmlns="" id="{57EB21DE-86D6-241A-F2BC-8056FCEEC0E2}"/>
                  </a:ext>
                </a:extLst>
              </p:cNvPr>
              <p:cNvSpPr/>
              <p:nvPr/>
            </p:nvSpPr>
            <p:spPr>
              <a:xfrm>
                <a:off x="7139850" y="4261417"/>
                <a:ext cx="6267" cy="14134"/>
              </a:xfrm>
              <a:custGeom>
                <a:avLst/>
                <a:gdLst/>
                <a:ahLst/>
                <a:cxnLst/>
                <a:rect l="l" t="t" r="r" b="b"/>
                <a:pathLst>
                  <a:path w="94" h="212" extrusionOk="0">
                    <a:moveTo>
                      <a:pt x="1" y="0"/>
                    </a:moveTo>
                    <a:cubicBezTo>
                      <a:pt x="1" y="13"/>
                      <a:pt x="1" y="13"/>
                      <a:pt x="1" y="26"/>
                    </a:cubicBezTo>
                    <a:cubicBezTo>
                      <a:pt x="1" y="66"/>
                      <a:pt x="27" y="79"/>
                      <a:pt x="27" y="106"/>
                    </a:cubicBezTo>
                    <a:cubicBezTo>
                      <a:pt x="40" y="145"/>
                      <a:pt x="54" y="172"/>
                      <a:pt x="80" y="198"/>
                    </a:cubicBezTo>
                    <a:lnTo>
                      <a:pt x="93" y="211"/>
                    </a:lnTo>
                    <a:lnTo>
                      <a:pt x="93" y="198"/>
                    </a:lnTo>
                    <a:lnTo>
                      <a:pt x="80" y="145"/>
                    </a:lnTo>
                    <a:cubicBezTo>
                      <a:pt x="67" y="119"/>
                      <a:pt x="54" y="66"/>
                      <a:pt x="27" y="26"/>
                    </a:cubicBezTo>
                    <a:cubicBezTo>
                      <a:pt x="14" y="13"/>
                      <a:pt x="14" y="13"/>
                      <a:pt x="1" y="0"/>
                    </a:cubicBezTo>
                    <a:cubicBezTo>
                      <a:pt x="14" y="0"/>
                      <a:pt x="14"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3144;p72">
                <a:extLst>
                  <a:ext uri="{FF2B5EF4-FFF2-40B4-BE49-F238E27FC236}">
                    <a16:creationId xmlns:a16="http://schemas.microsoft.com/office/drawing/2014/main" xmlns="" id="{F56A1330-5370-7266-B3F2-D9BFA5AB6E53}"/>
                  </a:ext>
                </a:extLst>
              </p:cNvPr>
              <p:cNvSpPr/>
              <p:nvPr/>
            </p:nvSpPr>
            <p:spPr>
              <a:xfrm>
                <a:off x="7158384" y="4221749"/>
                <a:ext cx="2667" cy="11534"/>
              </a:xfrm>
              <a:custGeom>
                <a:avLst/>
                <a:gdLst/>
                <a:ahLst/>
                <a:cxnLst/>
                <a:rect l="l" t="t" r="r" b="b"/>
                <a:pathLst>
                  <a:path w="40" h="173" extrusionOk="0">
                    <a:moveTo>
                      <a:pt x="13" y="27"/>
                    </a:moveTo>
                    <a:cubicBezTo>
                      <a:pt x="13" y="40"/>
                      <a:pt x="0" y="67"/>
                      <a:pt x="13" y="80"/>
                    </a:cubicBezTo>
                    <a:cubicBezTo>
                      <a:pt x="13" y="106"/>
                      <a:pt x="27" y="133"/>
                      <a:pt x="27" y="159"/>
                    </a:cubicBezTo>
                    <a:lnTo>
                      <a:pt x="40" y="172"/>
                    </a:lnTo>
                    <a:lnTo>
                      <a:pt x="40" y="159"/>
                    </a:lnTo>
                    <a:lnTo>
                      <a:pt x="40" y="14"/>
                    </a:lnTo>
                    <a:cubicBezTo>
                      <a:pt x="40" y="14"/>
                      <a:pt x="27" y="1"/>
                      <a:pt x="27" y="14"/>
                    </a:cubicBezTo>
                    <a:cubicBezTo>
                      <a:pt x="13" y="14"/>
                      <a:pt x="13" y="14"/>
                      <a:pt x="13" y="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3145;p72">
                <a:extLst>
                  <a:ext uri="{FF2B5EF4-FFF2-40B4-BE49-F238E27FC236}">
                    <a16:creationId xmlns:a16="http://schemas.microsoft.com/office/drawing/2014/main" xmlns="" id="{6B64DBE8-D3F0-6E27-E8D0-6C746766E5E2}"/>
                  </a:ext>
                </a:extLst>
              </p:cNvPr>
              <p:cNvSpPr/>
              <p:nvPr/>
            </p:nvSpPr>
            <p:spPr>
              <a:xfrm>
                <a:off x="7209452" y="4266684"/>
                <a:ext cx="5334" cy="9734"/>
              </a:xfrm>
              <a:custGeom>
                <a:avLst/>
                <a:gdLst/>
                <a:ahLst/>
                <a:cxnLst/>
                <a:rect l="l" t="t" r="r" b="b"/>
                <a:pathLst>
                  <a:path w="80" h="146" extrusionOk="0">
                    <a:moveTo>
                      <a:pt x="13" y="13"/>
                    </a:moveTo>
                    <a:lnTo>
                      <a:pt x="13" y="27"/>
                    </a:lnTo>
                    <a:cubicBezTo>
                      <a:pt x="0" y="40"/>
                      <a:pt x="13" y="40"/>
                      <a:pt x="13" y="40"/>
                    </a:cubicBezTo>
                    <a:cubicBezTo>
                      <a:pt x="27" y="53"/>
                      <a:pt x="40" y="80"/>
                      <a:pt x="40" y="106"/>
                    </a:cubicBezTo>
                    <a:cubicBezTo>
                      <a:pt x="53" y="119"/>
                      <a:pt x="66" y="132"/>
                      <a:pt x="66" y="146"/>
                    </a:cubicBezTo>
                    <a:lnTo>
                      <a:pt x="79" y="146"/>
                    </a:lnTo>
                    <a:lnTo>
                      <a:pt x="79" y="132"/>
                    </a:lnTo>
                    <a:cubicBezTo>
                      <a:pt x="79" y="106"/>
                      <a:pt x="66" y="80"/>
                      <a:pt x="53" y="40"/>
                    </a:cubicBezTo>
                    <a:cubicBezTo>
                      <a:pt x="53" y="27"/>
                      <a:pt x="40" y="13"/>
                      <a:pt x="27" y="13"/>
                    </a:cubicBezTo>
                    <a:lnTo>
                      <a:pt x="27" y="0"/>
                    </a:lnTo>
                    <a:cubicBezTo>
                      <a:pt x="27" y="13"/>
                      <a:pt x="27" y="13"/>
                      <a:pt x="13" y="13"/>
                    </a:cubicBezTo>
                    <a:cubicBezTo>
                      <a:pt x="27" y="0"/>
                      <a:pt x="27" y="0"/>
                      <a:pt x="13" y="13"/>
                    </a:cubicBezTo>
                    <a:cubicBezTo>
                      <a:pt x="13" y="0"/>
                      <a:pt x="0" y="13"/>
                      <a:pt x="13"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3146;p72">
                <a:extLst>
                  <a:ext uri="{FF2B5EF4-FFF2-40B4-BE49-F238E27FC236}">
                    <a16:creationId xmlns:a16="http://schemas.microsoft.com/office/drawing/2014/main" xmlns="" id="{73FED5F8-18B5-6EA1-E083-35A8A996B6C1}"/>
                  </a:ext>
                </a:extLst>
              </p:cNvPr>
              <p:cNvSpPr/>
              <p:nvPr/>
            </p:nvSpPr>
            <p:spPr>
              <a:xfrm>
                <a:off x="7190051" y="4289552"/>
                <a:ext cx="11534" cy="4467"/>
              </a:xfrm>
              <a:custGeom>
                <a:avLst/>
                <a:gdLst/>
                <a:ahLst/>
                <a:cxnLst/>
                <a:rect l="l" t="t" r="r" b="b"/>
                <a:pathLst>
                  <a:path w="173" h="67" extrusionOk="0">
                    <a:moveTo>
                      <a:pt x="1" y="67"/>
                    </a:moveTo>
                    <a:cubicBezTo>
                      <a:pt x="14" y="67"/>
                      <a:pt x="14" y="67"/>
                      <a:pt x="1" y="67"/>
                    </a:cubicBezTo>
                    <a:lnTo>
                      <a:pt x="27" y="67"/>
                    </a:lnTo>
                    <a:cubicBezTo>
                      <a:pt x="53" y="67"/>
                      <a:pt x="67" y="53"/>
                      <a:pt x="93" y="53"/>
                    </a:cubicBezTo>
                    <a:lnTo>
                      <a:pt x="159" y="27"/>
                    </a:lnTo>
                    <a:lnTo>
                      <a:pt x="172" y="14"/>
                    </a:lnTo>
                    <a:cubicBezTo>
                      <a:pt x="172" y="1"/>
                      <a:pt x="159" y="1"/>
                      <a:pt x="159" y="14"/>
                    </a:cubicBezTo>
                    <a:cubicBezTo>
                      <a:pt x="106" y="14"/>
                      <a:pt x="80" y="27"/>
                      <a:pt x="40" y="40"/>
                    </a:cubicBezTo>
                    <a:cubicBezTo>
                      <a:pt x="14" y="40"/>
                      <a:pt x="14" y="40"/>
                      <a:pt x="1" y="53"/>
                    </a:cubicBezTo>
                    <a:lnTo>
                      <a:pt x="1" y="67"/>
                    </a:lnTo>
                    <a:cubicBezTo>
                      <a:pt x="1" y="53"/>
                      <a:pt x="1" y="53"/>
                      <a:pt x="1" y="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3147;p72">
                <a:extLst>
                  <a:ext uri="{FF2B5EF4-FFF2-40B4-BE49-F238E27FC236}">
                    <a16:creationId xmlns:a16="http://schemas.microsoft.com/office/drawing/2014/main" xmlns="" id="{19480652-973B-7A8A-BBD7-3A8D029F9E0D}"/>
                  </a:ext>
                </a:extLst>
              </p:cNvPr>
              <p:cNvSpPr/>
              <p:nvPr/>
            </p:nvSpPr>
            <p:spPr>
              <a:xfrm>
                <a:off x="7225253" y="4276351"/>
                <a:ext cx="4467" cy="11534"/>
              </a:xfrm>
              <a:custGeom>
                <a:avLst/>
                <a:gdLst/>
                <a:ahLst/>
                <a:cxnLst/>
                <a:rect l="l" t="t" r="r" b="b"/>
                <a:pathLst>
                  <a:path w="67" h="173" extrusionOk="0">
                    <a:moveTo>
                      <a:pt x="14" y="14"/>
                    </a:moveTo>
                    <a:cubicBezTo>
                      <a:pt x="14" y="27"/>
                      <a:pt x="14" y="40"/>
                      <a:pt x="14" y="53"/>
                    </a:cubicBezTo>
                    <a:cubicBezTo>
                      <a:pt x="14" y="80"/>
                      <a:pt x="40" y="119"/>
                      <a:pt x="40" y="146"/>
                    </a:cubicBezTo>
                    <a:cubicBezTo>
                      <a:pt x="40" y="146"/>
                      <a:pt x="54" y="172"/>
                      <a:pt x="54" y="159"/>
                    </a:cubicBezTo>
                    <a:lnTo>
                      <a:pt x="67" y="146"/>
                    </a:lnTo>
                    <a:cubicBezTo>
                      <a:pt x="54" y="106"/>
                      <a:pt x="54" y="67"/>
                      <a:pt x="40" y="40"/>
                    </a:cubicBezTo>
                    <a:cubicBezTo>
                      <a:pt x="27" y="40"/>
                      <a:pt x="27" y="14"/>
                      <a:pt x="14" y="14"/>
                    </a:cubicBezTo>
                    <a:cubicBezTo>
                      <a:pt x="14" y="1"/>
                      <a:pt x="14" y="1"/>
                      <a:pt x="14" y="14"/>
                    </a:cubicBezTo>
                    <a:cubicBezTo>
                      <a:pt x="1" y="1"/>
                      <a:pt x="1" y="14"/>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3148;p72">
                <a:extLst>
                  <a:ext uri="{FF2B5EF4-FFF2-40B4-BE49-F238E27FC236}">
                    <a16:creationId xmlns:a16="http://schemas.microsoft.com/office/drawing/2014/main" xmlns="" id="{C7909288-89B7-0260-EF9D-464B0F5698D5}"/>
                  </a:ext>
                </a:extLst>
              </p:cNvPr>
              <p:cNvSpPr/>
              <p:nvPr/>
            </p:nvSpPr>
            <p:spPr>
              <a:xfrm>
                <a:off x="7214719" y="4238483"/>
                <a:ext cx="11534" cy="8000"/>
              </a:xfrm>
              <a:custGeom>
                <a:avLst/>
                <a:gdLst/>
                <a:ahLst/>
                <a:cxnLst/>
                <a:rect l="l" t="t" r="r" b="b"/>
                <a:pathLst>
                  <a:path w="173" h="120" extrusionOk="0">
                    <a:moveTo>
                      <a:pt x="14" y="106"/>
                    </a:moveTo>
                    <a:cubicBezTo>
                      <a:pt x="14" y="106"/>
                      <a:pt x="27" y="106"/>
                      <a:pt x="27" y="106"/>
                    </a:cubicBezTo>
                    <a:cubicBezTo>
                      <a:pt x="80" y="80"/>
                      <a:pt x="119" y="40"/>
                      <a:pt x="159" y="27"/>
                    </a:cubicBezTo>
                    <a:lnTo>
                      <a:pt x="172" y="14"/>
                    </a:lnTo>
                    <a:lnTo>
                      <a:pt x="159" y="1"/>
                    </a:lnTo>
                    <a:cubicBezTo>
                      <a:pt x="106" y="27"/>
                      <a:pt x="53" y="40"/>
                      <a:pt x="14" y="67"/>
                    </a:cubicBezTo>
                    <a:cubicBezTo>
                      <a:pt x="27" y="93"/>
                      <a:pt x="14" y="106"/>
                      <a:pt x="14" y="106"/>
                    </a:cubicBezTo>
                    <a:cubicBezTo>
                      <a:pt x="0" y="106"/>
                      <a:pt x="14" y="106"/>
                      <a:pt x="14" y="106"/>
                    </a:cubicBezTo>
                    <a:cubicBezTo>
                      <a:pt x="14" y="120"/>
                      <a:pt x="14" y="120"/>
                      <a:pt x="14" y="1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3149;p72">
                <a:extLst>
                  <a:ext uri="{FF2B5EF4-FFF2-40B4-BE49-F238E27FC236}">
                    <a16:creationId xmlns:a16="http://schemas.microsoft.com/office/drawing/2014/main" xmlns="" id="{2F956709-79D0-6F9D-2485-834CF098E931}"/>
                  </a:ext>
                </a:extLst>
              </p:cNvPr>
              <p:cNvSpPr/>
              <p:nvPr/>
            </p:nvSpPr>
            <p:spPr>
              <a:xfrm>
                <a:off x="7218252" y="4194482"/>
                <a:ext cx="15001" cy="9734"/>
              </a:xfrm>
              <a:custGeom>
                <a:avLst/>
                <a:gdLst/>
                <a:ahLst/>
                <a:cxnLst/>
                <a:rect l="l" t="t" r="r" b="b"/>
                <a:pathLst>
                  <a:path w="225" h="146" extrusionOk="0">
                    <a:moveTo>
                      <a:pt x="13" y="132"/>
                    </a:moveTo>
                    <a:cubicBezTo>
                      <a:pt x="27" y="146"/>
                      <a:pt x="27" y="146"/>
                      <a:pt x="13" y="132"/>
                    </a:cubicBezTo>
                    <a:cubicBezTo>
                      <a:pt x="40" y="132"/>
                      <a:pt x="40" y="132"/>
                      <a:pt x="53" y="119"/>
                    </a:cubicBezTo>
                    <a:cubicBezTo>
                      <a:pt x="93" y="93"/>
                      <a:pt x="132" y="66"/>
                      <a:pt x="172" y="53"/>
                    </a:cubicBezTo>
                    <a:cubicBezTo>
                      <a:pt x="172" y="53"/>
                      <a:pt x="185" y="53"/>
                      <a:pt x="185" y="40"/>
                    </a:cubicBezTo>
                    <a:cubicBezTo>
                      <a:pt x="198" y="27"/>
                      <a:pt x="198" y="40"/>
                      <a:pt x="212" y="27"/>
                    </a:cubicBezTo>
                    <a:lnTo>
                      <a:pt x="225" y="0"/>
                    </a:lnTo>
                    <a:lnTo>
                      <a:pt x="212" y="0"/>
                    </a:lnTo>
                    <a:cubicBezTo>
                      <a:pt x="198" y="0"/>
                      <a:pt x="198" y="0"/>
                      <a:pt x="185" y="0"/>
                    </a:cubicBezTo>
                    <a:cubicBezTo>
                      <a:pt x="159" y="0"/>
                      <a:pt x="145" y="14"/>
                      <a:pt x="145" y="27"/>
                    </a:cubicBezTo>
                    <a:cubicBezTo>
                      <a:pt x="106" y="40"/>
                      <a:pt x="66" y="80"/>
                      <a:pt x="27" y="106"/>
                    </a:cubicBezTo>
                    <a:lnTo>
                      <a:pt x="13" y="106"/>
                    </a:lnTo>
                    <a:lnTo>
                      <a:pt x="0" y="119"/>
                    </a:lnTo>
                    <a:lnTo>
                      <a:pt x="0" y="1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3150;p72">
                <a:extLst>
                  <a:ext uri="{FF2B5EF4-FFF2-40B4-BE49-F238E27FC236}">
                    <a16:creationId xmlns:a16="http://schemas.microsoft.com/office/drawing/2014/main" xmlns="" id="{74EB95B8-9E64-1A6F-67D2-DFDF7D8F380C}"/>
                  </a:ext>
                </a:extLst>
              </p:cNvPr>
              <p:cNvSpPr/>
              <p:nvPr/>
            </p:nvSpPr>
            <p:spPr>
              <a:xfrm>
                <a:off x="7238453" y="4205015"/>
                <a:ext cx="2733" cy="8000"/>
              </a:xfrm>
              <a:custGeom>
                <a:avLst/>
                <a:gdLst/>
                <a:ahLst/>
                <a:cxnLst/>
                <a:rect l="l" t="t" r="r" b="b"/>
                <a:pathLst>
                  <a:path w="41" h="120" extrusionOk="0">
                    <a:moveTo>
                      <a:pt x="14" y="14"/>
                    </a:moveTo>
                    <a:lnTo>
                      <a:pt x="14" y="27"/>
                    </a:lnTo>
                    <a:cubicBezTo>
                      <a:pt x="1" y="40"/>
                      <a:pt x="14" y="80"/>
                      <a:pt x="14" y="106"/>
                    </a:cubicBezTo>
                    <a:lnTo>
                      <a:pt x="27" y="120"/>
                    </a:lnTo>
                    <a:cubicBezTo>
                      <a:pt x="27" y="120"/>
                      <a:pt x="41" y="120"/>
                      <a:pt x="27" y="106"/>
                    </a:cubicBezTo>
                    <a:cubicBezTo>
                      <a:pt x="27" y="80"/>
                      <a:pt x="41" y="54"/>
                      <a:pt x="27" y="14"/>
                    </a:cubicBezTo>
                    <a:lnTo>
                      <a:pt x="14" y="14"/>
                    </a:lnTo>
                    <a:cubicBezTo>
                      <a:pt x="27" y="1"/>
                      <a:pt x="27" y="1"/>
                      <a:pt x="14" y="14"/>
                    </a:cubicBezTo>
                    <a:cubicBezTo>
                      <a:pt x="27" y="1"/>
                      <a:pt x="27" y="1"/>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3151;p72">
                <a:extLst>
                  <a:ext uri="{FF2B5EF4-FFF2-40B4-BE49-F238E27FC236}">
                    <a16:creationId xmlns:a16="http://schemas.microsoft.com/office/drawing/2014/main" xmlns="" id="{01311F13-56D6-68FD-A30B-AAC04568F143}"/>
                  </a:ext>
                </a:extLst>
              </p:cNvPr>
              <p:cNvSpPr/>
              <p:nvPr/>
            </p:nvSpPr>
            <p:spPr>
              <a:xfrm>
                <a:off x="7159250" y="4275485"/>
                <a:ext cx="8867" cy="6200"/>
              </a:xfrm>
              <a:custGeom>
                <a:avLst/>
                <a:gdLst/>
                <a:ahLst/>
                <a:cxnLst/>
                <a:rect l="l" t="t" r="r" b="b"/>
                <a:pathLst>
                  <a:path w="133" h="93" extrusionOk="0">
                    <a:moveTo>
                      <a:pt x="0" y="93"/>
                    </a:moveTo>
                    <a:cubicBezTo>
                      <a:pt x="14" y="93"/>
                      <a:pt x="27" y="93"/>
                      <a:pt x="40" y="93"/>
                    </a:cubicBezTo>
                    <a:cubicBezTo>
                      <a:pt x="80" y="80"/>
                      <a:pt x="93" y="53"/>
                      <a:pt x="119" y="40"/>
                    </a:cubicBezTo>
                    <a:lnTo>
                      <a:pt x="132" y="14"/>
                    </a:lnTo>
                    <a:cubicBezTo>
                      <a:pt x="119" y="0"/>
                      <a:pt x="106" y="0"/>
                      <a:pt x="106" y="14"/>
                    </a:cubicBezTo>
                    <a:cubicBezTo>
                      <a:pt x="80" y="27"/>
                      <a:pt x="53" y="40"/>
                      <a:pt x="27" y="53"/>
                    </a:cubicBezTo>
                    <a:cubicBezTo>
                      <a:pt x="14" y="80"/>
                      <a:pt x="0" y="80"/>
                      <a:pt x="0" y="93"/>
                    </a:cubicBezTo>
                    <a:lnTo>
                      <a:pt x="0" y="9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3152;p72">
                <a:extLst>
                  <a:ext uri="{FF2B5EF4-FFF2-40B4-BE49-F238E27FC236}">
                    <a16:creationId xmlns:a16="http://schemas.microsoft.com/office/drawing/2014/main" xmlns="" id="{89C7C62C-F0ED-F1D9-A93F-C885DF11AA83}"/>
                  </a:ext>
                </a:extLst>
              </p:cNvPr>
              <p:cNvSpPr/>
              <p:nvPr/>
            </p:nvSpPr>
            <p:spPr>
              <a:xfrm>
                <a:off x="6353624" y="4518494"/>
                <a:ext cx="416554" cy="161208"/>
              </a:xfrm>
              <a:custGeom>
                <a:avLst/>
                <a:gdLst/>
                <a:ahLst/>
                <a:cxnLst/>
                <a:rect l="l" t="t" r="r" b="b"/>
                <a:pathLst>
                  <a:path w="6248" h="2418" extrusionOk="0">
                    <a:moveTo>
                      <a:pt x="5917" y="53"/>
                    </a:moveTo>
                    <a:cubicBezTo>
                      <a:pt x="5917" y="53"/>
                      <a:pt x="6247" y="1361"/>
                      <a:pt x="6234" y="1915"/>
                    </a:cubicBezTo>
                    <a:cubicBezTo>
                      <a:pt x="6207" y="2417"/>
                      <a:pt x="66" y="2245"/>
                      <a:pt x="66" y="2245"/>
                    </a:cubicBezTo>
                    <a:cubicBezTo>
                      <a:pt x="66" y="2245"/>
                      <a:pt x="0" y="1915"/>
                      <a:pt x="53" y="1836"/>
                    </a:cubicBezTo>
                    <a:cubicBezTo>
                      <a:pt x="80" y="1770"/>
                      <a:pt x="2721" y="1189"/>
                      <a:pt x="3302" y="846"/>
                    </a:cubicBezTo>
                    <a:cubicBezTo>
                      <a:pt x="3883" y="502"/>
                      <a:pt x="3698" y="238"/>
                      <a:pt x="3711" y="53"/>
                    </a:cubicBezTo>
                    <a:cubicBezTo>
                      <a:pt x="3711" y="53"/>
                      <a:pt x="4108" y="0"/>
                      <a:pt x="4160" y="291"/>
                    </a:cubicBezTo>
                    <a:lnTo>
                      <a:pt x="4081" y="885"/>
                    </a:lnTo>
                    <a:lnTo>
                      <a:pt x="4623" y="4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3153;p72">
                <a:extLst>
                  <a:ext uri="{FF2B5EF4-FFF2-40B4-BE49-F238E27FC236}">
                    <a16:creationId xmlns:a16="http://schemas.microsoft.com/office/drawing/2014/main" xmlns="" id="{66D1BBCF-48BA-FDD7-9251-5932FE776AE6}"/>
                  </a:ext>
                </a:extLst>
              </p:cNvPr>
              <p:cNvSpPr/>
              <p:nvPr/>
            </p:nvSpPr>
            <p:spPr>
              <a:xfrm>
                <a:off x="6356224" y="4565162"/>
                <a:ext cx="413021" cy="104939"/>
              </a:xfrm>
              <a:custGeom>
                <a:avLst/>
                <a:gdLst/>
                <a:ahLst/>
                <a:cxnLst/>
                <a:rect l="l" t="t" r="r" b="b"/>
                <a:pathLst>
                  <a:path w="6195" h="1574" extrusionOk="0">
                    <a:moveTo>
                      <a:pt x="3488" y="0"/>
                    </a:moveTo>
                    <a:lnTo>
                      <a:pt x="3488" y="0"/>
                    </a:lnTo>
                    <a:cubicBezTo>
                      <a:pt x="3435" y="53"/>
                      <a:pt x="3369" y="93"/>
                      <a:pt x="3289" y="146"/>
                    </a:cubicBezTo>
                    <a:cubicBezTo>
                      <a:pt x="2708" y="489"/>
                      <a:pt x="80" y="1070"/>
                      <a:pt x="27" y="1136"/>
                    </a:cubicBezTo>
                    <a:cubicBezTo>
                      <a:pt x="1" y="1202"/>
                      <a:pt x="54" y="1545"/>
                      <a:pt x="54" y="1545"/>
                    </a:cubicBezTo>
                    <a:cubicBezTo>
                      <a:pt x="54" y="1545"/>
                      <a:pt x="1067" y="1574"/>
                      <a:pt x="2271" y="1574"/>
                    </a:cubicBezTo>
                    <a:cubicBezTo>
                      <a:pt x="4030" y="1574"/>
                      <a:pt x="6195" y="1513"/>
                      <a:pt x="6195" y="1215"/>
                    </a:cubicBezTo>
                    <a:lnTo>
                      <a:pt x="6195" y="1070"/>
                    </a:lnTo>
                    <a:cubicBezTo>
                      <a:pt x="6023" y="1083"/>
                      <a:pt x="5865" y="1110"/>
                      <a:pt x="5693" y="1110"/>
                    </a:cubicBezTo>
                    <a:cubicBezTo>
                      <a:pt x="4835" y="1149"/>
                      <a:pt x="3963" y="1123"/>
                      <a:pt x="3118" y="1176"/>
                    </a:cubicBezTo>
                    <a:cubicBezTo>
                      <a:pt x="2801" y="1189"/>
                      <a:pt x="2471" y="1202"/>
                      <a:pt x="2140" y="1202"/>
                    </a:cubicBezTo>
                    <a:lnTo>
                      <a:pt x="2061" y="1202"/>
                    </a:lnTo>
                    <a:cubicBezTo>
                      <a:pt x="2074" y="1202"/>
                      <a:pt x="2101" y="1189"/>
                      <a:pt x="2114" y="1189"/>
                    </a:cubicBezTo>
                    <a:cubicBezTo>
                      <a:pt x="2140" y="1189"/>
                      <a:pt x="2180" y="1176"/>
                      <a:pt x="2206" y="1149"/>
                    </a:cubicBezTo>
                    <a:cubicBezTo>
                      <a:pt x="2510" y="1070"/>
                      <a:pt x="2788" y="938"/>
                      <a:pt x="3052" y="753"/>
                    </a:cubicBezTo>
                    <a:cubicBezTo>
                      <a:pt x="3184" y="661"/>
                      <a:pt x="3329" y="542"/>
                      <a:pt x="3421" y="396"/>
                    </a:cubicBezTo>
                    <a:cubicBezTo>
                      <a:pt x="3488" y="278"/>
                      <a:pt x="3514" y="146"/>
                      <a:pt x="3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3154;p72">
                <a:extLst>
                  <a:ext uri="{FF2B5EF4-FFF2-40B4-BE49-F238E27FC236}">
                    <a16:creationId xmlns:a16="http://schemas.microsoft.com/office/drawing/2014/main" xmlns="" id="{33207D9A-2CA4-E2F6-1780-028F8FCE15CD}"/>
                  </a:ext>
                </a:extLst>
              </p:cNvPr>
              <p:cNvSpPr/>
              <p:nvPr/>
            </p:nvSpPr>
            <p:spPr>
              <a:xfrm>
                <a:off x="6349224" y="4626765"/>
                <a:ext cx="433222" cy="30001"/>
              </a:xfrm>
              <a:custGeom>
                <a:avLst/>
                <a:gdLst/>
                <a:ahLst/>
                <a:cxnLst/>
                <a:rect l="l" t="t" r="r" b="b"/>
                <a:pathLst>
                  <a:path w="6498" h="450" extrusionOk="0">
                    <a:moveTo>
                      <a:pt x="6472" y="1"/>
                    </a:moveTo>
                    <a:cubicBezTo>
                      <a:pt x="6353" y="40"/>
                      <a:pt x="6234" y="80"/>
                      <a:pt x="6115" y="93"/>
                    </a:cubicBezTo>
                    <a:cubicBezTo>
                      <a:pt x="5917" y="133"/>
                      <a:pt x="5732" y="133"/>
                      <a:pt x="5547" y="146"/>
                    </a:cubicBezTo>
                    <a:lnTo>
                      <a:pt x="4385" y="199"/>
                    </a:lnTo>
                    <a:cubicBezTo>
                      <a:pt x="3513" y="225"/>
                      <a:pt x="2642" y="265"/>
                      <a:pt x="1757" y="318"/>
                    </a:cubicBezTo>
                    <a:cubicBezTo>
                      <a:pt x="1163" y="344"/>
                      <a:pt x="595" y="397"/>
                      <a:pt x="0" y="450"/>
                    </a:cubicBezTo>
                    <a:lnTo>
                      <a:pt x="0" y="450"/>
                    </a:lnTo>
                    <a:lnTo>
                      <a:pt x="0" y="450"/>
                    </a:lnTo>
                    <a:cubicBezTo>
                      <a:pt x="595" y="397"/>
                      <a:pt x="1163" y="357"/>
                      <a:pt x="1757" y="331"/>
                    </a:cubicBezTo>
                    <a:cubicBezTo>
                      <a:pt x="2642" y="278"/>
                      <a:pt x="3500" y="252"/>
                      <a:pt x="4359" y="212"/>
                    </a:cubicBezTo>
                    <a:lnTo>
                      <a:pt x="5521" y="159"/>
                    </a:lnTo>
                    <a:cubicBezTo>
                      <a:pt x="5719" y="146"/>
                      <a:pt x="5904" y="146"/>
                      <a:pt x="6089" y="106"/>
                    </a:cubicBezTo>
                    <a:cubicBezTo>
                      <a:pt x="6221" y="93"/>
                      <a:pt x="6353" y="67"/>
                      <a:pt x="6472" y="14"/>
                    </a:cubicBezTo>
                    <a:cubicBezTo>
                      <a:pt x="6472" y="14"/>
                      <a:pt x="6498" y="1"/>
                      <a:pt x="6472" y="1"/>
                    </a:cubicBezTo>
                    <a:cubicBezTo>
                      <a:pt x="6498" y="1"/>
                      <a:pt x="6472" y="1"/>
                      <a:pt x="6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3155;p72">
                <a:extLst>
                  <a:ext uri="{FF2B5EF4-FFF2-40B4-BE49-F238E27FC236}">
                    <a16:creationId xmlns:a16="http://schemas.microsoft.com/office/drawing/2014/main" xmlns="" id="{B506C94B-9102-4E59-E2C9-9BD956DEE15E}"/>
                  </a:ext>
                </a:extLst>
              </p:cNvPr>
              <p:cNvSpPr/>
              <p:nvPr/>
            </p:nvSpPr>
            <p:spPr>
              <a:xfrm>
                <a:off x="6358891" y="4562496"/>
                <a:ext cx="229878" cy="74937"/>
              </a:xfrm>
              <a:custGeom>
                <a:avLst/>
                <a:gdLst/>
                <a:ahLst/>
                <a:cxnLst/>
                <a:rect l="l" t="t" r="r" b="b"/>
                <a:pathLst>
                  <a:path w="3448" h="1124" extrusionOk="0">
                    <a:moveTo>
                      <a:pt x="3421" y="1"/>
                    </a:moveTo>
                    <a:cubicBezTo>
                      <a:pt x="3395" y="225"/>
                      <a:pt x="3289" y="370"/>
                      <a:pt x="3144" y="489"/>
                    </a:cubicBezTo>
                    <a:cubicBezTo>
                      <a:pt x="3012" y="608"/>
                      <a:pt x="2840" y="687"/>
                      <a:pt x="2629" y="780"/>
                    </a:cubicBezTo>
                    <a:cubicBezTo>
                      <a:pt x="2444" y="859"/>
                      <a:pt x="2246" y="912"/>
                      <a:pt x="2061" y="938"/>
                    </a:cubicBezTo>
                    <a:cubicBezTo>
                      <a:pt x="1770" y="991"/>
                      <a:pt x="1467" y="1031"/>
                      <a:pt x="1176" y="1044"/>
                    </a:cubicBezTo>
                    <a:cubicBezTo>
                      <a:pt x="938" y="1057"/>
                      <a:pt x="714" y="1070"/>
                      <a:pt x="489" y="1070"/>
                    </a:cubicBezTo>
                    <a:cubicBezTo>
                      <a:pt x="331" y="1070"/>
                      <a:pt x="172" y="1070"/>
                      <a:pt x="14" y="1057"/>
                    </a:cubicBezTo>
                    <a:lnTo>
                      <a:pt x="1" y="1057"/>
                    </a:lnTo>
                    <a:lnTo>
                      <a:pt x="1" y="1070"/>
                    </a:lnTo>
                    <a:cubicBezTo>
                      <a:pt x="159" y="1110"/>
                      <a:pt x="318" y="1110"/>
                      <a:pt x="463" y="1123"/>
                    </a:cubicBezTo>
                    <a:cubicBezTo>
                      <a:pt x="687" y="1123"/>
                      <a:pt x="938" y="1110"/>
                      <a:pt x="1163" y="1097"/>
                    </a:cubicBezTo>
                    <a:cubicBezTo>
                      <a:pt x="1467" y="1070"/>
                      <a:pt x="1770" y="1044"/>
                      <a:pt x="2061" y="991"/>
                    </a:cubicBezTo>
                    <a:cubicBezTo>
                      <a:pt x="2246" y="965"/>
                      <a:pt x="2444" y="912"/>
                      <a:pt x="2629" y="819"/>
                    </a:cubicBezTo>
                    <a:cubicBezTo>
                      <a:pt x="2866" y="727"/>
                      <a:pt x="3091" y="621"/>
                      <a:pt x="3236" y="463"/>
                    </a:cubicBezTo>
                    <a:cubicBezTo>
                      <a:pt x="3342" y="344"/>
                      <a:pt x="3408" y="212"/>
                      <a:pt x="3421" y="27"/>
                    </a:cubicBezTo>
                    <a:cubicBezTo>
                      <a:pt x="3448" y="1"/>
                      <a:pt x="3448" y="1"/>
                      <a:pt x="3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3156;p72">
                <a:extLst>
                  <a:ext uri="{FF2B5EF4-FFF2-40B4-BE49-F238E27FC236}">
                    <a16:creationId xmlns:a16="http://schemas.microsoft.com/office/drawing/2014/main" xmlns="" id="{DEE5A9A6-3DED-70C9-174F-2F90A3DD3E72}"/>
                  </a:ext>
                </a:extLst>
              </p:cNvPr>
              <p:cNvSpPr/>
              <p:nvPr/>
            </p:nvSpPr>
            <p:spPr>
              <a:xfrm>
                <a:off x="6652967" y="4550162"/>
                <a:ext cx="107472" cy="23001"/>
              </a:xfrm>
              <a:custGeom>
                <a:avLst/>
                <a:gdLst/>
                <a:ahLst/>
                <a:cxnLst/>
                <a:rect l="l" t="t" r="r" b="b"/>
                <a:pathLst>
                  <a:path w="1612" h="345" extrusionOk="0">
                    <a:moveTo>
                      <a:pt x="1585" y="1"/>
                    </a:moveTo>
                    <a:cubicBezTo>
                      <a:pt x="1400" y="80"/>
                      <a:pt x="1189" y="120"/>
                      <a:pt x="965" y="172"/>
                    </a:cubicBezTo>
                    <a:cubicBezTo>
                      <a:pt x="661" y="239"/>
                      <a:pt x="304" y="278"/>
                      <a:pt x="14" y="305"/>
                    </a:cubicBezTo>
                    <a:cubicBezTo>
                      <a:pt x="14" y="305"/>
                      <a:pt x="1" y="305"/>
                      <a:pt x="1" y="331"/>
                    </a:cubicBezTo>
                    <a:cubicBezTo>
                      <a:pt x="1" y="331"/>
                      <a:pt x="1" y="344"/>
                      <a:pt x="14" y="344"/>
                    </a:cubicBezTo>
                    <a:cubicBezTo>
                      <a:pt x="331" y="331"/>
                      <a:pt x="661" y="291"/>
                      <a:pt x="965" y="225"/>
                    </a:cubicBezTo>
                    <a:cubicBezTo>
                      <a:pt x="1189" y="186"/>
                      <a:pt x="1400" y="120"/>
                      <a:pt x="1585" y="54"/>
                    </a:cubicBezTo>
                    <a:lnTo>
                      <a:pt x="1612" y="4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3157;p72">
                <a:extLst>
                  <a:ext uri="{FF2B5EF4-FFF2-40B4-BE49-F238E27FC236}">
                    <a16:creationId xmlns:a16="http://schemas.microsoft.com/office/drawing/2014/main" xmlns="" id="{461AABF9-6942-1AB2-3255-D4B01E0B41AB}"/>
                  </a:ext>
                </a:extLst>
              </p:cNvPr>
              <p:cNvSpPr/>
              <p:nvPr/>
            </p:nvSpPr>
            <p:spPr>
              <a:xfrm>
                <a:off x="6686435" y="4566029"/>
                <a:ext cx="53803" cy="10601"/>
              </a:xfrm>
              <a:custGeom>
                <a:avLst/>
                <a:gdLst/>
                <a:ahLst/>
                <a:cxnLst/>
                <a:rect l="l" t="t" r="r" b="b"/>
                <a:pathLst>
                  <a:path w="807" h="159" extrusionOk="0">
                    <a:moveTo>
                      <a:pt x="793" y="1"/>
                    </a:moveTo>
                    <a:cubicBezTo>
                      <a:pt x="727" y="14"/>
                      <a:pt x="634" y="40"/>
                      <a:pt x="568" y="53"/>
                    </a:cubicBezTo>
                    <a:cubicBezTo>
                      <a:pt x="383" y="93"/>
                      <a:pt x="212" y="106"/>
                      <a:pt x="14" y="119"/>
                    </a:cubicBezTo>
                    <a:cubicBezTo>
                      <a:pt x="14" y="119"/>
                      <a:pt x="0" y="119"/>
                      <a:pt x="0" y="133"/>
                    </a:cubicBezTo>
                    <a:cubicBezTo>
                      <a:pt x="0" y="133"/>
                      <a:pt x="0" y="159"/>
                      <a:pt x="14" y="159"/>
                    </a:cubicBezTo>
                    <a:cubicBezTo>
                      <a:pt x="172" y="133"/>
                      <a:pt x="331" y="133"/>
                      <a:pt x="489" y="119"/>
                    </a:cubicBezTo>
                    <a:cubicBezTo>
                      <a:pt x="582" y="106"/>
                      <a:pt x="687" y="67"/>
                      <a:pt x="793" y="40"/>
                    </a:cubicBezTo>
                    <a:lnTo>
                      <a:pt x="806" y="14"/>
                    </a:lnTo>
                    <a:cubicBezTo>
                      <a:pt x="806" y="1"/>
                      <a:pt x="806"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3158;p72">
                <a:extLst>
                  <a:ext uri="{FF2B5EF4-FFF2-40B4-BE49-F238E27FC236}">
                    <a16:creationId xmlns:a16="http://schemas.microsoft.com/office/drawing/2014/main" xmlns="" id="{E99B15A0-7457-3F9F-1C8A-2CFB9B1F3E2A}"/>
                  </a:ext>
                </a:extLst>
              </p:cNvPr>
              <p:cNvSpPr/>
              <p:nvPr/>
            </p:nvSpPr>
            <p:spPr>
              <a:xfrm>
                <a:off x="6590432" y="4595097"/>
                <a:ext cx="4467" cy="5334"/>
              </a:xfrm>
              <a:custGeom>
                <a:avLst/>
                <a:gdLst/>
                <a:ahLst/>
                <a:cxnLst/>
                <a:rect l="l" t="t" r="r" b="b"/>
                <a:pathLst>
                  <a:path w="67" h="80" extrusionOk="0">
                    <a:moveTo>
                      <a:pt x="41" y="80"/>
                    </a:moveTo>
                    <a:cubicBezTo>
                      <a:pt x="41" y="80"/>
                      <a:pt x="54" y="80"/>
                      <a:pt x="54" y="66"/>
                    </a:cubicBezTo>
                    <a:cubicBezTo>
                      <a:pt x="67" y="53"/>
                      <a:pt x="54" y="40"/>
                      <a:pt x="54" y="14"/>
                    </a:cubicBezTo>
                    <a:lnTo>
                      <a:pt x="54" y="0"/>
                    </a:lnTo>
                    <a:lnTo>
                      <a:pt x="41" y="0"/>
                    </a:lnTo>
                    <a:cubicBezTo>
                      <a:pt x="14" y="14"/>
                      <a:pt x="1" y="14"/>
                      <a:pt x="1" y="40"/>
                    </a:cubicBezTo>
                    <a:lnTo>
                      <a:pt x="1" y="53"/>
                    </a:lnTo>
                    <a:lnTo>
                      <a:pt x="1" y="66"/>
                    </a:lnTo>
                    <a:cubicBezTo>
                      <a:pt x="14" y="80"/>
                      <a:pt x="14" y="80"/>
                      <a:pt x="41"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3159;p72">
                <a:extLst>
                  <a:ext uri="{FF2B5EF4-FFF2-40B4-BE49-F238E27FC236}">
                    <a16:creationId xmlns:a16="http://schemas.microsoft.com/office/drawing/2014/main" xmlns="" id="{8845578D-4BB8-0020-4545-61E0BFB10D3C}"/>
                  </a:ext>
                </a:extLst>
              </p:cNvPr>
              <p:cNvSpPr/>
              <p:nvPr/>
            </p:nvSpPr>
            <p:spPr>
              <a:xfrm>
                <a:off x="6559631" y="4614431"/>
                <a:ext cx="7134" cy="5400"/>
              </a:xfrm>
              <a:custGeom>
                <a:avLst/>
                <a:gdLst/>
                <a:ahLst/>
                <a:cxnLst/>
                <a:rect l="l" t="t" r="r" b="b"/>
                <a:pathLst>
                  <a:path w="107" h="81" extrusionOk="0">
                    <a:moveTo>
                      <a:pt x="54" y="67"/>
                    </a:moveTo>
                    <a:lnTo>
                      <a:pt x="54" y="67"/>
                    </a:lnTo>
                    <a:cubicBezTo>
                      <a:pt x="80" y="80"/>
                      <a:pt x="80" y="67"/>
                      <a:pt x="80" y="40"/>
                    </a:cubicBezTo>
                    <a:cubicBezTo>
                      <a:pt x="106" y="40"/>
                      <a:pt x="106" y="27"/>
                      <a:pt x="80" y="14"/>
                    </a:cubicBezTo>
                    <a:cubicBezTo>
                      <a:pt x="80" y="1"/>
                      <a:pt x="67" y="1"/>
                      <a:pt x="54" y="14"/>
                    </a:cubicBezTo>
                    <a:cubicBezTo>
                      <a:pt x="27" y="14"/>
                      <a:pt x="27" y="14"/>
                      <a:pt x="14" y="27"/>
                    </a:cubicBezTo>
                    <a:lnTo>
                      <a:pt x="14" y="40"/>
                    </a:lnTo>
                    <a:cubicBezTo>
                      <a:pt x="14" y="40"/>
                      <a:pt x="1" y="67"/>
                      <a:pt x="14" y="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3160;p72">
                <a:extLst>
                  <a:ext uri="{FF2B5EF4-FFF2-40B4-BE49-F238E27FC236}">
                    <a16:creationId xmlns:a16="http://schemas.microsoft.com/office/drawing/2014/main" xmlns="" id="{086FD3BA-7AD7-4DD8-4F28-6677BDF81A6A}"/>
                  </a:ext>
                </a:extLst>
              </p:cNvPr>
              <p:cNvSpPr/>
              <p:nvPr/>
            </p:nvSpPr>
            <p:spPr>
              <a:xfrm>
                <a:off x="6542030" y="4541361"/>
                <a:ext cx="96071" cy="92538"/>
              </a:xfrm>
              <a:custGeom>
                <a:avLst/>
                <a:gdLst/>
                <a:ahLst/>
                <a:cxnLst/>
                <a:rect l="l" t="t" r="r" b="b"/>
                <a:pathLst>
                  <a:path w="1441" h="1388" extrusionOk="0">
                    <a:moveTo>
                      <a:pt x="1387" y="27"/>
                    </a:moveTo>
                    <a:cubicBezTo>
                      <a:pt x="1348" y="384"/>
                      <a:pt x="1176" y="687"/>
                      <a:pt x="938" y="925"/>
                    </a:cubicBezTo>
                    <a:cubicBezTo>
                      <a:pt x="701" y="1163"/>
                      <a:pt x="370" y="1308"/>
                      <a:pt x="14" y="1361"/>
                    </a:cubicBezTo>
                    <a:cubicBezTo>
                      <a:pt x="14" y="1361"/>
                      <a:pt x="1" y="1361"/>
                      <a:pt x="14" y="1374"/>
                    </a:cubicBezTo>
                    <a:cubicBezTo>
                      <a:pt x="14" y="1374"/>
                      <a:pt x="14" y="1387"/>
                      <a:pt x="40" y="1387"/>
                    </a:cubicBezTo>
                    <a:cubicBezTo>
                      <a:pt x="397" y="1348"/>
                      <a:pt x="727" y="1189"/>
                      <a:pt x="965" y="952"/>
                    </a:cubicBezTo>
                    <a:cubicBezTo>
                      <a:pt x="1229" y="727"/>
                      <a:pt x="1387" y="410"/>
                      <a:pt x="1440" y="40"/>
                    </a:cubicBezTo>
                    <a:cubicBezTo>
                      <a:pt x="1427" y="1"/>
                      <a:pt x="1427" y="1"/>
                      <a:pt x="1387" y="27"/>
                    </a:cubicBezTo>
                    <a:cubicBezTo>
                      <a:pt x="1400" y="1"/>
                      <a:pt x="1387" y="1"/>
                      <a:pt x="1387"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3161;p72">
                <a:extLst>
                  <a:ext uri="{FF2B5EF4-FFF2-40B4-BE49-F238E27FC236}">
                    <a16:creationId xmlns:a16="http://schemas.microsoft.com/office/drawing/2014/main" xmlns="" id="{BB786BC0-0288-93EA-18A4-09C772E1F587}"/>
                  </a:ext>
                </a:extLst>
              </p:cNvPr>
              <p:cNvSpPr/>
              <p:nvPr/>
            </p:nvSpPr>
            <p:spPr>
              <a:xfrm>
                <a:off x="6427560" y="3130841"/>
                <a:ext cx="882311" cy="1304932"/>
              </a:xfrm>
              <a:custGeom>
                <a:avLst/>
                <a:gdLst/>
                <a:ahLst/>
                <a:cxnLst/>
                <a:rect l="l" t="t" r="r" b="b"/>
                <a:pathLst>
                  <a:path w="13234" h="19573" extrusionOk="0">
                    <a:moveTo>
                      <a:pt x="965" y="424"/>
                    </a:moveTo>
                    <a:lnTo>
                      <a:pt x="6010" y="1"/>
                    </a:lnTo>
                    <a:cubicBezTo>
                      <a:pt x="6010" y="1"/>
                      <a:pt x="8017" y="2523"/>
                      <a:pt x="7885" y="4518"/>
                    </a:cubicBezTo>
                    <a:cubicBezTo>
                      <a:pt x="7753" y="6512"/>
                      <a:pt x="7647" y="11213"/>
                      <a:pt x="8440" y="11755"/>
                    </a:cubicBezTo>
                    <a:cubicBezTo>
                      <a:pt x="10143" y="12917"/>
                      <a:pt x="13234" y="14528"/>
                      <a:pt x="11173" y="16668"/>
                    </a:cubicBezTo>
                    <a:lnTo>
                      <a:pt x="10777" y="17592"/>
                    </a:lnTo>
                    <a:cubicBezTo>
                      <a:pt x="10777" y="17592"/>
                      <a:pt x="10038" y="18688"/>
                      <a:pt x="8862" y="18186"/>
                    </a:cubicBezTo>
                    <a:cubicBezTo>
                      <a:pt x="8096" y="17856"/>
                      <a:pt x="6234" y="15783"/>
                      <a:pt x="6234" y="15783"/>
                    </a:cubicBezTo>
                    <a:cubicBezTo>
                      <a:pt x="6234" y="15783"/>
                      <a:pt x="6300" y="17196"/>
                      <a:pt x="6168" y="18107"/>
                    </a:cubicBezTo>
                    <a:cubicBezTo>
                      <a:pt x="6010" y="19084"/>
                      <a:pt x="4980" y="19547"/>
                      <a:pt x="4980" y="19547"/>
                    </a:cubicBezTo>
                    <a:lnTo>
                      <a:pt x="2959" y="19573"/>
                    </a:lnTo>
                    <a:cubicBezTo>
                      <a:pt x="2959" y="19573"/>
                      <a:pt x="780" y="19335"/>
                      <a:pt x="767" y="17724"/>
                    </a:cubicBezTo>
                    <a:cubicBezTo>
                      <a:pt x="767" y="16113"/>
                      <a:pt x="384" y="10619"/>
                      <a:pt x="225" y="7476"/>
                    </a:cubicBezTo>
                    <a:cubicBezTo>
                      <a:pt x="1" y="3342"/>
                      <a:pt x="965" y="424"/>
                      <a:pt x="965" y="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3162;p72">
                <a:extLst>
                  <a:ext uri="{FF2B5EF4-FFF2-40B4-BE49-F238E27FC236}">
                    <a16:creationId xmlns:a16="http://schemas.microsoft.com/office/drawing/2014/main" xmlns="" id="{60D170E3-8F6A-F04A-0BF7-E63BF45A1310}"/>
                  </a:ext>
                </a:extLst>
              </p:cNvPr>
              <p:cNvSpPr/>
              <p:nvPr/>
            </p:nvSpPr>
            <p:spPr>
              <a:xfrm>
                <a:off x="6868708" y="3895137"/>
                <a:ext cx="108339" cy="97805"/>
              </a:xfrm>
              <a:custGeom>
                <a:avLst/>
                <a:gdLst/>
                <a:ahLst/>
                <a:cxnLst/>
                <a:rect l="l" t="t" r="r" b="b"/>
                <a:pathLst>
                  <a:path w="1625" h="1467" extrusionOk="0">
                    <a:moveTo>
                      <a:pt x="1625" y="40"/>
                    </a:moveTo>
                    <a:lnTo>
                      <a:pt x="1625" y="40"/>
                    </a:lnTo>
                    <a:lnTo>
                      <a:pt x="1625" y="40"/>
                    </a:lnTo>
                    <a:lnTo>
                      <a:pt x="1625" y="40"/>
                    </a:lnTo>
                    <a:cubicBezTo>
                      <a:pt x="1598" y="27"/>
                      <a:pt x="1598" y="27"/>
                      <a:pt x="1625" y="40"/>
                    </a:cubicBezTo>
                    <a:cubicBezTo>
                      <a:pt x="1585" y="27"/>
                      <a:pt x="1585" y="13"/>
                      <a:pt x="1559" y="0"/>
                    </a:cubicBezTo>
                    <a:lnTo>
                      <a:pt x="1519" y="0"/>
                    </a:lnTo>
                    <a:cubicBezTo>
                      <a:pt x="1294" y="13"/>
                      <a:pt x="1030" y="79"/>
                      <a:pt x="779" y="145"/>
                    </a:cubicBezTo>
                    <a:cubicBezTo>
                      <a:pt x="502" y="238"/>
                      <a:pt x="238" y="357"/>
                      <a:pt x="13" y="502"/>
                    </a:cubicBezTo>
                    <a:cubicBezTo>
                      <a:pt x="0" y="502"/>
                      <a:pt x="0" y="528"/>
                      <a:pt x="13" y="542"/>
                    </a:cubicBezTo>
                    <a:cubicBezTo>
                      <a:pt x="13" y="555"/>
                      <a:pt x="40" y="555"/>
                      <a:pt x="53" y="542"/>
                    </a:cubicBezTo>
                    <a:cubicBezTo>
                      <a:pt x="225" y="423"/>
                      <a:pt x="436" y="344"/>
                      <a:pt x="647" y="277"/>
                    </a:cubicBezTo>
                    <a:cubicBezTo>
                      <a:pt x="898" y="198"/>
                      <a:pt x="1149" y="145"/>
                      <a:pt x="1387" y="93"/>
                    </a:cubicBezTo>
                    <a:cubicBezTo>
                      <a:pt x="1162" y="225"/>
                      <a:pt x="938" y="423"/>
                      <a:pt x="753" y="608"/>
                    </a:cubicBezTo>
                    <a:cubicBezTo>
                      <a:pt x="568" y="766"/>
                      <a:pt x="396" y="951"/>
                      <a:pt x="264" y="1162"/>
                    </a:cubicBezTo>
                    <a:cubicBezTo>
                      <a:pt x="225" y="1255"/>
                      <a:pt x="172" y="1347"/>
                      <a:pt x="119" y="1453"/>
                    </a:cubicBezTo>
                    <a:lnTo>
                      <a:pt x="119" y="1466"/>
                    </a:lnTo>
                    <a:lnTo>
                      <a:pt x="132" y="1466"/>
                    </a:lnTo>
                    <a:cubicBezTo>
                      <a:pt x="185" y="1387"/>
                      <a:pt x="251" y="1294"/>
                      <a:pt x="317" y="1215"/>
                    </a:cubicBezTo>
                    <a:cubicBezTo>
                      <a:pt x="462" y="1017"/>
                      <a:pt x="621" y="832"/>
                      <a:pt x="793" y="674"/>
                    </a:cubicBezTo>
                    <a:cubicBezTo>
                      <a:pt x="1030" y="462"/>
                      <a:pt x="1294" y="304"/>
                      <a:pt x="1519" y="106"/>
                    </a:cubicBezTo>
                    <a:cubicBezTo>
                      <a:pt x="1572" y="106"/>
                      <a:pt x="1585" y="79"/>
                      <a:pt x="1625" y="40"/>
                    </a:cubicBezTo>
                    <a:lnTo>
                      <a:pt x="1625" y="4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3163;p72">
                <a:extLst>
                  <a:ext uri="{FF2B5EF4-FFF2-40B4-BE49-F238E27FC236}">
                    <a16:creationId xmlns:a16="http://schemas.microsoft.com/office/drawing/2014/main" xmlns="" id="{6D2802D4-86E0-C9B0-8F41-4F65F55BBF5A}"/>
                  </a:ext>
                </a:extLst>
              </p:cNvPr>
              <p:cNvSpPr/>
              <p:nvPr/>
            </p:nvSpPr>
            <p:spPr>
              <a:xfrm>
                <a:off x="6593965" y="3984074"/>
                <a:ext cx="158541" cy="14134"/>
              </a:xfrm>
              <a:custGeom>
                <a:avLst/>
                <a:gdLst/>
                <a:ahLst/>
                <a:cxnLst/>
                <a:rect l="l" t="t" r="r" b="b"/>
                <a:pathLst>
                  <a:path w="2378" h="212" extrusionOk="0">
                    <a:moveTo>
                      <a:pt x="14" y="198"/>
                    </a:moveTo>
                    <a:lnTo>
                      <a:pt x="106" y="198"/>
                    </a:lnTo>
                    <a:cubicBezTo>
                      <a:pt x="384" y="172"/>
                      <a:pt x="661" y="119"/>
                      <a:pt x="938" y="92"/>
                    </a:cubicBezTo>
                    <a:cubicBezTo>
                      <a:pt x="1414" y="66"/>
                      <a:pt x="1889" y="53"/>
                      <a:pt x="2352" y="53"/>
                    </a:cubicBezTo>
                    <a:cubicBezTo>
                      <a:pt x="2365" y="53"/>
                      <a:pt x="2378" y="40"/>
                      <a:pt x="2378" y="26"/>
                    </a:cubicBezTo>
                    <a:cubicBezTo>
                      <a:pt x="2378" y="26"/>
                      <a:pt x="2365" y="13"/>
                      <a:pt x="2352" y="13"/>
                    </a:cubicBezTo>
                    <a:cubicBezTo>
                      <a:pt x="1876" y="0"/>
                      <a:pt x="1414" y="0"/>
                      <a:pt x="938" y="26"/>
                    </a:cubicBezTo>
                    <a:cubicBezTo>
                      <a:pt x="648" y="40"/>
                      <a:pt x="371" y="53"/>
                      <a:pt x="93" y="145"/>
                    </a:cubicBezTo>
                    <a:cubicBezTo>
                      <a:pt x="67" y="158"/>
                      <a:pt x="40" y="172"/>
                      <a:pt x="14" y="185"/>
                    </a:cubicBezTo>
                    <a:cubicBezTo>
                      <a:pt x="1" y="185"/>
                      <a:pt x="1" y="185"/>
                      <a:pt x="1" y="198"/>
                    </a:cubicBezTo>
                    <a:cubicBezTo>
                      <a:pt x="1" y="198"/>
                      <a:pt x="14" y="211"/>
                      <a:pt x="14" y="1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3164;p72">
                <a:extLst>
                  <a:ext uri="{FF2B5EF4-FFF2-40B4-BE49-F238E27FC236}">
                    <a16:creationId xmlns:a16="http://schemas.microsoft.com/office/drawing/2014/main" xmlns="" id="{13C22707-B32F-9A3F-3329-89E1878AFE32}"/>
                  </a:ext>
                </a:extLst>
              </p:cNvPr>
              <p:cNvSpPr/>
              <p:nvPr/>
            </p:nvSpPr>
            <p:spPr>
              <a:xfrm>
                <a:off x="6636233" y="3944405"/>
                <a:ext cx="72270" cy="4467"/>
              </a:xfrm>
              <a:custGeom>
                <a:avLst/>
                <a:gdLst/>
                <a:ahLst/>
                <a:cxnLst/>
                <a:rect l="l" t="t" r="r" b="b"/>
                <a:pathLst>
                  <a:path w="1084" h="67" extrusionOk="0">
                    <a:moveTo>
                      <a:pt x="14" y="40"/>
                    </a:moveTo>
                    <a:cubicBezTo>
                      <a:pt x="93" y="54"/>
                      <a:pt x="159" y="54"/>
                      <a:pt x="225" y="67"/>
                    </a:cubicBezTo>
                    <a:cubicBezTo>
                      <a:pt x="503" y="67"/>
                      <a:pt x="780" y="54"/>
                      <a:pt x="1057" y="67"/>
                    </a:cubicBezTo>
                    <a:cubicBezTo>
                      <a:pt x="1070" y="67"/>
                      <a:pt x="1084" y="54"/>
                      <a:pt x="1084" y="40"/>
                    </a:cubicBezTo>
                    <a:cubicBezTo>
                      <a:pt x="1084" y="27"/>
                      <a:pt x="1070" y="27"/>
                      <a:pt x="1057" y="27"/>
                    </a:cubicBezTo>
                    <a:cubicBezTo>
                      <a:pt x="846" y="14"/>
                      <a:pt x="635" y="1"/>
                      <a:pt x="423" y="1"/>
                    </a:cubicBezTo>
                    <a:lnTo>
                      <a:pt x="186" y="1"/>
                    </a:lnTo>
                    <a:lnTo>
                      <a:pt x="14" y="27"/>
                    </a:lnTo>
                    <a:cubicBezTo>
                      <a:pt x="14" y="27"/>
                      <a:pt x="1" y="27"/>
                      <a:pt x="1" y="27"/>
                    </a:cubicBezTo>
                    <a:cubicBezTo>
                      <a:pt x="14" y="40"/>
                      <a:pt x="14" y="40"/>
                      <a:pt x="14" y="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3165;p72">
                <a:extLst>
                  <a:ext uri="{FF2B5EF4-FFF2-40B4-BE49-F238E27FC236}">
                    <a16:creationId xmlns:a16="http://schemas.microsoft.com/office/drawing/2014/main" xmlns="" id="{D1A2101A-58EA-BC74-883E-545119618921}"/>
                  </a:ext>
                </a:extLst>
              </p:cNvPr>
              <p:cNvSpPr/>
              <p:nvPr/>
            </p:nvSpPr>
            <p:spPr>
              <a:xfrm>
                <a:off x="6464561" y="3174043"/>
                <a:ext cx="85471" cy="1235328"/>
              </a:xfrm>
              <a:custGeom>
                <a:avLst/>
                <a:gdLst/>
                <a:ahLst/>
                <a:cxnLst/>
                <a:rect l="l" t="t" r="r" b="b"/>
                <a:pathLst>
                  <a:path w="1282" h="18529" extrusionOk="0">
                    <a:moveTo>
                      <a:pt x="832" y="13"/>
                    </a:moveTo>
                    <a:cubicBezTo>
                      <a:pt x="581" y="608"/>
                      <a:pt x="397" y="1215"/>
                      <a:pt x="265" y="1823"/>
                    </a:cubicBezTo>
                    <a:cubicBezTo>
                      <a:pt x="66" y="2747"/>
                      <a:pt x="0" y="3698"/>
                      <a:pt x="0" y="4649"/>
                    </a:cubicBezTo>
                    <a:cubicBezTo>
                      <a:pt x="0" y="7013"/>
                      <a:pt x="436" y="9429"/>
                      <a:pt x="608" y="11714"/>
                    </a:cubicBezTo>
                    <a:cubicBezTo>
                      <a:pt x="753" y="13893"/>
                      <a:pt x="529" y="15425"/>
                      <a:pt x="555" y="16574"/>
                    </a:cubicBezTo>
                    <a:cubicBezTo>
                      <a:pt x="581" y="17367"/>
                      <a:pt x="740" y="17987"/>
                      <a:pt x="1242" y="18516"/>
                    </a:cubicBezTo>
                    <a:cubicBezTo>
                      <a:pt x="1242" y="18516"/>
                      <a:pt x="1268" y="18529"/>
                      <a:pt x="1268" y="18516"/>
                    </a:cubicBezTo>
                    <a:cubicBezTo>
                      <a:pt x="1281" y="18502"/>
                      <a:pt x="1281" y="18489"/>
                      <a:pt x="1268" y="18476"/>
                    </a:cubicBezTo>
                    <a:cubicBezTo>
                      <a:pt x="793" y="17961"/>
                      <a:pt x="648" y="17353"/>
                      <a:pt x="621" y="16574"/>
                    </a:cubicBezTo>
                    <a:cubicBezTo>
                      <a:pt x="595" y="15412"/>
                      <a:pt x="819" y="13880"/>
                      <a:pt x="674" y="11701"/>
                    </a:cubicBezTo>
                    <a:cubicBezTo>
                      <a:pt x="515" y="9416"/>
                      <a:pt x="80" y="6999"/>
                      <a:pt x="80" y="4636"/>
                    </a:cubicBezTo>
                    <a:cubicBezTo>
                      <a:pt x="80" y="3698"/>
                      <a:pt x="146" y="2760"/>
                      <a:pt x="331" y="1836"/>
                    </a:cubicBezTo>
                    <a:cubicBezTo>
                      <a:pt x="449" y="1215"/>
                      <a:pt x="621" y="621"/>
                      <a:pt x="846" y="26"/>
                    </a:cubicBezTo>
                    <a:cubicBezTo>
                      <a:pt x="846" y="13"/>
                      <a:pt x="846" y="13"/>
                      <a:pt x="846" y="13"/>
                    </a:cubicBezTo>
                    <a:cubicBezTo>
                      <a:pt x="846" y="0"/>
                      <a:pt x="832" y="13"/>
                      <a:pt x="832"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3166;p72">
                <a:extLst>
                  <a:ext uri="{FF2B5EF4-FFF2-40B4-BE49-F238E27FC236}">
                    <a16:creationId xmlns:a16="http://schemas.microsoft.com/office/drawing/2014/main" xmlns="" id="{13FF9461-83BD-21D3-7D81-860FA034F4C5}"/>
                  </a:ext>
                </a:extLst>
              </p:cNvPr>
              <p:cNvSpPr/>
              <p:nvPr/>
            </p:nvSpPr>
            <p:spPr>
              <a:xfrm>
                <a:off x="6806172" y="3301648"/>
                <a:ext cx="317949" cy="1031118"/>
              </a:xfrm>
              <a:custGeom>
                <a:avLst/>
                <a:gdLst/>
                <a:ahLst/>
                <a:cxnLst/>
                <a:rect l="l" t="t" r="r" b="b"/>
                <a:pathLst>
                  <a:path w="4769" h="15466" extrusionOk="0">
                    <a:moveTo>
                      <a:pt x="4742" y="15215"/>
                    </a:moveTo>
                    <a:cubicBezTo>
                      <a:pt x="4029" y="15413"/>
                      <a:pt x="3302" y="15109"/>
                      <a:pt x="2629" y="14594"/>
                    </a:cubicBezTo>
                    <a:cubicBezTo>
                      <a:pt x="1889" y="14026"/>
                      <a:pt x="1202" y="13207"/>
                      <a:pt x="767" y="12574"/>
                    </a:cubicBezTo>
                    <a:cubicBezTo>
                      <a:pt x="634" y="12402"/>
                      <a:pt x="529" y="12243"/>
                      <a:pt x="436" y="12098"/>
                    </a:cubicBezTo>
                    <a:cubicBezTo>
                      <a:pt x="384" y="11821"/>
                      <a:pt x="331" y="11557"/>
                      <a:pt x="304" y="11279"/>
                    </a:cubicBezTo>
                    <a:cubicBezTo>
                      <a:pt x="278" y="11108"/>
                      <a:pt x="265" y="10923"/>
                      <a:pt x="251" y="10764"/>
                    </a:cubicBezTo>
                    <a:cubicBezTo>
                      <a:pt x="212" y="10117"/>
                      <a:pt x="172" y="8638"/>
                      <a:pt x="146" y="7317"/>
                    </a:cubicBezTo>
                    <a:cubicBezTo>
                      <a:pt x="133" y="6287"/>
                      <a:pt x="133" y="5363"/>
                      <a:pt x="185" y="5019"/>
                    </a:cubicBezTo>
                    <a:cubicBezTo>
                      <a:pt x="317" y="3963"/>
                      <a:pt x="1070" y="2854"/>
                      <a:pt x="1268" y="1573"/>
                    </a:cubicBezTo>
                    <a:cubicBezTo>
                      <a:pt x="1361" y="1071"/>
                      <a:pt x="1334" y="556"/>
                      <a:pt x="1202" y="14"/>
                    </a:cubicBezTo>
                    <a:cubicBezTo>
                      <a:pt x="1202" y="1"/>
                      <a:pt x="1189" y="1"/>
                      <a:pt x="1189" y="1"/>
                    </a:cubicBezTo>
                    <a:cubicBezTo>
                      <a:pt x="1176" y="1"/>
                      <a:pt x="1176" y="14"/>
                      <a:pt x="1176" y="14"/>
                    </a:cubicBezTo>
                    <a:cubicBezTo>
                      <a:pt x="1295" y="556"/>
                      <a:pt x="1268" y="1071"/>
                      <a:pt x="1176" y="1546"/>
                    </a:cubicBezTo>
                    <a:cubicBezTo>
                      <a:pt x="938" y="2840"/>
                      <a:pt x="185" y="3950"/>
                      <a:pt x="53" y="5006"/>
                    </a:cubicBezTo>
                    <a:cubicBezTo>
                      <a:pt x="1" y="5350"/>
                      <a:pt x="1" y="6274"/>
                      <a:pt x="14" y="7317"/>
                    </a:cubicBezTo>
                    <a:cubicBezTo>
                      <a:pt x="40" y="8638"/>
                      <a:pt x="106" y="10117"/>
                      <a:pt x="133" y="10764"/>
                    </a:cubicBezTo>
                    <a:cubicBezTo>
                      <a:pt x="146" y="11028"/>
                      <a:pt x="185" y="11293"/>
                      <a:pt x="238" y="11543"/>
                    </a:cubicBezTo>
                    <a:cubicBezTo>
                      <a:pt x="304" y="11953"/>
                      <a:pt x="384" y="12375"/>
                      <a:pt x="463" y="12798"/>
                    </a:cubicBezTo>
                    <a:cubicBezTo>
                      <a:pt x="502" y="12970"/>
                      <a:pt x="542" y="13155"/>
                      <a:pt x="568" y="13326"/>
                    </a:cubicBezTo>
                    <a:cubicBezTo>
                      <a:pt x="568" y="13326"/>
                      <a:pt x="568" y="13340"/>
                      <a:pt x="582" y="13340"/>
                    </a:cubicBezTo>
                    <a:cubicBezTo>
                      <a:pt x="582" y="13340"/>
                      <a:pt x="595" y="13340"/>
                      <a:pt x="595" y="13326"/>
                    </a:cubicBezTo>
                    <a:cubicBezTo>
                      <a:pt x="582" y="13194"/>
                      <a:pt x="582" y="13036"/>
                      <a:pt x="568" y="12904"/>
                    </a:cubicBezTo>
                    <a:cubicBezTo>
                      <a:pt x="529" y="12666"/>
                      <a:pt x="476" y="12415"/>
                      <a:pt x="450" y="12177"/>
                    </a:cubicBezTo>
                    <a:cubicBezTo>
                      <a:pt x="529" y="12309"/>
                      <a:pt x="608" y="12441"/>
                      <a:pt x="714" y="12613"/>
                    </a:cubicBezTo>
                    <a:cubicBezTo>
                      <a:pt x="1163" y="13260"/>
                      <a:pt x="1836" y="14079"/>
                      <a:pt x="2589" y="14647"/>
                    </a:cubicBezTo>
                    <a:cubicBezTo>
                      <a:pt x="3289" y="15149"/>
                      <a:pt x="4029" y="15466"/>
                      <a:pt x="4755" y="15254"/>
                    </a:cubicBezTo>
                    <a:cubicBezTo>
                      <a:pt x="4768" y="15254"/>
                      <a:pt x="4768" y="15241"/>
                      <a:pt x="4768" y="15241"/>
                    </a:cubicBezTo>
                    <a:cubicBezTo>
                      <a:pt x="4755" y="15215"/>
                      <a:pt x="4742" y="15202"/>
                      <a:pt x="4742" y="152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3167;p72">
                <a:extLst>
                  <a:ext uri="{FF2B5EF4-FFF2-40B4-BE49-F238E27FC236}">
                    <a16:creationId xmlns:a16="http://schemas.microsoft.com/office/drawing/2014/main" xmlns="" id="{345877CD-3367-5F2E-7D9F-93CBDEF1B91E}"/>
                  </a:ext>
                </a:extLst>
              </p:cNvPr>
              <p:cNvSpPr/>
              <p:nvPr/>
            </p:nvSpPr>
            <p:spPr>
              <a:xfrm>
                <a:off x="6041081" y="2553286"/>
                <a:ext cx="1153458" cy="630498"/>
              </a:xfrm>
              <a:custGeom>
                <a:avLst/>
                <a:gdLst/>
                <a:ahLst/>
                <a:cxnLst/>
                <a:rect l="l" t="t" r="r" b="b"/>
                <a:pathLst>
                  <a:path w="17301" h="9457" extrusionOk="0">
                    <a:moveTo>
                      <a:pt x="9496" y="529"/>
                    </a:moveTo>
                    <a:cubicBezTo>
                      <a:pt x="9496" y="529"/>
                      <a:pt x="7726" y="0"/>
                      <a:pt x="6009" y="2246"/>
                    </a:cubicBezTo>
                    <a:cubicBezTo>
                      <a:pt x="4279" y="4491"/>
                      <a:pt x="3830" y="4702"/>
                      <a:pt x="3830" y="4702"/>
                    </a:cubicBezTo>
                    <a:cubicBezTo>
                      <a:pt x="3830" y="4702"/>
                      <a:pt x="2430" y="3764"/>
                      <a:pt x="1057" y="4570"/>
                    </a:cubicBezTo>
                    <a:lnTo>
                      <a:pt x="264" y="5732"/>
                    </a:lnTo>
                    <a:cubicBezTo>
                      <a:pt x="264" y="5732"/>
                      <a:pt x="0" y="6366"/>
                      <a:pt x="528" y="7013"/>
                    </a:cubicBezTo>
                    <a:cubicBezTo>
                      <a:pt x="1307" y="7924"/>
                      <a:pt x="3315" y="8453"/>
                      <a:pt x="4266" y="8439"/>
                    </a:cubicBezTo>
                    <a:cubicBezTo>
                      <a:pt x="5507" y="8400"/>
                      <a:pt x="6458" y="7449"/>
                      <a:pt x="6458" y="7449"/>
                    </a:cubicBezTo>
                    <a:cubicBezTo>
                      <a:pt x="6458" y="7449"/>
                      <a:pt x="5851" y="9060"/>
                      <a:pt x="6749" y="9456"/>
                    </a:cubicBezTo>
                    <a:lnTo>
                      <a:pt x="12322" y="9271"/>
                    </a:lnTo>
                    <a:cubicBezTo>
                      <a:pt x="13048" y="9192"/>
                      <a:pt x="12797" y="8439"/>
                      <a:pt x="12797" y="8439"/>
                    </a:cubicBezTo>
                    <a:cubicBezTo>
                      <a:pt x="12797" y="8439"/>
                      <a:pt x="14488" y="9258"/>
                      <a:pt x="15782" y="8598"/>
                    </a:cubicBezTo>
                    <a:cubicBezTo>
                      <a:pt x="16957" y="8004"/>
                      <a:pt x="17301" y="6353"/>
                      <a:pt x="16310" y="4913"/>
                    </a:cubicBezTo>
                    <a:cubicBezTo>
                      <a:pt x="15637" y="3949"/>
                      <a:pt x="13841" y="951"/>
                      <a:pt x="12533" y="753"/>
                    </a:cubicBezTo>
                    <a:cubicBezTo>
                      <a:pt x="11595" y="608"/>
                      <a:pt x="11450" y="515"/>
                      <a:pt x="11450" y="515"/>
                    </a:cubicBezTo>
                    <a:cubicBezTo>
                      <a:pt x="11450" y="515"/>
                      <a:pt x="10711" y="1242"/>
                      <a:pt x="9496" y="5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3168;p72">
                <a:extLst>
                  <a:ext uri="{FF2B5EF4-FFF2-40B4-BE49-F238E27FC236}">
                    <a16:creationId xmlns:a16="http://schemas.microsoft.com/office/drawing/2014/main" xmlns="" id="{20B7EF53-D726-F6C6-8781-97903219B1A3}"/>
                  </a:ext>
                </a:extLst>
              </p:cNvPr>
              <p:cNvSpPr/>
              <p:nvPr/>
            </p:nvSpPr>
            <p:spPr>
              <a:xfrm>
                <a:off x="6153751" y="2863231"/>
                <a:ext cx="41469" cy="41402"/>
              </a:xfrm>
              <a:custGeom>
                <a:avLst/>
                <a:gdLst/>
                <a:ahLst/>
                <a:cxnLst/>
                <a:rect l="l" t="t" r="r" b="b"/>
                <a:pathLst>
                  <a:path w="622" h="621" extrusionOk="0">
                    <a:moveTo>
                      <a:pt x="27" y="343"/>
                    </a:moveTo>
                    <a:cubicBezTo>
                      <a:pt x="40" y="436"/>
                      <a:pt x="93" y="502"/>
                      <a:pt x="146" y="542"/>
                    </a:cubicBezTo>
                    <a:cubicBezTo>
                      <a:pt x="278" y="621"/>
                      <a:pt x="463" y="581"/>
                      <a:pt x="555" y="370"/>
                    </a:cubicBezTo>
                    <a:cubicBezTo>
                      <a:pt x="621" y="185"/>
                      <a:pt x="529" y="66"/>
                      <a:pt x="397" y="27"/>
                    </a:cubicBezTo>
                    <a:cubicBezTo>
                      <a:pt x="304" y="0"/>
                      <a:pt x="172" y="0"/>
                      <a:pt x="80" y="93"/>
                    </a:cubicBezTo>
                    <a:cubicBezTo>
                      <a:pt x="40" y="145"/>
                      <a:pt x="14" y="198"/>
                      <a:pt x="14" y="277"/>
                    </a:cubicBezTo>
                    <a:cubicBezTo>
                      <a:pt x="0" y="304"/>
                      <a:pt x="14" y="330"/>
                      <a:pt x="27" y="343"/>
                    </a:cubicBezTo>
                    <a:close/>
                    <a:moveTo>
                      <a:pt x="185" y="251"/>
                    </a:moveTo>
                    <a:cubicBezTo>
                      <a:pt x="185" y="317"/>
                      <a:pt x="212" y="357"/>
                      <a:pt x="251" y="370"/>
                    </a:cubicBezTo>
                    <a:cubicBezTo>
                      <a:pt x="291" y="396"/>
                      <a:pt x="357" y="370"/>
                      <a:pt x="370" y="304"/>
                    </a:cubicBezTo>
                    <a:cubicBezTo>
                      <a:pt x="397" y="238"/>
                      <a:pt x="357" y="211"/>
                      <a:pt x="304" y="211"/>
                    </a:cubicBezTo>
                    <a:cubicBezTo>
                      <a:pt x="265" y="211"/>
                      <a:pt x="225" y="225"/>
                      <a:pt x="185" y="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3169;p72">
                <a:extLst>
                  <a:ext uri="{FF2B5EF4-FFF2-40B4-BE49-F238E27FC236}">
                    <a16:creationId xmlns:a16="http://schemas.microsoft.com/office/drawing/2014/main" xmlns="" id="{CB884353-D4D6-5534-8035-9167EAD7D69D}"/>
                  </a:ext>
                </a:extLst>
              </p:cNvPr>
              <p:cNvSpPr/>
              <p:nvPr/>
            </p:nvSpPr>
            <p:spPr>
              <a:xfrm>
                <a:off x="6089482" y="2936300"/>
                <a:ext cx="42335" cy="41402"/>
              </a:xfrm>
              <a:custGeom>
                <a:avLst/>
                <a:gdLst/>
                <a:ahLst/>
                <a:cxnLst/>
                <a:rect l="l" t="t" r="r" b="b"/>
                <a:pathLst>
                  <a:path w="635" h="621" extrusionOk="0">
                    <a:moveTo>
                      <a:pt x="40" y="344"/>
                    </a:moveTo>
                    <a:cubicBezTo>
                      <a:pt x="53" y="436"/>
                      <a:pt x="106" y="502"/>
                      <a:pt x="172" y="542"/>
                    </a:cubicBezTo>
                    <a:cubicBezTo>
                      <a:pt x="291" y="621"/>
                      <a:pt x="489" y="581"/>
                      <a:pt x="568" y="370"/>
                    </a:cubicBezTo>
                    <a:cubicBezTo>
                      <a:pt x="634" y="185"/>
                      <a:pt x="555" y="66"/>
                      <a:pt x="410" y="27"/>
                    </a:cubicBezTo>
                    <a:cubicBezTo>
                      <a:pt x="317" y="0"/>
                      <a:pt x="185" y="0"/>
                      <a:pt x="106" y="106"/>
                    </a:cubicBezTo>
                    <a:cubicBezTo>
                      <a:pt x="66" y="146"/>
                      <a:pt x="27" y="212"/>
                      <a:pt x="27" y="278"/>
                    </a:cubicBezTo>
                    <a:cubicBezTo>
                      <a:pt x="0" y="304"/>
                      <a:pt x="14" y="344"/>
                      <a:pt x="40" y="344"/>
                    </a:cubicBezTo>
                    <a:close/>
                    <a:moveTo>
                      <a:pt x="199" y="264"/>
                    </a:moveTo>
                    <a:cubicBezTo>
                      <a:pt x="185" y="330"/>
                      <a:pt x="212" y="370"/>
                      <a:pt x="251" y="383"/>
                    </a:cubicBezTo>
                    <a:cubicBezTo>
                      <a:pt x="304" y="410"/>
                      <a:pt x="357" y="383"/>
                      <a:pt x="383" y="304"/>
                    </a:cubicBezTo>
                    <a:cubicBezTo>
                      <a:pt x="397" y="251"/>
                      <a:pt x="357" y="225"/>
                      <a:pt x="304" y="225"/>
                    </a:cubicBezTo>
                    <a:cubicBezTo>
                      <a:pt x="278" y="225"/>
                      <a:pt x="238" y="238"/>
                      <a:pt x="199"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3170;p72">
                <a:extLst>
                  <a:ext uri="{FF2B5EF4-FFF2-40B4-BE49-F238E27FC236}">
                    <a16:creationId xmlns:a16="http://schemas.microsoft.com/office/drawing/2014/main" xmlns="" id="{A7722A3E-63B1-94A3-B90D-D973F029A7F1}"/>
                  </a:ext>
                </a:extLst>
              </p:cNvPr>
              <p:cNvSpPr/>
              <p:nvPr/>
            </p:nvSpPr>
            <p:spPr>
              <a:xfrm>
                <a:off x="6199553" y="2948634"/>
                <a:ext cx="41402" cy="41402"/>
              </a:xfrm>
              <a:custGeom>
                <a:avLst/>
                <a:gdLst/>
                <a:ahLst/>
                <a:cxnLst/>
                <a:rect l="l" t="t" r="r" b="b"/>
                <a:pathLst>
                  <a:path w="621" h="621" extrusionOk="0">
                    <a:moveTo>
                      <a:pt x="27" y="357"/>
                    </a:moveTo>
                    <a:cubicBezTo>
                      <a:pt x="40" y="436"/>
                      <a:pt x="106" y="502"/>
                      <a:pt x="159" y="542"/>
                    </a:cubicBezTo>
                    <a:cubicBezTo>
                      <a:pt x="278" y="621"/>
                      <a:pt x="476" y="581"/>
                      <a:pt x="555" y="370"/>
                    </a:cubicBezTo>
                    <a:cubicBezTo>
                      <a:pt x="621" y="198"/>
                      <a:pt x="542" y="66"/>
                      <a:pt x="410" y="27"/>
                    </a:cubicBezTo>
                    <a:cubicBezTo>
                      <a:pt x="304" y="0"/>
                      <a:pt x="172" y="13"/>
                      <a:pt x="93" y="106"/>
                    </a:cubicBezTo>
                    <a:cubicBezTo>
                      <a:pt x="53" y="159"/>
                      <a:pt x="27" y="211"/>
                      <a:pt x="13" y="291"/>
                    </a:cubicBezTo>
                    <a:cubicBezTo>
                      <a:pt x="0" y="317"/>
                      <a:pt x="13" y="330"/>
                      <a:pt x="27" y="357"/>
                    </a:cubicBezTo>
                    <a:close/>
                    <a:moveTo>
                      <a:pt x="185" y="264"/>
                    </a:moveTo>
                    <a:cubicBezTo>
                      <a:pt x="172" y="330"/>
                      <a:pt x="198" y="370"/>
                      <a:pt x="238" y="383"/>
                    </a:cubicBezTo>
                    <a:cubicBezTo>
                      <a:pt x="291" y="396"/>
                      <a:pt x="344" y="370"/>
                      <a:pt x="370" y="304"/>
                    </a:cubicBezTo>
                    <a:cubicBezTo>
                      <a:pt x="383" y="251"/>
                      <a:pt x="344" y="225"/>
                      <a:pt x="304" y="225"/>
                    </a:cubicBezTo>
                    <a:cubicBezTo>
                      <a:pt x="278" y="225"/>
                      <a:pt x="238" y="225"/>
                      <a:pt x="185"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3171;p72">
                <a:extLst>
                  <a:ext uri="{FF2B5EF4-FFF2-40B4-BE49-F238E27FC236}">
                    <a16:creationId xmlns:a16="http://schemas.microsoft.com/office/drawing/2014/main" xmlns="" id="{95746379-10B7-3D57-7070-840923DF99C4}"/>
                  </a:ext>
                </a:extLst>
              </p:cNvPr>
              <p:cNvSpPr/>
              <p:nvPr/>
            </p:nvSpPr>
            <p:spPr>
              <a:xfrm>
                <a:off x="6227687" y="3039304"/>
                <a:ext cx="42335" cy="41469"/>
              </a:xfrm>
              <a:custGeom>
                <a:avLst/>
                <a:gdLst/>
                <a:ahLst/>
                <a:cxnLst/>
                <a:rect l="l" t="t" r="r" b="b"/>
                <a:pathLst>
                  <a:path w="635" h="622" extrusionOk="0">
                    <a:moveTo>
                      <a:pt x="40" y="357"/>
                    </a:moveTo>
                    <a:cubicBezTo>
                      <a:pt x="40" y="449"/>
                      <a:pt x="106" y="515"/>
                      <a:pt x="159" y="555"/>
                    </a:cubicBezTo>
                    <a:cubicBezTo>
                      <a:pt x="291" y="621"/>
                      <a:pt x="476" y="582"/>
                      <a:pt x="569" y="383"/>
                    </a:cubicBezTo>
                    <a:cubicBezTo>
                      <a:pt x="635" y="199"/>
                      <a:pt x="542" y="66"/>
                      <a:pt x="410" y="27"/>
                    </a:cubicBezTo>
                    <a:cubicBezTo>
                      <a:pt x="318" y="0"/>
                      <a:pt x="186" y="14"/>
                      <a:pt x="93" y="106"/>
                    </a:cubicBezTo>
                    <a:cubicBezTo>
                      <a:pt x="54" y="159"/>
                      <a:pt x="27" y="212"/>
                      <a:pt x="14" y="291"/>
                    </a:cubicBezTo>
                    <a:cubicBezTo>
                      <a:pt x="1" y="317"/>
                      <a:pt x="14" y="344"/>
                      <a:pt x="40" y="357"/>
                    </a:cubicBezTo>
                    <a:close/>
                    <a:moveTo>
                      <a:pt x="186" y="278"/>
                    </a:moveTo>
                    <a:cubicBezTo>
                      <a:pt x="186" y="344"/>
                      <a:pt x="212" y="383"/>
                      <a:pt x="252" y="397"/>
                    </a:cubicBezTo>
                    <a:cubicBezTo>
                      <a:pt x="291" y="410"/>
                      <a:pt x="357" y="383"/>
                      <a:pt x="371" y="317"/>
                    </a:cubicBezTo>
                    <a:cubicBezTo>
                      <a:pt x="397" y="265"/>
                      <a:pt x="357" y="238"/>
                      <a:pt x="305" y="238"/>
                    </a:cubicBezTo>
                    <a:cubicBezTo>
                      <a:pt x="278" y="238"/>
                      <a:pt x="225" y="238"/>
                      <a:pt x="186" y="2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3172;p72">
                <a:extLst>
                  <a:ext uri="{FF2B5EF4-FFF2-40B4-BE49-F238E27FC236}">
                    <a16:creationId xmlns:a16="http://schemas.microsoft.com/office/drawing/2014/main" xmlns="" id="{20BE978E-C786-1831-FB78-079B886BABE8}"/>
                  </a:ext>
                </a:extLst>
              </p:cNvPr>
              <p:cNvSpPr/>
              <p:nvPr/>
            </p:nvSpPr>
            <p:spPr>
              <a:xfrm>
                <a:off x="6293756" y="2899299"/>
                <a:ext cx="41469" cy="41469"/>
              </a:xfrm>
              <a:custGeom>
                <a:avLst/>
                <a:gdLst/>
                <a:ahLst/>
                <a:cxnLst/>
                <a:rect l="l" t="t" r="r" b="b"/>
                <a:pathLst>
                  <a:path w="622" h="622" extrusionOk="0">
                    <a:moveTo>
                      <a:pt x="27" y="344"/>
                    </a:moveTo>
                    <a:cubicBezTo>
                      <a:pt x="40" y="436"/>
                      <a:pt x="93" y="502"/>
                      <a:pt x="146" y="542"/>
                    </a:cubicBezTo>
                    <a:cubicBezTo>
                      <a:pt x="278" y="621"/>
                      <a:pt x="463" y="582"/>
                      <a:pt x="555" y="370"/>
                    </a:cubicBezTo>
                    <a:cubicBezTo>
                      <a:pt x="621" y="185"/>
                      <a:pt x="529" y="67"/>
                      <a:pt x="397" y="27"/>
                    </a:cubicBezTo>
                    <a:cubicBezTo>
                      <a:pt x="304" y="1"/>
                      <a:pt x="172" y="1"/>
                      <a:pt x="80" y="106"/>
                    </a:cubicBezTo>
                    <a:cubicBezTo>
                      <a:pt x="40" y="146"/>
                      <a:pt x="14" y="212"/>
                      <a:pt x="0" y="278"/>
                    </a:cubicBezTo>
                    <a:cubicBezTo>
                      <a:pt x="0" y="318"/>
                      <a:pt x="0" y="344"/>
                      <a:pt x="27" y="344"/>
                    </a:cubicBezTo>
                    <a:close/>
                    <a:moveTo>
                      <a:pt x="185" y="265"/>
                    </a:moveTo>
                    <a:cubicBezTo>
                      <a:pt x="172" y="331"/>
                      <a:pt x="212" y="370"/>
                      <a:pt x="251" y="384"/>
                    </a:cubicBezTo>
                    <a:cubicBezTo>
                      <a:pt x="291" y="410"/>
                      <a:pt x="344" y="384"/>
                      <a:pt x="370" y="318"/>
                    </a:cubicBezTo>
                    <a:cubicBezTo>
                      <a:pt x="383" y="252"/>
                      <a:pt x="344" y="225"/>
                      <a:pt x="304" y="225"/>
                    </a:cubicBezTo>
                    <a:cubicBezTo>
                      <a:pt x="264" y="225"/>
                      <a:pt x="225" y="238"/>
                      <a:pt x="185"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3173;p72">
                <a:extLst>
                  <a:ext uri="{FF2B5EF4-FFF2-40B4-BE49-F238E27FC236}">
                    <a16:creationId xmlns:a16="http://schemas.microsoft.com/office/drawing/2014/main" xmlns="" id="{31588420-6CDD-6764-ABA9-8B0B4754CEAF}"/>
                  </a:ext>
                </a:extLst>
              </p:cNvPr>
              <p:cNvSpPr/>
              <p:nvPr/>
            </p:nvSpPr>
            <p:spPr>
              <a:xfrm>
                <a:off x="6355358" y="3027837"/>
                <a:ext cx="41469" cy="41469"/>
              </a:xfrm>
              <a:custGeom>
                <a:avLst/>
                <a:gdLst/>
                <a:ahLst/>
                <a:cxnLst/>
                <a:rect l="l" t="t" r="r" b="b"/>
                <a:pathLst>
                  <a:path w="622" h="622" extrusionOk="0">
                    <a:moveTo>
                      <a:pt x="27" y="344"/>
                    </a:moveTo>
                    <a:cubicBezTo>
                      <a:pt x="40" y="437"/>
                      <a:pt x="93" y="503"/>
                      <a:pt x="159" y="542"/>
                    </a:cubicBezTo>
                    <a:cubicBezTo>
                      <a:pt x="278" y="621"/>
                      <a:pt x="476" y="582"/>
                      <a:pt x="555" y="371"/>
                    </a:cubicBezTo>
                    <a:cubicBezTo>
                      <a:pt x="621" y="186"/>
                      <a:pt x="542" y="67"/>
                      <a:pt x="397" y="27"/>
                    </a:cubicBezTo>
                    <a:cubicBezTo>
                      <a:pt x="305" y="1"/>
                      <a:pt x="172" y="1"/>
                      <a:pt x="93" y="106"/>
                    </a:cubicBezTo>
                    <a:cubicBezTo>
                      <a:pt x="54" y="146"/>
                      <a:pt x="14" y="199"/>
                      <a:pt x="14" y="278"/>
                    </a:cubicBezTo>
                    <a:cubicBezTo>
                      <a:pt x="1" y="304"/>
                      <a:pt x="14" y="344"/>
                      <a:pt x="27" y="344"/>
                    </a:cubicBezTo>
                    <a:close/>
                    <a:moveTo>
                      <a:pt x="199" y="252"/>
                    </a:moveTo>
                    <a:cubicBezTo>
                      <a:pt x="186" y="318"/>
                      <a:pt x="212" y="357"/>
                      <a:pt x="252" y="384"/>
                    </a:cubicBezTo>
                    <a:cubicBezTo>
                      <a:pt x="291" y="397"/>
                      <a:pt x="357" y="371"/>
                      <a:pt x="371" y="304"/>
                    </a:cubicBezTo>
                    <a:cubicBezTo>
                      <a:pt x="397" y="238"/>
                      <a:pt x="357" y="212"/>
                      <a:pt x="305" y="212"/>
                    </a:cubicBezTo>
                    <a:cubicBezTo>
                      <a:pt x="265" y="212"/>
                      <a:pt x="225" y="238"/>
                      <a:pt x="199" y="2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3174;p72">
                <a:extLst>
                  <a:ext uri="{FF2B5EF4-FFF2-40B4-BE49-F238E27FC236}">
                    <a16:creationId xmlns:a16="http://schemas.microsoft.com/office/drawing/2014/main" xmlns="" id="{EB2F0D9C-A1FF-B191-5C65-CCACF286535C}"/>
                  </a:ext>
                </a:extLst>
              </p:cNvPr>
              <p:cNvSpPr/>
              <p:nvPr/>
            </p:nvSpPr>
            <p:spPr>
              <a:xfrm>
                <a:off x="6456628" y="2960968"/>
                <a:ext cx="41469" cy="41402"/>
              </a:xfrm>
              <a:custGeom>
                <a:avLst/>
                <a:gdLst/>
                <a:ahLst/>
                <a:cxnLst/>
                <a:rect l="l" t="t" r="r" b="b"/>
                <a:pathLst>
                  <a:path w="622" h="621" extrusionOk="0">
                    <a:moveTo>
                      <a:pt x="27" y="357"/>
                    </a:moveTo>
                    <a:cubicBezTo>
                      <a:pt x="40" y="436"/>
                      <a:pt x="93" y="502"/>
                      <a:pt x="146" y="542"/>
                    </a:cubicBezTo>
                    <a:cubicBezTo>
                      <a:pt x="278" y="621"/>
                      <a:pt x="463" y="581"/>
                      <a:pt x="555" y="370"/>
                    </a:cubicBezTo>
                    <a:cubicBezTo>
                      <a:pt x="621" y="185"/>
                      <a:pt x="529" y="66"/>
                      <a:pt x="397" y="26"/>
                    </a:cubicBezTo>
                    <a:cubicBezTo>
                      <a:pt x="304" y="0"/>
                      <a:pt x="172" y="0"/>
                      <a:pt x="80" y="106"/>
                    </a:cubicBezTo>
                    <a:cubicBezTo>
                      <a:pt x="40" y="145"/>
                      <a:pt x="14" y="211"/>
                      <a:pt x="1" y="277"/>
                    </a:cubicBezTo>
                    <a:cubicBezTo>
                      <a:pt x="1" y="317"/>
                      <a:pt x="1" y="343"/>
                      <a:pt x="27" y="357"/>
                    </a:cubicBezTo>
                    <a:close/>
                    <a:moveTo>
                      <a:pt x="185" y="251"/>
                    </a:moveTo>
                    <a:cubicBezTo>
                      <a:pt x="172" y="317"/>
                      <a:pt x="212" y="357"/>
                      <a:pt x="238" y="383"/>
                    </a:cubicBezTo>
                    <a:cubicBezTo>
                      <a:pt x="291" y="396"/>
                      <a:pt x="344" y="370"/>
                      <a:pt x="370" y="304"/>
                    </a:cubicBezTo>
                    <a:cubicBezTo>
                      <a:pt x="384" y="251"/>
                      <a:pt x="344" y="211"/>
                      <a:pt x="304" y="211"/>
                    </a:cubicBezTo>
                    <a:cubicBezTo>
                      <a:pt x="265" y="211"/>
                      <a:pt x="225" y="238"/>
                      <a:pt x="185" y="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3175;p72">
                <a:extLst>
                  <a:ext uri="{FF2B5EF4-FFF2-40B4-BE49-F238E27FC236}">
                    <a16:creationId xmlns:a16="http://schemas.microsoft.com/office/drawing/2014/main" xmlns="" id="{157E06F1-5801-578F-2FA7-58790EA05E21}"/>
                  </a:ext>
                </a:extLst>
              </p:cNvPr>
              <p:cNvSpPr/>
              <p:nvPr/>
            </p:nvSpPr>
            <p:spPr>
              <a:xfrm>
                <a:off x="6397626" y="2911633"/>
                <a:ext cx="42335" cy="41469"/>
              </a:xfrm>
              <a:custGeom>
                <a:avLst/>
                <a:gdLst/>
                <a:ahLst/>
                <a:cxnLst/>
                <a:rect l="l" t="t" r="r" b="b"/>
                <a:pathLst>
                  <a:path w="635" h="622" extrusionOk="0">
                    <a:moveTo>
                      <a:pt x="40" y="357"/>
                    </a:moveTo>
                    <a:cubicBezTo>
                      <a:pt x="54" y="436"/>
                      <a:pt x="106" y="502"/>
                      <a:pt x="159" y="542"/>
                    </a:cubicBezTo>
                    <a:cubicBezTo>
                      <a:pt x="291" y="621"/>
                      <a:pt x="476" y="582"/>
                      <a:pt x="569" y="370"/>
                    </a:cubicBezTo>
                    <a:cubicBezTo>
                      <a:pt x="635" y="199"/>
                      <a:pt x="542" y="67"/>
                      <a:pt x="410" y="27"/>
                    </a:cubicBezTo>
                    <a:cubicBezTo>
                      <a:pt x="318" y="0"/>
                      <a:pt x="186" y="14"/>
                      <a:pt x="93" y="106"/>
                    </a:cubicBezTo>
                    <a:cubicBezTo>
                      <a:pt x="54" y="159"/>
                      <a:pt x="27" y="212"/>
                      <a:pt x="14" y="291"/>
                    </a:cubicBezTo>
                    <a:cubicBezTo>
                      <a:pt x="1" y="317"/>
                      <a:pt x="14" y="344"/>
                      <a:pt x="40" y="357"/>
                    </a:cubicBezTo>
                    <a:close/>
                    <a:moveTo>
                      <a:pt x="186" y="265"/>
                    </a:moveTo>
                    <a:cubicBezTo>
                      <a:pt x="186" y="331"/>
                      <a:pt x="212" y="370"/>
                      <a:pt x="252" y="383"/>
                    </a:cubicBezTo>
                    <a:cubicBezTo>
                      <a:pt x="291" y="410"/>
                      <a:pt x="357" y="370"/>
                      <a:pt x="370" y="304"/>
                    </a:cubicBezTo>
                    <a:cubicBezTo>
                      <a:pt x="397" y="251"/>
                      <a:pt x="357" y="225"/>
                      <a:pt x="304" y="225"/>
                    </a:cubicBezTo>
                    <a:cubicBezTo>
                      <a:pt x="265" y="225"/>
                      <a:pt x="225" y="238"/>
                      <a:pt x="186"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3176;p72">
                <a:extLst>
                  <a:ext uri="{FF2B5EF4-FFF2-40B4-BE49-F238E27FC236}">
                    <a16:creationId xmlns:a16="http://schemas.microsoft.com/office/drawing/2014/main" xmlns="" id="{8CA76D2A-9B5A-8F4E-0D3E-DD6F7057580C}"/>
                  </a:ext>
                </a:extLst>
              </p:cNvPr>
              <p:cNvSpPr/>
              <p:nvPr/>
            </p:nvSpPr>
            <p:spPr>
              <a:xfrm>
                <a:off x="6504163" y="2818296"/>
                <a:ext cx="41469" cy="41469"/>
              </a:xfrm>
              <a:custGeom>
                <a:avLst/>
                <a:gdLst/>
                <a:ahLst/>
                <a:cxnLst/>
                <a:rect l="l" t="t" r="r" b="b"/>
                <a:pathLst>
                  <a:path w="622" h="622" extrusionOk="0">
                    <a:moveTo>
                      <a:pt x="27" y="357"/>
                    </a:moveTo>
                    <a:cubicBezTo>
                      <a:pt x="40" y="436"/>
                      <a:pt x="93" y="502"/>
                      <a:pt x="159" y="542"/>
                    </a:cubicBezTo>
                    <a:cubicBezTo>
                      <a:pt x="278" y="621"/>
                      <a:pt x="476" y="582"/>
                      <a:pt x="555" y="370"/>
                    </a:cubicBezTo>
                    <a:cubicBezTo>
                      <a:pt x="621" y="185"/>
                      <a:pt x="542" y="67"/>
                      <a:pt x="410" y="27"/>
                    </a:cubicBezTo>
                    <a:cubicBezTo>
                      <a:pt x="304" y="1"/>
                      <a:pt x="172" y="14"/>
                      <a:pt x="93" y="106"/>
                    </a:cubicBezTo>
                    <a:cubicBezTo>
                      <a:pt x="54" y="146"/>
                      <a:pt x="27" y="212"/>
                      <a:pt x="14" y="291"/>
                    </a:cubicBezTo>
                    <a:cubicBezTo>
                      <a:pt x="1" y="318"/>
                      <a:pt x="14" y="344"/>
                      <a:pt x="27" y="357"/>
                    </a:cubicBezTo>
                    <a:close/>
                    <a:moveTo>
                      <a:pt x="199" y="265"/>
                    </a:moveTo>
                    <a:cubicBezTo>
                      <a:pt x="186" y="331"/>
                      <a:pt x="212" y="370"/>
                      <a:pt x="252" y="384"/>
                    </a:cubicBezTo>
                    <a:cubicBezTo>
                      <a:pt x="304" y="410"/>
                      <a:pt x="357" y="384"/>
                      <a:pt x="370" y="318"/>
                    </a:cubicBezTo>
                    <a:cubicBezTo>
                      <a:pt x="397" y="252"/>
                      <a:pt x="357" y="225"/>
                      <a:pt x="304" y="225"/>
                    </a:cubicBezTo>
                    <a:cubicBezTo>
                      <a:pt x="265" y="225"/>
                      <a:pt x="238" y="238"/>
                      <a:pt x="199"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3177;p72">
                <a:extLst>
                  <a:ext uri="{FF2B5EF4-FFF2-40B4-BE49-F238E27FC236}">
                    <a16:creationId xmlns:a16="http://schemas.microsoft.com/office/drawing/2014/main" xmlns="" id="{A7B30F65-DC79-6A43-3691-2AFC0F4FBF31}"/>
                  </a:ext>
                </a:extLst>
              </p:cNvPr>
              <p:cNvSpPr/>
              <p:nvPr/>
            </p:nvSpPr>
            <p:spPr>
              <a:xfrm>
                <a:off x="6470695" y="2713559"/>
                <a:ext cx="41469" cy="42269"/>
              </a:xfrm>
              <a:custGeom>
                <a:avLst/>
                <a:gdLst/>
                <a:ahLst/>
                <a:cxnLst/>
                <a:rect l="l" t="t" r="r" b="b"/>
                <a:pathLst>
                  <a:path w="622" h="634" extrusionOk="0">
                    <a:moveTo>
                      <a:pt x="27" y="357"/>
                    </a:moveTo>
                    <a:cubicBezTo>
                      <a:pt x="40" y="449"/>
                      <a:pt x="93" y="515"/>
                      <a:pt x="146" y="555"/>
                    </a:cubicBezTo>
                    <a:cubicBezTo>
                      <a:pt x="278" y="634"/>
                      <a:pt x="463" y="594"/>
                      <a:pt x="556" y="383"/>
                    </a:cubicBezTo>
                    <a:cubicBezTo>
                      <a:pt x="622" y="198"/>
                      <a:pt x="529" y="79"/>
                      <a:pt x="397" y="40"/>
                    </a:cubicBezTo>
                    <a:cubicBezTo>
                      <a:pt x="305" y="0"/>
                      <a:pt x="173" y="13"/>
                      <a:pt x="80" y="106"/>
                    </a:cubicBezTo>
                    <a:cubicBezTo>
                      <a:pt x="40" y="158"/>
                      <a:pt x="14" y="211"/>
                      <a:pt x="1" y="291"/>
                    </a:cubicBezTo>
                    <a:cubicBezTo>
                      <a:pt x="1" y="317"/>
                      <a:pt x="1" y="357"/>
                      <a:pt x="27" y="357"/>
                    </a:cubicBezTo>
                    <a:close/>
                    <a:moveTo>
                      <a:pt x="186" y="277"/>
                    </a:moveTo>
                    <a:cubicBezTo>
                      <a:pt x="173" y="343"/>
                      <a:pt x="212" y="383"/>
                      <a:pt x="239" y="396"/>
                    </a:cubicBezTo>
                    <a:cubicBezTo>
                      <a:pt x="291" y="423"/>
                      <a:pt x="344" y="383"/>
                      <a:pt x="371" y="317"/>
                    </a:cubicBezTo>
                    <a:cubicBezTo>
                      <a:pt x="384" y="264"/>
                      <a:pt x="344" y="238"/>
                      <a:pt x="305" y="238"/>
                    </a:cubicBezTo>
                    <a:cubicBezTo>
                      <a:pt x="265" y="225"/>
                      <a:pt x="225" y="251"/>
                      <a:pt x="186" y="2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3178;p72">
                <a:extLst>
                  <a:ext uri="{FF2B5EF4-FFF2-40B4-BE49-F238E27FC236}">
                    <a16:creationId xmlns:a16="http://schemas.microsoft.com/office/drawing/2014/main" xmlns="" id="{92978B0E-633E-23C7-5DBC-F49225A92AE9}"/>
                  </a:ext>
                </a:extLst>
              </p:cNvPr>
              <p:cNvSpPr/>
              <p:nvPr/>
            </p:nvSpPr>
            <p:spPr>
              <a:xfrm>
                <a:off x="6580765" y="2621955"/>
                <a:ext cx="42335" cy="41469"/>
              </a:xfrm>
              <a:custGeom>
                <a:avLst/>
                <a:gdLst/>
                <a:ahLst/>
                <a:cxnLst/>
                <a:rect l="l" t="t" r="r" b="b"/>
                <a:pathLst>
                  <a:path w="635" h="622" extrusionOk="0">
                    <a:moveTo>
                      <a:pt x="40" y="357"/>
                    </a:moveTo>
                    <a:cubicBezTo>
                      <a:pt x="53" y="436"/>
                      <a:pt x="106" y="502"/>
                      <a:pt x="172" y="542"/>
                    </a:cubicBezTo>
                    <a:cubicBezTo>
                      <a:pt x="291" y="621"/>
                      <a:pt x="476" y="582"/>
                      <a:pt x="569" y="370"/>
                    </a:cubicBezTo>
                    <a:cubicBezTo>
                      <a:pt x="635" y="199"/>
                      <a:pt x="555" y="67"/>
                      <a:pt x="410" y="27"/>
                    </a:cubicBezTo>
                    <a:cubicBezTo>
                      <a:pt x="318" y="1"/>
                      <a:pt x="186" y="14"/>
                      <a:pt x="106" y="106"/>
                    </a:cubicBezTo>
                    <a:cubicBezTo>
                      <a:pt x="67" y="159"/>
                      <a:pt x="27" y="212"/>
                      <a:pt x="27" y="291"/>
                    </a:cubicBezTo>
                    <a:cubicBezTo>
                      <a:pt x="1" y="331"/>
                      <a:pt x="14" y="344"/>
                      <a:pt x="40" y="357"/>
                    </a:cubicBezTo>
                    <a:close/>
                    <a:moveTo>
                      <a:pt x="199" y="265"/>
                    </a:moveTo>
                    <a:cubicBezTo>
                      <a:pt x="186" y="331"/>
                      <a:pt x="212" y="370"/>
                      <a:pt x="252" y="397"/>
                    </a:cubicBezTo>
                    <a:cubicBezTo>
                      <a:pt x="304" y="410"/>
                      <a:pt x="357" y="384"/>
                      <a:pt x="384" y="317"/>
                    </a:cubicBezTo>
                    <a:cubicBezTo>
                      <a:pt x="397" y="265"/>
                      <a:pt x="357" y="225"/>
                      <a:pt x="304" y="225"/>
                    </a:cubicBezTo>
                    <a:cubicBezTo>
                      <a:pt x="278" y="225"/>
                      <a:pt x="238" y="238"/>
                      <a:pt x="199" y="265"/>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3179;p72">
                <a:extLst>
                  <a:ext uri="{FF2B5EF4-FFF2-40B4-BE49-F238E27FC236}">
                    <a16:creationId xmlns:a16="http://schemas.microsoft.com/office/drawing/2014/main" xmlns="" id="{DC11BE00-52CF-C12A-BF81-54581B479849}"/>
                  </a:ext>
                </a:extLst>
              </p:cNvPr>
              <p:cNvSpPr/>
              <p:nvPr/>
            </p:nvSpPr>
            <p:spPr>
              <a:xfrm>
                <a:off x="6580765" y="2738160"/>
                <a:ext cx="42335" cy="41469"/>
              </a:xfrm>
              <a:custGeom>
                <a:avLst/>
                <a:gdLst/>
                <a:ahLst/>
                <a:cxnLst/>
                <a:rect l="l" t="t" r="r" b="b"/>
                <a:pathLst>
                  <a:path w="635" h="622" extrusionOk="0">
                    <a:moveTo>
                      <a:pt x="40" y="357"/>
                    </a:moveTo>
                    <a:cubicBezTo>
                      <a:pt x="53" y="450"/>
                      <a:pt x="106" y="516"/>
                      <a:pt x="172" y="555"/>
                    </a:cubicBezTo>
                    <a:cubicBezTo>
                      <a:pt x="291" y="622"/>
                      <a:pt x="476" y="595"/>
                      <a:pt x="569" y="384"/>
                    </a:cubicBezTo>
                    <a:cubicBezTo>
                      <a:pt x="635" y="199"/>
                      <a:pt x="555" y="67"/>
                      <a:pt x="410" y="40"/>
                    </a:cubicBezTo>
                    <a:cubicBezTo>
                      <a:pt x="318" y="1"/>
                      <a:pt x="186" y="14"/>
                      <a:pt x="106" y="106"/>
                    </a:cubicBezTo>
                    <a:cubicBezTo>
                      <a:pt x="67" y="159"/>
                      <a:pt x="27" y="212"/>
                      <a:pt x="27" y="291"/>
                    </a:cubicBezTo>
                    <a:cubicBezTo>
                      <a:pt x="1" y="318"/>
                      <a:pt x="14" y="344"/>
                      <a:pt x="40" y="357"/>
                    </a:cubicBezTo>
                    <a:close/>
                    <a:moveTo>
                      <a:pt x="199" y="278"/>
                    </a:moveTo>
                    <a:cubicBezTo>
                      <a:pt x="186" y="344"/>
                      <a:pt x="212" y="384"/>
                      <a:pt x="252" y="397"/>
                    </a:cubicBezTo>
                    <a:cubicBezTo>
                      <a:pt x="304" y="423"/>
                      <a:pt x="357" y="384"/>
                      <a:pt x="384" y="318"/>
                    </a:cubicBezTo>
                    <a:cubicBezTo>
                      <a:pt x="397" y="265"/>
                      <a:pt x="357" y="239"/>
                      <a:pt x="304" y="239"/>
                    </a:cubicBezTo>
                    <a:cubicBezTo>
                      <a:pt x="278" y="239"/>
                      <a:pt x="238" y="239"/>
                      <a:pt x="199" y="278"/>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3180;p72">
                <a:extLst>
                  <a:ext uri="{FF2B5EF4-FFF2-40B4-BE49-F238E27FC236}">
                    <a16:creationId xmlns:a16="http://schemas.microsoft.com/office/drawing/2014/main" xmlns="" id="{1F2FC8D4-9FCF-0C5C-9119-06B405E81068}"/>
                  </a:ext>
                </a:extLst>
              </p:cNvPr>
              <p:cNvSpPr/>
              <p:nvPr/>
            </p:nvSpPr>
            <p:spPr>
              <a:xfrm>
                <a:off x="6691702" y="2646623"/>
                <a:ext cx="42335" cy="41469"/>
              </a:xfrm>
              <a:custGeom>
                <a:avLst/>
                <a:gdLst/>
                <a:ahLst/>
                <a:cxnLst/>
                <a:rect l="l" t="t" r="r" b="b"/>
                <a:pathLst>
                  <a:path w="635" h="622" extrusionOk="0">
                    <a:moveTo>
                      <a:pt x="40" y="357"/>
                    </a:moveTo>
                    <a:cubicBezTo>
                      <a:pt x="54" y="449"/>
                      <a:pt x="106" y="515"/>
                      <a:pt x="159" y="542"/>
                    </a:cubicBezTo>
                    <a:cubicBezTo>
                      <a:pt x="291" y="621"/>
                      <a:pt x="476" y="581"/>
                      <a:pt x="569" y="370"/>
                    </a:cubicBezTo>
                    <a:cubicBezTo>
                      <a:pt x="635" y="198"/>
                      <a:pt x="542" y="66"/>
                      <a:pt x="410" y="27"/>
                    </a:cubicBezTo>
                    <a:cubicBezTo>
                      <a:pt x="318" y="0"/>
                      <a:pt x="186" y="14"/>
                      <a:pt x="93" y="106"/>
                    </a:cubicBezTo>
                    <a:cubicBezTo>
                      <a:pt x="54" y="159"/>
                      <a:pt x="27" y="212"/>
                      <a:pt x="14" y="291"/>
                    </a:cubicBezTo>
                    <a:cubicBezTo>
                      <a:pt x="1" y="317"/>
                      <a:pt x="14" y="344"/>
                      <a:pt x="40" y="357"/>
                    </a:cubicBezTo>
                    <a:close/>
                    <a:moveTo>
                      <a:pt x="186" y="278"/>
                    </a:moveTo>
                    <a:cubicBezTo>
                      <a:pt x="186" y="344"/>
                      <a:pt x="212" y="370"/>
                      <a:pt x="252" y="397"/>
                    </a:cubicBezTo>
                    <a:cubicBezTo>
                      <a:pt x="291" y="410"/>
                      <a:pt x="357" y="383"/>
                      <a:pt x="370" y="317"/>
                    </a:cubicBezTo>
                    <a:cubicBezTo>
                      <a:pt x="397" y="264"/>
                      <a:pt x="357" y="238"/>
                      <a:pt x="304" y="238"/>
                    </a:cubicBezTo>
                    <a:cubicBezTo>
                      <a:pt x="265" y="238"/>
                      <a:pt x="225" y="238"/>
                      <a:pt x="186" y="278"/>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3181;p72">
                <a:extLst>
                  <a:ext uri="{FF2B5EF4-FFF2-40B4-BE49-F238E27FC236}">
                    <a16:creationId xmlns:a16="http://schemas.microsoft.com/office/drawing/2014/main" xmlns="" id="{B5789167-F5EB-A975-1758-4CFCFF7633B5}"/>
                  </a:ext>
                </a:extLst>
              </p:cNvPr>
              <p:cNvSpPr/>
              <p:nvPr/>
            </p:nvSpPr>
            <p:spPr>
              <a:xfrm>
                <a:off x="6691702" y="2763694"/>
                <a:ext cx="42335" cy="41469"/>
              </a:xfrm>
              <a:custGeom>
                <a:avLst/>
                <a:gdLst/>
                <a:ahLst/>
                <a:cxnLst/>
                <a:rect l="l" t="t" r="r" b="b"/>
                <a:pathLst>
                  <a:path w="635" h="622" extrusionOk="0">
                    <a:moveTo>
                      <a:pt x="40" y="344"/>
                    </a:moveTo>
                    <a:cubicBezTo>
                      <a:pt x="54" y="437"/>
                      <a:pt x="106" y="503"/>
                      <a:pt x="159" y="542"/>
                    </a:cubicBezTo>
                    <a:cubicBezTo>
                      <a:pt x="291" y="621"/>
                      <a:pt x="476" y="582"/>
                      <a:pt x="569" y="371"/>
                    </a:cubicBezTo>
                    <a:cubicBezTo>
                      <a:pt x="635" y="186"/>
                      <a:pt x="542" y="67"/>
                      <a:pt x="410" y="27"/>
                    </a:cubicBezTo>
                    <a:cubicBezTo>
                      <a:pt x="318" y="1"/>
                      <a:pt x="186" y="1"/>
                      <a:pt x="93" y="106"/>
                    </a:cubicBezTo>
                    <a:cubicBezTo>
                      <a:pt x="54" y="146"/>
                      <a:pt x="27" y="199"/>
                      <a:pt x="14" y="278"/>
                    </a:cubicBezTo>
                    <a:cubicBezTo>
                      <a:pt x="1" y="305"/>
                      <a:pt x="14" y="344"/>
                      <a:pt x="40" y="344"/>
                    </a:cubicBezTo>
                    <a:close/>
                    <a:moveTo>
                      <a:pt x="186" y="265"/>
                    </a:moveTo>
                    <a:cubicBezTo>
                      <a:pt x="186" y="331"/>
                      <a:pt x="212" y="371"/>
                      <a:pt x="252" y="384"/>
                    </a:cubicBezTo>
                    <a:cubicBezTo>
                      <a:pt x="291" y="410"/>
                      <a:pt x="357" y="371"/>
                      <a:pt x="370" y="305"/>
                    </a:cubicBezTo>
                    <a:cubicBezTo>
                      <a:pt x="397" y="252"/>
                      <a:pt x="357" y="225"/>
                      <a:pt x="304" y="225"/>
                    </a:cubicBezTo>
                    <a:cubicBezTo>
                      <a:pt x="265" y="212"/>
                      <a:pt x="225" y="239"/>
                      <a:pt x="186" y="265"/>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3182;p72">
                <a:extLst>
                  <a:ext uri="{FF2B5EF4-FFF2-40B4-BE49-F238E27FC236}">
                    <a16:creationId xmlns:a16="http://schemas.microsoft.com/office/drawing/2014/main" xmlns="" id="{78B94693-E075-8B46-94C6-F6CB42480BBD}"/>
                  </a:ext>
                </a:extLst>
              </p:cNvPr>
              <p:cNvSpPr/>
              <p:nvPr/>
            </p:nvSpPr>
            <p:spPr>
              <a:xfrm>
                <a:off x="6608966" y="2856164"/>
                <a:ext cx="42335" cy="41469"/>
              </a:xfrm>
              <a:custGeom>
                <a:avLst/>
                <a:gdLst/>
                <a:ahLst/>
                <a:cxnLst/>
                <a:rect l="l" t="t" r="r" b="b"/>
                <a:pathLst>
                  <a:path w="635" h="622" extrusionOk="0">
                    <a:moveTo>
                      <a:pt x="40" y="344"/>
                    </a:moveTo>
                    <a:cubicBezTo>
                      <a:pt x="53" y="436"/>
                      <a:pt x="106" y="502"/>
                      <a:pt x="159" y="542"/>
                    </a:cubicBezTo>
                    <a:cubicBezTo>
                      <a:pt x="291" y="621"/>
                      <a:pt x="476" y="582"/>
                      <a:pt x="568" y="370"/>
                    </a:cubicBezTo>
                    <a:cubicBezTo>
                      <a:pt x="634" y="185"/>
                      <a:pt x="542" y="67"/>
                      <a:pt x="410" y="27"/>
                    </a:cubicBezTo>
                    <a:cubicBezTo>
                      <a:pt x="317" y="0"/>
                      <a:pt x="185" y="0"/>
                      <a:pt x="93" y="106"/>
                    </a:cubicBezTo>
                    <a:cubicBezTo>
                      <a:pt x="66" y="146"/>
                      <a:pt x="27" y="199"/>
                      <a:pt x="27" y="278"/>
                    </a:cubicBezTo>
                    <a:cubicBezTo>
                      <a:pt x="0" y="304"/>
                      <a:pt x="13" y="344"/>
                      <a:pt x="40" y="344"/>
                    </a:cubicBezTo>
                    <a:close/>
                    <a:moveTo>
                      <a:pt x="198" y="251"/>
                    </a:moveTo>
                    <a:cubicBezTo>
                      <a:pt x="185" y="317"/>
                      <a:pt x="212" y="357"/>
                      <a:pt x="251" y="383"/>
                    </a:cubicBezTo>
                    <a:cubicBezTo>
                      <a:pt x="304" y="397"/>
                      <a:pt x="357" y="370"/>
                      <a:pt x="370" y="304"/>
                    </a:cubicBezTo>
                    <a:cubicBezTo>
                      <a:pt x="396" y="238"/>
                      <a:pt x="357" y="212"/>
                      <a:pt x="304" y="212"/>
                    </a:cubicBezTo>
                    <a:cubicBezTo>
                      <a:pt x="278" y="212"/>
                      <a:pt x="238" y="238"/>
                      <a:pt x="198" y="251"/>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3183;p72">
                <a:extLst>
                  <a:ext uri="{FF2B5EF4-FFF2-40B4-BE49-F238E27FC236}">
                    <a16:creationId xmlns:a16="http://schemas.microsoft.com/office/drawing/2014/main" xmlns="" id="{9A9FE923-6194-6FCB-E6B4-B6A5561B0789}"/>
                  </a:ext>
                </a:extLst>
              </p:cNvPr>
              <p:cNvSpPr/>
              <p:nvPr/>
            </p:nvSpPr>
            <p:spPr>
              <a:xfrm>
                <a:off x="6566698" y="2966235"/>
                <a:ext cx="42335" cy="41402"/>
              </a:xfrm>
              <a:custGeom>
                <a:avLst/>
                <a:gdLst/>
                <a:ahLst/>
                <a:cxnLst/>
                <a:rect l="l" t="t" r="r" b="b"/>
                <a:pathLst>
                  <a:path w="635" h="621" extrusionOk="0">
                    <a:moveTo>
                      <a:pt x="40" y="344"/>
                    </a:moveTo>
                    <a:cubicBezTo>
                      <a:pt x="53" y="436"/>
                      <a:pt x="106" y="502"/>
                      <a:pt x="172" y="542"/>
                    </a:cubicBezTo>
                    <a:cubicBezTo>
                      <a:pt x="291" y="621"/>
                      <a:pt x="489" y="581"/>
                      <a:pt x="568" y="370"/>
                    </a:cubicBezTo>
                    <a:cubicBezTo>
                      <a:pt x="634" y="185"/>
                      <a:pt x="555" y="66"/>
                      <a:pt x="410" y="27"/>
                    </a:cubicBezTo>
                    <a:cubicBezTo>
                      <a:pt x="317" y="0"/>
                      <a:pt x="185" y="0"/>
                      <a:pt x="106" y="93"/>
                    </a:cubicBezTo>
                    <a:cubicBezTo>
                      <a:pt x="66" y="146"/>
                      <a:pt x="27" y="198"/>
                      <a:pt x="27" y="278"/>
                    </a:cubicBezTo>
                    <a:cubicBezTo>
                      <a:pt x="0" y="304"/>
                      <a:pt x="14" y="344"/>
                      <a:pt x="40" y="344"/>
                    </a:cubicBezTo>
                    <a:close/>
                    <a:moveTo>
                      <a:pt x="198" y="264"/>
                    </a:moveTo>
                    <a:cubicBezTo>
                      <a:pt x="185" y="330"/>
                      <a:pt x="212" y="370"/>
                      <a:pt x="251" y="383"/>
                    </a:cubicBezTo>
                    <a:cubicBezTo>
                      <a:pt x="304" y="410"/>
                      <a:pt x="357" y="370"/>
                      <a:pt x="383" y="304"/>
                    </a:cubicBezTo>
                    <a:cubicBezTo>
                      <a:pt x="397" y="251"/>
                      <a:pt x="357" y="225"/>
                      <a:pt x="304" y="225"/>
                    </a:cubicBezTo>
                    <a:cubicBezTo>
                      <a:pt x="278" y="225"/>
                      <a:pt x="238" y="238"/>
                      <a:pt x="198"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3184;p72">
                <a:extLst>
                  <a:ext uri="{FF2B5EF4-FFF2-40B4-BE49-F238E27FC236}">
                    <a16:creationId xmlns:a16="http://schemas.microsoft.com/office/drawing/2014/main" xmlns="" id="{6018D453-D0DF-3736-BDAE-B22DFDB45445}"/>
                  </a:ext>
                </a:extLst>
              </p:cNvPr>
              <p:cNvSpPr/>
              <p:nvPr/>
            </p:nvSpPr>
            <p:spPr>
              <a:xfrm>
                <a:off x="6503296" y="3074506"/>
                <a:ext cx="41469" cy="41469"/>
              </a:xfrm>
              <a:custGeom>
                <a:avLst/>
                <a:gdLst/>
                <a:ahLst/>
                <a:cxnLst/>
                <a:rect l="l" t="t" r="r" b="b"/>
                <a:pathLst>
                  <a:path w="622" h="622" extrusionOk="0">
                    <a:moveTo>
                      <a:pt x="27" y="357"/>
                    </a:moveTo>
                    <a:cubicBezTo>
                      <a:pt x="40" y="450"/>
                      <a:pt x="93" y="516"/>
                      <a:pt x="146" y="555"/>
                    </a:cubicBezTo>
                    <a:cubicBezTo>
                      <a:pt x="278" y="621"/>
                      <a:pt x="463" y="595"/>
                      <a:pt x="555" y="384"/>
                    </a:cubicBezTo>
                    <a:cubicBezTo>
                      <a:pt x="621" y="199"/>
                      <a:pt x="529" y="67"/>
                      <a:pt x="397" y="40"/>
                    </a:cubicBezTo>
                    <a:cubicBezTo>
                      <a:pt x="304" y="1"/>
                      <a:pt x="172" y="14"/>
                      <a:pt x="80" y="106"/>
                    </a:cubicBezTo>
                    <a:cubicBezTo>
                      <a:pt x="40" y="159"/>
                      <a:pt x="14" y="212"/>
                      <a:pt x="0" y="291"/>
                    </a:cubicBezTo>
                    <a:cubicBezTo>
                      <a:pt x="0" y="318"/>
                      <a:pt x="0" y="344"/>
                      <a:pt x="27" y="357"/>
                    </a:cubicBezTo>
                    <a:close/>
                    <a:moveTo>
                      <a:pt x="185" y="278"/>
                    </a:moveTo>
                    <a:cubicBezTo>
                      <a:pt x="185" y="344"/>
                      <a:pt x="212" y="384"/>
                      <a:pt x="251" y="397"/>
                    </a:cubicBezTo>
                    <a:cubicBezTo>
                      <a:pt x="291" y="423"/>
                      <a:pt x="357" y="384"/>
                      <a:pt x="370" y="318"/>
                    </a:cubicBezTo>
                    <a:cubicBezTo>
                      <a:pt x="383" y="265"/>
                      <a:pt x="357" y="238"/>
                      <a:pt x="304" y="238"/>
                    </a:cubicBezTo>
                    <a:cubicBezTo>
                      <a:pt x="265" y="238"/>
                      <a:pt x="225" y="252"/>
                      <a:pt x="185" y="2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3185;p72">
                <a:extLst>
                  <a:ext uri="{FF2B5EF4-FFF2-40B4-BE49-F238E27FC236}">
                    <a16:creationId xmlns:a16="http://schemas.microsoft.com/office/drawing/2014/main" xmlns="" id="{6A0D4426-BE58-DF00-D121-E0CE5EC45096}"/>
                  </a:ext>
                </a:extLst>
              </p:cNvPr>
              <p:cNvSpPr/>
              <p:nvPr/>
            </p:nvSpPr>
            <p:spPr>
              <a:xfrm>
                <a:off x="6637100" y="3120307"/>
                <a:ext cx="42335" cy="41469"/>
              </a:xfrm>
              <a:custGeom>
                <a:avLst/>
                <a:gdLst/>
                <a:ahLst/>
                <a:cxnLst/>
                <a:rect l="l" t="t" r="r" b="b"/>
                <a:pathLst>
                  <a:path w="635" h="622" extrusionOk="0">
                    <a:moveTo>
                      <a:pt x="41" y="344"/>
                    </a:moveTo>
                    <a:cubicBezTo>
                      <a:pt x="41" y="436"/>
                      <a:pt x="107" y="502"/>
                      <a:pt x="159" y="542"/>
                    </a:cubicBezTo>
                    <a:cubicBezTo>
                      <a:pt x="278" y="621"/>
                      <a:pt x="476" y="582"/>
                      <a:pt x="556" y="370"/>
                    </a:cubicBezTo>
                    <a:cubicBezTo>
                      <a:pt x="635" y="185"/>
                      <a:pt x="542" y="66"/>
                      <a:pt x="410" y="27"/>
                    </a:cubicBezTo>
                    <a:cubicBezTo>
                      <a:pt x="318" y="0"/>
                      <a:pt x="186" y="0"/>
                      <a:pt x="93" y="106"/>
                    </a:cubicBezTo>
                    <a:cubicBezTo>
                      <a:pt x="54" y="146"/>
                      <a:pt x="27" y="212"/>
                      <a:pt x="14" y="278"/>
                    </a:cubicBezTo>
                    <a:cubicBezTo>
                      <a:pt x="1" y="304"/>
                      <a:pt x="14" y="331"/>
                      <a:pt x="41" y="344"/>
                    </a:cubicBezTo>
                    <a:close/>
                    <a:moveTo>
                      <a:pt x="199" y="251"/>
                    </a:moveTo>
                    <a:cubicBezTo>
                      <a:pt x="186" y="317"/>
                      <a:pt x="212" y="357"/>
                      <a:pt x="252" y="383"/>
                    </a:cubicBezTo>
                    <a:cubicBezTo>
                      <a:pt x="305" y="397"/>
                      <a:pt x="357" y="370"/>
                      <a:pt x="384" y="304"/>
                    </a:cubicBezTo>
                    <a:cubicBezTo>
                      <a:pt x="397" y="238"/>
                      <a:pt x="357" y="212"/>
                      <a:pt x="318" y="212"/>
                    </a:cubicBezTo>
                    <a:cubicBezTo>
                      <a:pt x="278" y="212"/>
                      <a:pt x="239" y="238"/>
                      <a:pt x="199" y="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3186;p72">
                <a:extLst>
                  <a:ext uri="{FF2B5EF4-FFF2-40B4-BE49-F238E27FC236}">
                    <a16:creationId xmlns:a16="http://schemas.microsoft.com/office/drawing/2014/main" xmlns="" id="{13BA3468-6E77-CE28-3565-072D726F38FE}"/>
                  </a:ext>
                </a:extLst>
              </p:cNvPr>
              <p:cNvSpPr/>
              <p:nvPr/>
            </p:nvSpPr>
            <p:spPr>
              <a:xfrm>
                <a:off x="6666168" y="3004103"/>
                <a:ext cx="41469" cy="41402"/>
              </a:xfrm>
              <a:custGeom>
                <a:avLst/>
                <a:gdLst/>
                <a:ahLst/>
                <a:cxnLst/>
                <a:rect l="l" t="t" r="r" b="b"/>
                <a:pathLst>
                  <a:path w="622" h="621" extrusionOk="0">
                    <a:moveTo>
                      <a:pt x="27" y="344"/>
                    </a:moveTo>
                    <a:cubicBezTo>
                      <a:pt x="40" y="436"/>
                      <a:pt x="93" y="502"/>
                      <a:pt x="146" y="542"/>
                    </a:cubicBezTo>
                    <a:cubicBezTo>
                      <a:pt x="278" y="621"/>
                      <a:pt x="463" y="581"/>
                      <a:pt x="555" y="370"/>
                    </a:cubicBezTo>
                    <a:cubicBezTo>
                      <a:pt x="621" y="185"/>
                      <a:pt x="529" y="66"/>
                      <a:pt x="397" y="27"/>
                    </a:cubicBezTo>
                    <a:cubicBezTo>
                      <a:pt x="304" y="0"/>
                      <a:pt x="172" y="0"/>
                      <a:pt x="80" y="106"/>
                    </a:cubicBezTo>
                    <a:cubicBezTo>
                      <a:pt x="40" y="145"/>
                      <a:pt x="14" y="211"/>
                      <a:pt x="1" y="278"/>
                    </a:cubicBezTo>
                    <a:cubicBezTo>
                      <a:pt x="1" y="317"/>
                      <a:pt x="1" y="344"/>
                      <a:pt x="27" y="344"/>
                    </a:cubicBezTo>
                    <a:close/>
                    <a:moveTo>
                      <a:pt x="186" y="251"/>
                    </a:moveTo>
                    <a:cubicBezTo>
                      <a:pt x="186" y="317"/>
                      <a:pt x="212" y="357"/>
                      <a:pt x="252" y="383"/>
                    </a:cubicBezTo>
                    <a:cubicBezTo>
                      <a:pt x="291" y="396"/>
                      <a:pt x="357" y="370"/>
                      <a:pt x="370" y="304"/>
                    </a:cubicBezTo>
                    <a:cubicBezTo>
                      <a:pt x="384" y="251"/>
                      <a:pt x="357" y="211"/>
                      <a:pt x="304" y="211"/>
                    </a:cubicBezTo>
                    <a:cubicBezTo>
                      <a:pt x="265" y="211"/>
                      <a:pt x="225" y="238"/>
                      <a:pt x="186" y="251"/>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3187;p72">
                <a:extLst>
                  <a:ext uri="{FF2B5EF4-FFF2-40B4-BE49-F238E27FC236}">
                    <a16:creationId xmlns:a16="http://schemas.microsoft.com/office/drawing/2014/main" xmlns="" id="{8E5FCFDC-8A4D-6B46-CE61-65494F072634}"/>
                  </a:ext>
                </a:extLst>
              </p:cNvPr>
              <p:cNvSpPr/>
              <p:nvPr/>
            </p:nvSpPr>
            <p:spPr>
              <a:xfrm>
                <a:off x="6705769" y="2894899"/>
                <a:ext cx="42335" cy="41469"/>
              </a:xfrm>
              <a:custGeom>
                <a:avLst/>
                <a:gdLst/>
                <a:ahLst/>
                <a:cxnLst/>
                <a:rect l="l" t="t" r="r" b="b"/>
                <a:pathLst>
                  <a:path w="635" h="622" extrusionOk="0">
                    <a:moveTo>
                      <a:pt x="41" y="357"/>
                    </a:moveTo>
                    <a:cubicBezTo>
                      <a:pt x="54" y="450"/>
                      <a:pt x="107" y="516"/>
                      <a:pt x="159" y="555"/>
                    </a:cubicBezTo>
                    <a:cubicBezTo>
                      <a:pt x="292" y="621"/>
                      <a:pt x="476" y="595"/>
                      <a:pt x="569" y="384"/>
                    </a:cubicBezTo>
                    <a:cubicBezTo>
                      <a:pt x="635" y="199"/>
                      <a:pt x="542" y="67"/>
                      <a:pt x="410" y="40"/>
                    </a:cubicBezTo>
                    <a:cubicBezTo>
                      <a:pt x="318" y="1"/>
                      <a:pt x="186" y="14"/>
                      <a:pt x="93" y="106"/>
                    </a:cubicBezTo>
                    <a:cubicBezTo>
                      <a:pt x="54" y="159"/>
                      <a:pt x="27" y="212"/>
                      <a:pt x="14" y="291"/>
                    </a:cubicBezTo>
                    <a:cubicBezTo>
                      <a:pt x="1" y="318"/>
                      <a:pt x="14" y="344"/>
                      <a:pt x="41" y="357"/>
                    </a:cubicBezTo>
                    <a:close/>
                    <a:moveTo>
                      <a:pt x="186" y="278"/>
                    </a:moveTo>
                    <a:cubicBezTo>
                      <a:pt x="186" y="344"/>
                      <a:pt x="212" y="384"/>
                      <a:pt x="252" y="397"/>
                    </a:cubicBezTo>
                    <a:cubicBezTo>
                      <a:pt x="292" y="423"/>
                      <a:pt x="358" y="384"/>
                      <a:pt x="371" y="318"/>
                    </a:cubicBezTo>
                    <a:cubicBezTo>
                      <a:pt x="397" y="265"/>
                      <a:pt x="358" y="238"/>
                      <a:pt x="305" y="238"/>
                    </a:cubicBezTo>
                    <a:cubicBezTo>
                      <a:pt x="265" y="238"/>
                      <a:pt x="226" y="251"/>
                      <a:pt x="186" y="278"/>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3188;p72">
                <a:extLst>
                  <a:ext uri="{FF2B5EF4-FFF2-40B4-BE49-F238E27FC236}">
                    <a16:creationId xmlns:a16="http://schemas.microsoft.com/office/drawing/2014/main" xmlns="" id="{F59EBAB4-A904-086A-93D1-9399FD9E038A}"/>
                  </a:ext>
                </a:extLst>
              </p:cNvPr>
              <p:cNvSpPr/>
              <p:nvPr/>
            </p:nvSpPr>
            <p:spPr>
              <a:xfrm>
                <a:off x="6766571" y="3004103"/>
                <a:ext cx="41402" cy="41402"/>
              </a:xfrm>
              <a:custGeom>
                <a:avLst/>
                <a:gdLst/>
                <a:ahLst/>
                <a:cxnLst/>
                <a:rect l="l" t="t" r="r" b="b"/>
                <a:pathLst>
                  <a:path w="621" h="621" extrusionOk="0">
                    <a:moveTo>
                      <a:pt x="27" y="344"/>
                    </a:moveTo>
                    <a:cubicBezTo>
                      <a:pt x="40" y="436"/>
                      <a:pt x="93" y="502"/>
                      <a:pt x="159" y="542"/>
                    </a:cubicBezTo>
                    <a:cubicBezTo>
                      <a:pt x="278" y="621"/>
                      <a:pt x="476" y="581"/>
                      <a:pt x="555" y="370"/>
                    </a:cubicBezTo>
                    <a:cubicBezTo>
                      <a:pt x="621" y="185"/>
                      <a:pt x="542" y="66"/>
                      <a:pt x="410" y="27"/>
                    </a:cubicBezTo>
                    <a:cubicBezTo>
                      <a:pt x="304" y="0"/>
                      <a:pt x="172" y="0"/>
                      <a:pt x="93" y="106"/>
                    </a:cubicBezTo>
                    <a:cubicBezTo>
                      <a:pt x="53" y="145"/>
                      <a:pt x="27" y="211"/>
                      <a:pt x="13" y="278"/>
                    </a:cubicBezTo>
                    <a:cubicBezTo>
                      <a:pt x="0" y="317"/>
                      <a:pt x="13" y="344"/>
                      <a:pt x="27" y="344"/>
                    </a:cubicBezTo>
                    <a:close/>
                    <a:moveTo>
                      <a:pt x="198" y="251"/>
                    </a:moveTo>
                    <a:cubicBezTo>
                      <a:pt x="185" y="317"/>
                      <a:pt x="212" y="357"/>
                      <a:pt x="251" y="383"/>
                    </a:cubicBezTo>
                    <a:cubicBezTo>
                      <a:pt x="304" y="396"/>
                      <a:pt x="357" y="370"/>
                      <a:pt x="370" y="304"/>
                    </a:cubicBezTo>
                    <a:cubicBezTo>
                      <a:pt x="396" y="251"/>
                      <a:pt x="357" y="211"/>
                      <a:pt x="304" y="211"/>
                    </a:cubicBezTo>
                    <a:cubicBezTo>
                      <a:pt x="264" y="211"/>
                      <a:pt x="225" y="238"/>
                      <a:pt x="198" y="251"/>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3189;p72">
                <a:extLst>
                  <a:ext uri="{FF2B5EF4-FFF2-40B4-BE49-F238E27FC236}">
                    <a16:creationId xmlns:a16="http://schemas.microsoft.com/office/drawing/2014/main" xmlns="" id="{0C62A6C8-4E8C-AC6D-8F6D-E3994849812C}"/>
                  </a:ext>
                </a:extLst>
              </p:cNvPr>
              <p:cNvSpPr/>
              <p:nvPr/>
            </p:nvSpPr>
            <p:spPr>
              <a:xfrm>
                <a:off x="6766571" y="3107107"/>
                <a:ext cx="41402" cy="41469"/>
              </a:xfrm>
              <a:custGeom>
                <a:avLst/>
                <a:gdLst/>
                <a:ahLst/>
                <a:cxnLst/>
                <a:rect l="l" t="t" r="r" b="b"/>
                <a:pathLst>
                  <a:path w="621" h="622" extrusionOk="0">
                    <a:moveTo>
                      <a:pt x="27" y="357"/>
                    </a:moveTo>
                    <a:cubicBezTo>
                      <a:pt x="40" y="436"/>
                      <a:pt x="93" y="502"/>
                      <a:pt x="159" y="542"/>
                    </a:cubicBezTo>
                    <a:cubicBezTo>
                      <a:pt x="278" y="621"/>
                      <a:pt x="476" y="581"/>
                      <a:pt x="555" y="370"/>
                    </a:cubicBezTo>
                    <a:cubicBezTo>
                      <a:pt x="621" y="198"/>
                      <a:pt x="542" y="66"/>
                      <a:pt x="410" y="27"/>
                    </a:cubicBezTo>
                    <a:cubicBezTo>
                      <a:pt x="304" y="0"/>
                      <a:pt x="172" y="14"/>
                      <a:pt x="93" y="106"/>
                    </a:cubicBezTo>
                    <a:cubicBezTo>
                      <a:pt x="53" y="159"/>
                      <a:pt x="27" y="212"/>
                      <a:pt x="13" y="291"/>
                    </a:cubicBezTo>
                    <a:cubicBezTo>
                      <a:pt x="0" y="317"/>
                      <a:pt x="13" y="344"/>
                      <a:pt x="27" y="357"/>
                    </a:cubicBezTo>
                    <a:close/>
                    <a:moveTo>
                      <a:pt x="198" y="264"/>
                    </a:moveTo>
                    <a:cubicBezTo>
                      <a:pt x="185" y="330"/>
                      <a:pt x="212" y="370"/>
                      <a:pt x="251" y="397"/>
                    </a:cubicBezTo>
                    <a:cubicBezTo>
                      <a:pt x="304" y="410"/>
                      <a:pt x="357" y="383"/>
                      <a:pt x="370" y="317"/>
                    </a:cubicBezTo>
                    <a:cubicBezTo>
                      <a:pt x="396" y="264"/>
                      <a:pt x="357" y="238"/>
                      <a:pt x="304" y="238"/>
                    </a:cubicBezTo>
                    <a:cubicBezTo>
                      <a:pt x="264" y="238"/>
                      <a:pt x="225" y="238"/>
                      <a:pt x="198"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3190;p72">
                <a:extLst>
                  <a:ext uri="{FF2B5EF4-FFF2-40B4-BE49-F238E27FC236}">
                    <a16:creationId xmlns:a16="http://schemas.microsoft.com/office/drawing/2014/main" xmlns="" id="{9746A94C-9288-10D9-C9C4-2751F047D439}"/>
                  </a:ext>
                </a:extLst>
              </p:cNvPr>
              <p:cNvSpPr/>
              <p:nvPr/>
            </p:nvSpPr>
            <p:spPr>
              <a:xfrm>
                <a:off x="6860774" y="3050772"/>
                <a:ext cx="41469" cy="41402"/>
              </a:xfrm>
              <a:custGeom>
                <a:avLst/>
                <a:gdLst/>
                <a:ahLst/>
                <a:cxnLst/>
                <a:rect l="l" t="t" r="r" b="b"/>
                <a:pathLst>
                  <a:path w="622" h="621" extrusionOk="0">
                    <a:moveTo>
                      <a:pt x="27" y="357"/>
                    </a:moveTo>
                    <a:cubicBezTo>
                      <a:pt x="40" y="436"/>
                      <a:pt x="93" y="502"/>
                      <a:pt x="146" y="542"/>
                    </a:cubicBezTo>
                    <a:cubicBezTo>
                      <a:pt x="278" y="621"/>
                      <a:pt x="463" y="581"/>
                      <a:pt x="555" y="370"/>
                    </a:cubicBezTo>
                    <a:cubicBezTo>
                      <a:pt x="621" y="185"/>
                      <a:pt x="529" y="66"/>
                      <a:pt x="397" y="27"/>
                    </a:cubicBezTo>
                    <a:cubicBezTo>
                      <a:pt x="304" y="0"/>
                      <a:pt x="172" y="13"/>
                      <a:pt x="80" y="106"/>
                    </a:cubicBezTo>
                    <a:cubicBezTo>
                      <a:pt x="40" y="159"/>
                      <a:pt x="14" y="211"/>
                      <a:pt x="14" y="291"/>
                    </a:cubicBezTo>
                    <a:cubicBezTo>
                      <a:pt x="0" y="317"/>
                      <a:pt x="14" y="343"/>
                      <a:pt x="27" y="357"/>
                    </a:cubicBezTo>
                    <a:close/>
                    <a:moveTo>
                      <a:pt x="185" y="264"/>
                    </a:moveTo>
                    <a:cubicBezTo>
                      <a:pt x="172" y="330"/>
                      <a:pt x="198" y="370"/>
                      <a:pt x="238" y="396"/>
                    </a:cubicBezTo>
                    <a:cubicBezTo>
                      <a:pt x="291" y="410"/>
                      <a:pt x="344" y="383"/>
                      <a:pt x="357" y="317"/>
                    </a:cubicBezTo>
                    <a:cubicBezTo>
                      <a:pt x="383" y="264"/>
                      <a:pt x="344" y="225"/>
                      <a:pt x="291" y="225"/>
                    </a:cubicBezTo>
                    <a:cubicBezTo>
                      <a:pt x="264" y="225"/>
                      <a:pt x="225" y="238"/>
                      <a:pt x="185"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3191;p72">
                <a:extLst>
                  <a:ext uri="{FF2B5EF4-FFF2-40B4-BE49-F238E27FC236}">
                    <a16:creationId xmlns:a16="http://schemas.microsoft.com/office/drawing/2014/main" xmlns="" id="{C305C47C-9B40-D9A7-BD7F-CE805FC6190F}"/>
                  </a:ext>
                </a:extLst>
              </p:cNvPr>
              <p:cNvSpPr/>
              <p:nvPr/>
            </p:nvSpPr>
            <p:spPr>
              <a:xfrm>
                <a:off x="6840507" y="2916033"/>
                <a:ext cx="42335" cy="41469"/>
              </a:xfrm>
              <a:custGeom>
                <a:avLst/>
                <a:gdLst/>
                <a:ahLst/>
                <a:cxnLst/>
                <a:rect l="l" t="t" r="r" b="b"/>
                <a:pathLst>
                  <a:path w="635" h="622" extrusionOk="0">
                    <a:moveTo>
                      <a:pt x="40" y="357"/>
                    </a:moveTo>
                    <a:cubicBezTo>
                      <a:pt x="53" y="436"/>
                      <a:pt x="106" y="502"/>
                      <a:pt x="159" y="542"/>
                    </a:cubicBezTo>
                    <a:cubicBezTo>
                      <a:pt x="291" y="621"/>
                      <a:pt x="476" y="582"/>
                      <a:pt x="568" y="370"/>
                    </a:cubicBezTo>
                    <a:cubicBezTo>
                      <a:pt x="635" y="185"/>
                      <a:pt x="542" y="67"/>
                      <a:pt x="410" y="27"/>
                    </a:cubicBezTo>
                    <a:cubicBezTo>
                      <a:pt x="318" y="1"/>
                      <a:pt x="185" y="14"/>
                      <a:pt x="93" y="106"/>
                    </a:cubicBezTo>
                    <a:cubicBezTo>
                      <a:pt x="53" y="159"/>
                      <a:pt x="27" y="212"/>
                      <a:pt x="14" y="291"/>
                    </a:cubicBezTo>
                    <a:cubicBezTo>
                      <a:pt x="1" y="317"/>
                      <a:pt x="14" y="344"/>
                      <a:pt x="40" y="357"/>
                    </a:cubicBezTo>
                    <a:close/>
                    <a:moveTo>
                      <a:pt x="185" y="265"/>
                    </a:moveTo>
                    <a:cubicBezTo>
                      <a:pt x="185" y="331"/>
                      <a:pt x="212" y="370"/>
                      <a:pt x="252" y="397"/>
                    </a:cubicBezTo>
                    <a:cubicBezTo>
                      <a:pt x="291" y="410"/>
                      <a:pt x="357" y="384"/>
                      <a:pt x="370" y="317"/>
                    </a:cubicBezTo>
                    <a:cubicBezTo>
                      <a:pt x="397" y="265"/>
                      <a:pt x="357" y="225"/>
                      <a:pt x="304" y="225"/>
                    </a:cubicBezTo>
                    <a:cubicBezTo>
                      <a:pt x="265" y="225"/>
                      <a:pt x="225" y="238"/>
                      <a:pt x="185" y="265"/>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3192;p72">
                <a:extLst>
                  <a:ext uri="{FF2B5EF4-FFF2-40B4-BE49-F238E27FC236}">
                    <a16:creationId xmlns:a16="http://schemas.microsoft.com/office/drawing/2014/main" xmlns="" id="{CF63A084-857C-4A39-8BE4-4000B34EEAA9}"/>
                  </a:ext>
                </a:extLst>
              </p:cNvPr>
              <p:cNvSpPr/>
              <p:nvPr/>
            </p:nvSpPr>
            <p:spPr>
              <a:xfrm>
                <a:off x="6815839" y="2817429"/>
                <a:ext cx="41469" cy="41469"/>
              </a:xfrm>
              <a:custGeom>
                <a:avLst/>
                <a:gdLst/>
                <a:ahLst/>
                <a:cxnLst/>
                <a:rect l="l" t="t" r="r" b="b"/>
                <a:pathLst>
                  <a:path w="622" h="622" extrusionOk="0">
                    <a:moveTo>
                      <a:pt x="27" y="357"/>
                    </a:moveTo>
                    <a:cubicBezTo>
                      <a:pt x="40" y="436"/>
                      <a:pt x="93" y="515"/>
                      <a:pt x="146" y="542"/>
                    </a:cubicBezTo>
                    <a:cubicBezTo>
                      <a:pt x="278" y="621"/>
                      <a:pt x="463" y="581"/>
                      <a:pt x="555" y="370"/>
                    </a:cubicBezTo>
                    <a:cubicBezTo>
                      <a:pt x="622" y="198"/>
                      <a:pt x="529" y="66"/>
                      <a:pt x="397" y="27"/>
                    </a:cubicBezTo>
                    <a:cubicBezTo>
                      <a:pt x="305" y="0"/>
                      <a:pt x="172" y="14"/>
                      <a:pt x="80" y="106"/>
                    </a:cubicBezTo>
                    <a:cubicBezTo>
                      <a:pt x="40" y="159"/>
                      <a:pt x="14" y="212"/>
                      <a:pt x="1" y="291"/>
                    </a:cubicBezTo>
                    <a:cubicBezTo>
                      <a:pt x="1" y="317"/>
                      <a:pt x="1" y="344"/>
                      <a:pt x="27" y="357"/>
                    </a:cubicBezTo>
                    <a:close/>
                    <a:moveTo>
                      <a:pt x="186" y="265"/>
                    </a:moveTo>
                    <a:cubicBezTo>
                      <a:pt x="172" y="331"/>
                      <a:pt x="212" y="370"/>
                      <a:pt x="239" y="383"/>
                    </a:cubicBezTo>
                    <a:cubicBezTo>
                      <a:pt x="291" y="410"/>
                      <a:pt x="344" y="370"/>
                      <a:pt x="371" y="304"/>
                    </a:cubicBezTo>
                    <a:cubicBezTo>
                      <a:pt x="384" y="251"/>
                      <a:pt x="344" y="225"/>
                      <a:pt x="305" y="225"/>
                    </a:cubicBezTo>
                    <a:cubicBezTo>
                      <a:pt x="265" y="225"/>
                      <a:pt x="225" y="238"/>
                      <a:pt x="186" y="265"/>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3193;p72">
                <a:extLst>
                  <a:ext uri="{FF2B5EF4-FFF2-40B4-BE49-F238E27FC236}">
                    <a16:creationId xmlns:a16="http://schemas.microsoft.com/office/drawing/2014/main" xmlns="" id="{6309926B-4142-88B2-5FC0-EB066A039FD9}"/>
                  </a:ext>
                </a:extLst>
              </p:cNvPr>
              <p:cNvSpPr/>
              <p:nvPr/>
            </p:nvSpPr>
            <p:spPr>
              <a:xfrm>
                <a:off x="6786772" y="2689758"/>
                <a:ext cx="42335" cy="41469"/>
              </a:xfrm>
              <a:custGeom>
                <a:avLst/>
                <a:gdLst/>
                <a:ahLst/>
                <a:cxnLst/>
                <a:rect l="l" t="t" r="r" b="b"/>
                <a:pathLst>
                  <a:path w="635" h="622" extrusionOk="0">
                    <a:moveTo>
                      <a:pt x="41" y="357"/>
                    </a:moveTo>
                    <a:cubicBezTo>
                      <a:pt x="54" y="449"/>
                      <a:pt x="107" y="515"/>
                      <a:pt x="173" y="542"/>
                    </a:cubicBezTo>
                    <a:cubicBezTo>
                      <a:pt x="292" y="621"/>
                      <a:pt x="490" y="582"/>
                      <a:pt x="569" y="370"/>
                    </a:cubicBezTo>
                    <a:cubicBezTo>
                      <a:pt x="635" y="199"/>
                      <a:pt x="556" y="66"/>
                      <a:pt x="410" y="27"/>
                    </a:cubicBezTo>
                    <a:cubicBezTo>
                      <a:pt x="318" y="0"/>
                      <a:pt x="186" y="14"/>
                      <a:pt x="107" y="106"/>
                    </a:cubicBezTo>
                    <a:cubicBezTo>
                      <a:pt x="67" y="159"/>
                      <a:pt x="27" y="212"/>
                      <a:pt x="27" y="291"/>
                    </a:cubicBezTo>
                    <a:cubicBezTo>
                      <a:pt x="1" y="317"/>
                      <a:pt x="14" y="344"/>
                      <a:pt x="41" y="357"/>
                    </a:cubicBezTo>
                    <a:close/>
                    <a:moveTo>
                      <a:pt x="199" y="265"/>
                    </a:moveTo>
                    <a:cubicBezTo>
                      <a:pt x="186" y="344"/>
                      <a:pt x="212" y="370"/>
                      <a:pt x="252" y="397"/>
                    </a:cubicBezTo>
                    <a:cubicBezTo>
                      <a:pt x="305" y="410"/>
                      <a:pt x="358" y="383"/>
                      <a:pt x="384" y="317"/>
                    </a:cubicBezTo>
                    <a:cubicBezTo>
                      <a:pt x="397" y="265"/>
                      <a:pt x="358" y="238"/>
                      <a:pt x="305" y="238"/>
                    </a:cubicBezTo>
                    <a:cubicBezTo>
                      <a:pt x="278" y="238"/>
                      <a:pt x="239" y="238"/>
                      <a:pt x="199" y="265"/>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3194;p72">
                <a:extLst>
                  <a:ext uri="{FF2B5EF4-FFF2-40B4-BE49-F238E27FC236}">
                    <a16:creationId xmlns:a16="http://schemas.microsoft.com/office/drawing/2014/main" xmlns="" id="{5FA71DA7-5F57-7272-5ADF-1A7425F674BA}"/>
                  </a:ext>
                </a:extLst>
              </p:cNvPr>
              <p:cNvSpPr/>
              <p:nvPr/>
            </p:nvSpPr>
            <p:spPr>
              <a:xfrm>
                <a:off x="6815839" y="2611422"/>
                <a:ext cx="41469" cy="41402"/>
              </a:xfrm>
              <a:custGeom>
                <a:avLst/>
                <a:gdLst/>
                <a:ahLst/>
                <a:cxnLst/>
                <a:rect l="l" t="t" r="r" b="b"/>
                <a:pathLst>
                  <a:path w="622" h="621" extrusionOk="0">
                    <a:moveTo>
                      <a:pt x="27" y="357"/>
                    </a:moveTo>
                    <a:cubicBezTo>
                      <a:pt x="40" y="449"/>
                      <a:pt x="93" y="515"/>
                      <a:pt x="146" y="555"/>
                    </a:cubicBezTo>
                    <a:cubicBezTo>
                      <a:pt x="278" y="621"/>
                      <a:pt x="463" y="581"/>
                      <a:pt x="555" y="370"/>
                    </a:cubicBezTo>
                    <a:cubicBezTo>
                      <a:pt x="622" y="198"/>
                      <a:pt x="529" y="66"/>
                      <a:pt x="397" y="26"/>
                    </a:cubicBezTo>
                    <a:cubicBezTo>
                      <a:pt x="305" y="0"/>
                      <a:pt x="172" y="13"/>
                      <a:pt x="80" y="106"/>
                    </a:cubicBezTo>
                    <a:cubicBezTo>
                      <a:pt x="40" y="159"/>
                      <a:pt x="14" y="211"/>
                      <a:pt x="1" y="291"/>
                    </a:cubicBezTo>
                    <a:cubicBezTo>
                      <a:pt x="1" y="317"/>
                      <a:pt x="1" y="343"/>
                      <a:pt x="27" y="357"/>
                    </a:cubicBezTo>
                    <a:close/>
                    <a:moveTo>
                      <a:pt x="186" y="277"/>
                    </a:moveTo>
                    <a:cubicBezTo>
                      <a:pt x="172" y="343"/>
                      <a:pt x="212" y="370"/>
                      <a:pt x="239" y="396"/>
                    </a:cubicBezTo>
                    <a:cubicBezTo>
                      <a:pt x="291" y="409"/>
                      <a:pt x="344" y="383"/>
                      <a:pt x="371" y="317"/>
                    </a:cubicBezTo>
                    <a:cubicBezTo>
                      <a:pt x="384" y="264"/>
                      <a:pt x="344" y="238"/>
                      <a:pt x="305" y="238"/>
                    </a:cubicBezTo>
                    <a:cubicBezTo>
                      <a:pt x="265" y="238"/>
                      <a:pt x="225" y="238"/>
                      <a:pt x="186" y="277"/>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3195;p72">
                <a:extLst>
                  <a:ext uri="{FF2B5EF4-FFF2-40B4-BE49-F238E27FC236}">
                    <a16:creationId xmlns:a16="http://schemas.microsoft.com/office/drawing/2014/main" xmlns="" id="{7FEA08C9-98F3-9D36-BA44-6C69C40987F9}"/>
                  </a:ext>
                </a:extLst>
              </p:cNvPr>
              <p:cNvSpPr/>
              <p:nvPr/>
            </p:nvSpPr>
            <p:spPr>
              <a:xfrm>
                <a:off x="6932976" y="2677424"/>
                <a:ext cx="42335" cy="42335"/>
              </a:xfrm>
              <a:custGeom>
                <a:avLst/>
                <a:gdLst/>
                <a:ahLst/>
                <a:cxnLst/>
                <a:rect l="l" t="t" r="r" b="b"/>
                <a:pathLst>
                  <a:path w="635" h="635" extrusionOk="0">
                    <a:moveTo>
                      <a:pt x="40" y="357"/>
                    </a:moveTo>
                    <a:cubicBezTo>
                      <a:pt x="53" y="450"/>
                      <a:pt x="106" y="516"/>
                      <a:pt x="172" y="555"/>
                    </a:cubicBezTo>
                    <a:cubicBezTo>
                      <a:pt x="291" y="634"/>
                      <a:pt x="489" y="595"/>
                      <a:pt x="568" y="384"/>
                    </a:cubicBezTo>
                    <a:cubicBezTo>
                      <a:pt x="634" y="199"/>
                      <a:pt x="555" y="80"/>
                      <a:pt x="410" y="40"/>
                    </a:cubicBezTo>
                    <a:cubicBezTo>
                      <a:pt x="317" y="1"/>
                      <a:pt x="185" y="14"/>
                      <a:pt x="106" y="106"/>
                    </a:cubicBezTo>
                    <a:cubicBezTo>
                      <a:pt x="66" y="159"/>
                      <a:pt x="40" y="212"/>
                      <a:pt x="27" y="291"/>
                    </a:cubicBezTo>
                    <a:cubicBezTo>
                      <a:pt x="0" y="318"/>
                      <a:pt x="13" y="357"/>
                      <a:pt x="40" y="357"/>
                    </a:cubicBezTo>
                    <a:close/>
                    <a:moveTo>
                      <a:pt x="198" y="265"/>
                    </a:moveTo>
                    <a:cubicBezTo>
                      <a:pt x="185" y="331"/>
                      <a:pt x="212" y="370"/>
                      <a:pt x="251" y="384"/>
                    </a:cubicBezTo>
                    <a:cubicBezTo>
                      <a:pt x="304" y="410"/>
                      <a:pt x="357" y="384"/>
                      <a:pt x="383" y="318"/>
                    </a:cubicBezTo>
                    <a:cubicBezTo>
                      <a:pt x="396" y="251"/>
                      <a:pt x="357" y="225"/>
                      <a:pt x="304" y="225"/>
                    </a:cubicBezTo>
                    <a:cubicBezTo>
                      <a:pt x="278" y="225"/>
                      <a:pt x="238" y="251"/>
                      <a:pt x="198"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3196;p72">
                <a:extLst>
                  <a:ext uri="{FF2B5EF4-FFF2-40B4-BE49-F238E27FC236}">
                    <a16:creationId xmlns:a16="http://schemas.microsoft.com/office/drawing/2014/main" xmlns="" id="{E1168931-79DC-37C9-AA42-8D4E8391D4DA}"/>
                  </a:ext>
                </a:extLst>
              </p:cNvPr>
              <p:cNvSpPr/>
              <p:nvPr/>
            </p:nvSpPr>
            <p:spPr>
              <a:xfrm>
                <a:off x="6860774" y="2733759"/>
                <a:ext cx="41469" cy="41469"/>
              </a:xfrm>
              <a:custGeom>
                <a:avLst/>
                <a:gdLst/>
                <a:ahLst/>
                <a:cxnLst/>
                <a:rect l="l" t="t" r="r" b="b"/>
                <a:pathLst>
                  <a:path w="622" h="622" extrusionOk="0">
                    <a:moveTo>
                      <a:pt x="27" y="357"/>
                    </a:moveTo>
                    <a:cubicBezTo>
                      <a:pt x="40" y="450"/>
                      <a:pt x="93" y="516"/>
                      <a:pt x="146" y="542"/>
                    </a:cubicBezTo>
                    <a:cubicBezTo>
                      <a:pt x="278" y="621"/>
                      <a:pt x="463" y="582"/>
                      <a:pt x="555" y="371"/>
                    </a:cubicBezTo>
                    <a:cubicBezTo>
                      <a:pt x="621" y="199"/>
                      <a:pt x="529" y="67"/>
                      <a:pt x="397" y="27"/>
                    </a:cubicBezTo>
                    <a:cubicBezTo>
                      <a:pt x="304" y="1"/>
                      <a:pt x="172" y="14"/>
                      <a:pt x="80" y="106"/>
                    </a:cubicBezTo>
                    <a:cubicBezTo>
                      <a:pt x="40" y="159"/>
                      <a:pt x="14" y="212"/>
                      <a:pt x="14" y="291"/>
                    </a:cubicBezTo>
                    <a:cubicBezTo>
                      <a:pt x="0" y="318"/>
                      <a:pt x="14" y="344"/>
                      <a:pt x="27" y="357"/>
                    </a:cubicBezTo>
                    <a:close/>
                    <a:moveTo>
                      <a:pt x="185" y="265"/>
                    </a:moveTo>
                    <a:cubicBezTo>
                      <a:pt x="172" y="344"/>
                      <a:pt x="198" y="371"/>
                      <a:pt x="238" y="397"/>
                    </a:cubicBezTo>
                    <a:cubicBezTo>
                      <a:pt x="291" y="410"/>
                      <a:pt x="344" y="384"/>
                      <a:pt x="357" y="318"/>
                    </a:cubicBezTo>
                    <a:cubicBezTo>
                      <a:pt x="383" y="265"/>
                      <a:pt x="344" y="238"/>
                      <a:pt x="291" y="238"/>
                    </a:cubicBezTo>
                    <a:cubicBezTo>
                      <a:pt x="264" y="238"/>
                      <a:pt x="225" y="238"/>
                      <a:pt x="185" y="265"/>
                    </a:cubicBezTo>
                    <a:close/>
                  </a:path>
                </a:pathLst>
              </a:custGeom>
              <a:solidFill>
                <a:srgbClr val="A63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3197;p72">
                <a:extLst>
                  <a:ext uri="{FF2B5EF4-FFF2-40B4-BE49-F238E27FC236}">
                    <a16:creationId xmlns:a16="http://schemas.microsoft.com/office/drawing/2014/main" xmlns="" id="{4ABE2DEB-88F6-2F5C-B27E-52A29D62CF16}"/>
                  </a:ext>
                </a:extLst>
              </p:cNvPr>
              <p:cNvSpPr/>
              <p:nvPr/>
            </p:nvSpPr>
            <p:spPr>
              <a:xfrm>
                <a:off x="6990178" y="2772494"/>
                <a:ext cx="42335" cy="41469"/>
              </a:xfrm>
              <a:custGeom>
                <a:avLst/>
                <a:gdLst/>
                <a:ahLst/>
                <a:cxnLst/>
                <a:rect l="l" t="t" r="r" b="b"/>
                <a:pathLst>
                  <a:path w="635" h="622" extrusionOk="0">
                    <a:moveTo>
                      <a:pt x="40" y="357"/>
                    </a:moveTo>
                    <a:cubicBezTo>
                      <a:pt x="54" y="437"/>
                      <a:pt x="106" y="503"/>
                      <a:pt x="159" y="542"/>
                    </a:cubicBezTo>
                    <a:cubicBezTo>
                      <a:pt x="291" y="622"/>
                      <a:pt x="476" y="582"/>
                      <a:pt x="569" y="371"/>
                    </a:cubicBezTo>
                    <a:cubicBezTo>
                      <a:pt x="635" y="199"/>
                      <a:pt x="542" y="67"/>
                      <a:pt x="410" y="27"/>
                    </a:cubicBezTo>
                    <a:cubicBezTo>
                      <a:pt x="318" y="1"/>
                      <a:pt x="186" y="14"/>
                      <a:pt x="93" y="107"/>
                    </a:cubicBezTo>
                    <a:cubicBezTo>
                      <a:pt x="54" y="159"/>
                      <a:pt x="27" y="212"/>
                      <a:pt x="27" y="291"/>
                    </a:cubicBezTo>
                    <a:cubicBezTo>
                      <a:pt x="1" y="318"/>
                      <a:pt x="14" y="344"/>
                      <a:pt x="40" y="357"/>
                    </a:cubicBezTo>
                    <a:close/>
                    <a:moveTo>
                      <a:pt x="199" y="265"/>
                    </a:moveTo>
                    <a:cubicBezTo>
                      <a:pt x="186" y="331"/>
                      <a:pt x="212" y="371"/>
                      <a:pt x="252" y="397"/>
                    </a:cubicBezTo>
                    <a:cubicBezTo>
                      <a:pt x="291" y="410"/>
                      <a:pt x="357" y="384"/>
                      <a:pt x="370" y="318"/>
                    </a:cubicBezTo>
                    <a:cubicBezTo>
                      <a:pt x="397" y="265"/>
                      <a:pt x="357" y="225"/>
                      <a:pt x="304" y="225"/>
                    </a:cubicBezTo>
                    <a:cubicBezTo>
                      <a:pt x="265" y="225"/>
                      <a:pt x="225" y="239"/>
                      <a:pt x="199"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3198;p72">
                <a:extLst>
                  <a:ext uri="{FF2B5EF4-FFF2-40B4-BE49-F238E27FC236}">
                    <a16:creationId xmlns:a16="http://schemas.microsoft.com/office/drawing/2014/main" xmlns="" id="{7B82F2CF-1D1A-93C4-D92F-007EF1677E4B}"/>
                  </a:ext>
                </a:extLst>
              </p:cNvPr>
              <p:cNvSpPr/>
              <p:nvPr/>
            </p:nvSpPr>
            <p:spPr>
              <a:xfrm>
                <a:off x="6925910" y="2834163"/>
                <a:ext cx="42335" cy="41402"/>
              </a:xfrm>
              <a:custGeom>
                <a:avLst/>
                <a:gdLst/>
                <a:ahLst/>
                <a:cxnLst/>
                <a:rect l="l" t="t" r="r" b="b"/>
                <a:pathLst>
                  <a:path w="635" h="621" extrusionOk="0">
                    <a:moveTo>
                      <a:pt x="40" y="357"/>
                    </a:moveTo>
                    <a:cubicBezTo>
                      <a:pt x="53" y="436"/>
                      <a:pt x="106" y="502"/>
                      <a:pt x="172" y="542"/>
                    </a:cubicBezTo>
                    <a:cubicBezTo>
                      <a:pt x="291" y="621"/>
                      <a:pt x="489" y="581"/>
                      <a:pt x="569" y="370"/>
                    </a:cubicBezTo>
                    <a:cubicBezTo>
                      <a:pt x="635" y="198"/>
                      <a:pt x="555" y="66"/>
                      <a:pt x="410" y="27"/>
                    </a:cubicBezTo>
                    <a:cubicBezTo>
                      <a:pt x="318" y="0"/>
                      <a:pt x="186" y="14"/>
                      <a:pt x="106" y="106"/>
                    </a:cubicBezTo>
                    <a:cubicBezTo>
                      <a:pt x="67" y="159"/>
                      <a:pt x="40" y="212"/>
                      <a:pt x="27" y="291"/>
                    </a:cubicBezTo>
                    <a:cubicBezTo>
                      <a:pt x="1" y="317"/>
                      <a:pt x="14" y="344"/>
                      <a:pt x="40" y="357"/>
                    </a:cubicBezTo>
                    <a:close/>
                    <a:moveTo>
                      <a:pt x="199" y="264"/>
                    </a:moveTo>
                    <a:cubicBezTo>
                      <a:pt x="186" y="330"/>
                      <a:pt x="212" y="370"/>
                      <a:pt x="252" y="383"/>
                    </a:cubicBezTo>
                    <a:cubicBezTo>
                      <a:pt x="304" y="397"/>
                      <a:pt x="357" y="370"/>
                      <a:pt x="384" y="304"/>
                    </a:cubicBezTo>
                    <a:cubicBezTo>
                      <a:pt x="397" y="251"/>
                      <a:pt x="357" y="225"/>
                      <a:pt x="318" y="225"/>
                    </a:cubicBezTo>
                    <a:cubicBezTo>
                      <a:pt x="278" y="225"/>
                      <a:pt x="238" y="238"/>
                      <a:pt x="199"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3199;p72">
                <a:extLst>
                  <a:ext uri="{FF2B5EF4-FFF2-40B4-BE49-F238E27FC236}">
                    <a16:creationId xmlns:a16="http://schemas.microsoft.com/office/drawing/2014/main" xmlns="" id="{BF4A4A72-435D-473F-7B51-822F6DE8F946}"/>
                  </a:ext>
                </a:extLst>
              </p:cNvPr>
              <p:cNvSpPr/>
              <p:nvPr/>
            </p:nvSpPr>
            <p:spPr>
              <a:xfrm>
                <a:off x="7041247" y="2842097"/>
                <a:ext cx="41469" cy="41402"/>
              </a:xfrm>
              <a:custGeom>
                <a:avLst/>
                <a:gdLst/>
                <a:ahLst/>
                <a:cxnLst/>
                <a:rect l="l" t="t" r="r" b="b"/>
                <a:pathLst>
                  <a:path w="622" h="621" extrusionOk="0">
                    <a:moveTo>
                      <a:pt x="27" y="344"/>
                    </a:moveTo>
                    <a:cubicBezTo>
                      <a:pt x="40" y="436"/>
                      <a:pt x="106" y="502"/>
                      <a:pt x="159" y="542"/>
                    </a:cubicBezTo>
                    <a:cubicBezTo>
                      <a:pt x="278" y="621"/>
                      <a:pt x="476" y="581"/>
                      <a:pt x="555" y="370"/>
                    </a:cubicBezTo>
                    <a:cubicBezTo>
                      <a:pt x="621" y="185"/>
                      <a:pt x="542" y="66"/>
                      <a:pt x="410" y="27"/>
                    </a:cubicBezTo>
                    <a:cubicBezTo>
                      <a:pt x="304" y="0"/>
                      <a:pt x="172" y="0"/>
                      <a:pt x="93" y="106"/>
                    </a:cubicBezTo>
                    <a:cubicBezTo>
                      <a:pt x="54" y="145"/>
                      <a:pt x="27" y="211"/>
                      <a:pt x="14" y="278"/>
                    </a:cubicBezTo>
                    <a:cubicBezTo>
                      <a:pt x="1" y="317"/>
                      <a:pt x="14" y="344"/>
                      <a:pt x="27" y="344"/>
                    </a:cubicBezTo>
                    <a:close/>
                    <a:moveTo>
                      <a:pt x="186" y="264"/>
                    </a:moveTo>
                    <a:cubicBezTo>
                      <a:pt x="172" y="330"/>
                      <a:pt x="212" y="370"/>
                      <a:pt x="238" y="383"/>
                    </a:cubicBezTo>
                    <a:cubicBezTo>
                      <a:pt x="291" y="410"/>
                      <a:pt x="344" y="383"/>
                      <a:pt x="370" y="317"/>
                    </a:cubicBezTo>
                    <a:cubicBezTo>
                      <a:pt x="384" y="251"/>
                      <a:pt x="344" y="225"/>
                      <a:pt x="304" y="225"/>
                    </a:cubicBezTo>
                    <a:cubicBezTo>
                      <a:pt x="278" y="225"/>
                      <a:pt x="225" y="238"/>
                      <a:pt x="186"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3200;p72">
                <a:extLst>
                  <a:ext uri="{FF2B5EF4-FFF2-40B4-BE49-F238E27FC236}">
                    <a16:creationId xmlns:a16="http://schemas.microsoft.com/office/drawing/2014/main" xmlns="" id="{5ECD8A7B-87A8-9F98-0414-789092282350}"/>
                  </a:ext>
                </a:extLst>
              </p:cNvPr>
              <p:cNvSpPr/>
              <p:nvPr/>
            </p:nvSpPr>
            <p:spPr>
              <a:xfrm>
                <a:off x="6925910" y="2940701"/>
                <a:ext cx="42335" cy="41402"/>
              </a:xfrm>
              <a:custGeom>
                <a:avLst/>
                <a:gdLst/>
                <a:ahLst/>
                <a:cxnLst/>
                <a:rect l="l" t="t" r="r" b="b"/>
                <a:pathLst>
                  <a:path w="635" h="621" extrusionOk="0">
                    <a:moveTo>
                      <a:pt x="40" y="357"/>
                    </a:moveTo>
                    <a:cubicBezTo>
                      <a:pt x="53" y="436"/>
                      <a:pt x="106" y="515"/>
                      <a:pt x="172" y="542"/>
                    </a:cubicBezTo>
                    <a:cubicBezTo>
                      <a:pt x="291" y="621"/>
                      <a:pt x="489" y="581"/>
                      <a:pt x="569" y="370"/>
                    </a:cubicBezTo>
                    <a:cubicBezTo>
                      <a:pt x="635" y="198"/>
                      <a:pt x="555" y="66"/>
                      <a:pt x="410" y="27"/>
                    </a:cubicBezTo>
                    <a:cubicBezTo>
                      <a:pt x="318" y="0"/>
                      <a:pt x="186" y="14"/>
                      <a:pt x="106" y="106"/>
                    </a:cubicBezTo>
                    <a:cubicBezTo>
                      <a:pt x="67" y="159"/>
                      <a:pt x="40" y="212"/>
                      <a:pt x="27" y="291"/>
                    </a:cubicBezTo>
                    <a:cubicBezTo>
                      <a:pt x="1" y="317"/>
                      <a:pt x="14" y="344"/>
                      <a:pt x="40" y="357"/>
                    </a:cubicBezTo>
                    <a:close/>
                    <a:moveTo>
                      <a:pt x="199" y="264"/>
                    </a:moveTo>
                    <a:cubicBezTo>
                      <a:pt x="186" y="344"/>
                      <a:pt x="212" y="370"/>
                      <a:pt x="252" y="396"/>
                    </a:cubicBezTo>
                    <a:cubicBezTo>
                      <a:pt x="304" y="410"/>
                      <a:pt x="357" y="383"/>
                      <a:pt x="384" y="317"/>
                    </a:cubicBezTo>
                    <a:cubicBezTo>
                      <a:pt x="397" y="264"/>
                      <a:pt x="357" y="238"/>
                      <a:pt x="318" y="238"/>
                    </a:cubicBezTo>
                    <a:cubicBezTo>
                      <a:pt x="278" y="238"/>
                      <a:pt x="238" y="238"/>
                      <a:pt x="199"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3201;p72">
                <a:extLst>
                  <a:ext uri="{FF2B5EF4-FFF2-40B4-BE49-F238E27FC236}">
                    <a16:creationId xmlns:a16="http://schemas.microsoft.com/office/drawing/2014/main" xmlns="" id="{972BD13E-C869-A0F5-359D-F71318A7AA39}"/>
                  </a:ext>
                </a:extLst>
              </p:cNvPr>
              <p:cNvSpPr/>
              <p:nvPr/>
            </p:nvSpPr>
            <p:spPr>
              <a:xfrm>
                <a:off x="7055314" y="2928367"/>
                <a:ext cx="42335" cy="42335"/>
              </a:xfrm>
              <a:custGeom>
                <a:avLst/>
                <a:gdLst/>
                <a:ahLst/>
                <a:cxnLst/>
                <a:rect l="l" t="t" r="r" b="b"/>
                <a:pathLst>
                  <a:path w="635" h="635" extrusionOk="0">
                    <a:moveTo>
                      <a:pt x="41" y="357"/>
                    </a:moveTo>
                    <a:cubicBezTo>
                      <a:pt x="54" y="449"/>
                      <a:pt x="107" y="515"/>
                      <a:pt x="159" y="555"/>
                    </a:cubicBezTo>
                    <a:cubicBezTo>
                      <a:pt x="292" y="634"/>
                      <a:pt x="476" y="595"/>
                      <a:pt x="569" y="383"/>
                    </a:cubicBezTo>
                    <a:cubicBezTo>
                      <a:pt x="635" y="199"/>
                      <a:pt x="542" y="80"/>
                      <a:pt x="410" y="40"/>
                    </a:cubicBezTo>
                    <a:cubicBezTo>
                      <a:pt x="318" y="0"/>
                      <a:pt x="186" y="14"/>
                      <a:pt x="93" y="106"/>
                    </a:cubicBezTo>
                    <a:cubicBezTo>
                      <a:pt x="54" y="159"/>
                      <a:pt x="27" y="212"/>
                      <a:pt x="14" y="291"/>
                    </a:cubicBezTo>
                    <a:cubicBezTo>
                      <a:pt x="1" y="317"/>
                      <a:pt x="14" y="357"/>
                      <a:pt x="41" y="357"/>
                    </a:cubicBezTo>
                    <a:close/>
                    <a:moveTo>
                      <a:pt x="186" y="265"/>
                    </a:moveTo>
                    <a:cubicBezTo>
                      <a:pt x="186" y="331"/>
                      <a:pt x="212" y="370"/>
                      <a:pt x="252" y="383"/>
                    </a:cubicBezTo>
                    <a:cubicBezTo>
                      <a:pt x="292" y="410"/>
                      <a:pt x="358" y="383"/>
                      <a:pt x="371" y="317"/>
                    </a:cubicBezTo>
                    <a:cubicBezTo>
                      <a:pt x="397" y="251"/>
                      <a:pt x="358" y="225"/>
                      <a:pt x="305" y="225"/>
                    </a:cubicBezTo>
                    <a:cubicBezTo>
                      <a:pt x="265" y="225"/>
                      <a:pt x="226" y="251"/>
                      <a:pt x="186"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3202;p72">
                <a:extLst>
                  <a:ext uri="{FF2B5EF4-FFF2-40B4-BE49-F238E27FC236}">
                    <a16:creationId xmlns:a16="http://schemas.microsoft.com/office/drawing/2014/main" xmlns="" id="{E3DDF03B-0736-4153-89F2-E4F481A5455A}"/>
                  </a:ext>
                </a:extLst>
              </p:cNvPr>
              <p:cNvSpPr/>
              <p:nvPr/>
            </p:nvSpPr>
            <p:spPr>
              <a:xfrm>
                <a:off x="7112582" y="3015504"/>
                <a:ext cx="42335" cy="41469"/>
              </a:xfrm>
              <a:custGeom>
                <a:avLst/>
                <a:gdLst/>
                <a:ahLst/>
                <a:cxnLst/>
                <a:rect l="l" t="t" r="r" b="b"/>
                <a:pathLst>
                  <a:path w="635" h="622" extrusionOk="0">
                    <a:moveTo>
                      <a:pt x="40" y="357"/>
                    </a:moveTo>
                    <a:cubicBezTo>
                      <a:pt x="53" y="437"/>
                      <a:pt x="106" y="503"/>
                      <a:pt x="159" y="542"/>
                    </a:cubicBezTo>
                    <a:cubicBezTo>
                      <a:pt x="291" y="622"/>
                      <a:pt x="476" y="582"/>
                      <a:pt x="568" y="371"/>
                    </a:cubicBezTo>
                    <a:cubicBezTo>
                      <a:pt x="634" y="186"/>
                      <a:pt x="542" y="67"/>
                      <a:pt x="410" y="27"/>
                    </a:cubicBezTo>
                    <a:cubicBezTo>
                      <a:pt x="317" y="1"/>
                      <a:pt x="185" y="14"/>
                      <a:pt x="93" y="107"/>
                    </a:cubicBezTo>
                    <a:cubicBezTo>
                      <a:pt x="66" y="159"/>
                      <a:pt x="27" y="212"/>
                      <a:pt x="27" y="291"/>
                    </a:cubicBezTo>
                    <a:cubicBezTo>
                      <a:pt x="0" y="318"/>
                      <a:pt x="14" y="344"/>
                      <a:pt x="40" y="357"/>
                    </a:cubicBezTo>
                    <a:close/>
                    <a:moveTo>
                      <a:pt x="199" y="265"/>
                    </a:moveTo>
                    <a:cubicBezTo>
                      <a:pt x="185" y="331"/>
                      <a:pt x="212" y="371"/>
                      <a:pt x="251" y="397"/>
                    </a:cubicBezTo>
                    <a:cubicBezTo>
                      <a:pt x="304" y="410"/>
                      <a:pt x="357" y="384"/>
                      <a:pt x="370" y="318"/>
                    </a:cubicBezTo>
                    <a:cubicBezTo>
                      <a:pt x="397" y="265"/>
                      <a:pt x="357" y="225"/>
                      <a:pt x="304" y="225"/>
                    </a:cubicBezTo>
                    <a:cubicBezTo>
                      <a:pt x="278" y="225"/>
                      <a:pt x="238" y="239"/>
                      <a:pt x="199"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3203;p72">
                <a:extLst>
                  <a:ext uri="{FF2B5EF4-FFF2-40B4-BE49-F238E27FC236}">
                    <a16:creationId xmlns:a16="http://schemas.microsoft.com/office/drawing/2014/main" xmlns="" id="{71D9CE72-A9DC-7A35-0086-EF8009E97912}"/>
                  </a:ext>
                </a:extLst>
              </p:cNvPr>
              <p:cNvSpPr/>
              <p:nvPr/>
            </p:nvSpPr>
            <p:spPr>
              <a:xfrm>
                <a:off x="7003379" y="2990903"/>
                <a:ext cx="41469" cy="41402"/>
              </a:xfrm>
              <a:custGeom>
                <a:avLst/>
                <a:gdLst/>
                <a:ahLst/>
                <a:cxnLst/>
                <a:rect l="l" t="t" r="r" b="b"/>
                <a:pathLst>
                  <a:path w="622" h="621" extrusionOk="0">
                    <a:moveTo>
                      <a:pt x="40" y="357"/>
                    </a:moveTo>
                    <a:cubicBezTo>
                      <a:pt x="40" y="436"/>
                      <a:pt x="106" y="502"/>
                      <a:pt x="159" y="542"/>
                    </a:cubicBezTo>
                    <a:cubicBezTo>
                      <a:pt x="278" y="621"/>
                      <a:pt x="476" y="581"/>
                      <a:pt x="555" y="370"/>
                    </a:cubicBezTo>
                    <a:cubicBezTo>
                      <a:pt x="622" y="198"/>
                      <a:pt x="542" y="66"/>
                      <a:pt x="410" y="26"/>
                    </a:cubicBezTo>
                    <a:cubicBezTo>
                      <a:pt x="305" y="0"/>
                      <a:pt x="172" y="13"/>
                      <a:pt x="93" y="106"/>
                    </a:cubicBezTo>
                    <a:cubicBezTo>
                      <a:pt x="54" y="159"/>
                      <a:pt x="27" y="211"/>
                      <a:pt x="14" y="291"/>
                    </a:cubicBezTo>
                    <a:cubicBezTo>
                      <a:pt x="1" y="317"/>
                      <a:pt x="1" y="343"/>
                      <a:pt x="40" y="357"/>
                    </a:cubicBezTo>
                    <a:close/>
                    <a:moveTo>
                      <a:pt x="186" y="264"/>
                    </a:moveTo>
                    <a:cubicBezTo>
                      <a:pt x="172" y="330"/>
                      <a:pt x="212" y="370"/>
                      <a:pt x="239" y="383"/>
                    </a:cubicBezTo>
                    <a:cubicBezTo>
                      <a:pt x="291" y="409"/>
                      <a:pt x="344" y="370"/>
                      <a:pt x="371" y="304"/>
                    </a:cubicBezTo>
                    <a:cubicBezTo>
                      <a:pt x="384" y="251"/>
                      <a:pt x="344" y="225"/>
                      <a:pt x="305" y="225"/>
                    </a:cubicBezTo>
                    <a:cubicBezTo>
                      <a:pt x="278" y="225"/>
                      <a:pt x="225" y="238"/>
                      <a:pt x="186"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3204;p72">
                <a:extLst>
                  <a:ext uri="{FF2B5EF4-FFF2-40B4-BE49-F238E27FC236}">
                    <a16:creationId xmlns:a16="http://schemas.microsoft.com/office/drawing/2014/main" xmlns="" id="{BD3E80FB-65C5-BAD0-8270-16D7776A094E}"/>
                  </a:ext>
                </a:extLst>
              </p:cNvPr>
              <p:cNvSpPr/>
              <p:nvPr/>
            </p:nvSpPr>
            <p:spPr>
              <a:xfrm>
                <a:off x="6989312" y="3077173"/>
                <a:ext cx="41469" cy="41402"/>
              </a:xfrm>
              <a:custGeom>
                <a:avLst/>
                <a:gdLst/>
                <a:ahLst/>
                <a:cxnLst/>
                <a:rect l="l" t="t" r="r" b="b"/>
                <a:pathLst>
                  <a:path w="622" h="621" extrusionOk="0">
                    <a:moveTo>
                      <a:pt x="27" y="344"/>
                    </a:moveTo>
                    <a:cubicBezTo>
                      <a:pt x="40" y="436"/>
                      <a:pt x="93" y="502"/>
                      <a:pt x="159" y="542"/>
                    </a:cubicBezTo>
                    <a:cubicBezTo>
                      <a:pt x="278" y="621"/>
                      <a:pt x="463" y="581"/>
                      <a:pt x="555" y="370"/>
                    </a:cubicBezTo>
                    <a:cubicBezTo>
                      <a:pt x="621" y="185"/>
                      <a:pt x="542" y="66"/>
                      <a:pt x="397" y="27"/>
                    </a:cubicBezTo>
                    <a:cubicBezTo>
                      <a:pt x="304" y="0"/>
                      <a:pt x="172" y="0"/>
                      <a:pt x="93" y="106"/>
                    </a:cubicBezTo>
                    <a:cubicBezTo>
                      <a:pt x="53" y="146"/>
                      <a:pt x="14" y="212"/>
                      <a:pt x="14" y="278"/>
                    </a:cubicBezTo>
                    <a:cubicBezTo>
                      <a:pt x="0" y="304"/>
                      <a:pt x="14" y="344"/>
                      <a:pt x="27" y="344"/>
                    </a:cubicBezTo>
                    <a:close/>
                    <a:moveTo>
                      <a:pt x="185" y="251"/>
                    </a:moveTo>
                    <a:cubicBezTo>
                      <a:pt x="185" y="317"/>
                      <a:pt x="212" y="357"/>
                      <a:pt x="251" y="383"/>
                    </a:cubicBezTo>
                    <a:cubicBezTo>
                      <a:pt x="291" y="396"/>
                      <a:pt x="357" y="370"/>
                      <a:pt x="370" y="304"/>
                    </a:cubicBezTo>
                    <a:cubicBezTo>
                      <a:pt x="397" y="238"/>
                      <a:pt x="357" y="212"/>
                      <a:pt x="304" y="212"/>
                    </a:cubicBezTo>
                    <a:cubicBezTo>
                      <a:pt x="265" y="212"/>
                      <a:pt x="225" y="238"/>
                      <a:pt x="185" y="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3205;p72">
                <a:extLst>
                  <a:ext uri="{FF2B5EF4-FFF2-40B4-BE49-F238E27FC236}">
                    <a16:creationId xmlns:a16="http://schemas.microsoft.com/office/drawing/2014/main" xmlns="" id="{3F898885-74F8-01D2-2167-AB1AC8FA9C3E}"/>
                  </a:ext>
                </a:extLst>
              </p:cNvPr>
              <p:cNvSpPr/>
              <p:nvPr/>
            </p:nvSpPr>
            <p:spPr>
              <a:xfrm>
                <a:off x="6369491" y="2805962"/>
                <a:ext cx="41402" cy="41469"/>
              </a:xfrm>
              <a:custGeom>
                <a:avLst/>
                <a:gdLst/>
                <a:ahLst/>
                <a:cxnLst/>
                <a:rect l="l" t="t" r="r" b="b"/>
                <a:pathLst>
                  <a:path w="621" h="622" extrusionOk="0">
                    <a:moveTo>
                      <a:pt x="40" y="357"/>
                    </a:moveTo>
                    <a:cubicBezTo>
                      <a:pt x="40" y="437"/>
                      <a:pt x="106" y="503"/>
                      <a:pt x="159" y="542"/>
                    </a:cubicBezTo>
                    <a:cubicBezTo>
                      <a:pt x="277" y="621"/>
                      <a:pt x="476" y="582"/>
                      <a:pt x="555" y="370"/>
                    </a:cubicBezTo>
                    <a:cubicBezTo>
                      <a:pt x="621" y="199"/>
                      <a:pt x="542" y="67"/>
                      <a:pt x="409" y="27"/>
                    </a:cubicBezTo>
                    <a:cubicBezTo>
                      <a:pt x="317" y="1"/>
                      <a:pt x="172" y="14"/>
                      <a:pt x="93" y="106"/>
                    </a:cubicBezTo>
                    <a:cubicBezTo>
                      <a:pt x="53" y="159"/>
                      <a:pt x="27" y="212"/>
                      <a:pt x="13" y="291"/>
                    </a:cubicBezTo>
                    <a:cubicBezTo>
                      <a:pt x="0" y="318"/>
                      <a:pt x="13" y="344"/>
                      <a:pt x="40" y="357"/>
                    </a:cubicBezTo>
                    <a:close/>
                    <a:moveTo>
                      <a:pt x="185" y="265"/>
                    </a:moveTo>
                    <a:cubicBezTo>
                      <a:pt x="172" y="331"/>
                      <a:pt x="211" y="370"/>
                      <a:pt x="238" y="397"/>
                    </a:cubicBezTo>
                    <a:cubicBezTo>
                      <a:pt x="291" y="410"/>
                      <a:pt x="343" y="384"/>
                      <a:pt x="370" y="318"/>
                    </a:cubicBezTo>
                    <a:cubicBezTo>
                      <a:pt x="383" y="265"/>
                      <a:pt x="343" y="225"/>
                      <a:pt x="304" y="225"/>
                    </a:cubicBezTo>
                    <a:cubicBezTo>
                      <a:pt x="277" y="225"/>
                      <a:pt x="225" y="238"/>
                      <a:pt x="185"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3206;p72">
                <a:extLst>
                  <a:ext uri="{FF2B5EF4-FFF2-40B4-BE49-F238E27FC236}">
                    <a16:creationId xmlns:a16="http://schemas.microsoft.com/office/drawing/2014/main" xmlns="" id="{28E45310-4AFE-0B9F-10E6-A19FD7E6E3B6}"/>
                  </a:ext>
                </a:extLst>
              </p:cNvPr>
              <p:cNvSpPr/>
              <p:nvPr/>
            </p:nvSpPr>
            <p:spPr>
              <a:xfrm>
                <a:off x="6278755" y="2861431"/>
                <a:ext cx="43202" cy="81071"/>
              </a:xfrm>
              <a:custGeom>
                <a:avLst/>
                <a:gdLst/>
                <a:ahLst/>
                <a:cxnLst/>
                <a:rect l="l" t="t" r="r" b="b"/>
                <a:pathLst>
                  <a:path w="648" h="1216" extrusionOk="0">
                    <a:moveTo>
                      <a:pt x="529" y="621"/>
                    </a:moveTo>
                    <a:cubicBezTo>
                      <a:pt x="489" y="476"/>
                      <a:pt x="450" y="318"/>
                      <a:pt x="384" y="159"/>
                    </a:cubicBezTo>
                    <a:cubicBezTo>
                      <a:pt x="371" y="133"/>
                      <a:pt x="357" y="120"/>
                      <a:pt x="331" y="80"/>
                    </a:cubicBezTo>
                    <a:lnTo>
                      <a:pt x="331" y="14"/>
                    </a:lnTo>
                    <a:cubicBezTo>
                      <a:pt x="331" y="14"/>
                      <a:pt x="331" y="1"/>
                      <a:pt x="318" y="1"/>
                    </a:cubicBezTo>
                    <a:lnTo>
                      <a:pt x="305" y="1"/>
                    </a:lnTo>
                    <a:cubicBezTo>
                      <a:pt x="305" y="14"/>
                      <a:pt x="278" y="14"/>
                      <a:pt x="278" y="27"/>
                    </a:cubicBezTo>
                    <a:lnTo>
                      <a:pt x="278" y="27"/>
                    </a:lnTo>
                    <a:cubicBezTo>
                      <a:pt x="278" y="27"/>
                      <a:pt x="265" y="27"/>
                      <a:pt x="278" y="54"/>
                    </a:cubicBezTo>
                    <a:lnTo>
                      <a:pt x="278" y="54"/>
                    </a:lnTo>
                    <a:cubicBezTo>
                      <a:pt x="265" y="67"/>
                      <a:pt x="265" y="80"/>
                      <a:pt x="252" y="120"/>
                    </a:cubicBezTo>
                    <a:cubicBezTo>
                      <a:pt x="239" y="146"/>
                      <a:pt x="239" y="186"/>
                      <a:pt x="212" y="225"/>
                    </a:cubicBezTo>
                    <a:cubicBezTo>
                      <a:pt x="159" y="463"/>
                      <a:pt x="80" y="714"/>
                      <a:pt x="40" y="952"/>
                    </a:cubicBezTo>
                    <a:cubicBezTo>
                      <a:pt x="14" y="1018"/>
                      <a:pt x="1" y="1070"/>
                      <a:pt x="1" y="1136"/>
                    </a:cubicBezTo>
                    <a:lnTo>
                      <a:pt x="1" y="1136"/>
                    </a:lnTo>
                    <a:lnTo>
                      <a:pt x="1" y="1136"/>
                    </a:lnTo>
                    <a:cubicBezTo>
                      <a:pt x="27" y="1070"/>
                      <a:pt x="54" y="1018"/>
                      <a:pt x="67" y="952"/>
                    </a:cubicBezTo>
                    <a:cubicBezTo>
                      <a:pt x="146" y="727"/>
                      <a:pt x="212" y="476"/>
                      <a:pt x="278" y="252"/>
                    </a:cubicBezTo>
                    <a:cubicBezTo>
                      <a:pt x="278" y="225"/>
                      <a:pt x="305" y="212"/>
                      <a:pt x="305" y="199"/>
                    </a:cubicBezTo>
                    <a:cubicBezTo>
                      <a:pt x="305" y="225"/>
                      <a:pt x="318" y="265"/>
                      <a:pt x="331" y="291"/>
                    </a:cubicBezTo>
                    <a:cubicBezTo>
                      <a:pt x="384" y="476"/>
                      <a:pt x="450" y="661"/>
                      <a:pt x="503" y="846"/>
                    </a:cubicBezTo>
                    <a:cubicBezTo>
                      <a:pt x="529" y="952"/>
                      <a:pt x="582" y="1084"/>
                      <a:pt x="608" y="1203"/>
                    </a:cubicBezTo>
                    <a:lnTo>
                      <a:pt x="635" y="1216"/>
                    </a:lnTo>
                    <a:lnTo>
                      <a:pt x="648" y="1203"/>
                    </a:lnTo>
                    <a:cubicBezTo>
                      <a:pt x="635" y="1004"/>
                      <a:pt x="595" y="806"/>
                      <a:pt x="529" y="6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3207;p72">
                <a:extLst>
                  <a:ext uri="{FF2B5EF4-FFF2-40B4-BE49-F238E27FC236}">
                    <a16:creationId xmlns:a16="http://schemas.microsoft.com/office/drawing/2014/main" xmlns="" id="{D12FB1E5-D932-AE27-7F0D-A257869C3939}"/>
                  </a:ext>
                </a:extLst>
              </p:cNvPr>
              <p:cNvSpPr/>
              <p:nvPr/>
            </p:nvSpPr>
            <p:spPr>
              <a:xfrm>
                <a:off x="6467228" y="2782228"/>
                <a:ext cx="130340" cy="262413"/>
              </a:xfrm>
              <a:custGeom>
                <a:avLst/>
                <a:gdLst/>
                <a:ahLst/>
                <a:cxnLst/>
                <a:rect l="l" t="t" r="r" b="b"/>
                <a:pathLst>
                  <a:path w="1955" h="3936" extrusionOk="0">
                    <a:moveTo>
                      <a:pt x="1928" y="674"/>
                    </a:moveTo>
                    <a:cubicBezTo>
                      <a:pt x="1915" y="674"/>
                      <a:pt x="1902" y="674"/>
                      <a:pt x="1902" y="687"/>
                    </a:cubicBezTo>
                    <a:cubicBezTo>
                      <a:pt x="1862" y="779"/>
                      <a:pt x="1836" y="832"/>
                      <a:pt x="1796" y="898"/>
                    </a:cubicBezTo>
                    <a:cubicBezTo>
                      <a:pt x="1730" y="1017"/>
                      <a:pt x="1651" y="1136"/>
                      <a:pt x="1585" y="1255"/>
                    </a:cubicBezTo>
                    <a:cubicBezTo>
                      <a:pt x="1677" y="832"/>
                      <a:pt x="1730" y="423"/>
                      <a:pt x="1730" y="13"/>
                    </a:cubicBezTo>
                    <a:cubicBezTo>
                      <a:pt x="1730" y="13"/>
                      <a:pt x="1730" y="0"/>
                      <a:pt x="1717" y="0"/>
                    </a:cubicBezTo>
                    <a:cubicBezTo>
                      <a:pt x="1717" y="0"/>
                      <a:pt x="1704" y="0"/>
                      <a:pt x="1704" y="13"/>
                    </a:cubicBezTo>
                    <a:cubicBezTo>
                      <a:pt x="1677" y="726"/>
                      <a:pt x="1506" y="1453"/>
                      <a:pt x="1215" y="2126"/>
                    </a:cubicBezTo>
                    <a:cubicBezTo>
                      <a:pt x="991" y="2668"/>
                      <a:pt x="674" y="3170"/>
                      <a:pt x="291" y="3592"/>
                    </a:cubicBezTo>
                    <a:cubicBezTo>
                      <a:pt x="251" y="3645"/>
                      <a:pt x="198" y="3698"/>
                      <a:pt x="145" y="3764"/>
                    </a:cubicBezTo>
                    <a:cubicBezTo>
                      <a:pt x="92" y="3804"/>
                      <a:pt x="53" y="3870"/>
                      <a:pt x="0" y="3922"/>
                    </a:cubicBezTo>
                    <a:lnTo>
                      <a:pt x="0" y="3936"/>
                    </a:lnTo>
                    <a:lnTo>
                      <a:pt x="13" y="3936"/>
                    </a:lnTo>
                    <a:cubicBezTo>
                      <a:pt x="79" y="3896"/>
                      <a:pt x="132" y="3856"/>
                      <a:pt x="185" y="3804"/>
                    </a:cubicBezTo>
                    <a:cubicBezTo>
                      <a:pt x="225" y="3764"/>
                      <a:pt x="277" y="3711"/>
                      <a:pt x="330" y="3645"/>
                    </a:cubicBezTo>
                    <a:cubicBezTo>
                      <a:pt x="726" y="3209"/>
                      <a:pt x="1043" y="2707"/>
                      <a:pt x="1268" y="2153"/>
                    </a:cubicBezTo>
                    <a:cubicBezTo>
                      <a:pt x="1373" y="1915"/>
                      <a:pt x="1453" y="1651"/>
                      <a:pt x="1519" y="1387"/>
                    </a:cubicBezTo>
                    <a:lnTo>
                      <a:pt x="1558" y="1347"/>
                    </a:lnTo>
                    <a:cubicBezTo>
                      <a:pt x="1598" y="1281"/>
                      <a:pt x="1651" y="1202"/>
                      <a:pt x="1704" y="1136"/>
                    </a:cubicBezTo>
                    <a:cubicBezTo>
                      <a:pt x="1783" y="1004"/>
                      <a:pt x="1862" y="859"/>
                      <a:pt x="1915" y="687"/>
                    </a:cubicBezTo>
                    <a:cubicBezTo>
                      <a:pt x="1955" y="687"/>
                      <a:pt x="1955" y="674"/>
                      <a:pt x="1928" y="6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3208;p72">
                <a:extLst>
                  <a:ext uri="{FF2B5EF4-FFF2-40B4-BE49-F238E27FC236}">
                    <a16:creationId xmlns:a16="http://schemas.microsoft.com/office/drawing/2014/main" xmlns="" id="{552DE609-87BB-DE9A-F139-F78B06FF5762}"/>
                  </a:ext>
                </a:extLst>
              </p:cNvPr>
              <p:cNvSpPr/>
              <p:nvPr/>
            </p:nvSpPr>
            <p:spPr>
              <a:xfrm>
                <a:off x="6881041" y="2800695"/>
                <a:ext cx="71337" cy="318816"/>
              </a:xfrm>
              <a:custGeom>
                <a:avLst/>
                <a:gdLst/>
                <a:ahLst/>
                <a:cxnLst/>
                <a:rect l="l" t="t" r="r" b="b"/>
                <a:pathLst>
                  <a:path w="1070" h="4782" extrusionOk="0">
                    <a:moveTo>
                      <a:pt x="1057" y="3632"/>
                    </a:moveTo>
                    <a:cubicBezTo>
                      <a:pt x="991" y="3513"/>
                      <a:pt x="938" y="3381"/>
                      <a:pt x="859" y="3262"/>
                    </a:cubicBezTo>
                    <a:cubicBezTo>
                      <a:pt x="792" y="3157"/>
                      <a:pt x="713" y="3038"/>
                      <a:pt x="634" y="2932"/>
                    </a:cubicBezTo>
                    <a:cubicBezTo>
                      <a:pt x="476" y="2734"/>
                      <a:pt x="343" y="2536"/>
                      <a:pt x="198" y="2364"/>
                    </a:cubicBezTo>
                    <a:cubicBezTo>
                      <a:pt x="185" y="2338"/>
                      <a:pt x="185" y="2325"/>
                      <a:pt x="159" y="2325"/>
                    </a:cubicBezTo>
                    <a:cubicBezTo>
                      <a:pt x="132" y="2312"/>
                      <a:pt x="132" y="2325"/>
                      <a:pt x="119" y="2325"/>
                    </a:cubicBezTo>
                    <a:lnTo>
                      <a:pt x="119" y="2074"/>
                    </a:lnTo>
                    <a:cubicBezTo>
                      <a:pt x="93" y="1783"/>
                      <a:pt x="93" y="1480"/>
                      <a:pt x="132" y="1189"/>
                    </a:cubicBezTo>
                    <a:cubicBezTo>
                      <a:pt x="172" y="806"/>
                      <a:pt x="211" y="410"/>
                      <a:pt x="330" y="14"/>
                    </a:cubicBezTo>
                    <a:cubicBezTo>
                      <a:pt x="330" y="0"/>
                      <a:pt x="330" y="0"/>
                      <a:pt x="317" y="0"/>
                    </a:cubicBezTo>
                    <a:cubicBezTo>
                      <a:pt x="304" y="0"/>
                      <a:pt x="304" y="0"/>
                      <a:pt x="304" y="14"/>
                    </a:cubicBezTo>
                    <a:cubicBezTo>
                      <a:pt x="132" y="516"/>
                      <a:pt x="66" y="991"/>
                      <a:pt x="40" y="1480"/>
                    </a:cubicBezTo>
                    <a:cubicBezTo>
                      <a:pt x="0" y="1981"/>
                      <a:pt x="40" y="2457"/>
                      <a:pt x="66" y="2972"/>
                    </a:cubicBezTo>
                    <a:cubicBezTo>
                      <a:pt x="106" y="3355"/>
                      <a:pt x="145" y="3698"/>
                      <a:pt x="172" y="4055"/>
                    </a:cubicBezTo>
                    <a:cubicBezTo>
                      <a:pt x="172" y="4279"/>
                      <a:pt x="145" y="4491"/>
                      <a:pt x="132" y="4702"/>
                    </a:cubicBezTo>
                    <a:lnTo>
                      <a:pt x="132" y="4768"/>
                    </a:lnTo>
                    <a:cubicBezTo>
                      <a:pt x="132" y="4768"/>
                      <a:pt x="132" y="4781"/>
                      <a:pt x="145" y="4781"/>
                    </a:cubicBezTo>
                    <a:cubicBezTo>
                      <a:pt x="145" y="4781"/>
                      <a:pt x="172" y="4781"/>
                      <a:pt x="172" y="4768"/>
                    </a:cubicBezTo>
                    <a:cubicBezTo>
                      <a:pt x="185" y="4755"/>
                      <a:pt x="185" y="4715"/>
                      <a:pt x="198" y="4702"/>
                    </a:cubicBezTo>
                    <a:cubicBezTo>
                      <a:pt x="264" y="4491"/>
                      <a:pt x="251" y="4253"/>
                      <a:pt x="251" y="4042"/>
                    </a:cubicBezTo>
                    <a:cubicBezTo>
                      <a:pt x="251" y="3685"/>
                      <a:pt x="198" y="3329"/>
                      <a:pt x="185" y="2959"/>
                    </a:cubicBezTo>
                    <a:cubicBezTo>
                      <a:pt x="172" y="2774"/>
                      <a:pt x="172" y="2602"/>
                      <a:pt x="145" y="2444"/>
                    </a:cubicBezTo>
                    <a:cubicBezTo>
                      <a:pt x="172" y="2457"/>
                      <a:pt x="172" y="2470"/>
                      <a:pt x="185" y="2496"/>
                    </a:cubicBezTo>
                    <a:lnTo>
                      <a:pt x="185" y="2496"/>
                    </a:lnTo>
                    <a:cubicBezTo>
                      <a:pt x="198" y="2602"/>
                      <a:pt x="238" y="2708"/>
                      <a:pt x="264" y="2827"/>
                    </a:cubicBezTo>
                    <a:cubicBezTo>
                      <a:pt x="370" y="3170"/>
                      <a:pt x="502" y="3487"/>
                      <a:pt x="608" y="3830"/>
                    </a:cubicBezTo>
                    <a:cubicBezTo>
                      <a:pt x="608" y="3844"/>
                      <a:pt x="634" y="3844"/>
                      <a:pt x="647" y="3844"/>
                    </a:cubicBezTo>
                    <a:cubicBezTo>
                      <a:pt x="660" y="3844"/>
                      <a:pt x="660" y="3830"/>
                      <a:pt x="660" y="3817"/>
                    </a:cubicBezTo>
                    <a:lnTo>
                      <a:pt x="304" y="2642"/>
                    </a:lnTo>
                    <a:cubicBezTo>
                      <a:pt x="462" y="2853"/>
                      <a:pt x="634" y="3064"/>
                      <a:pt x="792" y="3302"/>
                    </a:cubicBezTo>
                    <a:lnTo>
                      <a:pt x="1043" y="3645"/>
                    </a:lnTo>
                    <a:cubicBezTo>
                      <a:pt x="1043" y="3659"/>
                      <a:pt x="1057" y="3659"/>
                      <a:pt x="1070" y="3659"/>
                    </a:cubicBezTo>
                    <a:cubicBezTo>
                      <a:pt x="1070" y="3672"/>
                      <a:pt x="1070" y="3645"/>
                      <a:pt x="1057" y="36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3209;p72">
                <a:extLst>
                  <a:ext uri="{FF2B5EF4-FFF2-40B4-BE49-F238E27FC236}">
                    <a16:creationId xmlns:a16="http://schemas.microsoft.com/office/drawing/2014/main" xmlns="" id="{ED2E810C-7B46-580C-6FFE-EC7F6D6DE745}"/>
                  </a:ext>
                </a:extLst>
              </p:cNvPr>
              <p:cNvSpPr/>
              <p:nvPr/>
            </p:nvSpPr>
            <p:spPr>
              <a:xfrm>
                <a:off x="6534964" y="2264475"/>
                <a:ext cx="402487" cy="829508"/>
              </a:xfrm>
              <a:custGeom>
                <a:avLst/>
                <a:gdLst/>
                <a:ahLst/>
                <a:cxnLst/>
                <a:rect l="l" t="t" r="r" b="b"/>
                <a:pathLst>
                  <a:path w="6037" h="12442" extrusionOk="0">
                    <a:moveTo>
                      <a:pt x="2629" y="40"/>
                    </a:moveTo>
                    <a:cubicBezTo>
                      <a:pt x="1533" y="67"/>
                      <a:pt x="463" y="925"/>
                      <a:pt x="503" y="2880"/>
                    </a:cubicBezTo>
                    <a:cubicBezTo>
                      <a:pt x="542" y="4821"/>
                      <a:pt x="595" y="6102"/>
                      <a:pt x="357" y="7476"/>
                    </a:cubicBezTo>
                    <a:cubicBezTo>
                      <a:pt x="1" y="9575"/>
                      <a:pt x="54" y="10738"/>
                      <a:pt x="688" y="11504"/>
                    </a:cubicBezTo>
                    <a:cubicBezTo>
                      <a:pt x="688" y="11504"/>
                      <a:pt x="93" y="10038"/>
                      <a:pt x="674" y="8638"/>
                    </a:cubicBezTo>
                    <a:cubicBezTo>
                      <a:pt x="674" y="8638"/>
                      <a:pt x="54" y="11041"/>
                      <a:pt x="1810" y="12151"/>
                    </a:cubicBezTo>
                    <a:cubicBezTo>
                      <a:pt x="1810" y="12151"/>
                      <a:pt x="1573" y="11411"/>
                      <a:pt x="1678" y="10804"/>
                    </a:cubicBezTo>
                    <a:cubicBezTo>
                      <a:pt x="1678" y="10804"/>
                      <a:pt x="1559" y="12058"/>
                      <a:pt x="2735" y="12402"/>
                    </a:cubicBezTo>
                    <a:lnTo>
                      <a:pt x="2854" y="11041"/>
                    </a:lnTo>
                    <a:lnTo>
                      <a:pt x="3065" y="12441"/>
                    </a:lnTo>
                    <a:cubicBezTo>
                      <a:pt x="3065" y="12441"/>
                      <a:pt x="4848" y="12190"/>
                      <a:pt x="5125" y="10077"/>
                    </a:cubicBezTo>
                    <a:cubicBezTo>
                      <a:pt x="5125" y="10077"/>
                      <a:pt x="5270" y="10909"/>
                      <a:pt x="4650" y="11741"/>
                    </a:cubicBezTo>
                    <a:cubicBezTo>
                      <a:pt x="4650" y="11741"/>
                      <a:pt x="6036" y="10804"/>
                      <a:pt x="5799" y="9060"/>
                    </a:cubicBezTo>
                    <a:cubicBezTo>
                      <a:pt x="5561" y="7304"/>
                      <a:pt x="5138" y="6327"/>
                      <a:pt x="5125" y="5838"/>
                    </a:cubicBezTo>
                    <a:cubicBezTo>
                      <a:pt x="5072" y="3619"/>
                      <a:pt x="5627" y="1"/>
                      <a:pt x="2629" y="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3210;p72">
                <a:extLst>
                  <a:ext uri="{FF2B5EF4-FFF2-40B4-BE49-F238E27FC236}">
                    <a16:creationId xmlns:a16="http://schemas.microsoft.com/office/drawing/2014/main" xmlns="" id="{B627E049-8268-6E2D-4802-56CE2F941D18}"/>
                  </a:ext>
                </a:extLst>
              </p:cNvPr>
              <p:cNvSpPr/>
              <p:nvPr/>
            </p:nvSpPr>
            <p:spPr>
              <a:xfrm>
                <a:off x="6555231" y="4579230"/>
                <a:ext cx="24735" cy="27335"/>
              </a:xfrm>
              <a:custGeom>
                <a:avLst/>
                <a:gdLst/>
                <a:ahLst/>
                <a:cxnLst/>
                <a:rect l="l" t="t" r="r" b="b"/>
                <a:pathLst>
                  <a:path w="371" h="410" extrusionOk="0">
                    <a:moveTo>
                      <a:pt x="172" y="1"/>
                    </a:moveTo>
                    <a:cubicBezTo>
                      <a:pt x="120" y="14"/>
                      <a:pt x="53" y="53"/>
                      <a:pt x="1" y="80"/>
                    </a:cubicBezTo>
                    <a:cubicBezTo>
                      <a:pt x="80" y="199"/>
                      <a:pt x="172" y="318"/>
                      <a:pt x="252" y="410"/>
                    </a:cubicBezTo>
                    <a:cubicBezTo>
                      <a:pt x="304" y="384"/>
                      <a:pt x="331" y="331"/>
                      <a:pt x="370" y="278"/>
                    </a:cubicBezTo>
                    <a:cubicBezTo>
                      <a:pt x="304" y="185"/>
                      <a:pt x="238" y="106"/>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3211;p72">
                <a:extLst>
                  <a:ext uri="{FF2B5EF4-FFF2-40B4-BE49-F238E27FC236}">
                    <a16:creationId xmlns:a16="http://schemas.microsoft.com/office/drawing/2014/main" xmlns="" id="{26A6FADD-5B78-DE9F-FD7A-088908E3C8A8}"/>
                  </a:ext>
                </a:extLst>
              </p:cNvPr>
              <p:cNvSpPr/>
              <p:nvPr/>
            </p:nvSpPr>
            <p:spPr>
              <a:xfrm>
                <a:off x="6530563" y="4587163"/>
                <a:ext cx="30935" cy="31735"/>
              </a:xfrm>
              <a:custGeom>
                <a:avLst/>
                <a:gdLst/>
                <a:ahLst/>
                <a:cxnLst/>
                <a:rect l="l" t="t" r="r" b="b"/>
                <a:pathLst>
                  <a:path w="464" h="476" extrusionOk="0">
                    <a:moveTo>
                      <a:pt x="173" y="0"/>
                    </a:moveTo>
                    <a:cubicBezTo>
                      <a:pt x="120" y="14"/>
                      <a:pt x="67" y="27"/>
                      <a:pt x="1" y="53"/>
                    </a:cubicBezTo>
                    <a:cubicBezTo>
                      <a:pt x="54" y="146"/>
                      <a:pt x="107" y="212"/>
                      <a:pt x="159" y="278"/>
                    </a:cubicBezTo>
                    <a:cubicBezTo>
                      <a:pt x="225" y="344"/>
                      <a:pt x="291" y="423"/>
                      <a:pt x="357" y="476"/>
                    </a:cubicBezTo>
                    <a:cubicBezTo>
                      <a:pt x="371" y="463"/>
                      <a:pt x="397" y="449"/>
                      <a:pt x="423" y="423"/>
                    </a:cubicBezTo>
                    <a:lnTo>
                      <a:pt x="463" y="383"/>
                    </a:lnTo>
                    <a:lnTo>
                      <a:pt x="437" y="344"/>
                    </a:lnTo>
                    <a:cubicBezTo>
                      <a:pt x="331" y="251"/>
                      <a:pt x="252" y="133"/>
                      <a:pt x="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3212;p72">
                <a:extLst>
                  <a:ext uri="{FF2B5EF4-FFF2-40B4-BE49-F238E27FC236}">
                    <a16:creationId xmlns:a16="http://schemas.microsoft.com/office/drawing/2014/main" xmlns="" id="{75F523FC-405D-3674-469B-3488011A4751}"/>
                  </a:ext>
                </a:extLst>
              </p:cNvPr>
              <p:cNvSpPr/>
              <p:nvPr/>
            </p:nvSpPr>
            <p:spPr>
              <a:xfrm>
                <a:off x="7194452" y="4188281"/>
                <a:ext cx="210477" cy="416554"/>
              </a:xfrm>
              <a:custGeom>
                <a:avLst/>
                <a:gdLst/>
                <a:ahLst/>
                <a:cxnLst/>
                <a:rect l="l" t="t" r="r" b="b"/>
                <a:pathLst>
                  <a:path w="3157" h="6248" extrusionOk="0">
                    <a:moveTo>
                      <a:pt x="859" y="1"/>
                    </a:moveTo>
                    <a:cubicBezTo>
                      <a:pt x="859" y="1"/>
                      <a:pt x="2206" y="225"/>
                      <a:pt x="2708" y="450"/>
                    </a:cubicBezTo>
                    <a:cubicBezTo>
                      <a:pt x="3157" y="648"/>
                      <a:pt x="595" y="6248"/>
                      <a:pt x="595" y="6248"/>
                    </a:cubicBezTo>
                    <a:cubicBezTo>
                      <a:pt x="595" y="6248"/>
                      <a:pt x="265" y="6168"/>
                      <a:pt x="225" y="6116"/>
                    </a:cubicBezTo>
                    <a:cubicBezTo>
                      <a:pt x="172" y="6049"/>
                      <a:pt x="687" y="3408"/>
                      <a:pt x="582" y="2735"/>
                    </a:cubicBezTo>
                    <a:cubicBezTo>
                      <a:pt x="489" y="2074"/>
                      <a:pt x="172" y="2140"/>
                      <a:pt x="1" y="2035"/>
                    </a:cubicBezTo>
                    <a:cubicBezTo>
                      <a:pt x="1" y="2035"/>
                      <a:pt x="119" y="1652"/>
                      <a:pt x="397" y="1718"/>
                    </a:cubicBezTo>
                    <a:lnTo>
                      <a:pt x="912" y="2022"/>
                    </a:lnTo>
                    <a:lnTo>
                      <a:pt x="701" y="134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3213;p72">
                <a:extLst>
                  <a:ext uri="{FF2B5EF4-FFF2-40B4-BE49-F238E27FC236}">
                    <a16:creationId xmlns:a16="http://schemas.microsoft.com/office/drawing/2014/main" xmlns="" id="{9270C136-67B4-0F03-7436-7B33E43B6C39}"/>
                  </a:ext>
                </a:extLst>
              </p:cNvPr>
              <p:cNvSpPr/>
              <p:nvPr/>
            </p:nvSpPr>
            <p:spPr>
              <a:xfrm>
                <a:off x="7204119" y="4214749"/>
                <a:ext cx="200810" cy="390086"/>
              </a:xfrm>
              <a:custGeom>
                <a:avLst/>
                <a:gdLst/>
                <a:ahLst/>
                <a:cxnLst/>
                <a:rect l="l" t="t" r="r" b="b"/>
                <a:pathLst>
                  <a:path w="3012" h="5851" extrusionOk="0">
                    <a:moveTo>
                      <a:pt x="2418" y="0"/>
                    </a:moveTo>
                    <a:cubicBezTo>
                      <a:pt x="2365" y="172"/>
                      <a:pt x="2325" y="317"/>
                      <a:pt x="2259" y="489"/>
                    </a:cubicBezTo>
                    <a:cubicBezTo>
                      <a:pt x="1955" y="1294"/>
                      <a:pt x="1599" y="2087"/>
                      <a:pt x="1295" y="2879"/>
                    </a:cubicBezTo>
                    <a:cubicBezTo>
                      <a:pt x="1176" y="3170"/>
                      <a:pt x="1071" y="3487"/>
                      <a:pt x="952" y="3790"/>
                    </a:cubicBezTo>
                    <a:cubicBezTo>
                      <a:pt x="939" y="3817"/>
                      <a:pt x="939" y="3830"/>
                      <a:pt x="912" y="3870"/>
                    </a:cubicBezTo>
                    <a:lnTo>
                      <a:pt x="912" y="3817"/>
                    </a:lnTo>
                    <a:cubicBezTo>
                      <a:pt x="912" y="3790"/>
                      <a:pt x="939" y="3751"/>
                      <a:pt x="939" y="3724"/>
                    </a:cubicBezTo>
                    <a:cubicBezTo>
                      <a:pt x="978" y="3407"/>
                      <a:pt x="965" y="3104"/>
                      <a:pt x="899" y="2800"/>
                    </a:cubicBezTo>
                    <a:cubicBezTo>
                      <a:pt x="859" y="2641"/>
                      <a:pt x="820" y="2443"/>
                      <a:pt x="701" y="2311"/>
                    </a:cubicBezTo>
                    <a:cubicBezTo>
                      <a:pt x="622" y="2219"/>
                      <a:pt x="503" y="2140"/>
                      <a:pt x="371" y="2100"/>
                    </a:cubicBezTo>
                    <a:lnTo>
                      <a:pt x="371" y="2100"/>
                    </a:lnTo>
                    <a:cubicBezTo>
                      <a:pt x="384" y="2166"/>
                      <a:pt x="410" y="2245"/>
                      <a:pt x="424" y="2338"/>
                    </a:cubicBezTo>
                    <a:cubicBezTo>
                      <a:pt x="516" y="2998"/>
                      <a:pt x="1" y="5652"/>
                      <a:pt x="54" y="5719"/>
                    </a:cubicBezTo>
                    <a:cubicBezTo>
                      <a:pt x="107" y="5785"/>
                      <a:pt x="437" y="5851"/>
                      <a:pt x="437" y="5851"/>
                    </a:cubicBezTo>
                    <a:cubicBezTo>
                      <a:pt x="437" y="5851"/>
                      <a:pt x="3012" y="251"/>
                      <a:pt x="2563" y="53"/>
                    </a:cubicBezTo>
                    <a:lnTo>
                      <a:pt x="24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3214;p72">
                <a:extLst>
                  <a:ext uri="{FF2B5EF4-FFF2-40B4-BE49-F238E27FC236}">
                    <a16:creationId xmlns:a16="http://schemas.microsoft.com/office/drawing/2014/main" xmlns="" id="{FD3E105D-D3FF-FE84-8746-7EDC03849BFB}"/>
                  </a:ext>
                </a:extLst>
              </p:cNvPr>
              <p:cNvSpPr/>
              <p:nvPr/>
            </p:nvSpPr>
            <p:spPr>
              <a:xfrm>
                <a:off x="7219119" y="4198882"/>
                <a:ext cx="143607" cy="408620"/>
              </a:xfrm>
              <a:custGeom>
                <a:avLst/>
                <a:gdLst/>
                <a:ahLst/>
                <a:cxnLst/>
                <a:rect l="l" t="t" r="r" b="b"/>
                <a:pathLst>
                  <a:path w="2154" h="6129" extrusionOk="0">
                    <a:moveTo>
                      <a:pt x="2127" y="14"/>
                    </a:moveTo>
                    <a:cubicBezTo>
                      <a:pt x="2127" y="146"/>
                      <a:pt x="2113" y="265"/>
                      <a:pt x="2074" y="383"/>
                    </a:cubicBezTo>
                    <a:cubicBezTo>
                      <a:pt x="2021" y="568"/>
                      <a:pt x="1955" y="753"/>
                      <a:pt x="1889" y="925"/>
                    </a:cubicBezTo>
                    <a:lnTo>
                      <a:pt x="1466" y="2021"/>
                    </a:lnTo>
                    <a:cubicBezTo>
                      <a:pt x="1163" y="2840"/>
                      <a:pt x="846" y="3659"/>
                      <a:pt x="555" y="4477"/>
                    </a:cubicBezTo>
                    <a:cubicBezTo>
                      <a:pt x="357" y="5032"/>
                      <a:pt x="172" y="5574"/>
                      <a:pt x="0" y="6128"/>
                    </a:cubicBezTo>
                    <a:lnTo>
                      <a:pt x="0" y="6128"/>
                    </a:lnTo>
                    <a:lnTo>
                      <a:pt x="0" y="6128"/>
                    </a:lnTo>
                    <a:cubicBezTo>
                      <a:pt x="185" y="5574"/>
                      <a:pt x="383" y="5032"/>
                      <a:pt x="581" y="4477"/>
                    </a:cubicBezTo>
                    <a:cubicBezTo>
                      <a:pt x="885" y="3659"/>
                      <a:pt x="1189" y="2840"/>
                      <a:pt x="1506" y="2021"/>
                    </a:cubicBezTo>
                    <a:lnTo>
                      <a:pt x="1915" y="925"/>
                    </a:lnTo>
                    <a:cubicBezTo>
                      <a:pt x="1981" y="753"/>
                      <a:pt x="2061" y="568"/>
                      <a:pt x="2113" y="383"/>
                    </a:cubicBezTo>
                    <a:cubicBezTo>
                      <a:pt x="2140" y="251"/>
                      <a:pt x="2153" y="132"/>
                      <a:pt x="2153" y="0"/>
                    </a:cubicBezTo>
                    <a:cubicBezTo>
                      <a:pt x="2153" y="0"/>
                      <a:pt x="2140" y="0"/>
                      <a:pt x="2127" y="14"/>
                    </a:cubicBezTo>
                    <a:cubicBezTo>
                      <a:pt x="2127" y="0"/>
                      <a:pt x="2127" y="0"/>
                      <a:pt x="2127"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3215;p72">
                <a:extLst>
                  <a:ext uri="{FF2B5EF4-FFF2-40B4-BE49-F238E27FC236}">
                    <a16:creationId xmlns:a16="http://schemas.microsoft.com/office/drawing/2014/main" xmlns="" id="{61D15228-CC81-7CD1-51FD-25A8833B12F7}"/>
                  </a:ext>
                </a:extLst>
              </p:cNvPr>
              <p:cNvSpPr/>
              <p:nvPr/>
            </p:nvSpPr>
            <p:spPr>
              <a:xfrm>
                <a:off x="7200652" y="4351221"/>
                <a:ext cx="55536" cy="238679"/>
              </a:xfrm>
              <a:custGeom>
                <a:avLst/>
                <a:gdLst/>
                <a:ahLst/>
                <a:cxnLst/>
                <a:rect l="l" t="t" r="r" b="b"/>
                <a:pathLst>
                  <a:path w="833" h="3580" extrusionOk="0">
                    <a:moveTo>
                      <a:pt x="383" y="13"/>
                    </a:moveTo>
                    <a:cubicBezTo>
                      <a:pt x="568" y="132"/>
                      <a:pt x="674" y="291"/>
                      <a:pt x="726" y="462"/>
                    </a:cubicBezTo>
                    <a:cubicBezTo>
                      <a:pt x="779" y="634"/>
                      <a:pt x="779" y="832"/>
                      <a:pt x="779" y="1057"/>
                    </a:cubicBezTo>
                    <a:cubicBezTo>
                      <a:pt x="779" y="1255"/>
                      <a:pt x="740" y="1453"/>
                      <a:pt x="713" y="1638"/>
                    </a:cubicBezTo>
                    <a:cubicBezTo>
                      <a:pt x="634" y="1928"/>
                      <a:pt x="555" y="2206"/>
                      <a:pt x="449" y="2496"/>
                    </a:cubicBezTo>
                    <a:cubicBezTo>
                      <a:pt x="357" y="2707"/>
                      <a:pt x="291" y="2919"/>
                      <a:pt x="211" y="3143"/>
                    </a:cubicBezTo>
                    <a:cubicBezTo>
                      <a:pt x="159" y="3275"/>
                      <a:pt x="79" y="3421"/>
                      <a:pt x="0" y="3566"/>
                    </a:cubicBezTo>
                    <a:lnTo>
                      <a:pt x="0" y="3579"/>
                    </a:lnTo>
                    <a:lnTo>
                      <a:pt x="13" y="3579"/>
                    </a:lnTo>
                    <a:cubicBezTo>
                      <a:pt x="106" y="3447"/>
                      <a:pt x="172" y="3315"/>
                      <a:pt x="238" y="3170"/>
                    </a:cubicBezTo>
                    <a:cubicBezTo>
                      <a:pt x="343" y="2958"/>
                      <a:pt x="409" y="2747"/>
                      <a:pt x="502" y="2523"/>
                    </a:cubicBezTo>
                    <a:cubicBezTo>
                      <a:pt x="608" y="2245"/>
                      <a:pt x="687" y="1955"/>
                      <a:pt x="753" y="1651"/>
                    </a:cubicBezTo>
                    <a:cubicBezTo>
                      <a:pt x="792" y="1453"/>
                      <a:pt x="832" y="1268"/>
                      <a:pt x="832" y="1057"/>
                    </a:cubicBezTo>
                    <a:cubicBezTo>
                      <a:pt x="832" y="779"/>
                      <a:pt x="832" y="555"/>
                      <a:pt x="740" y="357"/>
                    </a:cubicBezTo>
                    <a:cubicBezTo>
                      <a:pt x="674" y="211"/>
                      <a:pt x="581" y="106"/>
                      <a:pt x="409" y="0"/>
                    </a:cubicBezTo>
                    <a:lnTo>
                      <a:pt x="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3216;p72">
                <a:extLst>
                  <a:ext uri="{FF2B5EF4-FFF2-40B4-BE49-F238E27FC236}">
                    <a16:creationId xmlns:a16="http://schemas.microsoft.com/office/drawing/2014/main" xmlns="" id="{9D32CADA-14F5-750F-A182-0496DD9CDB15}"/>
                  </a:ext>
                </a:extLst>
              </p:cNvPr>
              <p:cNvSpPr/>
              <p:nvPr/>
            </p:nvSpPr>
            <p:spPr>
              <a:xfrm>
                <a:off x="7259587" y="4190081"/>
                <a:ext cx="24735" cy="105739"/>
              </a:xfrm>
              <a:custGeom>
                <a:avLst/>
                <a:gdLst/>
                <a:ahLst/>
                <a:cxnLst/>
                <a:rect l="l" t="t" r="r" b="b"/>
                <a:pathLst>
                  <a:path w="371" h="1586" extrusionOk="0">
                    <a:moveTo>
                      <a:pt x="344" y="0"/>
                    </a:moveTo>
                    <a:cubicBezTo>
                      <a:pt x="318" y="198"/>
                      <a:pt x="291" y="410"/>
                      <a:pt x="252" y="634"/>
                    </a:cubicBezTo>
                    <a:cubicBezTo>
                      <a:pt x="186" y="951"/>
                      <a:pt x="80" y="1268"/>
                      <a:pt x="1" y="1559"/>
                    </a:cubicBezTo>
                    <a:lnTo>
                      <a:pt x="1" y="1585"/>
                    </a:lnTo>
                    <a:lnTo>
                      <a:pt x="14" y="1585"/>
                    </a:lnTo>
                    <a:cubicBezTo>
                      <a:pt x="120" y="1295"/>
                      <a:pt x="225" y="978"/>
                      <a:pt x="291" y="661"/>
                    </a:cubicBezTo>
                    <a:cubicBezTo>
                      <a:pt x="344" y="449"/>
                      <a:pt x="371" y="225"/>
                      <a:pt x="371" y="27"/>
                    </a:cubicBezTo>
                    <a:cubicBezTo>
                      <a:pt x="371" y="0"/>
                      <a:pt x="35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3217;p72">
                <a:extLst>
                  <a:ext uri="{FF2B5EF4-FFF2-40B4-BE49-F238E27FC236}">
                    <a16:creationId xmlns:a16="http://schemas.microsoft.com/office/drawing/2014/main" xmlns="" id="{A12E8C86-661B-F37A-840E-06FDB9E13E32}"/>
                  </a:ext>
                </a:extLst>
              </p:cNvPr>
              <p:cNvSpPr/>
              <p:nvPr/>
            </p:nvSpPr>
            <p:spPr>
              <a:xfrm>
                <a:off x="7274587" y="4212082"/>
                <a:ext cx="15934" cy="53803"/>
              </a:xfrm>
              <a:custGeom>
                <a:avLst/>
                <a:gdLst/>
                <a:ahLst/>
                <a:cxnLst/>
                <a:rect l="l" t="t" r="r" b="b"/>
                <a:pathLst>
                  <a:path w="239" h="807" extrusionOk="0">
                    <a:moveTo>
                      <a:pt x="199" y="14"/>
                    </a:moveTo>
                    <a:cubicBezTo>
                      <a:pt x="185" y="93"/>
                      <a:pt x="172" y="159"/>
                      <a:pt x="146" y="251"/>
                    </a:cubicBezTo>
                    <a:cubicBezTo>
                      <a:pt x="119" y="436"/>
                      <a:pt x="53" y="595"/>
                      <a:pt x="0" y="780"/>
                    </a:cubicBezTo>
                    <a:cubicBezTo>
                      <a:pt x="0" y="780"/>
                      <a:pt x="0" y="806"/>
                      <a:pt x="14" y="806"/>
                    </a:cubicBezTo>
                    <a:cubicBezTo>
                      <a:pt x="14" y="806"/>
                      <a:pt x="27" y="806"/>
                      <a:pt x="27" y="780"/>
                    </a:cubicBezTo>
                    <a:lnTo>
                      <a:pt x="185" y="331"/>
                    </a:lnTo>
                    <a:cubicBezTo>
                      <a:pt x="225" y="238"/>
                      <a:pt x="225" y="119"/>
                      <a:pt x="238" y="14"/>
                    </a:cubicBezTo>
                    <a:cubicBezTo>
                      <a:pt x="238" y="14"/>
                      <a:pt x="238" y="0"/>
                      <a:pt x="199" y="14"/>
                    </a:cubicBezTo>
                    <a:cubicBezTo>
                      <a:pt x="225" y="0"/>
                      <a:pt x="199" y="14"/>
                      <a:pt x="199"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3218;p72">
                <a:extLst>
                  <a:ext uri="{FF2B5EF4-FFF2-40B4-BE49-F238E27FC236}">
                    <a16:creationId xmlns:a16="http://schemas.microsoft.com/office/drawing/2014/main" xmlns="" id="{289A51FE-C4FC-0E37-5B0D-8A8EDDEB2043}"/>
                  </a:ext>
                </a:extLst>
              </p:cNvPr>
              <p:cNvSpPr/>
              <p:nvPr/>
            </p:nvSpPr>
            <p:spPr>
              <a:xfrm>
                <a:off x="7259587" y="4359088"/>
                <a:ext cx="3600" cy="4467"/>
              </a:xfrm>
              <a:custGeom>
                <a:avLst/>
                <a:gdLst/>
                <a:ahLst/>
                <a:cxnLst/>
                <a:rect l="l" t="t" r="r" b="b"/>
                <a:pathLst>
                  <a:path w="54" h="67" extrusionOk="0">
                    <a:moveTo>
                      <a:pt x="54" y="54"/>
                    </a:moveTo>
                    <a:lnTo>
                      <a:pt x="54" y="27"/>
                    </a:lnTo>
                    <a:cubicBezTo>
                      <a:pt x="27" y="14"/>
                      <a:pt x="14" y="14"/>
                      <a:pt x="14" y="1"/>
                    </a:cubicBezTo>
                    <a:lnTo>
                      <a:pt x="1" y="1"/>
                    </a:lnTo>
                    <a:lnTo>
                      <a:pt x="1" y="14"/>
                    </a:lnTo>
                    <a:cubicBezTo>
                      <a:pt x="1" y="27"/>
                      <a:pt x="14" y="54"/>
                      <a:pt x="14" y="67"/>
                    </a:cubicBezTo>
                    <a:lnTo>
                      <a:pt x="27" y="67"/>
                    </a:lnTo>
                    <a:lnTo>
                      <a:pt x="54" y="6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3219;p72">
                <a:extLst>
                  <a:ext uri="{FF2B5EF4-FFF2-40B4-BE49-F238E27FC236}">
                    <a16:creationId xmlns:a16="http://schemas.microsoft.com/office/drawing/2014/main" xmlns="" id="{5DFB98D5-B572-72B6-8525-2DCD0EA7ACB3}"/>
                  </a:ext>
                </a:extLst>
              </p:cNvPr>
              <p:cNvSpPr/>
              <p:nvPr/>
            </p:nvSpPr>
            <p:spPr>
              <a:xfrm>
                <a:off x="7263987" y="4393489"/>
                <a:ext cx="4467" cy="5334"/>
              </a:xfrm>
              <a:custGeom>
                <a:avLst/>
                <a:gdLst/>
                <a:ahLst/>
                <a:cxnLst/>
                <a:rect l="l" t="t" r="r" b="b"/>
                <a:pathLst>
                  <a:path w="67" h="80" extrusionOk="0">
                    <a:moveTo>
                      <a:pt x="54" y="53"/>
                    </a:moveTo>
                    <a:lnTo>
                      <a:pt x="54" y="53"/>
                    </a:lnTo>
                    <a:cubicBezTo>
                      <a:pt x="67" y="40"/>
                      <a:pt x="54" y="13"/>
                      <a:pt x="54" y="13"/>
                    </a:cubicBezTo>
                    <a:cubicBezTo>
                      <a:pt x="54" y="0"/>
                      <a:pt x="27" y="0"/>
                      <a:pt x="14" y="0"/>
                    </a:cubicBezTo>
                    <a:cubicBezTo>
                      <a:pt x="1" y="0"/>
                      <a:pt x="1" y="13"/>
                      <a:pt x="1" y="40"/>
                    </a:cubicBezTo>
                    <a:lnTo>
                      <a:pt x="1" y="66"/>
                    </a:lnTo>
                    <a:cubicBezTo>
                      <a:pt x="1" y="79"/>
                      <a:pt x="1" y="66"/>
                      <a:pt x="14" y="66"/>
                    </a:cubicBezTo>
                    <a:lnTo>
                      <a:pt x="54" y="53"/>
                    </a:lnTo>
                    <a:cubicBezTo>
                      <a:pt x="27" y="66"/>
                      <a:pt x="54" y="66"/>
                      <a:pt x="54" y="53"/>
                    </a:cubicBezTo>
                    <a:close/>
                  </a:path>
                </a:pathLst>
              </a:custGeom>
              <a:solidFill>
                <a:srgbClr val="252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3220;p72">
                <a:extLst>
                  <a:ext uri="{FF2B5EF4-FFF2-40B4-BE49-F238E27FC236}">
                    <a16:creationId xmlns:a16="http://schemas.microsoft.com/office/drawing/2014/main" xmlns="" id="{02565A72-F534-CEE8-1BB4-3384CC14A8BD}"/>
                  </a:ext>
                </a:extLst>
              </p:cNvPr>
              <p:cNvSpPr/>
              <p:nvPr/>
            </p:nvSpPr>
            <p:spPr>
              <a:xfrm>
                <a:off x="7224386" y="4300152"/>
                <a:ext cx="55536" cy="121539"/>
              </a:xfrm>
              <a:custGeom>
                <a:avLst/>
                <a:gdLst/>
                <a:ahLst/>
                <a:cxnLst/>
                <a:rect l="l" t="t" r="r" b="b"/>
                <a:pathLst>
                  <a:path w="833" h="1823" extrusionOk="0">
                    <a:moveTo>
                      <a:pt x="27" y="13"/>
                    </a:moveTo>
                    <a:cubicBezTo>
                      <a:pt x="331" y="185"/>
                      <a:pt x="555" y="462"/>
                      <a:pt x="674" y="779"/>
                    </a:cubicBezTo>
                    <a:cubicBezTo>
                      <a:pt x="806" y="1096"/>
                      <a:pt x="819" y="1453"/>
                      <a:pt x="714" y="1796"/>
                    </a:cubicBezTo>
                    <a:lnTo>
                      <a:pt x="714" y="1823"/>
                    </a:lnTo>
                    <a:lnTo>
                      <a:pt x="727" y="1823"/>
                    </a:lnTo>
                    <a:cubicBezTo>
                      <a:pt x="833" y="1466"/>
                      <a:pt x="819" y="1123"/>
                      <a:pt x="701" y="779"/>
                    </a:cubicBezTo>
                    <a:cubicBezTo>
                      <a:pt x="582" y="462"/>
                      <a:pt x="357" y="185"/>
                      <a:pt x="40" y="0"/>
                    </a:cubicBezTo>
                    <a:lnTo>
                      <a:pt x="27" y="0"/>
                    </a:lnTo>
                    <a:cubicBezTo>
                      <a:pt x="1" y="0"/>
                      <a:pt x="1" y="0"/>
                      <a:pt x="27"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3221;p72">
                <a:extLst>
                  <a:ext uri="{FF2B5EF4-FFF2-40B4-BE49-F238E27FC236}">
                    <a16:creationId xmlns:a16="http://schemas.microsoft.com/office/drawing/2014/main" xmlns="" id="{C3186BA5-05D1-1333-4628-302858F6EDF7}"/>
                  </a:ext>
                </a:extLst>
              </p:cNvPr>
              <p:cNvSpPr/>
              <p:nvPr/>
            </p:nvSpPr>
            <p:spPr>
              <a:xfrm>
                <a:off x="7232319" y="4373222"/>
                <a:ext cx="26468" cy="16801"/>
              </a:xfrm>
              <a:custGeom>
                <a:avLst/>
                <a:gdLst/>
                <a:ahLst/>
                <a:cxnLst/>
                <a:rect l="l" t="t" r="r" b="b"/>
                <a:pathLst>
                  <a:path w="397" h="252" extrusionOk="0">
                    <a:moveTo>
                      <a:pt x="331" y="0"/>
                    </a:moveTo>
                    <a:cubicBezTo>
                      <a:pt x="212" y="27"/>
                      <a:pt x="119" y="53"/>
                      <a:pt x="1" y="66"/>
                    </a:cubicBezTo>
                    <a:cubicBezTo>
                      <a:pt x="14" y="119"/>
                      <a:pt x="14" y="185"/>
                      <a:pt x="1" y="251"/>
                    </a:cubicBezTo>
                    <a:cubicBezTo>
                      <a:pt x="133" y="238"/>
                      <a:pt x="278" y="185"/>
                      <a:pt x="397" y="159"/>
                    </a:cubicBezTo>
                    <a:cubicBezTo>
                      <a:pt x="383" y="106"/>
                      <a:pt x="344" y="53"/>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3222;p72">
                <a:extLst>
                  <a:ext uri="{FF2B5EF4-FFF2-40B4-BE49-F238E27FC236}">
                    <a16:creationId xmlns:a16="http://schemas.microsoft.com/office/drawing/2014/main" xmlns="" id="{0AC56996-D6E5-D85C-E590-6B24CEAE7FA2}"/>
                  </a:ext>
                </a:extLst>
              </p:cNvPr>
              <p:cNvSpPr/>
              <p:nvPr/>
            </p:nvSpPr>
            <p:spPr>
              <a:xfrm>
                <a:off x="7229653" y="4394356"/>
                <a:ext cx="34402" cy="20268"/>
              </a:xfrm>
              <a:custGeom>
                <a:avLst/>
                <a:gdLst/>
                <a:ahLst/>
                <a:cxnLst/>
                <a:rect l="l" t="t" r="r" b="b"/>
                <a:pathLst>
                  <a:path w="516" h="304" extrusionOk="0">
                    <a:moveTo>
                      <a:pt x="476" y="0"/>
                    </a:moveTo>
                    <a:cubicBezTo>
                      <a:pt x="463" y="0"/>
                      <a:pt x="450" y="13"/>
                      <a:pt x="437" y="13"/>
                    </a:cubicBezTo>
                    <a:cubicBezTo>
                      <a:pt x="305" y="66"/>
                      <a:pt x="146" y="106"/>
                      <a:pt x="27" y="132"/>
                    </a:cubicBezTo>
                    <a:cubicBezTo>
                      <a:pt x="27" y="185"/>
                      <a:pt x="27" y="251"/>
                      <a:pt x="1" y="304"/>
                    </a:cubicBezTo>
                    <a:cubicBezTo>
                      <a:pt x="107" y="304"/>
                      <a:pt x="186" y="278"/>
                      <a:pt x="252" y="251"/>
                    </a:cubicBezTo>
                    <a:cubicBezTo>
                      <a:pt x="357" y="212"/>
                      <a:pt x="437" y="185"/>
                      <a:pt x="516" y="146"/>
                    </a:cubicBezTo>
                    <a:cubicBezTo>
                      <a:pt x="516" y="119"/>
                      <a:pt x="516" y="106"/>
                      <a:pt x="503" y="66"/>
                    </a:cubicBezTo>
                    <a:cubicBezTo>
                      <a:pt x="503" y="53"/>
                      <a:pt x="476" y="13"/>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98" name="Google Shape;2104;p55">
            <a:extLst>
              <a:ext uri="{FF2B5EF4-FFF2-40B4-BE49-F238E27FC236}">
                <a16:creationId xmlns:a16="http://schemas.microsoft.com/office/drawing/2014/main" xmlns="" id="{B896CDC3-5349-69F0-B7B1-BAF00A82A4CA}"/>
              </a:ext>
            </a:extLst>
          </p:cNvPr>
          <p:cNvSpPr txBox="1">
            <a:spLocks noGrp="1"/>
          </p:cNvSpPr>
          <p:nvPr>
            <p:ph type="title"/>
          </p:nvPr>
        </p:nvSpPr>
        <p:spPr>
          <a:xfrm>
            <a:off x="426894" y="1970246"/>
            <a:ext cx="4070406" cy="125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atin typeface="+mj-lt"/>
              </a:rPr>
              <a:t>Luyện đọc lại </a:t>
            </a:r>
            <a:endParaRPr>
              <a:latin typeface="+mj-lt"/>
            </a:endParaRPr>
          </a:p>
        </p:txBody>
      </p:sp>
      <p:sp>
        <p:nvSpPr>
          <p:cNvPr id="2899" name="Google Shape;2105;p55">
            <a:extLst>
              <a:ext uri="{FF2B5EF4-FFF2-40B4-BE49-F238E27FC236}">
                <a16:creationId xmlns:a16="http://schemas.microsoft.com/office/drawing/2014/main" xmlns="" id="{6C25BE72-5F67-A816-B587-F5BB3FD8D5FF}"/>
              </a:ext>
            </a:extLst>
          </p:cNvPr>
          <p:cNvSpPr txBox="1">
            <a:spLocks/>
          </p:cNvSpPr>
          <p:nvPr/>
        </p:nvSpPr>
        <p:spPr>
          <a:xfrm>
            <a:off x="1878147" y="1390550"/>
            <a:ext cx="11679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lgn="ctr"/>
            <a:r>
              <a:rPr lang="en" sz="6000" b="1">
                <a:solidFill>
                  <a:srgbClr val="A63827"/>
                </a:solidFill>
                <a:latin typeface="+mj-lt"/>
              </a:rPr>
              <a:t>03</a:t>
            </a:r>
          </a:p>
        </p:txBody>
      </p:sp>
    </p:spTree>
    <p:extLst>
      <p:ext uri="{BB962C8B-B14F-4D97-AF65-F5344CB8AC3E}">
        <p14:creationId xmlns:p14="http://schemas.microsoft.com/office/powerpoint/2010/main" val="3189899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2" name="Freeform 3">
            <a:extLst>
              <a:ext uri="{FF2B5EF4-FFF2-40B4-BE49-F238E27FC236}">
                <a16:creationId xmlns:a16="http://schemas.microsoft.com/office/drawing/2014/main" xmlns="" id="{6137E74E-7964-A592-4F6F-7769F5F57826}"/>
              </a:ext>
            </a:extLst>
          </p:cNvPr>
          <p:cNvSpPr/>
          <p:nvPr/>
        </p:nvSpPr>
        <p:spPr>
          <a:xfrm>
            <a:off x="5000173" y="2747100"/>
            <a:ext cx="4071256" cy="2086519"/>
          </a:xfrm>
          <a:custGeom>
            <a:avLst/>
            <a:gdLst/>
            <a:ahLst/>
            <a:cxnLst/>
            <a:rect l="l" t="t" r="r" b="b"/>
            <a:pathLst>
              <a:path w="7315200" h="3749040">
                <a:moveTo>
                  <a:pt x="0" y="0"/>
                </a:moveTo>
                <a:lnTo>
                  <a:pt x="7315200" y="0"/>
                </a:lnTo>
                <a:lnTo>
                  <a:pt x="7315200" y="3749040"/>
                </a:lnTo>
                <a:lnTo>
                  <a:pt x="0" y="374904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3">
            <a:extLst>
              <a:ext uri="{FF2B5EF4-FFF2-40B4-BE49-F238E27FC236}">
                <a16:creationId xmlns:a16="http://schemas.microsoft.com/office/drawing/2014/main" xmlns="" id="{C2C76F8E-6239-702F-2D5B-FCD7BB6A0DF6}"/>
              </a:ext>
            </a:extLst>
          </p:cNvPr>
          <p:cNvSpPr txBox="1"/>
          <p:nvPr/>
        </p:nvSpPr>
        <p:spPr>
          <a:xfrm>
            <a:off x="1941285" y="309881"/>
            <a:ext cx="5261429" cy="477054"/>
          </a:xfrm>
          <a:prstGeom prst="rect">
            <a:avLst/>
          </a:prstGeom>
          <a:solidFill>
            <a:srgbClr val="F3E4E7"/>
          </a:solidFill>
        </p:spPr>
        <p:txBody>
          <a:bodyPr wrap="square" rtlCol="0">
            <a:spAutoFit/>
          </a:bodyPr>
          <a:lstStyle/>
          <a:p>
            <a:pPr algn="ctr"/>
            <a:r>
              <a:rPr lang="en-US" sz="2500" b="1"/>
              <a:t>LUYỆN TẬP ĐỌC THEO NHÓM </a:t>
            </a:r>
          </a:p>
        </p:txBody>
      </p:sp>
      <p:sp>
        <p:nvSpPr>
          <p:cNvPr id="7" name="TextBox 6">
            <a:extLst>
              <a:ext uri="{FF2B5EF4-FFF2-40B4-BE49-F238E27FC236}">
                <a16:creationId xmlns:a16="http://schemas.microsoft.com/office/drawing/2014/main" xmlns="" id="{C3277D00-1284-59BC-8BDE-D9BF565A8082}"/>
              </a:ext>
            </a:extLst>
          </p:cNvPr>
          <p:cNvSpPr txBox="1"/>
          <p:nvPr/>
        </p:nvSpPr>
        <p:spPr>
          <a:xfrm>
            <a:off x="449943" y="1113607"/>
            <a:ext cx="4550230" cy="326698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000"/>
              <a:t>Thực hiện đọc lại văn bản cùng các bạn trong nhóm. </a:t>
            </a:r>
          </a:p>
          <a:p>
            <a:pPr marL="342900" indent="-342900" algn="just">
              <a:lnSpc>
                <a:spcPct val="150000"/>
              </a:lnSpc>
              <a:buFont typeface="Wingdings" panose="05000000000000000000" pitchFamily="2" charset="2"/>
              <a:buChar char="§"/>
            </a:pPr>
            <a:r>
              <a:rPr lang="en-US" sz="2000"/>
              <a:t>Chú ý đọc đúng các từ khó; nhấn, ngắt giọng đúng chỗ. </a:t>
            </a:r>
          </a:p>
          <a:p>
            <a:pPr marL="342900" indent="-342900" algn="just">
              <a:lnSpc>
                <a:spcPct val="150000"/>
              </a:lnSpc>
              <a:buFont typeface="Wingdings" panose="05000000000000000000" pitchFamily="2" charset="2"/>
              <a:buChar char="§"/>
            </a:pPr>
            <a:r>
              <a:rPr lang="en-US" sz="2000"/>
              <a:t>Lắng nghe và góp ý cho bài đọc của các bạn để nâng cao kĩ năng đọc bài. </a:t>
            </a:r>
          </a:p>
        </p:txBody>
      </p:sp>
    </p:spTree>
    <p:extLst>
      <p:ext uri="{BB962C8B-B14F-4D97-AF65-F5344CB8AC3E}">
        <p14:creationId xmlns:p14="http://schemas.microsoft.com/office/powerpoint/2010/main" val="249268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2" name="Google Shape;2292;p57"/>
          <p:cNvSpPr txBox="1">
            <a:spLocks noGrp="1"/>
          </p:cNvSpPr>
          <p:nvPr>
            <p:ph type="title"/>
          </p:nvPr>
        </p:nvSpPr>
        <p:spPr>
          <a:xfrm>
            <a:off x="1887641" y="510045"/>
            <a:ext cx="5360279" cy="8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500">
                <a:latin typeface="+mn-lt"/>
              </a:rPr>
              <a:t>HƯỚNG DẪN VỀ NHÀ </a:t>
            </a:r>
          </a:p>
        </p:txBody>
      </p:sp>
      <p:sp>
        <p:nvSpPr>
          <p:cNvPr id="2297" name="Google Shape;2297;p57"/>
          <p:cNvSpPr txBox="1">
            <a:spLocks noGrp="1"/>
          </p:cNvSpPr>
          <p:nvPr>
            <p:ph type="subTitle" idx="5"/>
          </p:nvPr>
        </p:nvSpPr>
        <p:spPr>
          <a:xfrm>
            <a:off x="832838" y="1590930"/>
            <a:ext cx="7466816" cy="2808700"/>
          </a:xfrm>
          <a:prstGeom prst="rect">
            <a:avLst/>
          </a:prstGeom>
        </p:spPr>
        <p:txBody>
          <a:bodyPr spcFirstLastPara="1" wrap="square" lIns="91425" tIns="91425" rIns="91425" bIns="91425" anchor="t" anchorCtr="0">
            <a:noAutofit/>
          </a:bodyPr>
          <a:lstStyle/>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Đọc lại bài Người thầy đầu tiên của bố tôi, hiểu ý nghĩa bài đọc.</a:t>
            </a:r>
          </a:p>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Chia sẻ với người thân về bài đọc.</a:t>
            </a:r>
          </a:p>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Đọc trước Tiết học sau: </a:t>
            </a:r>
            <a:r>
              <a:rPr lang="vi-VN" sz="2200" b="1" i="1">
                <a:latin typeface="+mn-lt"/>
              </a:rPr>
              <a:t>Luyện từ và câu – Trạng ngữ chỉ nguyên nhân, mục đích</a:t>
            </a:r>
            <a:r>
              <a:rPr lang="vi-VN" sz="2200">
                <a:latin typeface="+mn-lt"/>
              </a:rPr>
              <a:t> SGK tr.65.</a:t>
            </a:r>
          </a:p>
        </p:txBody>
      </p:sp>
      <p:grpSp>
        <p:nvGrpSpPr>
          <p:cNvPr id="2298" name="Google Shape;2298;p57"/>
          <p:cNvGrpSpPr/>
          <p:nvPr/>
        </p:nvGrpSpPr>
        <p:grpSpPr>
          <a:xfrm>
            <a:off x="85740" y="67744"/>
            <a:ext cx="1801901" cy="1623483"/>
            <a:chOff x="473241" y="1133886"/>
            <a:chExt cx="2147166" cy="1934561"/>
          </a:xfrm>
        </p:grpSpPr>
        <p:sp>
          <p:nvSpPr>
            <p:cNvPr id="2299" name="Google Shape;2299;p57"/>
            <p:cNvSpPr/>
            <p:nvPr/>
          </p:nvSpPr>
          <p:spPr>
            <a:xfrm rot="6129953" flipH="1">
              <a:off x="1206958" y="1725006"/>
              <a:ext cx="1050976" cy="1370578"/>
            </a:xfrm>
            <a:custGeom>
              <a:avLst/>
              <a:gdLst/>
              <a:ahLst/>
              <a:cxnLst/>
              <a:rect l="l" t="t" r="r" b="b"/>
              <a:pathLst>
                <a:path w="29650" h="38666" extrusionOk="0">
                  <a:moveTo>
                    <a:pt x="22790" y="17545"/>
                  </a:moveTo>
                  <a:cubicBezTo>
                    <a:pt x="22497" y="17588"/>
                    <a:pt x="22153" y="17450"/>
                    <a:pt x="21749" y="17192"/>
                  </a:cubicBezTo>
                  <a:cubicBezTo>
                    <a:pt x="20735" y="16582"/>
                    <a:pt x="19437" y="15258"/>
                    <a:pt x="17976" y="13634"/>
                  </a:cubicBezTo>
                  <a:cubicBezTo>
                    <a:pt x="14743" y="10032"/>
                    <a:pt x="10763" y="4917"/>
                    <a:pt x="7660" y="2166"/>
                  </a:cubicBezTo>
                  <a:cubicBezTo>
                    <a:pt x="6594" y="1221"/>
                    <a:pt x="5632" y="559"/>
                    <a:pt x="4823" y="301"/>
                  </a:cubicBezTo>
                  <a:cubicBezTo>
                    <a:pt x="3869" y="0"/>
                    <a:pt x="3104" y="215"/>
                    <a:pt x="2614" y="1118"/>
                  </a:cubicBezTo>
                  <a:cubicBezTo>
                    <a:pt x="1884" y="2476"/>
                    <a:pt x="2382" y="4152"/>
                    <a:pt x="3611" y="5940"/>
                  </a:cubicBezTo>
                  <a:cubicBezTo>
                    <a:pt x="5795" y="9112"/>
                    <a:pt x="10256" y="12705"/>
                    <a:pt x="13334" y="15568"/>
                  </a:cubicBezTo>
                  <a:cubicBezTo>
                    <a:pt x="14786" y="16926"/>
                    <a:pt x="15938" y="18095"/>
                    <a:pt x="16351" y="19006"/>
                  </a:cubicBezTo>
                  <a:cubicBezTo>
                    <a:pt x="16523" y="19393"/>
                    <a:pt x="16557" y="19711"/>
                    <a:pt x="16394" y="19960"/>
                  </a:cubicBezTo>
                  <a:cubicBezTo>
                    <a:pt x="16334" y="20064"/>
                    <a:pt x="16145" y="19995"/>
                    <a:pt x="15938" y="19935"/>
                  </a:cubicBezTo>
                  <a:cubicBezTo>
                    <a:pt x="15560" y="19823"/>
                    <a:pt x="15139" y="19608"/>
                    <a:pt x="15001" y="19556"/>
                  </a:cubicBezTo>
                  <a:cubicBezTo>
                    <a:pt x="13256" y="18748"/>
                    <a:pt x="7420" y="13530"/>
                    <a:pt x="3706" y="11648"/>
                  </a:cubicBezTo>
                  <a:cubicBezTo>
                    <a:pt x="1978" y="10771"/>
                    <a:pt x="672" y="10702"/>
                    <a:pt x="267" y="11742"/>
                  </a:cubicBezTo>
                  <a:cubicBezTo>
                    <a:pt x="1" y="12430"/>
                    <a:pt x="182" y="13221"/>
                    <a:pt x="586" y="13986"/>
                  </a:cubicBezTo>
                  <a:cubicBezTo>
                    <a:pt x="1110" y="15000"/>
                    <a:pt x="2004" y="15963"/>
                    <a:pt x="2563" y="16531"/>
                  </a:cubicBezTo>
                  <a:cubicBezTo>
                    <a:pt x="5167" y="19213"/>
                    <a:pt x="8236" y="22144"/>
                    <a:pt x="11434" y="24981"/>
                  </a:cubicBezTo>
                  <a:cubicBezTo>
                    <a:pt x="12749" y="26150"/>
                    <a:pt x="14082" y="27293"/>
                    <a:pt x="15414" y="28402"/>
                  </a:cubicBezTo>
                  <a:cubicBezTo>
                    <a:pt x="19489" y="31780"/>
                    <a:pt x="23469" y="34823"/>
                    <a:pt x="26537" y="36886"/>
                  </a:cubicBezTo>
                  <a:cubicBezTo>
                    <a:pt x="27535" y="37557"/>
                    <a:pt x="28437" y="38124"/>
                    <a:pt x="29219" y="38545"/>
                  </a:cubicBezTo>
                  <a:cubicBezTo>
                    <a:pt x="29297" y="38580"/>
                    <a:pt x="29366" y="38640"/>
                    <a:pt x="29443" y="38657"/>
                  </a:cubicBezTo>
                  <a:cubicBezTo>
                    <a:pt x="29512" y="38666"/>
                    <a:pt x="29520" y="38640"/>
                    <a:pt x="29581" y="38623"/>
                  </a:cubicBezTo>
                  <a:cubicBezTo>
                    <a:pt x="29606" y="38640"/>
                    <a:pt x="29623" y="38631"/>
                    <a:pt x="29641" y="38614"/>
                  </a:cubicBezTo>
                  <a:cubicBezTo>
                    <a:pt x="29649" y="38588"/>
                    <a:pt x="29641" y="38563"/>
                    <a:pt x="29623" y="38554"/>
                  </a:cubicBezTo>
                  <a:cubicBezTo>
                    <a:pt x="29606" y="38485"/>
                    <a:pt x="29623" y="38460"/>
                    <a:pt x="29581" y="38399"/>
                  </a:cubicBezTo>
                  <a:cubicBezTo>
                    <a:pt x="29555" y="38356"/>
                    <a:pt x="29495" y="38339"/>
                    <a:pt x="29443" y="38313"/>
                  </a:cubicBezTo>
                  <a:cubicBezTo>
                    <a:pt x="28833" y="37909"/>
                    <a:pt x="28145" y="37428"/>
                    <a:pt x="27388" y="36886"/>
                  </a:cubicBezTo>
                  <a:cubicBezTo>
                    <a:pt x="24982" y="35167"/>
                    <a:pt x="21887" y="32777"/>
                    <a:pt x="18586" y="30035"/>
                  </a:cubicBezTo>
                  <a:cubicBezTo>
                    <a:pt x="17030" y="28737"/>
                    <a:pt x="15431" y="27353"/>
                    <a:pt x="13815" y="25961"/>
                  </a:cubicBezTo>
                  <a:cubicBezTo>
                    <a:pt x="9990" y="22668"/>
                    <a:pt x="6147" y="19230"/>
                    <a:pt x="3010" y="16084"/>
                  </a:cubicBezTo>
                  <a:cubicBezTo>
                    <a:pt x="2485" y="15551"/>
                    <a:pt x="1617" y="14657"/>
                    <a:pt x="1101" y="13711"/>
                  </a:cubicBezTo>
                  <a:cubicBezTo>
                    <a:pt x="783" y="13109"/>
                    <a:pt x="586" y="12490"/>
                    <a:pt x="792" y="11940"/>
                  </a:cubicBezTo>
                  <a:cubicBezTo>
                    <a:pt x="938" y="11545"/>
                    <a:pt x="1299" y="11450"/>
                    <a:pt x="1780" y="11519"/>
                  </a:cubicBezTo>
                  <a:cubicBezTo>
                    <a:pt x="2597" y="11631"/>
                    <a:pt x="3715" y="12181"/>
                    <a:pt x="4970" y="12946"/>
                  </a:cubicBezTo>
                  <a:cubicBezTo>
                    <a:pt x="8623" y="15172"/>
                    <a:pt x="13325" y="19195"/>
                    <a:pt x="14864" y="19883"/>
                  </a:cubicBezTo>
                  <a:cubicBezTo>
                    <a:pt x="15027" y="19960"/>
                    <a:pt x="15595" y="20236"/>
                    <a:pt x="16024" y="20313"/>
                  </a:cubicBezTo>
                  <a:cubicBezTo>
                    <a:pt x="16334" y="20382"/>
                    <a:pt x="16574" y="20330"/>
                    <a:pt x="16686" y="20167"/>
                  </a:cubicBezTo>
                  <a:cubicBezTo>
                    <a:pt x="16910" y="19832"/>
                    <a:pt x="16901" y="19385"/>
                    <a:pt x="16686" y="18877"/>
                  </a:cubicBezTo>
                  <a:cubicBezTo>
                    <a:pt x="16282" y="17932"/>
                    <a:pt x="15139" y="16668"/>
                    <a:pt x="13652" y="15241"/>
                  </a:cubicBezTo>
                  <a:cubicBezTo>
                    <a:pt x="10634" y="12370"/>
                    <a:pt x="6207" y="8803"/>
                    <a:pt x="4058" y="5648"/>
                  </a:cubicBezTo>
                  <a:cubicBezTo>
                    <a:pt x="2975" y="4057"/>
                    <a:pt x="2460" y="2605"/>
                    <a:pt x="3113" y="1401"/>
                  </a:cubicBezTo>
                  <a:cubicBezTo>
                    <a:pt x="3457" y="774"/>
                    <a:pt x="3981" y="645"/>
                    <a:pt x="4643" y="860"/>
                  </a:cubicBezTo>
                  <a:cubicBezTo>
                    <a:pt x="5399" y="1100"/>
                    <a:pt x="6293" y="1736"/>
                    <a:pt x="7282" y="2613"/>
                  </a:cubicBezTo>
                  <a:cubicBezTo>
                    <a:pt x="10368" y="5355"/>
                    <a:pt x="14305" y="10470"/>
                    <a:pt x="17554" y="14038"/>
                  </a:cubicBezTo>
                  <a:cubicBezTo>
                    <a:pt x="19067" y="15705"/>
                    <a:pt x="20443" y="17029"/>
                    <a:pt x="21491" y="17648"/>
                  </a:cubicBezTo>
                  <a:cubicBezTo>
                    <a:pt x="22050" y="17983"/>
                    <a:pt x="22532" y="18112"/>
                    <a:pt x="22901" y="18035"/>
                  </a:cubicBezTo>
                  <a:cubicBezTo>
                    <a:pt x="23142" y="17992"/>
                    <a:pt x="23297" y="17751"/>
                    <a:pt x="23280" y="17373"/>
                  </a:cubicBezTo>
                  <a:cubicBezTo>
                    <a:pt x="23254" y="16694"/>
                    <a:pt x="22755" y="15482"/>
                    <a:pt x="22686" y="15344"/>
                  </a:cubicBezTo>
                  <a:cubicBezTo>
                    <a:pt x="22239" y="14510"/>
                    <a:pt x="20065" y="11235"/>
                    <a:pt x="19214" y="9198"/>
                  </a:cubicBezTo>
                  <a:cubicBezTo>
                    <a:pt x="19016" y="8725"/>
                    <a:pt x="18887" y="8313"/>
                    <a:pt x="18878" y="8029"/>
                  </a:cubicBezTo>
                  <a:cubicBezTo>
                    <a:pt x="18870" y="7874"/>
                    <a:pt x="18895" y="7754"/>
                    <a:pt x="19016" y="7719"/>
                  </a:cubicBezTo>
                  <a:cubicBezTo>
                    <a:pt x="19214" y="7668"/>
                    <a:pt x="19540" y="7780"/>
                    <a:pt x="20056" y="8072"/>
                  </a:cubicBezTo>
                  <a:cubicBezTo>
                    <a:pt x="20348" y="8235"/>
                    <a:pt x="20615" y="8433"/>
                    <a:pt x="20873" y="8648"/>
                  </a:cubicBezTo>
                  <a:cubicBezTo>
                    <a:pt x="21251" y="8974"/>
                    <a:pt x="21595" y="9353"/>
                    <a:pt x="21930" y="9731"/>
                  </a:cubicBezTo>
                  <a:cubicBezTo>
                    <a:pt x="21973" y="9774"/>
                    <a:pt x="22033" y="9774"/>
                    <a:pt x="22076" y="9740"/>
                  </a:cubicBezTo>
                  <a:cubicBezTo>
                    <a:pt x="22119" y="9705"/>
                    <a:pt x="22128" y="9636"/>
                    <a:pt x="22093" y="9602"/>
                  </a:cubicBezTo>
                  <a:cubicBezTo>
                    <a:pt x="21749" y="9215"/>
                    <a:pt x="21406" y="8828"/>
                    <a:pt x="21019" y="8485"/>
                  </a:cubicBezTo>
                  <a:cubicBezTo>
                    <a:pt x="20761" y="8252"/>
                    <a:pt x="20486" y="8046"/>
                    <a:pt x="20176" y="7866"/>
                  </a:cubicBezTo>
                  <a:cubicBezTo>
                    <a:pt x="18844" y="7075"/>
                    <a:pt x="18491" y="7462"/>
                    <a:pt x="18638" y="8321"/>
                  </a:cubicBezTo>
                  <a:cubicBezTo>
                    <a:pt x="18938" y="10075"/>
                    <a:pt x="21792" y="14536"/>
                    <a:pt x="22308" y="15542"/>
                  </a:cubicBezTo>
                  <a:cubicBezTo>
                    <a:pt x="22351" y="15628"/>
                    <a:pt x="22557" y="16161"/>
                    <a:pt x="22695" y="16694"/>
                  </a:cubicBezTo>
                  <a:cubicBezTo>
                    <a:pt x="22764" y="16943"/>
                    <a:pt x="22815" y="17192"/>
                    <a:pt x="22815" y="17382"/>
                  </a:cubicBezTo>
                  <a:cubicBezTo>
                    <a:pt x="22807" y="17425"/>
                    <a:pt x="22798" y="17502"/>
                    <a:pt x="22790" y="17545"/>
                  </a:cubicBez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0" name="Google Shape;2300;p57"/>
            <p:cNvGrpSpPr/>
            <p:nvPr/>
          </p:nvGrpSpPr>
          <p:grpSpPr>
            <a:xfrm>
              <a:off x="473241" y="1590842"/>
              <a:ext cx="2147166" cy="983643"/>
              <a:chOff x="870400" y="3023300"/>
              <a:chExt cx="908200" cy="416075"/>
            </a:xfrm>
          </p:grpSpPr>
          <p:sp>
            <p:nvSpPr>
              <p:cNvPr id="2301" name="Google Shape;2301;p57"/>
              <p:cNvSpPr/>
              <p:nvPr/>
            </p:nvSpPr>
            <p:spPr>
              <a:xfrm>
                <a:off x="870400" y="3126875"/>
                <a:ext cx="634850" cy="312500"/>
              </a:xfrm>
              <a:custGeom>
                <a:avLst/>
                <a:gdLst/>
                <a:ahLst/>
                <a:cxnLst/>
                <a:rect l="l" t="t" r="r" b="b"/>
                <a:pathLst>
                  <a:path w="25394" h="12500" extrusionOk="0">
                    <a:moveTo>
                      <a:pt x="11287" y="1"/>
                    </a:moveTo>
                    <a:lnTo>
                      <a:pt x="25394" y="8666"/>
                    </a:lnTo>
                    <a:lnTo>
                      <a:pt x="14253" y="12499"/>
                    </a:lnTo>
                    <a:lnTo>
                      <a:pt x="0" y="33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1147200" y="3066275"/>
                <a:ext cx="631400" cy="277900"/>
              </a:xfrm>
              <a:custGeom>
                <a:avLst/>
                <a:gdLst/>
                <a:ahLst/>
                <a:cxnLst/>
                <a:rect l="l" t="t" r="r" b="b"/>
                <a:pathLst>
                  <a:path w="25256" h="11116" extrusionOk="0">
                    <a:moveTo>
                      <a:pt x="10109" y="0"/>
                    </a:moveTo>
                    <a:lnTo>
                      <a:pt x="25256" y="7746"/>
                    </a:lnTo>
                    <a:lnTo>
                      <a:pt x="14322" y="11115"/>
                    </a:lnTo>
                    <a:lnTo>
                      <a:pt x="0" y="2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897475" y="3023300"/>
                <a:ext cx="859000" cy="392650"/>
              </a:xfrm>
              <a:custGeom>
                <a:avLst/>
                <a:gdLst/>
                <a:ahLst/>
                <a:cxnLst/>
                <a:rect l="l" t="t" r="r" b="b"/>
                <a:pathLst>
                  <a:path w="34360" h="15706" extrusionOk="0">
                    <a:moveTo>
                      <a:pt x="791" y="5742"/>
                    </a:moveTo>
                    <a:cubicBezTo>
                      <a:pt x="791" y="5742"/>
                      <a:pt x="8803" y="439"/>
                      <a:pt x="11614" y="3103"/>
                    </a:cubicBezTo>
                    <a:cubicBezTo>
                      <a:pt x="11614" y="3103"/>
                      <a:pt x="13333" y="0"/>
                      <a:pt x="19041" y="980"/>
                    </a:cubicBezTo>
                    <a:lnTo>
                      <a:pt x="34360" y="8321"/>
                    </a:lnTo>
                    <a:lnTo>
                      <a:pt x="33878" y="9147"/>
                    </a:lnTo>
                    <a:lnTo>
                      <a:pt x="23520" y="12284"/>
                    </a:lnTo>
                    <a:lnTo>
                      <a:pt x="13204" y="15705"/>
                    </a:lnTo>
                    <a:lnTo>
                      <a:pt x="1" y="72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1187375" y="3100225"/>
                <a:ext cx="311425" cy="202475"/>
              </a:xfrm>
              <a:custGeom>
                <a:avLst/>
                <a:gdLst/>
                <a:ahLst/>
                <a:cxnLst/>
                <a:rect l="l" t="t" r="r" b="b"/>
                <a:pathLst>
                  <a:path w="12457" h="8099" extrusionOk="0">
                    <a:moveTo>
                      <a:pt x="9" y="9"/>
                    </a:moveTo>
                    <a:cubicBezTo>
                      <a:pt x="104" y="87"/>
                      <a:pt x="207" y="164"/>
                      <a:pt x="310" y="233"/>
                    </a:cubicBezTo>
                    <a:cubicBezTo>
                      <a:pt x="379" y="276"/>
                      <a:pt x="456" y="327"/>
                      <a:pt x="525" y="362"/>
                    </a:cubicBezTo>
                    <a:cubicBezTo>
                      <a:pt x="1170" y="757"/>
                      <a:pt x="1892" y="1195"/>
                      <a:pt x="2657" y="1668"/>
                    </a:cubicBezTo>
                    <a:cubicBezTo>
                      <a:pt x="4669" y="2898"/>
                      <a:pt x="6964" y="4316"/>
                      <a:pt x="8829" y="5502"/>
                    </a:cubicBezTo>
                    <a:cubicBezTo>
                      <a:pt x="10084" y="6319"/>
                      <a:pt x="11133" y="7024"/>
                      <a:pt x="11769" y="7496"/>
                    </a:cubicBezTo>
                    <a:cubicBezTo>
                      <a:pt x="12027" y="7686"/>
                      <a:pt x="12207" y="7840"/>
                      <a:pt x="12311" y="7952"/>
                    </a:cubicBezTo>
                    <a:cubicBezTo>
                      <a:pt x="12371" y="8004"/>
                      <a:pt x="12414" y="8038"/>
                      <a:pt x="12405" y="8072"/>
                    </a:cubicBezTo>
                    <a:cubicBezTo>
                      <a:pt x="12405" y="8090"/>
                      <a:pt x="12414" y="8098"/>
                      <a:pt x="12422" y="8098"/>
                    </a:cubicBezTo>
                    <a:cubicBezTo>
                      <a:pt x="12440" y="8098"/>
                      <a:pt x="12448" y="8090"/>
                      <a:pt x="12448" y="8081"/>
                    </a:cubicBezTo>
                    <a:cubicBezTo>
                      <a:pt x="12457" y="8047"/>
                      <a:pt x="12431" y="7986"/>
                      <a:pt x="12362" y="7909"/>
                    </a:cubicBezTo>
                    <a:cubicBezTo>
                      <a:pt x="12268" y="7797"/>
                      <a:pt x="12078" y="7634"/>
                      <a:pt x="11821" y="7436"/>
                    </a:cubicBezTo>
                    <a:cubicBezTo>
                      <a:pt x="11193" y="6955"/>
                      <a:pt x="10136" y="6233"/>
                      <a:pt x="8881" y="5425"/>
                    </a:cubicBezTo>
                    <a:cubicBezTo>
                      <a:pt x="7024" y="4221"/>
                      <a:pt x="4746" y="2794"/>
                      <a:pt x="2717" y="1565"/>
                    </a:cubicBezTo>
                    <a:cubicBezTo>
                      <a:pt x="1952" y="1101"/>
                      <a:pt x="1221" y="671"/>
                      <a:pt x="577" y="293"/>
                    </a:cubicBezTo>
                    <a:cubicBezTo>
                      <a:pt x="499" y="250"/>
                      <a:pt x="431" y="198"/>
                      <a:pt x="362" y="164"/>
                    </a:cubicBezTo>
                    <a:cubicBezTo>
                      <a:pt x="250" y="104"/>
                      <a:pt x="130" y="52"/>
                      <a:pt x="18" y="1"/>
                    </a:cubicBezTo>
                    <a:lnTo>
                      <a:pt x="1" y="1"/>
                    </a:lnTo>
                    <a:cubicBezTo>
                      <a:pt x="1" y="9"/>
                      <a:pt x="1" y="9"/>
                      <a:pt x="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1496625" y="3228525"/>
                <a:ext cx="260275" cy="73950"/>
              </a:xfrm>
              <a:custGeom>
                <a:avLst/>
                <a:gdLst/>
                <a:ahLst/>
                <a:cxnLst/>
                <a:rect l="l" t="t" r="r" b="b"/>
                <a:pathLst>
                  <a:path w="10411" h="2958" extrusionOk="0">
                    <a:moveTo>
                      <a:pt x="35" y="2949"/>
                    </a:moveTo>
                    <a:cubicBezTo>
                      <a:pt x="61" y="2915"/>
                      <a:pt x="78" y="2897"/>
                      <a:pt x="104" y="2863"/>
                    </a:cubicBezTo>
                    <a:cubicBezTo>
                      <a:pt x="113" y="2854"/>
                      <a:pt x="113" y="2846"/>
                      <a:pt x="121" y="2829"/>
                    </a:cubicBezTo>
                    <a:cubicBezTo>
                      <a:pt x="259" y="2476"/>
                      <a:pt x="551" y="2167"/>
                      <a:pt x="895" y="1883"/>
                    </a:cubicBezTo>
                    <a:cubicBezTo>
                      <a:pt x="1471" y="1436"/>
                      <a:pt x="2210" y="1092"/>
                      <a:pt x="2734" y="895"/>
                    </a:cubicBezTo>
                    <a:cubicBezTo>
                      <a:pt x="3723" y="516"/>
                      <a:pt x="4668" y="336"/>
                      <a:pt x="5743" y="233"/>
                    </a:cubicBezTo>
                    <a:cubicBezTo>
                      <a:pt x="6800" y="138"/>
                      <a:pt x="7987" y="147"/>
                      <a:pt x="9465" y="86"/>
                    </a:cubicBezTo>
                    <a:cubicBezTo>
                      <a:pt x="9757" y="78"/>
                      <a:pt x="10067" y="61"/>
                      <a:pt x="10394" y="44"/>
                    </a:cubicBezTo>
                    <a:cubicBezTo>
                      <a:pt x="10402" y="44"/>
                      <a:pt x="10411" y="35"/>
                      <a:pt x="10411" y="26"/>
                    </a:cubicBezTo>
                    <a:cubicBezTo>
                      <a:pt x="10411" y="26"/>
                      <a:pt x="10402" y="18"/>
                      <a:pt x="10394" y="18"/>
                    </a:cubicBezTo>
                    <a:cubicBezTo>
                      <a:pt x="10067" y="18"/>
                      <a:pt x="9757" y="9"/>
                      <a:pt x="9465" y="9"/>
                    </a:cubicBezTo>
                    <a:cubicBezTo>
                      <a:pt x="7987" y="1"/>
                      <a:pt x="6792" y="18"/>
                      <a:pt x="5726" y="104"/>
                    </a:cubicBezTo>
                    <a:cubicBezTo>
                      <a:pt x="4643" y="190"/>
                      <a:pt x="3689" y="379"/>
                      <a:pt x="2683" y="766"/>
                    </a:cubicBezTo>
                    <a:cubicBezTo>
                      <a:pt x="2150" y="972"/>
                      <a:pt x="1402" y="1324"/>
                      <a:pt x="826" y="1789"/>
                    </a:cubicBezTo>
                    <a:cubicBezTo>
                      <a:pt x="456" y="2081"/>
                      <a:pt x="155" y="2416"/>
                      <a:pt x="18" y="2794"/>
                    </a:cubicBezTo>
                    <a:cubicBezTo>
                      <a:pt x="18" y="2811"/>
                      <a:pt x="9" y="2820"/>
                      <a:pt x="9" y="2837"/>
                    </a:cubicBezTo>
                    <a:cubicBezTo>
                      <a:pt x="1" y="2872"/>
                      <a:pt x="9" y="2906"/>
                      <a:pt x="18" y="2940"/>
                    </a:cubicBezTo>
                    <a:cubicBezTo>
                      <a:pt x="18" y="2949"/>
                      <a:pt x="18" y="2958"/>
                      <a:pt x="18" y="2958"/>
                    </a:cubicBezTo>
                    <a:cubicBezTo>
                      <a:pt x="27" y="2958"/>
                      <a:pt x="35" y="2949"/>
                      <a:pt x="35"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1498775" y="3239050"/>
                <a:ext cx="252125" cy="78675"/>
              </a:xfrm>
              <a:custGeom>
                <a:avLst/>
                <a:gdLst/>
                <a:ahLst/>
                <a:cxnLst/>
                <a:rect l="l" t="t" r="r" b="b"/>
                <a:pathLst>
                  <a:path w="10085" h="3147" extrusionOk="0">
                    <a:moveTo>
                      <a:pt x="44" y="3138"/>
                    </a:moveTo>
                    <a:cubicBezTo>
                      <a:pt x="61" y="3104"/>
                      <a:pt x="87" y="3095"/>
                      <a:pt x="104" y="3061"/>
                    </a:cubicBezTo>
                    <a:cubicBezTo>
                      <a:pt x="112" y="3052"/>
                      <a:pt x="112" y="3035"/>
                      <a:pt x="121" y="3027"/>
                    </a:cubicBezTo>
                    <a:cubicBezTo>
                      <a:pt x="259" y="2674"/>
                      <a:pt x="534" y="2365"/>
                      <a:pt x="878" y="2098"/>
                    </a:cubicBezTo>
                    <a:cubicBezTo>
                      <a:pt x="1436" y="1668"/>
                      <a:pt x="2150" y="1333"/>
                      <a:pt x="2683" y="1135"/>
                    </a:cubicBezTo>
                    <a:cubicBezTo>
                      <a:pt x="3671" y="757"/>
                      <a:pt x="4565" y="525"/>
                      <a:pt x="5571" y="370"/>
                    </a:cubicBezTo>
                    <a:cubicBezTo>
                      <a:pt x="6577" y="224"/>
                      <a:pt x="7703" y="164"/>
                      <a:pt x="9164" y="95"/>
                    </a:cubicBezTo>
                    <a:cubicBezTo>
                      <a:pt x="9457" y="78"/>
                      <a:pt x="9757" y="61"/>
                      <a:pt x="10067" y="44"/>
                    </a:cubicBezTo>
                    <a:cubicBezTo>
                      <a:pt x="10075" y="44"/>
                      <a:pt x="10084" y="35"/>
                      <a:pt x="10084" y="27"/>
                    </a:cubicBezTo>
                    <a:cubicBezTo>
                      <a:pt x="10084" y="18"/>
                      <a:pt x="10075" y="9"/>
                      <a:pt x="10067" y="9"/>
                    </a:cubicBezTo>
                    <a:cubicBezTo>
                      <a:pt x="9757" y="9"/>
                      <a:pt x="9457" y="1"/>
                      <a:pt x="9164" y="1"/>
                    </a:cubicBezTo>
                    <a:cubicBezTo>
                      <a:pt x="7694" y="18"/>
                      <a:pt x="6560" y="87"/>
                      <a:pt x="5554" y="233"/>
                    </a:cubicBezTo>
                    <a:cubicBezTo>
                      <a:pt x="4531" y="379"/>
                      <a:pt x="3628" y="611"/>
                      <a:pt x="2631" y="998"/>
                    </a:cubicBezTo>
                    <a:cubicBezTo>
                      <a:pt x="2090" y="1204"/>
                      <a:pt x="1359" y="1548"/>
                      <a:pt x="800" y="1995"/>
                    </a:cubicBezTo>
                    <a:cubicBezTo>
                      <a:pt x="439" y="2279"/>
                      <a:pt x="147" y="2614"/>
                      <a:pt x="18" y="2984"/>
                    </a:cubicBezTo>
                    <a:cubicBezTo>
                      <a:pt x="18" y="3001"/>
                      <a:pt x="9" y="3009"/>
                      <a:pt x="1" y="3027"/>
                    </a:cubicBezTo>
                    <a:cubicBezTo>
                      <a:pt x="1" y="3070"/>
                      <a:pt x="9" y="3095"/>
                      <a:pt x="18" y="3130"/>
                    </a:cubicBezTo>
                    <a:cubicBezTo>
                      <a:pt x="18" y="3138"/>
                      <a:pt x="18" y="3147"/>
                      <a:pt x="27" y="3147"/>
                    </a:cubicBezTo>
                    <a:cubicBezTo>
                      <a:pt x="27" y="3147"/>
                      <a:pt x="35" y="3147"/>
                      <a:pt x="44" y="31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1502875" y="3247875"/>
                <a:ext cx="242200" cy="77375"/>
              </a:xfrm>
              <a:custGeom>
                <a:avLst/>
                <a:gdLst/>
                <a:ahLst/>
                <a:cxnLst/>
                <a:rect l="l" t="t" r="r" b="b"/>
                <a:pathLst>
                  <a:path w="9688" h="3095" extrusionOk="0">
                    <a:moveTo>
                      <a:pt x="17" y="3086"/>
                    </a:moveTo>
                    <a:cubicBezTo>
                      <a:pt x="52" y="3069"/>
                      <a:pt x="77" y="3069"/>
                      <a:pt x="112" y="3052"/>
                    </a:cubicBezTo>
                    <a:cubicBezTo>
                      <a:pt x="163" y="3009"/>
                      <a:pt x="215" y="2949"/>
                      <a:pt x="258" y="2897"/>
                    </a:cubicBezTo>
                    <a:cubicBezTo>
                      <a:pt x="894" y="2252"/>
                      <a:pt x="1659" y="1823"/>
                      <a:pt x="2613" y="1487"/>
                    </a:cubicBezTo>
                    <a:cubicBezTo>
                      <a:pt x="4075" y="980"/>
                      <a:pt x="5931" y="714"/>
                      <a:pt x="8261" y="310"/>
                    </a:cubicBezTo>
                    <a:cubicBezTo>
                      <a:pt x="8450" y="275"/>
                      <a:pt x="8639" y="249"/>
                      <a:pt x="8828" y="215"/>
                    </a:cubicBezTo>
                    <a:cubicBezTo>
                      <a:pt x="9112" y="155"/>
                      <a:pt x="9387" y="95"/>
                      <a:pt x="9679" y="35"/>
                    </a:cubicBezTo>
                    <a:cubicBezTo>
                      <a:pt x="9688" y="35"/>
                      <a:pt x="9688" y="26"/>
                      <a:pt x="9688" y="17"/>
                    </a:cubicBezTo>
                    <a:cubicBezTo>
                      <a:pt x="9688" y="9"/>
                      <a:pt x="9688" y="0"/>
                      <a:pt x="9679" y="9"/>
                    </a:cubicBezTo>
                    <a:cubicBezTo>
                      <a:pt x="9387" y="52"/>
                      <a:pt x="9095" y="86"/>
                      <a:pt x="8820" y="129"/>
                    </a:cubicBezTo>
                    <a:cubicBezTo>
                      <a:pt x="8622" y="164"/>
                      <a:pt x="8433" y="189"/>
                      <a:pt x="8244" y="224"/>
                    </a:cubicBezTo>
                    <a:cubicBezTo>
                      <a:pt x="5906" y="593"/>
                      <a:pt x="4032" y="851"/>
                      <a:pt x="2562" y="1367"/>
                    </a:cubicBezTo>
                    <a:cubicBezTo>
                      <a:pt x="1599" y="1702"/>
                      <a:pt x="799" y="2149"/>
                      <a:pt x="181" y="2820"/>
                    </a:cubicBezTo>
                    <a:cubicBezTo>
                      <a:pt x="129" y="2871"/>
                      <a:pt x="69" y="2914"/>
                      <a:pt x="34" y="2983"/>
                    </a:cubicBezTo>
                    <a:cubicBezTo>
                      <a:pt x="17" y="3017"/>
                      <a:pt x="17" y="3052"/>
                      <a:pt x="9" y="3078"/>
                    </a:cubicBezTo>
                    <a:cubicBezTo>
                      <a:pt x="0" y="3086"/>
                      <a:pt x="0" y="3095"/>
                      <a:pt x="9" y="3095"/>
                    </a:cubicBezTo>
                    <a:cubicBezTo>
                      <a:pt x="9" y="3095"/>
                      <a:pt x="17" y="3095"/>
                      <a:pt x="17" y="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916600" y="3163625"/>
                <a:ext cx="586925" cy="214075"/>
              </a:xfrm>
              <a:custGeom>
                <a:avLst/>
                <a:gdLst/>
                <a:ahLst/>
                <a:cxnLst/>
                <a:rect l="l" t="t" r="r" b="b"/>
                <a:pathLst>
                  <a:path w="23477" h="8563" extrusionOk="0">
                    <a:moveTo>
                      <a:pt x="23477" y="6448"/>
                    </a:moveTo>
                    <a:cubicBezTo>
                      <a:pt x="23425" y="6362"/>
                      <a:pt x="23391" y="6276"/>
                      <a:pt x="23374" y="6190"/>
                    </a:cubicBezTo>
                    <a:cubicBezTo>
                      <a:pt x="23314" y="5932"/>
                      <a:pt x="23374" y="5708"/>
                      <a:pt x="23288" y="5528"/>
                    </a:cubicBezTo>
                    <a:cubicBezTo>
                      <a:pt x="22927" y="4754"/>
                      <a:pt x="21663" y="4763"/>
                      <a:pt x="20142" y="5167"/>
                    </a:cubicBezTo>
                    <a:cubicBezTo>
                      <a:pt x="19445" y="5356"/>
                      <a:pt x="18689" y="5631"/>
                      <a:pt x="17941" y="5940"/>
                    </a:cubicBezTo>
                    <a:cubicBezTo>
                      <a:pt x="15680" y="6877"/>
                      <a:pt x="13497" y="8115"/>
                      <a:pt x="13127" y="8330"/>
                    </a:cubicBezTo>
                    <a:cubicBezTo>
                      <a:pt x="12414" y="7875"/>
                      <a:pt x="4548" y="2837"/>
                      <a:pt x="1367" y="834"/>
                    </a:cubicBezTo>
                    <a:cubicBezTo>
                      <a:pt x="551" y="319"/>
                      <a:pt x="44" y="9"/>
                      <a:pt x="44" y="9"/>
                    </a:cubicBezTo>
                    <a:cubicBezTo>
                      <a:pt x="26" y="0"/>
                      <a:pt x="18" y="9"/>
                      <a:pt x="1" y="18"/>
                    </a:cubicBezTo>
                    <a:cubicBezTo>
                      <a:pt x="1" y="35"/>
                      <a:pt x="1" y="52"/>
                      <a:pt x="9" y="52"/>
                    </a:cubicBezTo>
                    <a:cubicBezTo>
                      <a:pt x="9" y="52"/>
                      <a:pt x="508" y="387"/>
                      <a:pt x="1307" y="920"/>
                    </a:cubicBezTo>
                    <a:cubicBezTo>
                      <a:pt x="4608" y="3087"/>
                      <a:pt x="13067" y="8537"/>
                      <a:pt x="13067" y="8537"/>
                    </a:cubicBezTo>
                    <a:cubicBezTo>
                      <a:pt x="13093" y="8554"/>
                      <a:pt x="13136" y="8562"/>
                      <a:pt x="13170" y="8537"/>
                    </a:cubicBezTo>
                    <a:cubicBezTo>
                      <a:pt x="13170" y="8537"/>
                      <a:pt x="17210" y="6267"/>
                      <a:pt x="20202" y="5382"/>
                    </a:cubicBezTo>
                    <a:cubicBezTo>
                      <a:pt x="21646" y="4952"/>
                      <a:pt x="22849" y="4832"/>
                      <a:pt x="23228" y="5562"/>
                    </a:cubicBezTo>
                    <a:cubicBezTo>
                      <a:pt x="23314" y="5734"/>
                      <a:pt x="23271" y="5949"/>
                      <a:pt x="23339" y="6207"/>
                    </a:cubicBezTo>
                    <a:cubicBezTo>
                      <a:pt x="23356" y="6284"/>
                      <a:pt x="23391" y="6379"/>
                      <a:pt x="23451" y="6465"/>
                    </a:cubicBezTo>
                    <a:cubicBezTo>
                      <a:pt x="23451" y="6473"/>
                      <a:pt x="23460" y="6473"/>
                      <a:pt x="23468" y="6465"/>
                    </a:cubicBezTo>
                    <a:cubicBezTo>
                      <a:pt x="23477" y="6456"/>
                      <a:pt x="23477" y="6448"/>
                      <a:pt x="23477" y="6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906075" y="3181250"/>
                <a:ext cx="597450" cy="214700"/>
              </a:xfrm>
              <a:custGeom>
                <a:avLst/>
                <a:gdLst/>
                <a:ahLst/>
                <a:cxnLst/>
                <a:rect l="l" t="t" r="r" b="b"/>
                <a:pathLst>
                  <a:path w="23898" h="8588" extrusionOk="0">
                    <a:moveTo>
                      <a:pt x="23898" y="5743"/>
                    </a:moveTo>
                    <a:cubicBezTo>
                      <a:pt x="23726" y="4840"/>
                      <a:pt x="22393" y="4831"/>
                      <a:pt x="20734" y="5244"/>
                    </a:cubicBezTo>
                    <a:cubicBezTo>
                      <a:pt x="20236" y="5373"/>
                      <a:pt x="19711" y="5536"/>
                      <a:pt x="19179" y="5725"/>
                    </a:cubicBezTo>
                    <a:cubicBezTo>
                      <a:pt x="16548" y="6654"/>
                      <a:pt x="13729" y="8141"/>
                      <a:pt x="13316" y="8364"/>
                    </a:cubicBezTo>
                    <a:cubicBezTo>
                      <a:pt x="12602" y="7909"/>
                      <a:pt x="4617" y="2846"/>
                      <a:pt x="1376" y="834"/>
                    </a:cubicBezTo>
                    <a:cubicBezTo>
                      <a:pt x="559" y="318"/>
                      <a:pt x="35" y="9"/>
                      <a:pt x="35" y="9"/>
                    </a:cubicBezTo>
                    <a:cubicBezTo>
                      <a:pt x="26" y="0"/>
                      <a:pt x="9" y="9"/>
                      <a:pt x="0" y="18"/>
                    </a:cubicBezTo>
                    <a:cubicBezTo>
                      <a:pt x="0" y="35"/>
                      <a:pt x="0" y="43"/>
                      <a:pt x="9" y="52"/>
                    </a:cubicBezTo>
                    <a:cubicBezTo>
                      <a:pt x="9" y="52"/>
                      <a:pt x="508" y="387"/>
                      <a:pt x="1324" y="920"/>
                    </a:cubicBezTo>
                    <a:cubicBezTo>
                      <a:pt x="4677" y="3086"/>
                      <a:pt x="13256" y="8562"/>
                      <a:pt x="13256" y="8562"/>
                    </a:cubicBezTo>
                    <a:cubicBezTo>
                      <a:pt x="13282" y="8579"/>
                      <a:pt x="13325" y="8588"/>
                      <a:pt x="13359" y="8562"/>
                    </a:cubicBezTo>
                    <a:cubicBezTo>
                      <a:pt x="13359" y="8562"/>
                      <a:pt x="16428" y="6963"/>
                      <a:pt x="19256" y="5923"/>
                    </a:cubicBezTo>
                    <a:cubicBezTo>
                      <a:pt x="19780" y="5734"/>
                      <a:pt x="20296" y="5562"/>
                      <a:pt x="20786" y="5416"/>
                    </a:cubicBezTo>
                    <a:cubicBezTo>
                      <a:pt x="22385" y="4960"/>
                      <a:pt x="23657" y="4866"/>
                      <a:pt x="23872" y="5734"/>
                    </a:cubicBezTo>
                    <a:cubicBezTo>
                      <a:pt x="23872" y="5743"/>
                      <a:pt x="23881" y="5743"/>
                      <a:pt x="23881" y="5743"/>
                    </a:cubicBezTo>
                    <a:cubicBezTo>
                      <a:pt x="23889" y="5760"/>
                      <a:pt x="23898" y="5751"/>
                      <a:pt x="23898" y="57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905850" y="3193275"/>
                <a:ext cx="597675" cy="219450"/>
              </a:xfrm>
              <a:custGeom>
                <a:avLst/>
                <a:gdLst/>
                <a:ahLst/>
                <a:cxnLst/>
                <a:rect l="l" t="t" r="r" b="b"/>
                <a:pathLst>
                  <a:path w="23907" h="8778" extrusionOk="0">
                    <a:moveTo>
                      <a:pt x="23898" y="5253"/>
                    </a:moveTo>
                    <a:cubicBezTo>
                      <a:pt x="23683" y="5081"/>
                      <a:pt x="23365" y="5012"/>
                      <a:pt x="22918" y="5055"/>
                    </a:cubicBezTo>
                    <a:cubicBezTo>
                      <a:pt x="22368" y="5098"/>
                      <a:pt x="21629" y="5296"/>
                      <a:pt x="20614" y="5614"/>
                    </a:cubicBezTo>
                    <a:cubicBezTo>
                      <a:pt x="20219" y="5752"/>
                      <a:pt x="19789" y="5889"/>
                      <a:pt x="19359" y="6044"/>
                    </a:cubicBezTo>
                    <a:cubicBezTo>
                      <a:pt x="18749" y="6250"/>
                      <a:pt x="18122" y="6499"/>
                      <a:pt x="17503" y="6740"/>
                    </a:cubicBezTo>
                    <a:cubicBezTo>
                      <a:pt x="15311" y="7583"/>
                      <a:pt x="13282" y="8416"/>
                      <a:pt x="12947" y="8563"/>
                    </a:cubicBezTo>
                    <a:cubicBezTo>
                      <a:pt x="12276" y="8116"/>
                      <a:pt x="4497" y="2923"/>
                      <a:pt x="1350" y="852"/>
                    </a:cubicBezTo>
                    <a:cubicBezTo>
                      <a:pt x="551" y="327"/>
                      <a:pt x="44" y="9"/>
                      <a:pt x="44" y="9"/>
                    </a:cubicBezTo>
                    <a:cubicBezTo>
                      <a:pt x="35" y="1"/>
                      <a:pt x="18" y="1"/>
                      <a:pt x="9" y="18"/>
                    </a:cubicBezTo>
                    <a:cubicBezTo>
                      <a:pt x="1" y="27"/>
                      <a:pt x="9" y="44"/>
                      <a:pt x="18" y="52"/>
                    </a:cubicBezTo>
                    <a:cubicBezTo>
                      <a:pt x="18" y="52"/>
                      <a:pt x="499" y="396"/>
                      <a:pt x="1299" y="938"/>
                    </a:cubicBezTo>
                    <a:cubicBezTo>
                      <a:pt x="4540" y="3156"/>
                      <a:pt x="12869" y="8752"/>
                      <a:pt x="12869" y="8752"/>
                    </a:cubicBezTo>
                    <a:cubicBezTo>
                      <a:pt x="12904" y="8769"/>
                      <a:pt x="12938" y="8777"/>
                      <a:pt x="12964" y="8760"/>
                    </a:cubicBezTo>
                    <a:cubicBezTo>
                      <a:pt x="12964" y="8760"/>
                      <a:pt x="14726" y="8047"/>
                      <a:pt x="16806" y="7247"/>
                    </a:cubicBezTo>
                    <a:cubicBezTo>
                      <a:pt x="17692" y="6904"/>
                      <a:pt x="18629" y="6551"/>
                      <a:pt x="19514" y="6233"/>
                    </a:cubicBezTo>
                    <a:cubicBezTo>
                      <a:pt x="19918" y="6087"/>
                      <a:pt x="20305" y="5932"/>
                      <a:pt x="20675" y="5795"/>
                    </a:cubicBezTo>
                    <a:cubicBezTo>
                      <a:pt x="21655" y="5434"/>
                      <a:pt x="22385" y="5193"/>
                      <a:pt x="22927" y="5116"/>
                    </a:cubicBezTo>
                    <a:cubicBezTo>
                      <a:pt x="23357" y="5064"/>
                      <a:pt x="23658" y="5098"/>
                      <a:pt x="23881" y="5270"/>
                    </a:cubicBezTo>
                    <a:lnTo>
                      <a:pt x="23898" y="5270"/>
                    </a:lnTo>
                    <a:cubicBezTo>
                      <a:pt x="23907" y="5262"/>
                      <a:pt x="23907" y="5262"/>
                      <a:pt x="23898" y="5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971200" y="3101725"/>
                <a:ext cx="220500" cy="79750"/>
              </a:xfrm>
              <a:custGeom>
                <a:avLst/>
                <a:gdLst/>
                <a:ahLst/>
                <a:cxnLst/>
                <a:rect l="l" t="t" r="r" b="b"/>
                <a:pathLst>
                  <a:path w="8820" h="3190" extrusionOk="0">
                    <a:moveTo>
                      <a:pt x="8811" y="439"/>
                    </a:moveTo>
                    <a:cubicBezTo>
                      <a:pt x="8811" y="405"/>
                      <a:pt x="8811" y="396"/>
                      <a:pt x="8803" y="370"/>
                    </a:cubicBezTo>
                    <a:cubicBezTo>
                      <a:pt x="8717" y="233"/>
                      <a:pt x="8536" y="173"/>
                      <a:pt x="8390" y="95"/>
                    </a:cubicBezTo>
                    <a:cubicBezTo>
                      <a:pt x="8252" y="9"/>
                      <a:pt x="8149" y="1"/>
                      <a:pt x="8063" y="27"/>
                    </a:cubicBezTo>
                    <a:cubicBezTo>
                      <a:pt x="7909" y="70"/>
                      <a:pt x="7840" y="250"/>
                      <a:pt x="7762" y="439"/>
                    </a:cubicBezTo>
                    <a:cubicBezTo>
                      <a:pt x="7685" y="602"/>
                      <a:pt x="7590" y="774"/>
                      <a:pt x="7324" y="740"/>
                    </a:cubicBezTo>
                    <a:cubicBezTo>
                      <a:pt x="7075" y="706"/>
                      <a:pt x="6817" y="448"/>
                      <a:pt x="6550" y="327"/>
                    </a:cubicBezTo>
                    <a:cubicBezTo>
                      <a:pt x="6413" y="267"/>
                      <a:pt x="6267" y="241"/>
                      <a:pt x="6121" y="284"/>
                    </a:cubicBezTo>
                    <a:cubicBezTo>
                      <a:pt x="5949" y="336"/>
                      <a:pt x="5906" y="456"/>
                      <a:pt x="5897" y="611"/>
                    </a:cubicBezTo>
                    <a:cubicBezTo>
                      <a:pt x="5897" y="723"/>
                      <a:pt x="5923" y="852"/>
                      <a:pt x="5888" y="946"/>
                    </a:cubicBezTo>
                    <a:cubicBezTo>
                      <a:pt x="5871" y="1007"/>
                      <a:pt x="5820" y="1050"/>
                      <a:pt x="5699" y="1050"/>
                    </a:cubicBezTo>
                    <a:cubicBezTo>
                      <a:pt x="5407" y="1058"/>
                      <a:pt x="5141" y="757"/>
                      <a:pt x="4857" y="654"/>
                    </a:cubicBezTo>
                    <a:cubicBezTo>
                      <a:pt x="4711" y="611"/>
                      <a:pt x="4565" y="602"/>
                      <a:pt x="4410" y="671"/>
                    </a:cubicBezTo>
                    <a:cubicBezTo>
                      <a:pt x="4333" y="714"/>
                      <a:pt x="4281" y="766"/>
                      <a:pt x="4255" y="817"/>
                    </a:cubicBezTo>
                    <a:cubicBezTo>
                      <a:pt x="4186" y="938"/>
                      <a:pt x="4204" y="1084"/>
                      <a:pt x="4204" y="1204"/>
                    </a:cubicBezTo>
                    <a:cubicBezTo>
                      <a:pt x="4212" y="1307"/>
                      <a:pt x="4204" y="1411"/>
                      <a:pt x="4083" y="1445"/>
                    </a:cubicBezTo>
                    <a:cubicBezTo>
                      <a:pt x="3757" y="1548"/>
                      <a:pt x="3464" y="1282"/>
                      <a:pt x="3163" y="1239"/>
                    </a:cubicBezTo>
                    <a:cubicBezTo>
                      <a:pt x="3017" y="1213"/>
                      <a:pt x="2871" y="1230"/>
                      <a:pt x="2716" y="1333"/>
                    </a:cubicBezTo>
                    <a:cubicBezTo>
                      <a:pt x="2613" y="1411"/>
                      <a:pt x="2588" y="1497"/>
                      <a:pt x="2596" y="1600"/>
                    </a:cubicBezTo>
                    <a:cubicBezTo>
                      <a:pt x="2605" y="1711"/>
                      <a:pt x="2665" y="1832"/>
                      <a:pt x="2699" y="1944"/>
                    </a:cubicBezTo>
                    <a:cubicBezTo>
                      <a:pt x="2716" y="2004"/>
                      <a:pt x="2742" y="2055"/>
                      <a:pt x="2691" y="2090"/>
                    </a:cubicBezTo>
                    <a:cubicBezTo>
                      <a:pt x="2398" y="2262"/>
                      <a:pt x="1857" y="1901"/>
                      <a:pt x="1487" y="1918"/>
                    </a:cubicBezTo>
                    <a:cubicBezTo>
                      <a:pt x="1367" y="1926"/>
                      <a:pt x="1255" y="1961"/>
                      <a:pt x="1178" y="2064"/>
                    </a:cubicBezTo>
                    <a:cubicBezTo>
                      <a:pt x="1135" y="2115"/>
                      <a:pt x="1118" y="2176"/>
                      <a:pt x="1126" y="2244"/>
                    </a:cubicBezTo>
                    <a:cubicBezTo>
                      <a:pt x="1143" y="2356"/>
                      <a:pt x="1246" y="2468"/>
                      <a:pt x="1315" y="2588"/>
                    </a:cubicBezTo>
                    <a:cubicBezTo>
                      <a:pt x="1367" y="2648"/>
                      <a:pt x="1401" y="2709"/>
                      <a:pt x="1375" y="2769"/>
                    </a:cubicBezTo>
                    <a:cubicBezTo>
                      <a:pt x="1341" y="2855"/>
                      <a:pt x="1229" y="2872"/>
                      <a:pt x="1100" y="2880"/>
                    </a:cubicBezTo>
                    <a:cubicBezTo>
                      <a:pt x="817" y="2889"/>
                      <a:pt x="421" y="2803"/>
                      <a:pt x="206" y="2872"/>
                    </a:cubicBezTo>
                    <a:cubicBezTo>
                      <a:pt x="77" y="2915"/>
                      <a:pt x="0" y="2984"/>
                      <a:pt x="9" y="3147"/>
                    </a:cubicBezTo>
                    <a:cubicBezTo>
                      <a:pt x="9" y="3173"/>
                      <a:pt x="34" y="3190"/>
                      <a:pt x="52" y="3190"/>
                    </a:cubicBezTo>
                    <a:cubicBezTo>
                      <a:pt x="77" y="3190"/>
                      <a:pt x="95" y="3164"/>
                      <a:pt x="95" y="3147"/>
                    </a:cubicBezTo>
                    <a:cubicBezTo>
                      <a:pt x="95" y="3044"/>
                      <a:pt x="146" y="2984"/>
                      <a:pt x="232" y="2958"/>
                    </a:cubicBezTo>
                    <a:cubicBezTo>
                      <a:pt x="447" y="2898"/>
                      <a:pt x="825" y="2992"/>
                      <a:pt x="1100" y="2984"/>
                    </a:cubicBezTo>
                    <a:cubicBezTo>
                      <a:pt x="1289" y="2984"/>
                      <a:pt x="1427" y="2941"/>
                      <a:pt x="1479" y="2812"/>
                    </a:cubicBezTo>
                    <a:cubicBezTo>
                      <a:pt x="1513" y="2726"/>
                      <a:pt x="1479" y="2631"/>
                      <a:pt x="1410" y="2537"/>
                    </a:cubicBezTo>
                    <a:cubicBezTo>
                      <a:pt x="1341" y="2442"/>
                      <a:pt x="1255" y="2339"/>
                      <a:pt x="1229" y="2236"/>
                    </a:cubicBezTo>
                    <a:cubicBezTo>
                      <a:pt x="1221" y="2193"/>
                      <a:pt x="1221" y="2158"/>
                      <a:pt x="1246" y="2115"/>
                    </a:cubicBezTo>
                    <a:cubicBezTo>
                      <a:pt x="1307" y="2038"/>
                      <a:pt x="1393" y="2004"/>
                      <a:pt x="1487" y="2004"/>
                    </a:cubicBezTo>
                    <a:cubicBezTo>
                      <a:pt x="1874" y="1986"/>
                      <a:pt x="2424" y="2365"/>
                      <a:pt x="2742" y="2184"/>
                    </a:cubicBezTo>
                    <a:cubicBezTo>
                      <a:pt x="2785" y="2158"/>
                      <a:pt x="2802" y="2124"/>
                      <a:pt x="2820" y="2090"/>
                    </a:cubicBezTo>
                    <a:cubicBezTo>
                      <a:pt x="2837" y="2004"/>
                      <a:pt x="2785" y="1892"/>
                      <a:pt x="2751" y="1772"/>
                    </a:cubicBezTo>
                    <a:cubicBezTo>
                      <a:pt x="2699" y="1643"/>
                      <a:pt x="2656" y="1514"/>
                      <a:pt x="2777" y="1436"/>
                    </a:cubicBezTo>
                    <a:cubicBezTo>
                      <a:pt x="2906" y="1342"/>
                      <a:pt x="3026" y="1333"/>
                      <a:pt x="3146" y="1350"/>
                    </a:cubicBezTo>
                    <a:cubicBezTo>
                      <a:pt x="3464" y="1402"/>
                      <a:pt x="3774" y="1660"/>
                      <a:pt x="4118" y="1548"/>
                    </a:cubicBezTo>
                    <a:cubicBezTo>
                      <a:pt x="4204" y="1514"/>
                      <a:pt x="4255" y="1462"/>
                      <a:pt x="4290" y="1411"/>
                    </a:cubicBezTo>
                    <a:cubicBezTo>
                      <a:pt x="4324" y="1316"/>
                      <a:pt x="4315" y="1213"/>
                      <a:pt x="4315" y="1101"/>
                    </a:cubicBezTo>
                    <a:cubicBezTo>
                      <a:pt x="4307" y="972"/>
                      <a:pt x="4315" y="852"/>
                      <a:pt x="4461" y="783"/>
                    </a:cubicBezTo>
                    <a:cubicBezTo>
                      <a:pt x="4582" y="731"/>
                      <a:pt x="4702" y="740"/>
                      <a:pt x="4814" y="783"/>
                    </a:cubicBezTo>
                    <a:cubicBezTo>
                      <a:pt x="5115" y="886"/>
                      <a:pt x="5398" y="1170"/>
                      <a:pt x="5708" y="1161"/>
                    </a:cubicBezTo>
                    <a:cubicBezTo>
                      <a:pt x="5820" y="1161"/>
                      <a:pt x="5888" y="1127"/>
                      <a:pt x="5931" y="1084"/>
                    </a:cubicBezTo>
                    <a:cubicBezTo>
                      <a:pt x="6026" y="989"/>
                      <a:pt x="6009" y="817"/>
                      <a:pt x="6017" y="663"/>
                    </a:cubicBezTo>
                    <a:cubicBezTo>
                      <a:pt x="6017" y="551"/>
                      <a:pt x="6026" y="448"/>
                      <a:pt x="6164" y="413"/>
                    </a:cubicBezTo>
                    <a:cubicBezTo>
                      <a:pt x="6267" y="379"/>
                      <a:pt x="6378" y="413"/>
                      <a:pt x="6482" y="465"/>
                    </a:cubicBezTo>
                    <a:cubicBezTo>
                      <a:pt x="6757" y="602"/>
                      <a:pt x="7040" y="869"/>
                      <a:pt x="7298" y="912"/>
                    </a:cubicBezTo>
                    <a:cubicBezTo>
                      <a:pt x="7668" y="955"/>
                      <a:pt x="7805" y="740"/>
                      <a:pt x="7909" y="517"/>
                    </a:cubicBezTo>
                    <a:cubicBezTo>
                      <a:pt x="7969" y="379"/>
                      <a:pt x="7995" y="233"/>
                      <a:pt x="8106" y="198"/>
                    </a:cubicBezTo>
                    <a:cubicBezTo>
                      <a:pt x="8158" y="181"/>
                      <a:pt x="8227" y="190"/>
                      <a:pt x="8321" y="241"/>
                    </a:cubicBezTo>
                    <a:cubicBezTo>
                      <a:pt x="8459" y="302"/>
                      <a:pt x="8570" y="439"/>
                      <a:pt x="8725" y="482"/>
                    </a:cubicBezTo>
                    <a:cubicBezTo>
                      <a:pt x="8751" y="491"/>
                      <a:pt x="8760" y="482"/>
                      <a:pt x="8785" y="474"/>
                    </a:cubicBezTo>
                    <a:lnTo>
                      <a:pt x="8811" y="474"/>
                    </a:lnTo>
                    <a:cubicBezTo>
                      <a:pt x="8820" y="448"/>
                      <a:pt x="8820" y="448"/>
                      <a:pt x="8811"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1048350" y="3132250"/>
                <a:ext cx="179900" cy="87050"/>
              </a:xfrm>
              <a:custGeom>
                <a:avLst/>
                <a:gdLst/>
                <a:ahLst/>
                <a:cxnLst/>
                <a:rect l="l" t="t" r="r" b="b"/>
                <a:pathLst>
                  <a:path w="7196" h="3482" extrusionOk="0">
                    <a:moveTo>
                      <a:pt x="2734" y="2055"/>
                    </a:moveTo>
                    <a:cubicBezTo>
                      <a:pt x="2639" y="2115"/>
                      <a:pt x="2527" y="2132"/>
                      <a:pt x="2407" y="2132"/>
                    </a:cubicBezTo>
                    <a:cubicBezTo>
                      <a:pt x="2089" y="2141"/>
                      <a:pt x="1719" y="2046"/>
                      <a:pt x="1444" y="2081"/>
                    </a:cubicBezTo>
                    <a:cubicBezTo>
                      <a:pt x="1143" y="2132"/>
                      <a:pt x="1049" y="2253"/>
                      <a:pt x="1023" y="2390"/>
                    </a:cubicBezTo>
                    <a:cubicBezTo>
                      <a:pt x="989" y="2588"/>
                      <a:pt x="1152" y="2872"/>
                      <a:pt x="1152" y="3112"/>
                    </a:cubicBezTo>
                    <a:cubicBezTo>
                      <a:pt x="1152" y="3121"/>
                      <a:pt x="1143" y="3121"/>
                      <a:pt x="1135" y="3129"/>
                    </a:cubicBezTo>
                    <a:cubicBezTo>
                      <a:pt x="1109" y="3138"/>
                      <a:pt x="1083" y="3138"/>
                      <a:pt x="1049" y="3147"/>
                    </a:cubicBezTo>
                    <a:cubicBezTo>
                      <a:pt x="808" y="3155"/>
                      <a:pt x="387" y="3069"/>
                      <a:pt x="172" y="3172"/>
                    </a:cubicBezTo>
                    <a:cubicBezTo>
                      <a:pt x="69" y="3215"/>
                      <a:pt x="0" y="3301"/>
                      <a:pt x="0" y="3430"/>
                    </a:cubicBezTo>
                    <a:cubicBezTo>
                      <a:pt x="0" y="3456"/>
                      <a:pt x="26" y="3482"/>
                      <a:pt x="52" y="3482"/>
                    </a:cubicBezTo>
                    <a:cubicBezTo>
                      <a:pt x="77" y="3482"/>
                      <a:pt x="95" y="3465"/>
                      <a:pt x="95" y="3439"/>
                    </a:cubicBezTo>
                    <a:cubicBezTo>
                      <a:pt x="103" y="3362"/>
                      <a:pt x="155" y="3319"/>
                      <a:pt x="224" y="3284"/>
                    </a:cubicBezTo>
                    <a:cubicBezTo>
                      <a:pt x="438" y="3207"/>
                      <a:pt x="825" y="3284"/>
                      <a:pt x="1049" y="3276"/>
                    </a:cubicBezTo>
                    <a:cubicBezTo>
                      <a:pt x="1204" y="3276"/>
                      <a:pt x="1290" y="3215"/>
                      <a:pt x="1290" y="3129"/>
                    </a:cubicBezTo>
                    <a:cubicBezTo>
                      <a:pt x="1290" y="2880"/>
                      <a:pt x="1135" y="2622"/>
                      <a:pt x="1161" y="2425"/>
                    </a:cubicBezTo>
                    <a:cubicBezTo>
                      <a:pt x="1178" y="2330"/>
                      <a:pt x="1264" y="2253"/>
                      <a:pt x="1479" y="2218"/>
                    </a:cubicBezTo>
                    <a:cubicBezTo>
                      <a:pt x="1745" y="2184"/>
                      <a:pt x="2106" y="2278"/>
                      <a:pt x="2416" y="2270"/>
                    </a:cubicBezTo>
                    <a:cubicBezTo>
                      <a:pt x="2579" y="2270"/>
                      <a:pt x="2725" y="2235"/>
                      <a:pt x="2845" y="2158"/>
                    </a:cubicBezTo>
                    <a:cubicBezTo>
                      <a:pt x="2854" y="2141"/>
                      <a:pt x="2880" y="2107"/>
                      <a:pt x="2871" y="2046"/>
                    </a:cubicBezTo>
                    <a:cubicBezTo>
                      <a:pt x="2845" y="1960"/>
                      <a:pt x="2785" y="1797"/>
                      <a:pt x="2785" y="1642"/>
                    </a:cubicBezTo>
                    <a:cubicBezTo>
                      <a:pt x="2785" y="1548"/>
                      <a:pt x="2811" y="1470"/>
                      <a:pt x="2888" y="1419"/>
                    </a:cubicBezTo>
                    <a:cubicBezTo>
                      <a:pt x="3043" y="1324"/>
                      <a:pt x="3189" y="1324"/>
                      <a:pt x="3344" y="1384"/>
                    </a:cubicBezTo>
                    <a:cubicBezTo>
                      <a:pt x="3731" y="1513"/>
                      <a:pt x="4118" y="1892"/>
                      <a:pt x="4530" y="1823"/>
                    </a:cubicBezTo>
                    <a:cubicBezTo>
                      <a:pt x="4659" y="1797"/>
                      <a:pt x="4728" y="1745"/>
                      <a:pt x="4754" y="1685"/>
                    </a:cubicBezTo>
                    <a:cubicBezTo>
                      <a:pt x="4805" y="1582"/>
                      <a:pt x="4762" y="1436"/>
                      <a:pt x="4711" y="1290"/>
                    </a:cubicBezTo>
                    <a:cubicBezTo>
                      <a:pt x="4659" y="1144"/>
                      <a:pt x="4599" y="980"/>
                      <a:pt x="4754" y="877"/>
                    </a:cubicBezTo>
                    <a:cubicBezTo>
                      <a:pt x="4857" y="800"/>
                      <a:pt x="4969" y="800"/>
                      <a:pt x="5063" y="817"/>
                    </a:cubicBezTo>
                    <a:cubicBezTo>
                      <a:pt x="5338" y="886"/>
                      <a:pt x="5613" y="1118"/>
                      <a:pt x="5897" y="1109"/>
                    </a:cubicBezTo>
                    <a:cubicBezTo>
                      <a:pt x="6172" y="1101"/>
                      <a:pt x="6293" y="886"/>
                      <a:pt x="6387" y="662"/>
                    </a:cubicBezTo>
                    <a:cubicBezTo>
                      <a:pt x="6473" y="447"/>
                      <a:pt x="6516" y="215"/>
                      <a:pt x="6679" y="147"/>
                    </a:cubicBezTo>
                    <a:cubicBezTo>
                      <a:pt x="6774" y="104"/>
                      <a:pt x="6894" y="147"/>
                      <a:pt x="7101" y="258"/>
                    </a:cubicBezTo>
                    <a:cubicBezTo>
                      <a:pt x="7109" y="267"/>
                      <a:pt x="7118" y="284"/>
                      <a:pt x="7135" y="276"/>
                    </a:cubicBezTo>
                    <a:cubicBezTo>
                      <a:pt x="7169" y="276"/>
                      <a:pt x="7135" y="276"/>
                      <a:pt x="7161" y="258"/>
                    </a:cubicBezTo>
                    <a:lnTo>
                      <a:pt x="7178" y="258"/>
                    </a:lnTo>
                    <a:cubicBezTo>
                      <a:pt x="7187" y="250"/>
                      <a:pt x="7187" y="241"/>
                      <a:pt x="7178" y="241"/>
                    </a:cubicBezTo>
                    <a:cubicBezTo>
                      <a:pt x="7187" y="215"/>
                      <a:pt x="7195" y="241"/>
                      <a:pt x="7187" y="215"/>
                    </a:cubicBezTo>
                    <a:cubicBezTo>
                      <a:pt x="7178" y="198"/>
                      <a:pt x="7161" y="198"/>
                      <a:pt x="7144" y="181"/>
                    </a:cubicBezTo>
                    <a:cubicBezTo>
                      <a:pt x="6920" y="18"/>
                      <a:pt x="6748" y="0"/>
                      <a:pt x="6636" y="52"/>
                    </a:cubicBezTo>
                    <a:cubicBezTo>
                      <a:pt x="6447" y="121"/>
                      <a:pt x="6378" y="387"/>
                      <a:pt x="6284" y="619"/>
                    </a:cubicBezTo>
                    <a:cubicBezTo>
                      <a:pt x="6207" y="808"/>
                      <a:pt x="6112" y="998"/>
                      <a:pt x="5888" y="998"/>
                    </a:cubicBezTo>
                    <a:cubicBezTo>
                      <a:pt x="5613" y="1006"/>
                      <a:pt x="5356" y="765"/>
                      <a:pt x="5089" y="705"/>
                    </a:cubicBezTo>
                    <a:cubicBezTo>
                      <a:pt x="4951" y="671"/>
                      <a:pt x="4823" y="688"/>
                      <a:pt x="4685" y="774"/>
                    </a:cubicBezTo>
                    <a:cubicBezTo>
                      <a:pt x="4504" y="886"/>
                      <a:pt x="4513" y="1058"/>
                      <a:pt x="4565" y="1238"/>
                    </a:cubicBezTo>
                    <a:cubicBezTo>
                      <a:pt x="4608" y="1384"/>
                      <a:pt x="4694" y="1531"/>
                      <a:pt x="4642" y="1625"/>
                    </a:cubicBezTo>
                    <a:cubicBezTo>
                      <a:pt x="4625" y="1668"/>
                      <a:pt x="4582" y="1685"/>
                      <a:pt x="4496" y="1702"/>
                    </a:cubicBezTo>
                    <a:cubicBezTo>
                      <a:pt x="4109" y="1771"/>
                      <a:pt x="3748" y="1384"/>
                      <a:pt x="3387" y="1255"/>
                    </a:cubicBezTo>
                    <a:cubicBezTo>
                      <a:pt x="3198" y="1195"/>
                      <a:pt x="3009" y="1187"/>
                      <a:pt x="2820" y="1316"/>
                    </a:cubicBezTo>
                    <a:cubicBezTo>
                      <a:pt x="2699" y="1384"/>
                      <a:pt x="2656" y="1513"/>
                      <a:pt x="2656" y="1642"/>
                    </a:cubicBezTo>
                    <a:cubicBezTo>
                      <a:pt x="2656" y="1780"/>
                      <a:pt x="2699" y="1935"/>
                      <a:pt x="2734" y="2038"/>
                    </a:cubicBezTo>
                    <a:cubicBezTo>
                      <a:pt x="2725" y="2038"/>
                      <a:pt x="2725" y="2046"/>
                      <a:pt x="2734" y="2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1108725" y="3165125"/>
                <a:ext cx="168075" cy="101675"/>
              </a:xfrm>
              <a:custGeom>
                <a:avLst/>
                <a:gdLst/>
                <a:ahLst/>
                <a:cxnLst/>
                <a:rect l="l" t="t" r="r" b="b"/>
                <a:pathLst>
                  <a:path w="6723" h="4067" extrusionOk="0">
                    <a:moveTo>
                      <a:pt x="4153" y="1445"/>
                    </a:moveTo>
                    <a:cubicBezTo>
                      <a:pt x="3998" y="1514"/>
                      <a:pt x="3852" y="1479"/>
                      <a:pt x="3706" y="1428"/>
                    </a:cubicBezTo>
                    <a:cubicBezTo>
                      <a:pt x="3534" y="1376"/>
                      <a:pt x="3353" y="1281"/>
                      <a:pt x="3181" y="1273"/>
                    </a:cubicBezTo>
                    <a:cubicBezTo>
                      <a:pt x="3078" y="1264"/>
                      <a:pt x="2983" y="1281"/>
                      <a:pt x="2889" y="1333"/>
                    </a:cubicBezTo>
                    <a:cubicBezTo>
                      <a:pt x="2786" y="1393"/>
                      <a:pt x="2743" y="1462"/>
                      <a:pt x="2743" y="1557"/>
                    </a:cubicBezTo>
                    <a:cubicBezTo>
                      <a:pt x="2743" y="1703"/>
                      <a:pt x="2872" y="1883"/>
                      <a:pt x="2975" y="2047"/>
                    </a:cubicBezTo>
                    <a:cubicBezTo>
                      <a:pt x="3035" y="2150"/>
                      <a:pt x="3104" y="2236"/>
                      <a:pt x="3052" y="2296"/>
                    </a:cubicBezTo>
                    <a:cubicBezTo>
                      <a:pt x="2975" y="2408"/>
                      <a:pt x="2863" y="2433"/>
                      <a:pt x="2751" y="2416"/>
                    </a:cubicBezTo>
                    <a:cubicBezTo>
                      <a:pt x="2442" y="2382"/>
                      <a:pt x="2072" y="2115"/>
                      <a:pt x="1823" y="2279"/>
                    </a:cubicBezTo>
                    <a:cubicBezTo>
                      <a:pt x="1754" y="2322"/>
                      <a:pt x="1737" y="2390"/>
                      <a:pt x="1746" y="2459"/>
                    </a:cubicBezTo>
                    <a:cubicBezTo>
                      <a:pt x="1754" y="2562"/>
                      <a:pt x="1832" y="2691"/>
                      <a:pt x="1875" y="2803"/>
                    </a:cubicBezTo>
                    <a:cubicBezTo>
                      <a:pt x="1900" y="2872"/>
                      <a:pt x="1918" y="2923"/>
                      <a:pt x="1875" y="2966"/>
                    </a:cubicBezTo>
                    <a:cubicBezTo>
                      <a:pt x="1789" y="3035"/>
                      <a:pt x="1711" y="3061"/>
                      <a:pt x="1634" y="3061"/>
                    </a:cubicBezTo>
                    <a:cubicBezTo>
                      <a:pt x="1453" y="3044"/>
                      <a:pt x="1281" y="2915"/>
                      <a:pt x="1101" y="2820"/>
                    </a:cubicBezTo>
                    <a:cubicBezTo>
                      <a:pt x="895" y="2717"/>
                      <a:pt x="680" y="2648"/>
                      <a:pt x="465" y="2760"/>
                    </a:cubicBezTo>
                    <a:cubicBezTo>
                      <a:pt x="319" y="2846"/>
                      <a:pt x="259" y="2941"/>
                      <a:pt x="250" y="3052"/>
                    </a:cubicBezTo>
                    <a:cubicBezTo>
                      <a:pt x="224" y="3276"/>
                      <a:pt x="448" y="3559"/>
                      <a:pt x="559" y="3757"/>
                    </a:cubicBezTo>
                    <a:cubicBezTo>
                      <a:pt x="594" y="3826"/>
                      <a:pt x="628" y="3878"/>
                      <a:pt x="602" y="3903"/>
                    </a:cubicBezTo>
                    <a:cubicBezTo>
                      <a:pt x="577" y="3938"/>
                      <a:pt x="516" y="3938"/>
                      <a:pt x="413" y="3938"/>
                    </a:cubicBezTo>
                    <a:cubicBezTo>
                      <a:pt x="353" y="3938"/>
                      <a:pt x="293" y="3938"/>
                      <a:pt x="241" y="3929"/>
                    </a:cubicBezTo>
                    <a:cubicBezTo>
                      <a:pt x="181" y="3921"/>
                      <a:pt x="121" y="3912"/>
                      <a:pt x="69" y="3895"/>
                    </a:cubicBezTo>
                    <a:cubicBezTo>
                      <a:pt x="44" y="3886"/>
                      <a:pt x="18" y="3895"/>
                      <a:pt x="9" y="3912"/>
                    </a:cubicBezTo>
                    <a:cubicBezTo>
                      <a:pt x="1" y="3938"/>
                      <a:pt x="9" y="3964"/>
                      <a:pt x="35" y="3972"/>
                    </a:cubicBezTo>
                    <a:cubicBezTo>
                      <a:pt x="95" y="3998"/>
                      <a:pt x="155" y="4024"/>
                      <a:pt x="216" y="4041"/>
                    </a:cubicBezTo>
                    <a:cubicBezTo>
                      <a:pt x="284" y="4058"/>
                      <a:pt x="344" y="4067"/>
                      <a:pt x="413" y="4067"/>
                    </a:cubicBezTo>
                    <a:cubicBezTo>
                      <a:pt x="654" y="4067"/>
                      <a:pt x="731" y="3989"/>
                      <a:pt x="748" y="3895"/>
                    </a:cubicBezTo>
                    <a:cubicBezTo>
                      <a:pt x="766" y="3766"/>
                      <a:pt x="577" y="3542"/>
                      <a:pt x="456" y="3310"/>
                    </a:cubicBezTo>
                    <a:cubicBezTo>
                      <a:pt x="370" y="3147"/>
                      <a:pt x="327" y="2975"/>
                      <a:pt x="525" y="2863"/>
                    </a:cubicBezTo>
                    <a:cubicBezTo>
                      <a:pt x="706" y="2760"/>
                      <a:pt x="877" y="2829"/>
                      <a:pt x="1049" y="2906"/>
                    </a:cubicBezTo>
                    <a:cubicBezTo>
                      <a:pt x="1247" y="3009"/>
                      <a:pt x="1445" y="3138"/>
                      <a:pt x="1625" y="3147"/>
                    </a:cubicBezTo>
                    <a:cubicBezTo>
                      <a:pt x="1737" y="3155"/>
                      <a:pt x="1840" y="3121"/>
                      <a:pt x="1943" y="3035"/>
                    </a:cubicBezTo>
                    <a:cubicBezTo>
                      <a:pt x="1995" y="2984"/>
                      <a:pt x="2012" y="2915"/>
                      <a:pt x="2004" y="2855"/>
                    </a:cubicBezTo>
                    <a:cubicBezTo>
                      <a:pt x="1986" y="2743"/>
                      <a:pt x="1909" y="2622"/>
                      <a:pt x="1866" y="2511"/>
                    </a:cubicBezTo>
                    <a:cubicBezTo>
                      <a:pt x="1840" y="2442"/>
                      <a:pt x="1823" y="2390"/>
                      <a:pt x="1875" y="2356"/>
                    </a:cubicBezTo>
                    <a:cubicBezTo>
                      <a:pt x="2115" y="2210"/>
                      <a:pt x="2451" y="2476"/>
                      <a:pt x="2743" y="2511"/>
                    </a:cubicBezTo>
                    <a:cubicBezTo>
                      <a:pt x="2889" y="2528"/>
                      <a:pt x="3035" y="2494"/>
                      <a:pt x="3147" y="2347"/>
                    </a:cubicBezTo>
                    <a:cubicBezTo>
                      <a:pt x="3190" y="2279"/>
                      <a:pt x="3181" y="2184"/>
                      <a:pt x="3130" y="2072"/>
                    </a:cubicBezTo>
                    <a:cubicBezTo>
                      <a:pt x="3061" y="1935"/>
                      <a:pt x="2923" y="1771"/>
                      <a:pt x="2880" y="1625"/>
                    </a:cubicBezTo>
                    <a:cubicBezTo>
                      <a:pt x="2855" y="1548"/>
                      <a:pt x="2863" y="1471"/>
                      <a:pt x="2949" y="1419"/>
                    </a:cubicBezTo>
                    <a:cubicBezTo>
                      <a:pt x="3104" y="1342"/>
                      <a:pt x="3259" y="1385"/>
                      <a:pt x="3422" y="1436"/>
                    </a:cubicBezTo>
                    <a:cubicBezTo>
                      <a:pt x="3594" y="1505"/>
                      <a:pt x="3774" y="1582"/>
                      <a:pt x="3946" y="1591"/>
                    </a:cubicBezTo>
                    <a:cubicBezTo>
                      <a:pt x="4049" y="1600"/>
                      <a:pt x="4144" y="1582"/>
                      <a:pt x="4239" y="1539"/>
                    </a:cubicBezTo>
                    <a:cubicBezTo>
                      <a:pt x="4282" y="1514"/>
                      <a:pt x="4307" y="1462"/>
                      <a:pt x="4282" y="1393"/>
                    </a:cubicBezTo>
                    <a:cubicBezTo>
                      <a:pt x="4247" y="1264"/>
                      <a:pt x="4058" y="1015"/>
                      <a:pt x="4067" y="826"/>
                    </a:cubicBezTo>
                    <a:cubicBezTo>
                      <a:pt x="4067" y="757"/>
                      <a:pt x="4110" y="714"/>
                      <a:pt x="4204" y="688"/>
                    </a:cubicBezTo>
                    <a:cubicBezTo>
                      <a:pt x="4299" y="663"/>
                      <a:pt x="4376" y="663"/>
                      <a:pt x="4462" y="680"/>
                    </a:cubicBezTo>
                    <a:cubicBezTo>
                      <a:pt x="4832" y="749"/>
                      <a:pt x="5176" y="1084"/>
                      <a:pt x="5580" y="1024"/>
                    </a:cubicBezTo>
                    <a:cubicBezTo>
                      <a:pt x="5812" y="989"/>
                      <a:pt x="5889" y="826"/>
                      <a:pt x="5915" y="637"/>
                    </a:cubicBezTo>
                    <a:cubicBezTo>
                      <a:pt x="5941" y="482"/>
                      <a:pt x="5932" y="302"/>
                      <a:pt x="6001" y="216"/>
                    </a:cubicBezTo>
                    <a:cubicBezTo>
                      <a:pt x="6044" y="147"/>
                      <a:pt x="6130" y="138"/>
                      <a:pt x="6302" y="207"/>
                    </a:cubicBezTo>
                    <a:cubicBezTo>
                      <a:pt x="6413" y="241"/>
                      <a:pt x="6499" y="319"/>
                      <a:pt x="6602" y="362"/>
                    </a:cubicBezTo>
                    <a:cubicBezTo>
                      <a:pt x="6637" y="379"/>
                      <a:pt x="6663" y="370"/>
                      <a:pt x="6706" y="379"/>
                    </a:cubicBezTo>
                    <a:lnTo>
                      <a:pt x="6723" y="379"/>
                    </a:lnTo>
                    <a:cubicBezTo>
                      <a:pt x="6723" y="370"/>
                      <a:pt x="6723" y="362"/>
                      <a:pt x="6723" y="362"/>
                    </a:cubicBezTo>
                    <a:cubicBezTo>
                      <a:pt x="6697" y="327"/>
                      <a:pt x="6697" y="302"/>
                      <a:pt x="6663" y="276"/>
                    </a:cubicBezTo>
                    <a:cubicBezTo>
                      <a:pt x="6577" y="190"/>
                      <a:pt x="6456" y="138"/>
                      <a:pt x="6336" y="87"/>
                    </a:cubicBezTo>
                    <a:cubicBezTo>
                      <a:pt x="6095" y="1"/>
                      <a:pt x="5966" y="44"/>
                      <a:pt x="5898" y="130"/>
                    </a:cubicBezTo>
                    <a:cubicBezTo>
                      <a:pt x="5820" y="233"/>
                      <a:pt x="5820" y="430"/>
                      <a:pt x="5786" y="611"/>
                    </a:cubicBezTo>
                    <a:cubicBezTo>
                      <a:pt x="5769" y="740"/>
                      <a:pt x="5717" y="860"/>
                      <a:pt x="5562" y="886"/>
                    </a:cubicBezTo>
                    <a:cubicBezTo>
                      <a:pt x="5167" y="938"/>
                      <a:pt x="4849" y="602"/>
                      <a:pt x="4488" y="534"/>
                    </a:cubicBezTo>
                    <a:cubicBezTo>
                      <a:pt x="4385" y="516"/>
                      <a:pt x="4282" y="508"/>
                      <a:pt x="4170" y="542"/>
                    </a:cubicBezTo>
                    <a:cubicBezTo>
                      <a:pt x="3998" y="585"/>
                      <a:pt x="3938" y="688"/>
                      <a:pt x="3929" y="809"/>
                    </a:cubicBezTo>
                    <a:cubicBezTo>
                      <a:pt x="3920" y="981"/>
                      <a:pt x="4067" y="1221"/>
                      <a:pt x="4135" y="1367"/>
                    </a:cubicBezTo>
                    <a:cubicBezTo>
                      <a:pt x="4135" y="1410"/>
                      <a:pt x="4144" y="1436"/>
                      <a:pt x="4153" y="1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1162450" y="3196725"/>
                <a:ext cx="167450" cy="90925"/>
              </a:xfrm>
              <a:custGeom>
                <a:avLst/>
                <a:gdLst/>
                <a:ahLst/>
                <a:cxnLst/>
                <a:rect l="l" t="t" r="r" b="b"/>
                <a:pathLst>
                  <a:path w="6698" h="3637" extrusionOk="0">
                    <a:moveTo>
                      <a:pt x="6697" y="482"/>
                    </a:moveTo>
                    <a:cubicBezTo>
                      <a:pt x="6689" y="456"/>
                      <a:pt x="6697" y="430"/>
                      <a:pt x="6680" y="396"/>
                    </a:cubicBezTo>
                    <a:cubicBezTo>
                      <a:pt x="6585" y="215"/>
                      <a:pt x="6319" y="95"/>
                      <a:pt x="6095" y="43"/>
                    </a:cubicBezTo>
                    <a:cubicBezTo>
                      <a:pt x="5906" y="0"/>
                      <a:pt x="5717" y="26"/>
                      <a:pt x="5588" y="189"/>
                    </a:cubicBezTo>
                    <a:cubicBezTo>
                      <a:pt x="5537" y="250"/>
                      <a:pt x="5511" y="318"/>
                      <a:pt x="5519" y="404"/>
                    </a:cubicBezTo>
                    <a:cubicBezTo>
                      <a:pt x="5519" y="533"/>
                      <a:pt x="5597" y="679"/>
                      <a:pt x="5623" y="817"/>
                    </a:cubicBezTo>
                    <a:cubicBezTo>
                      <a:pt x="5648" y="894"/>
                      <a:pt x="5657" y="954"/>
                      <a:pt x="5605" y="989"/>
                    </a:cubicBezTo>
                    <a:cubicBezTo>
                      <a:pt x="5451" y="1118"/>
                      <a:pt x="5270" y="1066"/>
                      <a:pt x="5081" y="997"/>
                    </a:cubicBezTo>
                    <a:cubicBezTo>
                      <a:pt x="4866" y="929"/>
                      <a:pt x="4643" y="834"/>
                      <a:pt x="4445" y="843"/>
                    </a:cubicBezTo>
                    <a:cubicBezTo>
                      <a:pt x="4333" y="851"/>
                      <a:pt x="4221" y="894"/>
                      <a:pt x="4118" y="980"/>
                    </a:cubicBezTo>
                    <a:cubicBezTo>
                      <a:pt x="4058" y="1040"/>
                      <a:pt x="4032" y="1126"/>
                      <a:pt x="4041" y="1204"/>
                    </a:cubicBezTo>
                    <a:cubicBezTo>
                      <a:pt x="4049" y="1358"/>
                      <a:pt x="4170" y="1556"/>
                      <a:pt x="4221" y="1702"/>
                    </a:cubicBezTo>
                    <a:cubicBezTo>
                      <a:pt x="4239" y="1754"/>
                      <a:pt x="4256" y="1797"/>
                      <a:pt x="4221" y="1814"/>
                    </a:cubicBezTo>
                    <a:cubicBezTo>
                      <a:pt x="4110" y="1874"/>
                      <a:pt x="4006" y="1874"/>
                      <a:pt x="3903" y="1848"/>
                    </a:cubicBezTo>
                    <a:cubicBezTo>
                      <a:pt x="3620" y="1780"/>
                      <a:pt x="3345" y="1539"/>
                      <a:pt x="3052" y="1616"/>
                    </a:cubicBezTo>
                    <a:cubicBezTo>
                      <a:pt x="2872" y="1659"/>
                      <a:pt x="2786" y="1745"/>
                      <a:pt x="2760" y="1831"/>
                    </a:cubicBezTo>
                    <a:cubicBezTo>
                      <a:pt x="2717" y="1952"/>
                      <a:pt x="2769" y="2098"/>
                      <a:pt x="2812" y="2244"/>
                    </a:cubicBezTo>
                    <a:cubicBezTo>
                      <a:pt x="2837" y="2356"/>
                      <a:pt x="2872" y="2459"/>
                      <a:pt x="2777" y="2528"/>
                    </a:cubicBezTo>
                    <a:cubicBezTo>
                      <a:pt x="2657" y="2631"/>
                      <a:pt x="2485" y="2596"/>
                      <a:pt x="2313" y="2545"/>
                    </a:cubicBezTo>
                    <a:cubicBezTo>
                      <a:pt x="2029" y="2467"/>
                      <a:pt x="1729" y="2330"/>
                      <a:pt x="1505" y="2373"/>
                    </a:cubicBezTo>
                    <a:cubicBezTo>
                      <a:pt x="1385" y="2399"/>
                      <a:pt x="1281" y="2459"/>
                      <a:pt x="1213" y="2614"/>
                    </a:cubicBezTo>
                    <a:cubicBezTo>
                      <a:pt x="1170" y="2691"/>
                      <a:pt x="1170" y="2777"/>
                      <a:pt x="1196" y="2854"/>
                    </a:cubicBezTo>
                    <a:cubicBezTo>
                      <a:pt x="1221" y="2932"/>
                      <a:pt x="1264" y="3000"/>
                      <a:pt x="1299" y="3078"/>
                    </a:cubicBezTo>
                    <a:cubicBezTo>
                      <a:pt x="1324" y="3129"/>
                      <a:pt x="1350" y="3189"/>
                      <a:pt x="1333" y="3250"/>
                    </a:cubicBezTo>
                    <a:cubicBezTo>
                      <a:pt x="1299" y="3336"/>
                      <a:pt x="1196" y="3344"/>
                      <a:pt x="1075" y="3353"/>
                    </a:cubicBezTo>
                    <a:cubicBezTo>
                      <a:pt x="800" y="3361"/>
                      <a:pt x="413" y="3258"/>
                      <a:pt x="216" y="3301"/>
                    </a:cubicBezTo>
                    <a:cubicBezTo>
                      <a:pt x="78" y="3336"/>
                      <a:pt x="1" y="3422"/>
                      <a:pt x="61" y="3611"/>
                    </a:cubicBezTo>
                    <a:cubicBezTo>
                      <a:pt x="69" y="3628"/>
                      <a:pt x="95" y="3636"/>
                      <a:pt x="112" y="3636"/>
                    </a:cubicBezTo>
                    <a:cubicBezTo>
                      <a:pt x="138" y="3628"/>
                      <a:pt x="155" y="3611"/>
                      <a:pt x="147" y="3585"/>
                    </a:cubicBezTo>
                    <a:cubicBezTo>
                      <a:pt x="121" y="3473"/>
                      <a:pt x="164" y="3439"/>
                      <a:pt x="233" y="3430"/>
                    </a:cubicBezTo>
                    <a:cubicBezTo>
                      <a:pt x="430" y="3396"/>
                      <a:pt x="800" y="3490"/>
                      <a:pt x="1075" y="3482"/>
                    </a:cubicBezTo>
                    <a:cubicBezTo>
                      <a:pt x="1256" y="3482"/>
                      <a:pt x="1393" y="3430"/>
                      <a:pt x="1445" y="3301"/>
                    </a:cubicBezTo>
                    <a:cubicBezTo>
                      <a:pt x="1471" y="3250"/>
                      <a:pt x="1471" y="3189"/>
                      <a:pt x="1453" y="3129"/>
                    </a:cubicBezTo>
                    <a:cubicBezTo>
                      <a:pt x="1428" y="3052"/>
                      <a:pt x="1376" y="2966"/>
                      <a:pt x="1342" y="2880"/>
                    </a:cubicBezTo>
                    <a:cubicBezTo>
                      <a:pt x="1307" y="2811"/>
                      <a:pt x="1290" y="2751"/>
                      <a:pt x="1324" y="2674"/>
                    </a:cubicBezTo>
                    <a:cubicBezTo>
                      <a:pt x="1402" y="2510"/>
                      <a:pt x="1531" y="2476"/>
                      <a:pt x="1677" y="2493"/>
                    </a:cubicBezTo>
                    <a:cubicBezTo>
                      <a:pt x="2064" y="2536"/>
                      <a:pt x="2571" y="2846"/>
                      <a:pt x="2846" y="2631"/>
                    </a:cubicBezTo>
                    <a:cubicBezTo>
                      <a:pt x="2958" y="2545"/>
                      <a:pt x="2966" y="2424"/>
                      <a:pt x="2941" y="2295"/>
                    </a:cubicBezTo>
                    <a:cubicBezTo>
                      <a:pt x="2915" y="2149"/>
                      <a:pt x="2837" y="1995"/>
                      <a:pt x="2872" y="1874"/>
                    </a:cubicBezTo>
                    <a:cubicBezTo>
                      <a:pt x="2898" y="1805"/>
                      <a:pt x="2958" y="1763"/>
                      <a:pt x="3078" y="1737"/>
                    </a:cubicBezTo>
                    <a:cubicBezTo>
                      <a:pt x="3353" y="1668"/>
                      <a:pt x="3602" y="1909"/>
                      <a:pt x="3869" y="1977"/>
                    </a:cubicBezTo>
                    <a:cubicBezTo>
                      <a:pt x="3998" y="2012"/>
                      <a:pt x="4135" y="2020"/>
                      <a:pt x="4273" y="1952"/>
                    </a:cubicBezTo>
                    <a:cubicBezTo>
                      <a:pt x="4368" y="1900"/>
                      <a:pt x="4385" y="1814"/>
                      <a:pt x="4350" y="1711"/>
                    </a:cubicBezTo>
                    <a:cubicBezTo>
                      <a:pt x="4325" y="1599"/>
                      <a:pt x="4230" y="1444"/>
                      <a:pt x="4187" y="1298"/>
                    </a:cubicBezTo>
                    <a:cubicBezTo>
                      <a:pt x="4161" y="1221"/>
                      <a:pt x="4153" y="1144"/>
                      <a:pt x="4213" y="1101"/>
                    </a:cubicBezTo>
                    <a:cubicBezTo>
                      <a:pt x="4368" y="963"/>
                      <a:pt x="4548" y="980"/>
                      <a:pt x="4729" y="1049"/>
                    </a:cubicBezTo>
                    <a:cubicBezTo>
                      <a:pt x="4935" y="1118"/>
                      <a:pt x="5150" y="1212"/>
                      <a:pt x="5348" y="1230"/>
                    </a:cubicBezTo>
                    <a:cubicBezTo>
                      <a:pt x="5476" y="1238"/>
                      <a:pt x="5588" y="1212"/>
                      <a:pt x="5691" y="1135"/>
                    </a:cubicBezTo>
                    <a:cubicBezTo>
                      <a:pt x="5769" y="1075"/>
                      <a:pt x="5795" y="997"/>
                      <a:pt x="5786" y="920"/>
                    </a:cubicBezTo>
                    <a:cubicBezTo>
                      <a:pt x="5786" y="800"/>
                      <a:pt x="5717" y="645"/>
                      <a:pt x="5683" y="507"/>
                    </a:cubicBezTo>
                    <a:cubicBezTo>
                      <a:pt x="5657" y="439"/>
                      <a:pt x="5657" y="370"/>
                      <a:pt x="5691" y="310"/>
                    </a:cubicBezTo>
                    <a:cubicBezTo>
                      <a:pt x="5795" y="198"/>
                      <a:pt x="5923" y="181"/>
                      <a:pt x="6061" y="207"/>
                    </a:cubicBezTo>
                    <a:cubicBezTo>
                      <a:pt x="6259" y="250"/>
                      <a:pt x="6431" y="430"/>
                      <a:pt x="6585" y="507"/>
                    </a:cubicBezTo>
                    <a:cubicBezTo>
                      <a:pt x="6611" y="525"/>
                      <a:pt x="6637" y="516"/>
                      <a:pt x="6671" y="525"/>
                    </a:cubicBezTo>
                    <a:cubicBezTo>
                      <a:pt x="6671" y="533"/>
                      <a:pt x="6680" y="533"/>
                      <a:pt x="6689" y="525"/>
                    </a:cubicBezTo>
                    <a:cubicBezTo>
                      <a:pt x="6697" y="490"/>
                      <a:pt x="6697" y="482"/>
                      <a:pt x="6697" y="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1221350" y="3238400"/>
                <a:ext cx="166350" cy="87075"/>
              </a:xfrm>
              <a:custGeom>
                <a:avLst/>
                <a:gdLst/>
                <a:ahLst/>
                <a:cxnLst/>
                <a:rect l="l" t="t" r="r" b="b"/>
                <a:pathLst>
                  <a:path w="6654" h="3483" extrusionOk="0">
                    <a:moveTo>
                      <a:pt x="6645" y="603"/>
                    </a:moveTo>
                    <a:cubicBezTo>
                      <a:pt x="6628" y="560"/>
                      <a:pt x="6611" y="517"/>
                      <a:pt x="6585" y="474"/>
                    </a:cubicBezTo>
                    <a:cubicBezTo>
                      <a:pt x="6559" y="448"/>
                      <a:pt x="6525" y="422"/>
                      <a:pt x="6490" y="388"/>
                    </a:cubicBezTo>
                    <a:cubicBezTo>
                      <a:pt x="6396" y="293"/>
                      <a:pt x="6284" y="233"/>
                      <a:pt x="6163" y="173"/>
                    </a:cubicBezTo>
                    <a:cubicBezTo>
                      <a:pt x="5751" y="1"/>
                      <a:pt x="5562" y="87"/>
                      <a:pt x="5467" y="242"/>
                    </a:cubicBezTo>
                    <a:cubicBezTo>
                      <a:pt x="5381" y="396"/>
                      <a:pt x="5398" y="646"/>
                      <a:pt x="5373" y="861"/>
                    </a:cubicBezTo>
                    <a:cubicBezTo>
                      <a:pt x="5364" y="981"/>
                      <a:pt x="5355" y="1101"/>
                      <a:pt x="5252" y="1127"/>
                    </a:cubicBezTo>
                    <a:cubicBezTo>
                      <a:pt x="4977" y="1179"/>
                      <a:pt x="4608" y="861"/>
                      <a:pt x="4290" y="792"/>
                    </a:cubicBezTo>
                    <a:cubicBezTo>
                      <a:pt x="4109" y="757"/>
                      <a:pt x="3937" y="792"/>
                      <a:pt x="3808" y="955"/>
                    </a:cubicBezTo>
                    <a:cubicBezTo>
                      <a:pt x="3739" y="1033"/>
                      <a:pt x="3722" y="1127"/>
                      <a:pt x="3739" y="1222"/>
                    </a:cubicBezTo>
                    <a:cubicBezTo>
                      <a:pt x="3765" y="1385"/>
                      <a:pt x="3903" y="1565"/>
                      <a:pt x="3980" y="1729"/>
                    </a:cubicBezTo>
                    <a:cubicBezTo>
                      <a:pt x="4023" y="1823"/>
                      <a:pt x="4049" y="1918"/>
                      <a:pt x="3971" y="1987"/>
                    </a:cubicBezTo>
                    <a:cubicBezTo>
                      <a:pt x="3903" y="2073"/>
                      <a:pt x="3825" y="2098"/>
                      <a:pt x="3748" y="2098"/>
                    </a:cubicBezTo>
                    <a:cubicBezTo>
                      <a:pt x="3585" y="2098"/>
                      <a:pt x="3404" y="1952"/>
                      <a:pt x="3224" y="1832"/>
                    </a:cubicBezTo>
                    <a:cubicBezTo>
                      <a:pt x="3009" y="1703"/>
                      <a:pt x="2794" y="1608"/>
                      <a:pt x="2562" y="1712"/>
                    </a:cubicBezTo>
                    <a:cubicBezTo>
                      <a:pt x="2390" y="1789"/>
                      <a:pt x="2321" y="1901"/>
                      <a:pt x="2312" y="2004"/>
                    </a:cubicBezTo>
                    <a:cubicBezTo>
                      <a:pt x="2287" y="2133"/>
                      <a:pt x="2355" y="2288"/>
                      <a:pt x="2407" y="2425"/>
                    </a:cubicBezTo>
                    <a:cubicBezTo>
                      <a:pt x="2459" y="2537"/>
                      <a:pt x="2502" y="2640"/>
                      <a:pt x="2424" y="2717"/>
                    </a:cubicBezTo>
                    <a:cubicBezTo>
                      <a:pt x="2347" y="2786"/>
                      <a:pt x="2261" y="2812"/>
                      <a:pt x="2175" y="2821"/>
                    </a:cubicBezTo>
                    <a:cubicBezTo>
                      <a:pt x="1926" y="2838"/>
                      <a:pt x="1633" y="2709"/>
                      <a:pt x="1393" y="2786"/>
                    </a:cubicBezTo>
                    <a:cubicBezTo>
                      <a:pt x="1307" y="2821"/>
                      <a:pt x="1264" y="2889"/>
                      <a:pt x="1229" y="2984"/>
                    </a:cubicBezTo>
                    <a:cubicBezTo>
                      <a:pt x="1203" y="3070"/>
                      <a:pt x="1195" y="3173"/>
                      <a:pt x="1143" y="3250"/>
                    </a:cubicBezTo>
                    <a:cubicBezTo>
                      <a:pt x="1109" y="3285"/>
                      <a:pt x="1066" y="3319"/>
                      <a:pt x="1006" y="3328"/>
                    </a:cubicBezTo>
                    <a:cubicBezTo>
                      <a:pt x="851" y="3362"/>
                      <a:pt x="714" y="3319"/>
                      <a:pt x="567" y="3293"/>
                    </a:cubicBezTo>
                    <a:cubicBezTo>
                      <a:pt x="456" y="3276"/>
                      <a:pt x="352" y="3259"/>
                      <a:pt x="241" y="3259"/>
                    </a:cubicBezTo>
                    <a:cubicBezTo>
                      <a:pt x="181" y="3259"/>
                      <a:pt x="103" y="3259"/>
                      <a:pt x="34" y="3276"/>
                    </a:cubicBezTo>
                    <a:cubicBezTo>
                      <a:pt x="17" y="3276"/>
                      <a:pt x="0" y="3293"/>
                      <a:pt x="0" y="3319"/>
                    </a:cubicBezTo>
                    <a:cubicBezTo>
                      <a:pt x="9" y="3345"/>
                      <a:pt x="26" y="3362"/>
                      <a:pt x="52" y="3353"/>
                    </a:cubicBezTo>
                    <a:cubicBezTo>
                      <a:pt x="206" y="3336"/>
                      <a:pt x="352" y="3388"/>
                      <a:pt x="499" y="3422"/>
                    </a:cubicBezTo>
                    <a:cubicBezTo>
                      <a:pt x="602" y="3448"/>
                      <a:pt x="705" y="3465"/>
                      <a:pt x="817" y="3474"/>
                    </a:cubicBezTo>
                    <a:cubicBezTo>
                      <a:pt x="885" y="3482"/>
                      <a:pt x="963" y="3474"/>
                      <a:pt x="1032" y="3465"/>
                    </a:cubicBezTo>
                    <a:cubicBezTo>
                      <a:pt x="1135" y="3448"/>
                      <a:pt x="1203" y="3396"/>
                      <a:pt x="1246" y="3328"/>
                    </a:cubicBezTo>
                    <a:cubicBezTo>
                      <a:pt x="1298" y="3259"/>
                      <a:pt x="1324" y="3156"/>
                      <a:pt x="1350" y="3078"/>
                    </a:cubicBezTo>
                    <a:cubicBezTo>
                      <a:pt x="1367" y="3010"/>
                      <a:pt x="1375" y="2949"/>
                      <a:pt x="1436" y="2924"/>
                    </a:cubicBezTo>
                    <a:cubicBezTo>
                      <a:pt x="1668" y="2846"/>
                      <a:pt x="1943" y="2975"/>
                      <a:pt x="2183" y="2958"/>
                    </a:cubicBezTo>
                    <a:cubicBezTo>
                      <a:pt x="2304" y="2949"/>
                      <a:pt x="2424" y="2915"/>
                      <a:pt x="2519" y="2812"/>
                    </a:cubicBezTo>
                    <a:cubicBezTo>
                      <a:pt x="2613" y="2717"/>
                      <a:pt x="2613" y="2588"/>
                      <a:pt x="2562" y="2451"/>
                    </a:cubicBezTo>
                    <a:cubicBezTo>
                      <a:pt x="2519" y="2305"/>
                      <a:pt x="2424" y="2159"/>
                      <a:pt x="2441" y="2021"/>
                    </a:cubicBezTo>
                    <a:cubicBezTo>
                      <a:pt x="2459" y="1952"/>
                      <a:pt x="2502" y="1892"/>
                      <a:pt x="2622" y="1832"/>
                    </a:cubicBezTo>
                    <a:cubicBezTo>
                      <a:pt x="2802" y="1755"/>
                      <a:pt x="2974" y="1841"/>
                      <a:pt x="3146" y="1952"/>
                    </a:cubicBezTo>
                    <a:cubicBezTo>
                      <a:pt x="3353" y="2073"/>
                      <a:pt x="3550" y="2227"/>
                      <a:pt x="3748" y="2227"/>
                    </a:cubicBezTo>
                    <a:cubicBezTo>
                      <a:pt x="3860" y="2227"/>
                      <a:pt x="3963" y="2184"/>
                      <a:pt x="4075" y="2073"/>
                    </a:cubicBezTo>
                    <a:cubicBezTo>
                      <a:pt x="4152" y="1987"/>
                      <a:pt x="4169" y="1901"/>
                      <a:pt x="4152" y="1798"/>
                    </a:cubicBezTo>
                    <a:cubicBezTo>
                      <a:pt x="4135" y="1669"/>
                      <a:pt x="4032" y="1514"/>
                      <a:pt x="3954" y="1376"/>
                    </a:cubicBezTo>
                    <a:cubicBezTo>
                      <a:pt x="3886" y="1256"/>
                      <a:pt x="3834" y="1127"/>
                      <a:pt x="3920" y="1033"/>
                    </a:cubicBezTo>
                    <a:cubicBezTo>
                      <a:pt x="4014" y="921"/>
                      <a:pt x="4126" y="904"/>
                      <a:pt x="4255" y="929"/>
                    </a:cubicBezTo>
                    <a:cubicBezTo>
                      <a:pt x="4590" y="998"/>
                      <a:pt x="4986" y="1316"/>
                      <a:pt x="5278" y="1256"/>
                    </a:cubicBezTo>
                    <a:cubicBezTo>
                      <a:pt x="5407" y="1222"/>
                      <a:pt x="5476" y="1127"/>
                      <a:pt x="5502" y="964"/>
                    </a:cubicBezTo>
                    <a:cubicBezTo>
                      <a:pt x="5536" y="766"/>
                      <a:pt x="5484" y="465"/>
                      <a:pt x="5579" y="302"/>
                    </a:cubicBezTo>
                    <a:cubicBezTo>
                      <a:pt x="5648" y="190"/>
                      <a:pt x="5794" y="164"/>
                      <a:pt x="6112" y="293"/>
                    </a:cubicBezTo>
                    <a:cubicBezTo>
                      <a:pt x="6163" y="310"/>
                      <a:pt x="6215" y="336"/>
                      <a:pt x="6267" y="371"/>
                    </a:cubicBezTo>
                    <a:cubicBezTo>
                      <a:pt x="6353" y="422"/>
                      <a:pt x="6413" y="491"/>
                      <a:pt x="6499" y="551"/>
                    </a:cubicBezTo>
                    <a:cubicBezTo>
                      <a:pt x="6533" y="577"/>
                      <a:pt x="6576" y="594"/>
                      <a:pt x="6619" y="620"/>
                    </a:cubicBezTo>
                    <a:cubicBezTo>
                      <a:pt x="6619" y="628"/>
                      <a:pt x="6628" y="628"/>
                      <a:pt x="6636" y="620"/>
                    </a:cubicBezTo>
                    <a:cubicBezTo>
                      <a:pt x="6653" y="611"/>
                      <a:pt x="6653" y="603"/>
                      <a:pt x="66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1227150" y="3052950"/>
                <a:ext cx="150025" cy="53100"/>
              </a:xfrm>
              <a:custGeom>
                <a:avLst/>
                <a:gdLst/>
                <a:ahLst/>
                <a:cxnLst/>
                <a:rect l="l" t="t" r="r" b="b"/>
                <a:pathLst>
                  <a:path w="6001" h="2124" extrusionOk="0">
                    <a:moveTo>
                      <a:pt x="17" y="1874"/>
                    </a:moveTo>
                    <a:cubicBezTo>
                      <a:pt x="26" y="1900"/>
                      <a:pt x="17" y="1900"/>
                      <a:pt x="26" y="1909"/>
                    </a:cubicBezTo>
                    <a:cubicBezTo>
                      <a:pt x="35" y="1917"/>
                      <a:pt x="43" y="1926"/>
                      <a:pt x="52" y="1926"/>
                    </a:cubicBezTo>
                    <a:cubicBezTo>
                      <a:pt x="129" y="1978"/>
                      <a:pt x="198" y="2012"/>
                      <a:pt x="284" y="2055"/>
                    </a:cubicBezTo>
                    <a:cubicBezTo>
                      <a:pt x="430" y="2124"/>
                      <a:pt x="507" y="2064"/>
                      <a:pt x="542" y="1978"/>
                    </a:cubicBezTo>
                    <a:cubicBezTo>
                      <a:pt x="585" y="1874"/>
                      <a:pt x="542" y="1659"/>
                      <a:pt x="524" y="1470"/>
                    </a:cubicBezTo>
                    <a:cubicBezTo>
                      <a:pt x="524" y="1376"/>
                      <a:pt x="516" y="1273"/>
                      <a:pt x="585" y="1247"/>
                    </a:cubicBezTo>
                    <a:cubicBezTo>
                      <a:pt x="817" y="1135"/>
                      <a:pt x="1290" y="1393"/>
                      <a:pt x="1513" y="1402"/>
                    </a:cubicBezTo>
                    <a:cubicBezTo>
                      <a:pt x="1573" y="1410"/>
                      <a:pt x="1633" y="1402"/>
                      <a:pt x="1659" y="1367"/>
                    </a:cubicBezTo>
                    <a:cubicBezTo>
                      <a:pt x="1762" y="1264"/>
                      <a:pt x="1762" y="1135"/>
                      <a:pt x="1745" y="1015"/>
                    </a:cubicBezTo>
                    <a:cubicBezTo>
                      <a:pt x="1728" y="912"/>
                      <a:pt x="1694" y="808"/>
                      <a:pt x="1737" y="731"/>
                    </a:cubicBezTo>
                    <a:cubicBezTo>
                      <a:pt x="1762" y="680"/>
                      <a:pt x="1814" y="637"/>
                      <a:pt x="1926" y="611"/>
                    </a:cubicBezTo>
                    <a:cubicBezTo>
                      <a:pt x="2115" y="568"/>
                      <a:pt x="2278" y="662"/>
                      <a:pt x="2441" y="740"/>
                    </a:cubicBezTo>
                    <a:cubicBezTo>
                      <a:pt x="2562" y="808"/>
                      <a:pt x="2682" y="869"/>
                      <a:pt x="2802" y="903"/>
                    </a:cubicBezTo>
                    <a:cubicBezTo>
                      <a:pt x="2888" y="920"/>
                      <a:pt x="2983" y="929"/>
                      <a:pt x="3078" y="912"/>
                    </a:cubicBezTo>
                    <a:cubicBezTo>
                      <a:pt x="3146" y="903"/>
                      <a:pt x="3189" y="877"/>
                      <a:pt x="3232" y="834"/>
                    </a:cubicBezTo>
                    <a:cubicBezTo>
                      <a:pt x="3301" y="765"/>
                      <a:pt x="3335" y="662"/>
                      <a:pt x="3378" y="568"/>
                    </a:cubicBezTo>
                    <a:cubicBezTo>
                      <a:pt x="3413" y="490"/>
                      <a:pt x="3439" y="413"/>
                      <a:pt x="3516" y="396"/>
                    </a:cubicBezTo>
                    <a:cubicBezTo>
                      <a:pt x="3628" y="353"/>
                      <a:pt x="3731" y="370"/>
                      <a:pt x="3834" y="404"/>
                    </a:cubicBezTo>
                    <a:cubicBezTo>
                      <a:pt x="4101" y="508"/>
                      <a:pt x="4350" y="748"/>
                      <a:pt x="4625" y="783"/>
                    </a:cubicBezTo>
                    <a:cubicBezTo>
                      <a:pt x="4728" y="791"/>
                      <a:pt x="4788" y="757"/>
                      <a:pt x="4823" y="705"/>
                    </a:cubicBezTo>
                    <a:cubicBezTo>
                      <a:pt x="4883" y="628"/>
                      <a:pt x="4891" y="490"/>
                      <a:pt x="4909" y="370"/>
                    </a:cubicBezTo>
                    <a:cubicBezTo>
                      <a:pt x="4926" y="276"/>
                      <a:pt x="4934" y="190"/>
                      <a:pt x="5020" y="164"/>
                    </a:cubicBezTo>
                    <a:cubicBezTo>
                      <a:pt x="5123" y="129"/>
                      <a:pt x="5209" y="147"/>
                      <a:pt x="5287" y="172"/>
                    </a:cubicBezTo>
                    <a:cubicBezTo>
                      <a:pt x="5390" y="215"/>
                      <a:pt x="5484" y="276"/>
                      <a:pt x="5588" y="336"/>
                    </a:cubicBezTo>
                    <a:cubicBezTo>
                      <a:pt x="5699" y="404"/>
                      <a:pt x="5811" y="456"/>
                      <a:pt x="5940" y="473"/>
                    </a:cubicBezTo>
                    <a:cubicBezTo>
                      <a:pt x="5966" y="482"/>
                      <a:pt x="5992" y="456"/>
                      <a:pt x="6000" y="430"/>
                    </a:cubicBezTo>
                    <a:cubicBezTo>
                      <a:pt x="6000" y="404"/>
                      <a:pt x="5983" y="387"/>
                      <a:pt x="5957" y="379"/>
                    </a:cubicBezTo>
                    <a:cubicBezTo>
                      <a:pt x="5846" y="353"/>
                      <a:pt x="5751" y="284"/>
                      <a:pt x="5656" y="224"/>
                    </a:cubicBezTo>
                    <a:cubicBezTo>
                      <a:pt x="5553" y="147"/>
                      <a:pt x="5442" y="78"/>
                      <a:pt x="5330" y="43"/>
                    </a:cubicBezTo>
                    <a:cubicBezTo>
                      <a:pt x="5227" y="9"/>
                      <a:pt x="5115" y="0"/>
                      <a:pt x="4986" y="35"/>
                    </a:cubicBezTo>
                    <a:cubicBezTo>
                      <a:pt x="4909" y="61"/>
                      <a:pt x="4857" y="104"/>
                      <a:pt x="4831" y="172"/>
                    </a:cubicBezTo>
                    <a:cubicBezTo>
                      <a:pt x="4780" y="284"/>
                      <a:pt x="4780" y="447"/>
                      <a:pt x="4754" y="568"/>
                    </a:cubicBezTo>
                    <a:cubicBezTo>
                      <a:pt x="4737" y="619"/>
                      <a:pt x="4711" y="671"/>
                      <a:pt x="4633" y="662"/>
                    </a:cubicBezTo>
                    <a:cubicBezTo>
                      <a:pt x="4367" y="645"/>
                      <a:pt x="4126" y="404"/>
                      <a:pt x="3877" y="301"/>
                    </a:cubicBezTo>
                    <a:cubicBezTo>
                      <a:pt x="3748" y="250"/>
                      <a:pt x="3611" y="241"/>
                      <a:pt x="3473" y="284"/>
                    </a:cubicBezTo>
                    <a:cubicBezTo>
                      <a:pt x="3387" y="318"/>
                      <a:pt x="3327" y="387"/>
                      <a:pt x="3284" y="473"/>
                    </a:cubicBezTo>
                    <a:cubicBezTo>
                      <a:pt x="3232" y="568"/>
                      <a:pt x="3207" y="680"/>
                      <a:pt x="3138" y="748"/>
                    </a:cubicBezTo>
                    <a:cubicBezTo>
                      <a:pt x="3112" y="774"/>
                      <a:pt x="3086" y="791"/>
                      <a:pt x="3052" y="791"/>
                    </a:cubicBezTo>
                    <a:cubicBezTo>
                      <a:pt x="2871" y="817"/>
                      <a:pt x="2708" y="723"/>
                      <a:pt x="2545" y="637"/>
                    </a:cubicBezTo>
                    <a:cubicBezTo>
                      <a:pt x="2416" y="576"/>
                      <a:pt x="2287" y="525"/>
                      <a:pt x="2166" y="499"/>
                    </a:cubicBezTo>
                    <a:cubicBezTo>
                      <a:pt x="2080" y="482"/>
                      <a:pt x="1986" y="482"/>
                      <a:pt x="1900" y="508"/>
                    </a:cubicBezTo>
                    <a:cubicBezTo>
                      <a:pt x="1745" y="542"/>
                      <a:pt x="1668" y="602"/>
                      <a:pt x="1633" y="680"/>
                    </a:cubicBezTo>
                    <a:cubicBezTo>
                      <a:pt x="1590" y="757"/>
                      <a:pt x="1599" y="869"/>
                      <a:pt x="1616" y="963"/>
                    </a:cubicBezTo>
                    <a:cubicBezTo>
                      <a:pt x="1633" y="1066"/>
                      <a:pt x="1659" y="1187"/>
                      <a:pt x="1573" y="1273"/>
                    </a:cubicBezTo>
                    <a:cubicBezTo>
                      <a:pt x="1539" y="1307"/>
                      <a:pt x="1461" y="1273"/>
                      <a:pt x="1376" y="1247"/>
                    </a:cubicBezTo>
                    <a:cubicBezTo>
                      <a:pt x="1195" y="1204"/>
                      <a:pt x="963" y="1109"/>
                      <a:pt x="765" y="1092"/>
                    </a:cubicBezTo>
                    <a:cubicBezTo>
                      <a:pt x="671" y="1084"/>
                      <a:pt x="585" y="1092"/>
                      <a:pt x="516" y="1127"/>
                    </a:cubicBezTo>
                    <a:cubicBezTo>
                      <a:pt x="430" y="1170"/>
                      <a:pt x="387" y="1264"/>
                      <a:pt x="378" y="1402"/>
                    </a:cubicBezTo>
                    <a:cubicBezTo>
                      <a:pt x="370" y="1574"/>
                      <a:pt x="439" y="1823"/>
                      <a:pt x="404" y="1935"/>
                    </a:cubicBezTo>
                    <a:cubicBezTo>
                      <a:pt x="387" y="1969"/>
                      <a:pt x="370" y="1960"/>
                      <a:pt x="318" y="1943"/>
                    </a:cubicBezTo>
                    <a:cubicBezTo>
                      <a:pt x="224" y="1909"/>
                      <a:pt x="155" y="1849"/>
                      <a:pt x="60" y="1840"/>
                    </a:cubicBezTo>
                    <a:cubicBezTo>
                      <a:pt x="43" y="1840"/>
                      <a:pt x="43" y="1849"/>
                      <a:pt x="17" y="1857"/>
                    </a:cubicBezTo>
                    <a:lnTo>
                      <a:pt x="0" y="1857"/>
                    </a:lnTo>
                    <a:cubicBezTo>
                      <a:pt x="9" y="1866"/>
                      <a:pt x="9" y="1874"/>
                      <a:pt x="17"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1277000" y="3079800"/>
                <a:ext cx="147225" cy="54825"/>
              </a:xfrm>
              <a:custGeom>
                <a:avLst/>
                <a:gdLst/>
                <a:ahLst/>
                <a:cxnLst/>
                <a:rect l="l" t="t" r="r" b="b"/>
                <a:pathLst>
                  <a:path w="5889" h="2193" extrusionOk="0">
                    <a:moveTo>
                      <a:pt x="9" y="2081"/>
                    </a:moveTo>
                    <a:cubicBezTo>
                      <a:pt x="18" y="2090"/>
                      <a:pt x="9" y="2090"/>
                      <a:pt x="18" y="2098"/>
                    </a:cubicBezTo>
                    <a:cubicBezTo>
                      <a:pt x="26" y="2107"/>
                      <a:pt x="35" y="2107"/>
                      <a:pt x="43" y="2107"/>
                    </a:cubicBezTo>
                    <a:cubicBezTo>
                      <a:pt x="241" y="2193"/>
                      <a:pt x="361" y="2167"/>
                      <a:pt x="439" y="2116"/>
                    </a:cubicBezTo>
                    <a:cubicBezTo>
                      <a:pt x="525" y="2064"/>
                      <a:pt x="576" y="1969"/>
                      <a:pt x="628" y="1858"/>
                    </a:cubicBezTo>
                    <a:cubicBezTo>
                      <a:pt x="697" y="1712"/>
                      <a:pt x="774" y="1522"/>
                      <a:pt x="1041" y="1462"/>
                    </a:cubicBezTo>
                    <a:cubicBezTo>
                      <a:pt x="1376" y="1376"/>
                      <a:pt x="1702" y="1617"/>
                      <a:pt x="2029" y="1626"/>
                    </a:cubicBezTo>
                    <a:cubicBezTo>
                      <a:pt x="2124" y="1626"/>
                      <a:pt x="2218" y="1608"/>
                      <a:pt x="2313" y="1574"/>
                    </a:cubicBezTo>
                    <a:cubicBezTo>
                      <a:pt x="2442" y="1514"/>
                      <a:pt x="2502" y="1445"/>
                      <a:pt x="2528" y="1359"/>
                    </a:cubicBezTo>
                    <a:cubicBezTo>
                      <a:pt x="2562" y="1282"/>
                      <a:pt x="2554" y="1196"/>
                      <a:pt x="2545" y="1110"/>
                    </a:cubicBezTo>
                    <a:cubicBezTo>
                      <a:pt x="2545" y="1007"/>
                      <a:pt x="2536" y="904"/>
                      <a:pt x="2639" y="835"/>
                    </a:cubicBezTo>
                    <a:cubicBezTo>
                      <a:pt x="2751" y="757"/>
                      <a:pt x="2863" y="749"/>
                      <a:pt x="2966" y="757"/>
                    </a:cubicBezTo>
                    <a:cubicBezTo>
                      <a:pt x="3267" y="800"/>
                      <a:pt x="3551" y="1050"/>
                      <a:pt x="3834" y="955"/>
                    </a:cubicBezTo>
                    <a:cubicBezTo>
                      <a:pt x="3903" y="929"/>
                      <a:pt x="3946" y="895"/>
                      <a:pt x="3980" y="852"/>
                    </a:cubicBezTo>
                    <a:cubicBezTo>
                      <a:pt x="4041" y="766"/>
                      <a:pt x="4049" y="654"/>
                      <a:pt x="4058" y="543"/>
                    </a:cubicBezTo>
                    <a:cubicBezTo>
                      <a:pt x="4075" y="465"/>
                      <a:pt x="4084" y="388"/>
                      <a:pt x="4161" y="336"/>
                    </a:cubicBezTo>
                    <a:cubicBezTo>
                      <a:pt x="4238" y="285"/>
                      <a:pt x="4324" y="285"/>
                      <a:pt x="4410" y="293"/>
                    </a:cubicBezTo>
                    <a:cubicBezTo>
                      <a:pt x="4642" y="328"/>
                      <a:pt x="4883" y="465"/>
                      <a:pt x="5107" y="439"/>
                    </a:cubicBezTo>
                    <a:cubicBezTo>
                      <a:pt x="5236" y="414"/>
                      <a:pt x="5296" y="353"/>
                      <a:pt x="5356" y="276"/>
                    </a:cubicBezTo>
                    <a:cubicBezTo>
                      <a:pt x="5399" y="224"/>
                      <a:pt x="5433" y="156"/>
                      <a:pt x="5519" y="121"/>
                    </a:cubicBezTo>
                    <a:cubicBezTo>
                      <a:pt x="5597" y="87"/>
                      <a:pt x="5691" y="78"/>
                      <a:pt x="5846" y="96"/>
                    </a:cubicBezTo>
                    <a:cubicBezTo>
                      <a:pt x="5863" y="96"/>
                      <a:pt x="5880" y="87"/>
                      <a:pt x="5880" y="70"/>
                    </a:cubicBezTo>
                    <a:cubicBezTo>
                      <a:pt x="5889" y="53"/>
                      <a:pt x="5872" y="35"/>
                      <a:pt x="5854" y="35"/>
                    </a:cubicBezTo>
                    <a:cubicBezTo>
                      <a:pt x="5683" y="1"/>
                      <a:pt x="5579" y="10"/>
                      <a:pt x="5493" y="35"/>
                    </a:cubicBezTo>
                    <a:cubicBezTo>
                      <a:pt x="5382" y="70"/>
                      <a:pt x="5330" y="147"/>
                      <a:pt x="5270" y="207"/>
                    </a:cubicBezTo>
                    <a:cubicBezTo>
                      <a:pt x="5227" y="259"/>
                      <a:pt x="5184" y="302"/>
                      <a:pt x="5089" y="310"/>
                    </a:cubicBezTo>
                    <a:cubicBezTo>
                      <a:pt x="4883" y="345"/>
                      <a:pt x="4651" y="199"/>
                      <a:pt x="4436" y="173"/>
                    </a:cubicBezTo>
                    <a:cubicBezTo>
                      <a:pt x="4324" y="156"/>
                      <a:pt x="4213" y="173"/>
                      <a:pt x="4109" y="233"/>
                    </a:cubicBezTo>
                    <a:cubicBezTo>
                      <a:pt x="4023" y="285"/>
                      <a:pt x="3980" y="371"/>
                      <a:pt x="3963" y="465"/>
                    </a:cubicBezTo>
                    <a:cubicBezTo>
                      <a:pt x="3937" y="568"/>
                      <a:pt x="3946" y="697"/>
                      <a:pt x="3895" y="775"/>
                    </a:cubicBezTo>
                    <a:cubicBezTo>
                      <a:pt x="3869" y="809"/>
                      <a:pt x="3843" y="826"/>
                      <a:pt x="3800" y="843"/>
                    </a:cubicBezTo>
                    <a:cubicBezTo>
                      <a:pt x="3542" y="929"/>
                      <a:pt x="3276" y="697"/>
                      <a:pt x="2992" y="654"/>
                    </a:cubicBezTo>
                    <a:cubicBezTo>
                      <a:pt x="2863" y="637"/>
                      <a:pt x="2734" y="654"/>
                      <a:pt x="2596" y="749"/>
                    </a:cubicBezTo>
                    <a:cubicBezTo>
                      <a:pt x="2373" y="878"/>
                      <a:pt x="2476" y="1118"/>
                      <a:pt x="2407" y="1308"/>
                    </a:cubicBezTo>
                    <a:cubicBezTo>
                      <a:pt x="2382" y="1359"/>
                      <a:pt x="2347" y="1402"/>
                      <a:pt x="2270" y="1437"/>
                    </a:cubicBezTo>
                    <a:cubicBezTo>
                      <a:pt x="2192" y="1471"/>
                      <a:pt x="2124" y="1479"/>
                      <a:pt x="2046" y="1479"/>
                    </a:cubicBezTo>
                    <a:cubicBezTo>
                      <a:pt x="1711" y="1471"/>
                      <a:pt x="1367" y="1230"/>
                      <a:pt x="1023" y="1316"/>
                    </a:cubicBezTo>
                    <a:cubicBezTo>
                      <a:pt x="697" y="1394"/>
                      <a:pt x="594" y="1608"/>
                      <a:pt x="516" y="1798"/>
                    </a:cubicBezTo>
                    <a:cubicBezTo>
                      <a:pt x="482" y="1884"/>
                      <a:pt x="456" y="1961"/>
                      <a:pt x="396" y="2012"/>
                    </a:cubicBezTo>
                    <a:cubicBezTo>
                      <a:pt x="327" y="2064"/>
                      <a:pt x="241" y="2073"/>
                      <a:pt x="78" y="2021"/>
                    </a:cubicBezTo>
                    <a:cubicBezTo>
                      <a:pt x="69" y="2021"/>
                      <a:pt x="61" y="2012"/>
                      <a:pt x="52" y="2012"/>
                    </a:cubicBezTo>
                    <a:cubicBezTo>
                      <a:pt x="35" y="2012"/>
                      <a:pt x="43" y="2021"/>
                      <a:pt x="35" y="2030"/>
                    </a:cubicBezTo>
                    <a:cubicBezTo>
                      <a:pt x="26" y="2030"/>
                      <a:pt x="18" y="2030"/>
                      <a:pt x="18" y="2038"/>
                    </a:cubicBezTo>
                    <a:cubicBezTo>
                      <a:pt x="0" y="2073"/>
                      <a:pt x="9" y="2081"/>
                      <a:pt x="9" y="20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1334600" y="3113975"/>
                <a:ext cx="144650" cy="56975"/>
              </a:xfrm>
              <a:custGeom>
                <a:avLst/>
                <a:gdLst/>
                <a:ahLst/>
                <a:cxnLst/>
                <a:rect l="l" t="t" r="r" b="b"/>
                <a:pathLst>
                  <a:path w="5786" h="2279" extrusionOk="0">
                    <a:moveTo>
                      <a:pt x="9" y="1935"/>
                    </a:moveTo>
                    <a:cubicBezTo>
                      <a:pt x="43" y="1969"/>
                      <a:pt x="69" y="2012"/>
                      <a:pt x="121" y="2038"/>
                    </a:cubicBezTo>
                    <a:cubicBezTo>
                      <a:pt x="267" y="2158"/>
                      <a:pt x="507" y="2262"/>
                      <a:pt x="679" y="2270"/>
                    </a:cubicBezTo>
                    <a:cubicBezTo>
                      <a:pt x="868" y="2279"/>
                      <a:pt x="1023" y="2184"/>
                      <a:pt x="1040" y="1901"/>
                    </a:cubicBezTo>
                    <a:cubicBezTo>
                      <a:pt x="1040" y="1772"/>
                      <a:pt x="989" y="1634"/>
                      <a:pt x="972" y="1505"/>
                    </a:cubicBezTo>
                    <a:cubicBezTo>
                      <a:pt x="972" y="1479"/>
                      <a:pt x="972" y="1445"/>
                      <a:pt x="980" y="1419"/>
                    </a:cubicBezTo>
                    <a:cubicBezTo>
                      <a:pt x="980" y="1376"/>
                      <a:pt x="1015" y="1359"/>
                      <a:pt x="1058" y="1342"/>
                    </a:cubicBezTo>
                    <a:cubicBezTo>
                      <a:pt x="1109" y="1316"/>
                      <a:pt x="1169" y="1299"/>
                      <a:pt x="1204" y="1290"/>
                    </a:cubicBezTo>
                    <a:cubicBezTo>
                      <a:pt x="1565" y="1230"/>
                      <a:pt x="1960" y="1471"/>
                      <a:pt x="2321" y="1496"/>
                    </a:cubicBezTo>
                    <a:cubicBezTo>
                      <a:pt x="2424" y="1496"/>
                      <a:pt x="2528" y="1488"/>
                      <a:pt x="2631" y="1454"/>
                    </a:cubicBezTo>
                    <a:cubicBezTo>
                      <a:pt x="2751" y="1402"/>
                      <a:pt x="2803" y="1307"/>
                      <a:pt x="2820" y="1196"/>
                    </a:cubicBezTo>
                    <a:cubicBezTo>
                      <a:pt x="2846" y="1067"/>
                      <a:pt x="2828" y="903"/>
                      <a:pt x="2863" y="783"/>
                    </a:cubicBezTo>
                    <a:cubicBezTo>
                      <a:pt x="2889" y="714"/>
                      <a:pt x="2940" y="663"/>
                      <a:pt x="3043" y="654"/>
                    </a:cubicBezTo>
                    <a:cubicBezTo>
                      <a:pt x="3361" y="611"/>
                      <a:pt x="3679" y="955"/>
                      <a:pt x="3980" y="1007"/>
                    </a:cubicBezTo>
                    <a:cubicBezTo>
                      <a:pt x="4083" y="1032"/>
                      <a:pt x="4178" y="1032"/>
                      <a:pt x="4273" y="981"/>
                    </a:cubicBezTo>
                    <a:cubicBezTo>
                      <a:pt x="4358" y="946"/>
                      <a:pt x="4410" y="886"/>
                      <a:pt x="4427" y="826"/>
                    </a:cubicBezTo>
                    <a:cubicBezTo>
                      <a:pt x="4470" y="714"/>
                      <a:pt x="4436" y="568"/>
                      <a:pt x="4419" y="422"/>
                    </a:cubicBezTo>
                    <a:cubicBezTo>
                      <a:pt x="4410" y="310"/>
                      <a:pt x="4393" y="207"/>
                      <a:pt x="4487" y="147"/>
                    </a:cubicBezTo>
                    <a:cubicBezTo>
                      <a:pt x="4539" y="112"/>
                      <a:pt x="4634" y="138"/>
                      <a:pt x="4745" y="173"/>
                    </a:cubicBezTo>
                    <a:cubicBezTo>
                      <a:pt x="4960" y="224"/>
                      <a:pt x="5218" y="345"/>
                      <a:pt x="5459" y="370"/>
                    </a:cubicBezTo>
                    <a:cubicBezTo>
                      <a:pt x="5562" y="379"/>
                      <a:pt x="5657" y="362"/>
                      <a:pt x="5742" y="336"/>
                    </a:cubicBezTo>
                    <a:cubicBezTo>
                      <a:pt x="5768" y="327"/>
                      <a:pt x="5785" y="310"/>
                      <a:pt x="5777" y="284"/>
                    </a:cubicBezTo>
                    <a:cubicBezTo>
                      <a:pt x="5768" y="259"/>
                      <a:pt x="5742" y="241"/>
                      <a:pt x="5725" y="250"/>
                    </a:cubicBezTo>
                    <a:cubicBezTo>
                      <a:pt x="5665" y="259"/>
                      <a:pt x="5605" y="241"/>
                      <a:pt x="5528" y="233"/>
                    </a:cubicBezTo>
                    <a:cubicBezTo>
                      <a:pt x="5270" y="190"/>
                      <a:pt x="4952" y="70"/>
                      <a:pt x="4728" y="27"/>
                    </a:cubicBezTo>
                    <a:cubicBezTo>
                      <a:pt x="4591" y="1"/>
                      <a:pt x="4487" y="1"/>
                      <a:pt x="4419" y="44"/>
                    </a:cubicBezTo>
                    <a:cubicBezTo>
                      <a:pt x="4341" y="87"/>
                      <a:pt x="4307" y="155"/>
                      <a:pt x="4290" y="233"/>
                    </a:cubicBezTo>
                    <a:cubicBezTo>
                      <a:pt x="4273" y="345"/>
                      <a:pt x="4307" y="491"/>
                      <a:pt x="4316" y="620"/>
                    </a:cubicBezTo>
                    <a:cubicBezTo>
                      <a:pt x="4333" y="723"/>
                      <a:pt x="4333" y="817"/>
                      <a:pt x="4212" y="869"/>
                    </a:cubicBezTo>
                    <a:cubicBezTo>
                      <a:pt x="4144" y="903"/>
                      <a:pt x="4075" y="903"/>
                      <a:pt x="3997" y="886"/>
                    </a:cubicBezTo>
                    <a:cubicBezTo>
                      <a:pt x="3679" y="817"/>
                      <a:pt x="3353" y="491"/>
                      <a:pt x="3017" y="534"/>
                    </a:cubicBezTo>
                    <a:cubicBezTo>
                      <a:pt x="2914" y="542"/>
                      <a:pt x="2854" y="585"/>
                      <a:pt x="2811" y="637"/>
                    </a:cubicBezTo>
                    <a:cubicBezTo>
                      <a:pt x="2725" y="731"/>
                      <a:pt x="2725" y="903"/>
                      <a:pt x="2717" y="1049"/>
                    </a:cubicBezTo>
                    <a:cubicBezTo>
                      <a:pt x="2708" y="1170"/>
                      <a:pt x="2691" y="1290"/>
                      <a:pt x="2570" y="1325"/>
                    </a:cubicBezTo>
                    <a:cubicBezTo>
                      <a:pt x="2485" y="1359"/>
                      <a:pt x="2407" y="1359"/>
                      <a:pt x="2313" y="1359"/>
                    </a:cubicBezTo>
                    <a:cubicBezTo>
                      <a:pt x="1952" y="1333"/>
                      <a:pt x="1539" y="1084"/>
                      <a:pt x="1178" y="1153"/>
                    </a:cubicBezTo>
                    <a:cubicBezTo>
                      <a:pt x="1109" y="1170"/>
                      <a:pt x="1023" y="1196"/>
                      <a:pt x="954" y="1230"/>
                    </a:cubicBezTo>
                    <a:cubicBezTo>
                      <a:pt x="894" y="1273"/>
                      <a:pt x="851" y="1325"/>
                      <a:pt x="843" y="1385"/>
                    </a:cubicBezTo>
                    <a:cubicBezTo>
                      <a:pt x="834" y="1428"/>
                      <a:pt x="834" y="1454"/>
                      <a:pt x="834" y="1496"/>
                    </a:cubicBezTo>
                    <a:cubicBezTo>
                      <a:pt x="851" y="1625"/>
                      <a:pt x="903" y="1763"/>
                      <a:pt x="903" y="1883"/>
                    </a:cubicBezTo>
                    <a:cubicBezTo>
                      <a:pt x="894" y="2072"/>
                      <a:pt x="800" y="2141"/>
                      <a:pt x="671" y="2141"/>
                    </a:cubicBezTo>
                    <a:cubicBezTo>
                      <a:pt x="507" y="2141"/>
                      <a:pt x="310" y="2029"/>
                      <a:pt x="146" y="1952"/>
                    </a:cubicBezTo>
                    <a:cubicBezTo>
                      <a:pt x="103" y="1926"/>
                      <a:pt x="52" y="1918"/>
                      <a:pt x="17" y="1892"/>
                    </a:cubicBezTo>
                    <a:cubicBezTo>
                      <a:pt x="9" y="1892"/>
                      <a:pt x="0" y="1892"/>
                      <a:pt x="0" y="1901"/>
                    </a:cubicBezTo>
                    <a:cubicBezTo>
                      <a:pt x="9" y="1926"/>
                      <a:pt x="9" y="1926"/>
                      <a:pt x="9" y="19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1387250" y="3140425"/>
                <a:ext cx="164000" cy="65550"/>
              </a:xfrm>
              <a:custGeom>
                <a:avLst/>
                <a:gdLst/>
                <a:ahLst/>
                <a:cxnLst/>
                <a:rect l="l" t="t" r="r" b="b"/>
                <a:pathLst>
                  <a:path w="6560" h="2622" extrusionOk="0">
                    <a:moveTo>
                      <a:pt x="9" y="2355"/>
                    </a:moveTo>
                    <a:cubicBezTo>
                      <a:pt x="17" y="2364"/>
                      <a:pt x="35" y="2381"/>
                      <a:pt x="43" y="2390"/>
                    </a:cubicBezTo>
                    <a:cubicBezTo>
                      <a:pt x="198" y="2484"/>
                      <a:pt x="344" y="2527"/>
                      <a:pt x="456" y="2553"/>
                    </a:cubicBezTo>
                    <a:cubicBezTo>
                      <a:pt x="705" y="2622"/>
                      <a:pt x="869" y="2613"/>
                      <a:pt x="980" y="2553"/>
                    </a:cubicBezTo>
                    <a:cubicBezTo>
                      <a:pt x="1169" y="2441"/>
                      <a:pt x="1195" y="2201"/>
                      <a:pt x="1212" y="1977"/>
                    </a:cubicBezTo>
                    <a:cubicBezTo>
                      <a:pt x="1230" y="1840"/>
                      <a:pt x="1230" y="1711"/>
                      <a:pt x="1316" y="1676"/>
                    </a:cubicBezTo>
                    <a:cubicBezTo>
                      <a:pt x="1410" y="1633"/>
                      <a:pt x="1496" y="1616"/>
                      <a:pt x="1591" y="1616"/>
                    </a:cubicBezTo>
                    <a:cubicBezTo>
                      <a:pt x="1995" y="1608"/>
                      <a:pt x="2433" y="1848"/>
                      <a:pt x="2828" y="1719"/>
                    </a:cubicBezTo>
                    <a:cubicBezTo>
                      <a:pt x="2923" y="1685"/>
                      <a:pt x="2992" y="1642"/>
                      <a:pt x="3043" y="1582"/>
                    </a:cubicBezTo>
                    <a:cubicBezTo>
                      <a:pt x="3146" y="1461"/>
                      <a:pt x="3164" y="1298"/>
                      <a:pt x="3198" y="1143"/>
                    </a:cubicBezTo>
                    <a:cubicBezTo>
                      <a:pt x="3224" y="1014"/>
                      <a:pt x="3275" y="903"/>
                      <a:pt x="3430" y="843"/>
                    </a:cubicBezTo>
                    <a:cubicBezTo>
                      <a:pt x="3800" y="722"/>
                      <a:pt x="4161" y="1032"/>
                      <a:pt x="4505" y="1057"/>
                    </a:cubicBezTo>
                    <a:cubicBezTo>
                      <a:pt x="4608" y="1075"/>
                      <a:pt x="4711" y="1066"/>
                      <a:pt x="4814" y="1023"/>
                    </a:cubicBezTo>
                    <a:cubicBezTo>
                      <a:pt x="4900" y="980"/>
                      <a:pt x="4952" y="920"/>
                      <a:pt x="4995" y="860"/>
                    </a:cubicBezTo>
                    <a:cubicBezTo>
                      <a:pt x="5046" y="739"/>
                      <a:pt x="5046" y="585"/>
                      <a:pt x="5046" y="438"/>
                    </a:cubicBezTo>
                    <a:cubicBezTo>
                      <a:pt x="5055" y="310"/>
                      <a:pt x="5072" y="198"/>
                      <a:pt x="5201" y="146"/>
                    </a:cubicBezTo>
                    <a:cubicBezTo>
                      <a:pt x="5330" y="95"/>
                      <a:pt x="5459" y="112"/>
                      <a:pt x="5588" y="155"/>
                    </a:cubicBezTo>
                    <a:cubicBezTo>
                      <a:pt x="5829" y="232"/>
                      <a:pt x="6061" y="430"/>
                      <a:pt x="6310" y="473"/>
                    </a:cubicBezTo>
                    <a:cubicBezTo>
                      <a:pt x="6387" y="490"/>
                      <a:pt x="6456" y="481"/>
                      <a:pt x="6525" y="473"/>
                    </a:cubicBezTo>
                    <a:cubicBezTo>
                      <a:pt x="6542" y="473"/>
                      <a:pt x="6559" y="456"/>
                      <a:pt x="6559" y="430"/>
                    </a:cubicBezTo>
                    <a:cubicBezTo>
                      <a:pt x="6559" y="413"/>
                      <a:pt x="6542" y="396"/>
                      <a:pt x="6516" y="396"/>
                    </a:cubicBezTo>
                    <a:cubicBezTo>
                      <a:pt x="6456" y="396"/>
                      <a:pt x="6396" y="370"/>
                      <a:pt x="6336" y="353"/>
                    </a:cubicBezTo>
                    <a:cubicBezTo>
                      <a:pt x="6095" y="284"/>
                      <a:pt x="5854" y="120"/>
                      <a:pt x="5614" y="52"/>
                    </a:cubicBezTo>
                    <a:cubicBezTo>
                      <a:pt x="5467" y="9"/>
                      <a:pt x="5321" y="0"/>
                      <a:pt x="5167" y="60"/>
                    </a:cubicBezTo>
                    <a:cubicBezTo>
                      <a:pt x="5072" y="86"/>
                      <a:pt x="5020" y="138"/>
                      <a:pt x="4986" y="215"/>
                    </a:cubicBezTo>
                    <a:cubicBezTo>
                      <a:pt x="4935" y="327"/>
                      <a:pt x="4943" y="481"/>
                      <a:pt x="4926" y="628"/>
                    </a:cubicBezTo>
                    <a:cubicBezTo>
                      <a:pt x="4917" y="739"/>
                      <a:pt x="4892" y="843"/>
                      <a:pt x="4763" y="894"/>
                    </a:cubicBezTo>
                    <a:cubicBezTo>
                      <a:pt x="4685" y="928"/>
                      <a:pt x="4608" y="946"/>
                      <a:pt x="4522" y="928"/>
                    </a:cubicBezTo>
                    <a:cubicBezTo>
                      <a:pt x="4161" y="894"/>
                      <a:pt x="3783" y="610"/>
                      <a:pt x="3396" y="739"/>
                    </a:cubicBezTo>
                    <a:cubicBezTo>
                      <a:pt x="3301" y="774"/>
                      <a:pt x="3241" y="825"/>
                      <a:pt x="3189" y="877"/>
                    </a:cubicBezTo>
                    <a:cubicBezTo>
                      <a:pt x="3112" y="971"/>
                      <a:pt x="3086" y="1100"/>
                      <a:pt x="3052" y="1229"/>
                    </a:cubicBezTo>
                    <a:cubicBezTo>
                      <a:pt x="3018" y="1375"/>
                      <a:pt x="2966" y="1522"/>
                      <a:pt x="2777" y="1590"/>
                    </a:cubicBezTo>
                    <a:cubicBezTo>
                      <a:pt x="2407" y="1719"/>
                      <a:pt x="1977" y="1479"/>
                      <a:pt x="1582" y="1496"/>
                    </a:cubicBezTo>
                    <a:cubicBezTo>
                      <a:pt x="1470" y="1496"/>
                      <a:pt x="1367" y="1513"/>
                      <a:pt x="1264" y="1565"/>
                    </a:cubicBezTo>
                    <a:cubicBezTo>
                      <a:pt x="1152" y="1625"/>
                      <a:pt x="1118" y="1788"/>
                      <a:pt x="1109" y="1977"/>
                    </a:cubicBezTo>
                    <a:cubicBezTo>
                      <a:pt x="1092" y="2166"/>
                      <a:pt x="1092" y="2373"/>
                      <a:pt x="937" y="2467"/>
                    </a:cubicBezTo>
                    <a:cubicBezTo>
                      <a:pt x="843" y="2519"/>
                      <a:pt x="705" y="2527"/>
                      <a:pt x="490" y="2476"/>
                    </a:cubicBezTo>
                    <a:cubicBezTo>
                      <a:pt x="370" y="2450"/>
                      <a:pt x="241" y="2390"/>
                      <a:pt x="69" y="2347"/>
                    </a:cubicBezTo>
                    <a:cubicBezTo>
                      <a:pt x="52" y="2338"/>
                      <a:pt x="43" y="2347"/>
                      <a:pt x="17" y="2347"/>
                    </a:cubicBezTo>
                    <a:cubicBezTo>
                      <a:pt x="17" y="2347"/>
                      <a:pt x="9" y="2347"/>
                      <a:pt x="0" y="2355"/>
                    </a:cubicBezTo>
                    <a:cubicBezTo>
                      <a:pt x="0" y="2347"/>
                      <a:pt x="0" y="2347"/>
                      <a:pt x="9" y="2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1462450" y="3177375"/>
                <a:ext cx="176700" cy="72875"/>
              </a:xfrm>
              <a:custGeom>
                <a:avLst/>
                <a:gdLst/>
                <a:ahLst/>
                <a:cxnLst/>
                <a:rect l="l" t="t" r="r" b="b"/>
                <a:pathLst>
                  <a:path w="7068" h="2915" extrusionOk="0">
                    <a:moveTo>
                      <a:pt x="10" y="2579"/>
                    </a:moveTo>
                    <a:cubicBezTo>
                      <a:pt x="113" y="2657"/>
                      <a:pt x="233" y="2726"/>
                      <a:pt x="353" y="2769"/>
                    </a:cubicBezTo>
                    <a:cubicBezTo>
                      <a:pt x="474" y="2812"/>
                      <a:pt x="603" y="2863"/>
                      <a:pt x="732" y="2880"/>
                    </a:cubicBezTo>
                    <a:cubicBezTo>
                      <a:pt x="981" y="2915"/>
                      <a:pt x="1075" y="2803"/>
                      <a:pt x="1118" y="2640"/>
                    </a:cubicBezTo>
                    <a:cubicBezTo>
                      <a:pt x="1187" y="2356"/>
                      <a:pt x="1041" y="1892"/>
                      <a:pt x="1213" y="1660"/>
                    </a:cubicBezTo>
                    <a:cubicBezTo>
                      <a:pt x="1230" y="1625"/>
                      <a:pt x="1247" y="1617"/>
                      <a:pt x="1273" y="1600"/>
                    </a:cubicBezTo>
                    <a:cubicBezTo>
                      <a:pt x="1308" y="1582"/>
                      <a:pt x="1351" y="1565"/>
                      <a:pt x="1411" y="1548"/>
                    </a:cubicBezTo>
                    <a:cubicBezTo>
                      <a:pt x="1497" y="1505"/>
                      <a:pt x="1591" y="1496"/>
                      <a:pt x="1677" y="1505"/>
                    </a:cubicBezTo>
                    <a:cubicBezTo>
                      <a:pt x="2081" y="1531"/>
                      <a:pt x="2468" y="1814"/>
                      <a:pt x="2872" y="1694"/>
                    </a:cubicBezTo>
                    <a:cubicBezTo>
                      <a:pt x="3044" y="1634"/>
                      <a:pt x="3164" y="1548"/>
                      <a:pt x="3250" y="1436"/>
                    </a:cubicBezTo>
                    <a:cubicBezTo>
                      <a:pt x="3379" y="1264"/>
                      <a:pt x="3439" y="1058"/>
                      <a:pt x="3491" y="869"/>
                    </a:cubicBezTo>
                    <a:cubicBezTo>
                      <a:pt x="3534" y="740"/>
                      <a:pt x="3577" y="628"/>
                      <a:pt x="3672" y="577"/>
                    </a:cubicBezTo>
                    <a:cubicBezTo>
                      <a:pt x="3818" y="491"/>
                      <a:pt x="3972" y="491"/>
                      <a:pt x="4136" y="525"/>
                    </a:cubicBezTo>
                    <a:cubicBezTo>
                      <a:pt x="4523" y="620"/>
                      <a:pt x="4927" y="912"/>
                      <a:pt x="5279" y="955"/>
                    </a:cubicBezTo>
                    <a:cubicBezTo>
                      <a:pt x="5374" y="963"/>
                      <a:pt x="5442" y="929"/>
                      <a:pt x="5494" y="860"/>
                    </a:cubicBezTo>
                    <a:cubicBezTo>
                      <a:pt x="5554" y="774"/>
                      <a:pt x="5580" y="637"/>
                      <a:pt x="5606" y="508"/>
                    </a:cubicBezTo>
                    <a:cubicBezTo>
                      <a:pt x="5631" y="396"/>
                      <a:pt x="5649" y="284"/>
                      <a:pt x="5717" y="241"/>
                    </a:cubicBezTo>
                    <a:cubicBezTo>
                      <a:pt x="5846" y="147"/>
                      <a:pt x="6027" y="164"/>
                      <a:pt x="6216" y="224"/>
                    </a:cubicBezTo>
                    <a:cubicBezTo>
                      <a:pt x="6431" y="284"/>
                      <a:pt x="6654" y="413"/>
                      <a:pt x="6835" y="499"/>
                    </a:cubicBezTo>
                    <a:cubicBezTo>
                      <a:pt x="6895" y="525"/>
                      <a:pt x="6947" y="542"/>
                      <a:pt x="6998" y="559"/>
                    </a:cubicBezTo>
                    <a:cubicBezTo>
                      <a:pt x="7015" y="577"/>
                      <a:pt x="7050" y="559"/>
                      <a:pt x="7058" y="542"/>
                    </a:cubicBezTo>
                    <a:cubicBezTo>
                      <a:pt x="7067" y="525"/>
                      <a:pt x="7058" y="499"/>
                      <a:pt x="7041" y="482"/>
                    </a:cubicBezTo>
                    <a:cubicBezTo>
                      <a:pt x="6998" y="456"/>
                      <a:pt x="6955" y="413"/>
                      <a:pt x="6895" y="379"/>
                    </a:cubicBezTo>
                    <a:cubicBezTo>
                      <a:pt x="6723" y="267"/>
                      <a:pt x="6482" y="147"/>
                      <a:pt x="6259" y="78"/>
                    </a:cubicBezTo>
                    <a:cubicBezTo>
                      <a:pt x="6027" y="9"/>
                      <a:pt x="5795" y="1"/>
                      <a:pt x="5640" y="112"/>
                    </a:cubicBezTo>
                    <a:cubicBezTo>
                      <a:pt x="5494" y="216"/>
                      <a:pt x="5494" y="516"/>
                      <a:pt x="5417" y="706"/>
                    </a:cubicBezTo>
                    <a:cubicBezTo>
                      <a:pt x="5391" y="757"/>
                      <a:pt x="5365" y="800"/>
                      <a:pt x="5296" y="800"/>
                    </a:cubicBezTo>
                    <a:cubicBezTo>
                      <a:pt x="4952" y="774"/>
                      <a:pt x="4548" y="491"/>
                      <a:pt x="4170" y="405"/>
                    </a:cubicBezTo>
                    <a:cubicBezTo>
                      <a:pt x="3972" y="362"/>
                      <a:pt x="3792" y="370"/>
                      <a:pt x="3620" y="465"/>
                    </a:cubicBezTo>
                    <a:cubicBezTo>
                      <a:pt x="3500" y="525"/>
                      <a:pt x="3439" y="663"/>
                      <a:pt x="3379" y="826"/>
                    </a:cubicBezTo>
                    <a:cubicBezTo>
                      <a:pt x="3319" y="989"/>
                      <a:pt x="3268" y="1187"/>
                      <a:pt x="3147" y="1342"/>
                    </a:cubicBezTo>
                    <a:cubicBezTo>
                      <a:pt x="3078" y="1436"/>
                      <a:pt x="2975" y="1505"/>
                      <a:pt x="2838" y="1548"/>
                    </a:cubicBezTo>
                    <a:cubicBezTo>
                      <a:pt x="2451" y="1660"/>
                      <a:pt x="2081" y="1376"/>
                      <a:pt x="1686" y="1359"/>
                    </a:cubicBezTo>
                    <a:cubicBezTo>
                      <a:pt x="1583" y="1359"/>
                      <a:pt x="1480" y="1367"/>
                      <a:pt x="1368" y="1410"/>
                    </a:cubicBezTo>
                    <a:cubicBezTo>
                      <a:pt x="1308" y="1436"/>
                      <a:pt x="1256" y="1445"/>
                      <a:pt x="1213" y="1471"/>
                    </a:cubicBezTo>
                    <a:cubicBezTo>
                      <a:pt x="1170" y="1488"/>
                      <a:pt x="1144" y="1514"/>
                      <a:pt x="1118" y="1565"/>
                    </a:cubicBezTo>
                    <a:cubicBezTo>
                      <a:pt x="947" y="1814"/>
                      <a:pt x="1084" y="2304"/>
                      <a:pt x="1024" y="2588"/>
                    </a:cubicBezTo>
                    <a:cubicBezTo>
                      <a:pt x="998" y="2708"/>
                      <a:pt x="929" y="2786"/>
                      <a:pt x="757" y="2769"/>
                    </a:cubicBezTo>
                    <a:cubicBezTo>
                      <a:pt x="628" y="2760"/>
                      <a:pt x="508" y="2734"/>
                      <a:pt x="388" y="2691"/>
                    </a:cubicBezTo>
                    <a:cubicBezTo>
                      <a:pt x="267" y="2657"/>
                      <a:pt x="147" y="2605"/>
                      <a:pt x="35" y="2537"/>
                    </a:cubicBezTo>
                    <a:lnTo>
                      <a:pt x="18" y="2537"/>
                    </a:lnTo>
                    <a:cubicBezTo>
                      <a:pt x="1" y="2571"/>
                      <a:pt x="1" y="2571"/>
                      <a:pt x="10" y="25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57"/>
            <p:cNvGrpSpPr/>
            <p:nvPr/>
          </p:nvGrpSpPr>
          <p:grpSpPr>
            <a:xfrm flipH="1">
              <a:off x="951835" y="1133886"/>
              <a:ext cx="586944" cy="464835"/>
              <a:chOff x="404735" y="426417"/>
              <a:chExt cx="410336" cy="324946"/>
            </a:xfrm>
          </p:grpSpPr>
          <p:sp>
            <p:nvSpPr>
              <p:cNvPr id="2322" name="Google Shape;2322;p57"/>
              <p:cNvSpPr/>
              <p:nvPr/>
            </p:nvSpPr>
            <p:spPr>
              <a:xfrm>
                <a:off x="404735" y="426417"/>
                <a:ext cx="208498"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633540" y="631063"/>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750287" y="488559"/>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5" name="Google Shape;2325;p57"/>
          <p:cNvGrpSpPr/>
          <p:nvPr/>
        </p:nvGrpSpPr>
        <p:grpSpPr>
          <a:xfrm>
            <a:off x="7715622" y="3720158"/>
            <a:ext cx="1353148" cy="1321531"/>
            <a:chOff x="6670593" y="2183601"/>
            <a:chExt cx="2147166" cy="2096996"/>
          </a:xfrm>
        </p:grpSpPr>
        <p:sp>
          <p:nvSpPr>
            <p:cNvPr id="2326" name="Google Shape;2326;p57"/>
            <p:cNvSpPr/>
            <p:nvPr/>
          </p:nvSpPr>
          <p:spPr>
            <a:xfrm rot="-3088818" flipH="1">
              <a:off x="7040063" y="2336295"/>
              <a:ext cx="1050965" cy="1370528"/>
            </a:xfrm>
            <a:custGeom>
              <a:avLst/>
              <a:gdLst/>
              <a:ahLst/>
              <a:cxnLst/>
              <a:rect l="l" t="t" r="r" b="b"/>
              <a:pathLst>
                <a:path w="29650" h="38666" extrusionOk="0">
                  <a:moveTo>
                    <a:pt x="22790" y="17545"/>
                  </a:moveTo>
                  <a:cubicBezTo>
                    <a:pt x="22497" y="17588"/>
                    <a:pt x="22153" y="17450"/>
                    <a:pt x="21749" y="17192"/>
                  </a:cubicBezTo>
                  <a:cubicBezTo>
                    <a:pt x="20735" y="16582"/>
                    <a:pt x="19437" y="15258"/>
                    <a:pt x="17976" y="13634"/>
                  </a:cubicBezTo>
                  <a:cubicBezTo>
                    <a:pt x="14743" y="10032"/>
                    <a:pt x="10763" y="4917"/>
                    <a:pt x="7660" y="2166"/>
                  </a:cubicBezTo>
                  <a:cubicBezTo>
                    <a:pt x="6594" y="1221"/>
                    <a:pt x="5632" y="559"/>
                    <a:pt x="4823" y="301"/>
                  </a:cubicBezTo>
                  <a:cubicBezTo>
                    <a:pt x="3869" y="0"/>
                    <a:pt x="3104" y="215"/>
                    <a:pt x="2614" y="1118"/>
                  </a:cubicBezTo>
                  <a:cubicBezTo>
                    <a:pt x="1884" y="2476"/>
                    <a:pt x="2382" y="4152"/>
                    <a:pt x="3611" y="5940"/>
                  </a:cubicBezTo>
                  <a:cubicBezTo>
                    <a:pt x="5795" y="9112"/>
                    <a:pt x="10256" y="12705"/>
                    <a:pt x="13334" y="15568"/>
                  </a:cubicBezTo>
                  <a:cubicBezTo>
                    <a:pt x="14786" y="16926"/>
                    <a:pt x="15938" y="18095"/>
                    <a:pt x="16351" y="19006"/>
                  </a:cubicBezTo>
                  <a:cubicBezTo>
                    <a:pt x="16523" y="19393"/>
                    <a:pt x="16557" y="19711"/>
                    <a:pt x="16394" y="19960"/>
                  </a:cubicBezTo>
                  <a:cubicBezTo>
                    <a:pt x="16334" y="20064"/>
                    <a:pt x="16145" y="19995"/>
                    <a:pt x="15938" y="19935"/>
                  </a:cubicBezTo>
                  <a:cubicBezTo>
                    <a:pt x="15560" y="19823"/>
                    <a:pt x="15139" y="19608"/>
                    <a:pt x="15001" y="19556"/>
                  </a:cubicBezTo>
                  <a:cubicBezTo>
                    <a:pt x="13256" y="18748"/>
                    <a:pt x="7420" y="13530"/>
                    <a:pt x="3706" y="11648"/>
                  </a:cubicBezTo>
                  <a:cubicBezTo>
                    <a:pt x="1978" y="10771"/>
                    <a:pt x="672" y="10702"/>
                    <a:pt x="267" y="11742"/>
                  </a:cubicBezTo>
                  <a:cubicBezTo>
                    <a:pt x="1" y="12430"/>
                    <a:pt x="182" y="13221"/>
                    <a:pt x="586" y="13986"/>
                  </a:cubicBezTo>
                  <a:cubicBezTo>
                    <a:pt x="1110" y="15000"/>
                    <a:pt x="2004" y="15963"/>
                    <a:pt x="2563" y="16531"/>
                  </a:cubicBezTo>
                  <a:cubicBezTo>
                    <a:pt x="5167" y="19213"/>
                    <a:pt x="8236" y="22144"/>
                    <a:pt x="11434" y="24981"/>
                  </a:cubicBezTo>
                  <a:cubicBezTo>
                    <a:pt x="12749" y="26150"/>
                    <a:pt x="14082" y="27293"/>
                    <a:pt x="15414" y="28402"/>
                  </a:cubicBezTo>
                  <a:cubicBezTo>
                    <a:pt x="19489" y="31780"/>
                    <a:pt x="23469" y="34823"/>
                    <a:pt x="26537" y="36886"/>
                  </a:cubicBezTo>
                  <a:cubicBezTo>
                    <a:pt x="27535" y="37557"/>
                    <a:pt x="28437" y="38124"/>
                    <a:pt x="29219" y="38545"/>
                  </a:cubicBezTo>
                  <a:cubicBezTo>
                    <a:pt x="29297" y="38580"/>
                    <a:pt x="29366" y="38640"/>
                    <a:pt x="29443" y="38657"/>
                  </a:cubicBezTo>
                  <a:cubicBezTo>
                    <a:pt x="29512" y="38666"/>
                    <a:pt x="29520" y="38640"/>
                    <a:pt x="29581" y="38623"/>
                  </a:cubicBezTo>
                  <a:cubicBezTo>
                    <a:pt x="29606" y="38640"/>
                    <a:pt x="29623" y="38631"/>
                    <a:pt x="29641" y="38614"/>
                  </a:cubicBezTo>
                  <a:cubicBezTo>
                    <a:pt x="29649" y="38588"/>
                    <a:pt x="29641" y="38563"/>
                    <a:pt x="29623" y="38554"/>
                  </a:cubicBezTo>
                  <a:cubicBezTo>
                    <a:pt x="29606" y="38485"/>
                    <a:pt x="29623" y="38460"/>
                    <a:pt x="29581" y="38399"/>
                  </a:cubicBezTo>
                  <a:cubicBezTo>
                    <a:pt x="29555" y="38356"/>
                    <a:pt x="29495" y="38339"/>
                    <a:pt x="29443" y="38313"/>
                  </a:cubicBezTo>
                  <a:cubicBezTo>
                    <a:pt x="28833" y="37909"/>
                    <a:pt x="28145" y="37428"/>
                    <a:pt x="27388" y="36886"/>
                  </a:cubicBezTo>
                  <a:cubicBezTo>
                    <a:pt x="24982" y="35167"/>
                    <a:pt x="21887" y="32777"/>
                    <a:pt x="18586" y="30035"/>
                  </a:cubicBezTo>
                  <a:cubicBezTo>
                    <a:pt x="17030" y="28737"/>
                    <a:pt x="15431" y="27353"/>
                    <a:pt x="13815" y="25961"/>
                  </a:cubicBezTo>
                  <a:cubicBezTo>
                    <a:pt x="9990" y="22668"/>
                    <a:pt x="6147" y="19230"/>
                    <a:pt x="3010" y="16084"/>
                  </a:cubicBezTo>
                  <a:cubicBezTo>
                    <a:pt x="2485" y="15551"/>
                    <a:pt x="1617" y="14657"/>
                    <a:pt x="1101" y="13711"/>
                  </a:cubicBezTo>
                  <a:cubicBezTo>
                    <a:pt x="783" y="13109"/>
                    <a:pt x="586" y="12490"/>
                    <a:pt x="792" y="11940"/>
                  </a:cubicBezTo>
                  <a:cubicBezTo>
                    <a:pt x="938" y="11545"/>
                    <a:pt x="1299" y="11450"/>
                    <a:pt x="1780" y="11519"/>
                  </a:cubicBezTo>
                  <a:cubicBezTo>
                    <a:pt x="2597" y="11631"/>
                    <a:pt x="3715" y="12181"/>
                    <a:pt x="4970" y="12946"/>
                  </a:cubicBezTo>
                  <a:cubicBezTo>
                    <a:pt x="8623" y="15172"/>
                    <a:pt x="13325" y="19195"/>
                    <a:pt x="14864" y="19883"/>
                  </a:cubicBezTo>
                  <a:cubicBezTo>
                    <a:pt x="15027" y="19960"/>
                    <a:pt x="15595" y="20236"/>
                    <a:pt x="16024" y="20313"/>
                  </a:cubicBezTo>
                  <a:cubicBezTo>
                    <a:pt x="16334" y="20382"/>
                    <a:pt x="16574" y="20330"/>
                    <a:pt x="16686" y="20167"/>
                  </a:cubicBezTo>
                  <a:cubicBezTo>
                    <a:pt x="16910" y="19832"/>
                    <a:pt x="16901" y="19385"/>
                    <a:pt x="16686" y="18877"/>
                  </a:cubicBezTo>
                  <a:cubicBezTo>
                    <a:pt x="16282" y="17932"/>
                    <a:pt x="15139" y="16668"/>
                    <a:pt x="13652" y="15241"/>
                  </a:cubicBezTo>
                  <a:cubicBezTo>
                    <a:pt x="10634" y="12370"/>
                    <a:pt x="6207" y="8803"/>
                    <a:pt x="4058" y="5648"/>
                  </a:cubicBezTo>
                  <a:cubicBezTo>
                    <a:pt x="2975" y="4057"/>
                    <a:pt x="2460" y="2605"/>
                    <a:pt x="3113" y="1401"/>
                  </a:cubicBezTo>
                  <a:cubicBezTo>
                    <a:pt x="3457" y="774"/>
                    <a:pt x="3981" y="645"/>
                    <a:pt x="4643" y="860"/>
                  </a:cubicBezTo>
                  <a:cubicBezTo>
                    <a:pt x="5399" y="1100"/>
                    <a:pt x="6293" y="1736"/>
                    <a:pt x="7282" y="2613"/>
                  </a:cubicBezTo>
                  <a:cubicBezTo>
                    <a:pt x="10368" y="5355"/>
                    <a:pt x="14305" y="10470"/>
                    <a:pt x="17554" y="14038"/>
                  </a:cubicBezTo>
                  <a:cubicBezTo>
                    <a:pt x="19067" y="15705"/>
                    <a:pt x="20443" y="17029"/>
                    <a:pt x="21491" y="17648"/>
                  </a:cubicBezTo>
                  <a:cubicBezTo>
                    <a:pt x="22050" y="17983"/>
                    <a:pt x="22532" y="18112"/>
                    <a:pt x="22901" y="18035"/>
                  </a:cubicBezTo>
                  <a:cubicBezTo>
                    <a:pt x="23142" y="17992"/>
                    <a:pt x="23297" y="17751"/>
                    <a:pt x="23280" y="17373"/>
                  </a:cubicBezTo>
                  <a:cubicBezTo>
                    <a:pt x="23254" y="16694"/>
                    <a:pt x="22755" y="15482"/>
                    <a:pt x="22686" y="15344"/>
                  </a:cubicBezTo>
                  <a:cubicBezTo>
                    <a:pt x="22239" y="14510"/>
                    <a:pt x="20065" y="11235"/>
                    <a:pt x="19214" y="9198"/>
                  </a:cubicBezTo>
                  <a:cubicBezTo>
                    <a:pt x="19016" y="8725"/>
                    <a:pt x="18887" y="8313"/>
                    <a:pt x="18878" y="8029"/>
                  </a:cubicBezTo>
                  <a:cubicBezTo>
                    <a:pt x="18870" y="7874"/>
                    <a:pt x="18895" y="7754"/>
                    <a:pt x="19016" y="7719"/>
                  </a:cubicBezTo>
                  <a:cubicBezTo>
                    <a:pt x="19214" y="7668"/>
                    <a:pt x="19540" y="7780"/>
                    <a:pt x="20056" y="8072"/>
                  </a:cubicBezTo>
                  <a:cubicBezTo>
                    <a:pt x="20348" y="8235"/>
                    <a:pt x="20615" y="8433"/>
                    <a:pt x="20873" y="8648"/>
                  </a:cubicBezTo>
                  <a:cubicBezTo>
                    <a:pt x="21251" y="8974"/>
                    <a:pt x="21595" y="9353"/>
                    <a:pt x="21930" y="9731"/>
                  </a:cubicBezTo>
                  <a:cubicBezTo>
                    <a:pt x="21973" y="9774"/>
                    <a:pt x="22033" y="9774"/>
                    <a:pt x="22076" y="9740"/>
                  </a:cubicBezTo>
                  <a:cubicBezTo>
                    <a:pt x="22119" y="9705"/>
                    <a:pt x="22128" y="9636"/>
                    <a:pt x="22093" y="9602"/>
                  </a:cubicBezTo>
                  <a:cubicBezTo>
                    <a:pt x="21749" y="9215"/>
                    <a:pt x="21406" y="8828"/>
                    <a:pt x="21019" y="8485"/>
                  </a:cubicBezTo>
                  <a:cubicBezTo>
                    <a:pt x="20761" y="8252"/>
                    <a:pt x="20486" y="8046"/>
                    <a:pt x="20176" y="7866"/>
                  </a:cubicBezTo>
                  <a:cubicBezTo>
                    <a:pt x="18844" y="7075"/>
                    <a:pt x="18491" y="7462"/>
                    <a:pt x="18638" y="8321"/>
                  </a:cubicBezTo>
                  <a:cubicBezTo>
                    <a:pt x="18938" y="10075"/>
                    <a:pt x="21792" y="14536"/>
                    <a:pt x="22308" y="15542"/>
                  </a:cubicBezTo>
                  <a:cubicBezTo>
                    <a:pt x="22351" y="15628"/>
                    <a:pt x="22557" y="16161"/>
                    <a:pt x="22695" y="16694"/>
                  </a:cubicBezTo>
                  <a:cubicBezTo>
                    <a:pt x="22764" y="16943"/>
                    <a:pt x="22815" y="17192"/>
                    <a:pt x="22815" y="17382"/>
                  </a:cubicBezTo>
                  <a:cubicBezTo>
                    <a:pt x="22807" y="17425"/>
                    <a:pt x="22798" y="17502"/>
                    <a:pt x="22790" y="17545"/>
                  </a:cubicBez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7" name="Google Shape;2327;p57"/>
            <p:cNvGrpSpPr/>
            <p:nvPr/>
          </p:nvGrpSpPr>
          <p:grpSpPr>
            <a:xfrm>
              <a:off x="6670593" y="2875964"/>
              <a:ext cx="2147166" cy="983560"/>
              <a:chOff x="870400" y="3023300"/>
              <a:chExt cx="908200" cy="416075"/>
            </a:xfrm>
          </p:grpSpPr>
          <p:sp>
            <p:nvSpPr>
              <p:cNvPr id="2328" name="Google Shape;2328;p57"/>
              <p:cNvSpPr/>
              <p:nvPr/>
            </p:nvSpPr>
            <p:spPr>
              <a:xfrm>
                <a:off x="870400" y="3126875"/>
                <a:ext cx="634850" cy="312500"/>
              </a:xfrm>
              <a:custGeom>
                <a:avLst/>
                <a:gdLst/>
                <a:ahLst/>
                <a:cxnLst/>
                <a:rect l="l" t="t" r="r" b="b"/>
                <a:pathLst>
                  <a:path w="25394" h="12500" extrusionOk="0">
                    <a:moveTo>
                      <a:pt x="11287" y="1"/>
                    </a:moveTo>
                    <a:lnTo>
                      <a:pt x="25394" y="8666"/>
                    </a:lnTo>
                    <a:lnTo>
                      <a:pt x="14253" y="12499"/>
                    </a:lnTo>
                    <a:lnTo>
                      <a:pt x="0" y="330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1147200" y="3066275"/>
                <a:ext cx="631400" cy="277900"/>
              </a:xfrm>
              <a:custGeom>
                <a:avLst/>
                <a:gdLst/>
                <a:ahLst/>
                <a:cxnLst/>
                <a:rect l="l" t="t" r="r" b="b"/>
                <a:pathLst>
                  <a:path w="25256" h="11116" extrusionOk="0">
                    <a:moveTo>
                      <a:pt x="10109" y="0"/>
                    </a:moveTo>
                    <a:lnTo>
                      <a:pt x="25256" y="7746"/>
                    </a:lnTo>
                    <a:lnTo>
                      <a:pt x="14322" y="11115"/>
                    </a:lnTo>
                    <a:lnTo>
                      <a:pt x="0" y="24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897475" y="3023300"/>
                <a:ext cx="859000" cy="392650"/>
              </a:xfrm>
              <a:custGeom>
                <a:avLst/>
                <a:gdLst/>
                <a:ahLst/>
                <a:cxnLst/>
                <a:rect l="l" t="t" r="r" b="b"/>
                <a:pathLst>
                  <a:path w="34360" h="15706" extrusionOk="0">
                    <a:moveTo>
                      <a:pt x="791" y="5742"/>
                    </a:moveTo>
                    <a:cubicBezTo>
                      <a:pt x="791" y="5742"/>
                      <a:pt x="8803" y="439"/>
                      <a:pt x="11614" y="3103"/>
                    </a:cubicBezTo>
                    <a:cubicBezTo>
                      <a:pt x="11614" y="3103"/>
                      <a:pt x="13333" y="0"/>
                      <a:pt x="19041" y="980"/>
                    </a:cubicBezTo>
                    <a:lnTo>
                      <a:pt x="34360" y="8321"/>
                    </a:lnTo>
                    <a:lnTo>
                      <a:pt x="33878" y="9147"/>
                    </a:lnTo>
                    <a:lnTo>
                      <a:pt x="23520" y="12284"/>
                    </a:lnTo>
                    <a:lnTo>
                      <a:pt x="13204" y="15705"/>
                    </a:lnTo>
                    <a:lnTo>
                      <a:pt x="1" y="72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1187375" y="3100225"/>
                <a:ext cx="311425" cy="202475"/>
              </a:xfrm>
              <a:custGeom>
                <a:avLst/>
                <a:gdLst/>
                <a:ahLst/>
                <a:cxnLst/>
                <a:rect l="l" t="t" r="r" b="b"/>
                <a:pathLst>
                  <a:path w="12457" h="8099" extrusionOk="0">
                    <a:moveTo>
                      <a:pt x="9" y="9"/>
                    </a:moveTo>
                    <a:cubicBezTo>
                      <a:pt x="104" y="87"/>
                      <a:pt x="207" y="164"/>
                      <a:pt x="310" y="233"/>
                    </a:cubicBezTo>
                    <a:cubicBezTo>
                      <a:pt x="379" y="276"/>
                      <a:pt x="456" y="327"/>
                      <a:pt x="525" y="362"/>
                    </a:cubicBezTo>
                    <a:cubicBezTo>
                      <a:pt x="1170" y="757"/>
                      <a:pt x="1892" y="1195"/>
                      <a:pt x="2657" y="1668"/>
                    </a:cubicBezTo>
                    <a:cubicBezTo>
                      <a:pt x="4669" y="2898"/>
                      <a:pt x="6964" y="4316"/>
                      <a:pt x="8829" y="5502"/>
                    </a:cubicBezTo>
                    <a:cubicBezTo>
                      <a:pt x="10084" y="6319"/>
                      <a:pt x="11133" y="7024"/>
                      <a:pt x="11769" y="7496"/>
                    </a:cubicBezTo>
                    <a:cubicBezTo>
                      <a:pt x="12027" y="7686"/>
                      <a:pt x="12207" y="7840"/>
                      <a:pt x="12311" y="7952"/>
                    </a:cubicBezTo>
                    <a:cubicBezTo>
                      <a:pt x="12371" y="8004"/>
                      <a:pt x="12414" y="8038"/>
                      <a:pt x="12405" y="8072"/>
                    </a:cubicBezTo>
                    <a:cubicBezTo>
                      <a:pt x="12405" y="8090"/>
                      <a:pt x="12414" y="8098"/>
                      <a:pt x="12422" y="8098"/>
                    </a:cubicBezTo>
                    <a:cubicBezTo>
                      <a:pt x="12440" y="8098"/>
                      <a:pt x="12448" y="8090"/>
                      <a:pt x="12448" y="8081"/>
                    </a:cubicBezTo>
                    <a:cubicBezTo>
                      <a:pt x="12457" y="8047"/>
                      <a:pt x="12431" y="7986"/>
                      <a:pt x="12362" y="7909"/>
                    </a:cubicBezTo>
                    <a:cubicBezTo>
                      <a:pt x="12268" y="7797"/>
                      <a:pt x="12078" y="7634"/>
                      <a:pt x="11821" y="7436"/>
                    </a:cubicBezTo>
                    <a:cubicBezTo>
                      <a:pt x="11193" y="6955"/>
                      <a:pt x="10136" y="6233"/>
                      <a:pt x="8881" y="5425"/>
                    </a:cubicBezTo>
                    <a:cubicBezTo>
                      <a:pt x="7024" y="4221"/>
                      <a:pt x="4746" y="2794"/>
                      <a:pt x="2717" y="1565"/>
                    </a:cubicBezTo>
                    <a:cubicBezTo>
                      <a:pt x="1952" y="1101"/>
                      <a:pt x="1221" y="671"/>
                      <a:pt x="577" y="293"/>
                    </a:cubicBezTo>
                    <a:cubicBezTo>
                      <a:pt x="499" y="250"/>
                      <a:pt x="431" y="198"/>
                      <a:pt x="362" y="164"/>
                    </a:cubicBezTo>
                    <a:cubicBezTo>
                      <a:pt x="250" y="104"/>
                      <a:pt x="130" y="52"/>
                      <a:pt x="18" y="1"/>
                    </a:cubicBezTo>
                    <a:lnTo>
                      <a:pt x="1" y="1"/>
                    </a:lnTo>
                    <a:cubicBezTo>
                      <a:pt x="1" y="9"/>
                      <a:pt x="1" y="9"/>
                      <a:pt x="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1496625" y="3228525"/>
                <a:ext cx="260275" cy="73950"/>
              </a:xfrm>
              <a:custGeom>
                <a:avLst/>
                <a:gdLst/>
                <a:ahLst/>
                <a:cxnLst/>
                <a:rect l="l" t="t" r="r" b="b"/>
                <a:pathLst>
                  <a:path w="10411" h="2958" extrusionOk="0">
                    <a:moveTo>
                      <a:pt x="35" y="2949"/>
                    </a:moveTo>
                    <a:cubicBezTo>
                      <a:pt x="61" y="2915"/>
                      <a:pt x="78" y="2897"/>
                      <a:pt x="104" y="2863"/>
                    </a:cubicBezTo>
                    <a:cubicBezTo>
                      <a:pt x="113" y="2854"/>
                      <a:pt x="113" y="2846"/>
                      <a:pt x="121" y="2829"/>
                    </a:cubicBezTo>
                    <a:cubicBezTo>
                      <a:pt x="259" y="2476"/>
                      <a:pt x="551" y="2167"/>
                      <a:pt x="895" y="1883"/>
                    </a:cubicBezTo>
                    <a:cubicBezTo>
                      <a:pt x="1471" y="1436"/>
                      <a:pt x="2210" y="1092"/>
                      <a:pt x="2734" y="895"/>
                    </a:cubicBezTo>
                    <a:cubicBezTo>
                      <a:pt x="3723" y="516"/>
                      <a:pt x="4668" y="336"/>
                      <a:pt x="5743" y="233"/>
                    </a:cubicBezTo>
                    <a:cubicBezTo>
                      <a:pt x="6800" y="138"/>
                      <a:pt x="7987" y="147"/>
                      <a:pt x="9465" y="86"/>
                    </a:cubicBezTo>
                    <a:cubicBezTo>
                      <a:pt x="9757" y="78"/>
                      <a:pt x="10067" y="61"/>
                      <a:pt x="10394" y="44"/>
                    </a:cubicBezTo>
                    <a:cubicBezTo>
                      <a:pt x="10402" y="44"/>
                      <a:pt x="10411" y="35"/>
                      <a:pt x="10411" y="26"/>
                    </a:cubicBezTo>
                    <a:cubicBezTo>
                      <a:pt x="10411" y="26"/>
                      <a:pt x="10402" y="18"/>
                      <a:pt x="10394" y="18"/>
                    </a:cubicBezTo>
                    <a:cubicBezTo>
                      <a:pt x="10067" y="18"/>
                      <a:pt x="9757" y="9"/>
                      <a:pt x="9465" y="9"/>
                    </a:cubicBezTo>
                    <a:cubicBezTo>
                      <a:pt x="7987" y="1"/>
                      <a:pt x="6792" y="18"/>
                      <a:pt x="5726" y="104"/>
                    </a:cubicBezTo>
                    <a:cubicBezTo>
                      <a:pt x="4643" y="190"/>
                      <a:pt x="3689" y="379"/>
                      <a:pt x="2683" y="766"/>
                    </a:cubicBezTo>
                    <a:cubicBezTo>
                      <a:pt x="2150" y="972"/>
                      <a:pt x="1402" y="1324"/>
                      <a:pt x="826" y="1789"/>
                    </a:cubicBezTo>
                    <a:cubicBezTo>
                      <a:pt x="456" y="2081"/>
                      <a:pt x="155" y="2416"/>
                      <a:pt x="18" y="2794"/>
                    </a:cubicBezTo>
                    <a:cubicBezTo>
                      <a:pt x="18" y="2811"/>
                      <a:pt x="9" y="2820"/>
                      <a:pt x="9" y="2837"/>
                    </a:cubicBezTo>
                    <a:cubicBezTo>
                      <a:pt x="1" y="2872"/>
                      <a:pt x="9" y="2906"/>
                      <a:pt x="18" y="2940"/>
                    </a:cubicBezTo>
                    <a:cubicBezTo>
                      <a:pt x="18" y="2949"/>
                      <a:pt x="18" y="2958"/>
                      <a:pt x="18" y="2958"/>
                    </a:cubicBezTo>
                    <a:cubicBezTo>
                      <a:pt x="27" y="2958"/>
                      <a:pt x="35" y="2949"/>
                      <a:pt x="35"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1498775" y="3239050"/>
                <a:ext cx="252125" cy="78675"/>
              </a:xfrm>
              <a:custGeom>
                <a:avLst/>
                <a:gdLst/>
                <a:ahLst/>
                <a:cxnLst/>
                <a:rect l="l" t="t" r="r" b="b"/>
                <a:pathLst>
                  <a:path w="10085" h="3147" extrusionOk="0">
                    <a:moveTo>
                      <a:pt x="44" y="3138"/>
                    </a:moveTo>
                    <a:cubicBezTo>
                      <a:pt x="61" y="3104"/>
                      <a:pt x="87" y="3095"/>
                      <a:pt x="104" y="3061"/>
                    </a:cubicBezTo>
                    <a:cubicBezTo>
                      <a:pt x="112" y="3052"/>
                      <a:pt x="112" y="3035"/>
                      <a:pt x="121" y="3027"/>
                    </a:cubicBezTo>
                    <a:cubicBezTo>
                      <a:pt x="259" y="2674"/>
                      <a:pt x="534" y="2365"/>
                      <a:pt x="878" y="2098"/>
                    </a:cubicBezTo>
                    <a:cubicBezTo>
                      <a:pt x="1436" y="1668"/>
                      <a:pt x="2150" y="1333"/>
                      <a:pt x="2683" y="1135"/>
                    </a:cubicBezTo>
                    <a:cubicBezTo>
                      <a:pt x="3671" y="757"/>
                      <a:pt x="4565" y="525"/>
                      <a:pt x="5571" y="370"/>
                    </a:cubicBezTo>
                    <a:cubicBezTo>
                      <a:pt x="6577" y="224"/>
                      <a:pt x="7703" y="164"/>
                      <a:pt x="9164" y="95"/>
                    </a:cubicBezTo>
                    <a:cubicBezTo>
                      <a:pt x="9457" y="78"/>
                      <a:pt x="9757" y="61"/>
                      <a:pt x="10067" y="44"/>
                    </a:cubicBezTo>
                    <a:cubicBezTo>
                      <a:pt x="10075" y="44"/>
                      <a:pt x="10084" y="35"/>
                      <a:pt x="10084" y="27"/>
                    </a:cubicBezTo>
                    <a:cubicBezTo>
                      <a:pt x="10084" y="18"/>
                      <a:pt x="10075" y="9"/>
                      <a:pt x="10067" y="9"/>
                    </a:cubicBezTo>
                    <a:cubicBezTo>
                      <a:pt x="9757" y="9"/>
                      <a:pt x="9457" y="1"/>
                      <a:pt x="9164" y="1"/>
                    </a:cubicBezTo>
                    <a:cubicBezTo>
                      <a:pt x="7694" y="18"/>
                      <a:pt x="6560" y="87"/>
                      <a:pt x="5554" y="233"/>
                    </a:cubicBezTo>
                    <a:cubicBezTo>
                      <a:pt x="4531" y="379"/>
                      <a:pt x="3628" y="611"/>
                      <a:pt x="2631" y="998"/>
                    </a:cubicBezTo>
                    <a:cubicBezTo>
                      <a:pt x="2090" y="1204"/>
                      <a:pt x="1359" y="1548"/>
                      <a:pt x="800" y="1995"/>
                    </a:cubicBezTo>
                    <a:cubicBezTo>
                      <a:pt x="439" y="2279"/>
                      <a:pt x="147" y="2614"/>
                      <a:pt x="18" y="2984"/>
                    </a:cubicBezTo>
                    <a:cubicBezTo>
                      <a:pt x="18" y="3001"/>
                      <a:pt x="9" y="3009"/>
                      <a:pt x="1" y="3027"/>
                    </a:cubicBezTo>
                    <a:cubicBezTo>
                      <a:pt x="1" y="3070"/>
                      <a:pt x="9" y="3095"/>
                      <a:pt x="18" y="3130"/>
                    </a:cubicBezTo>
                    <a:cubicBezTo>
                      <a:pt x="18" y="3138"/>
                      <a:pt x="18" y="3147"/>
                      <a:pt x="27" y="3147"/>
                    </a:cubicBezTo>
                    <a:cubicBezTo>
                      <a:pt x="27" y="3147"/>
                      <a:pt x="35" y="3147"/>
                      <a:pt x="44" y="31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1502875" y="3247875"/>
                <a:ext cx="242200" cy="77375"/>
              </a:xfrm>
              <a:custGeom>
                <a:avLst/>
                <a:gdLst/>
                <a:ahLst/>
                <a:cxnLst/>
                <a:rect l="l" t="t" r="r" b="b"/>
                <a:pathLst>
                  <a:path w="9688" h="3095" extrusionOk="0">
                    <a:moveTo>
                      <a:pt x="17" y="3086"/>
                    </a:moveTo>
                    <a:cubicBezTo>
                      <a:pt x="52" y="3069"/>
                      <a:pt x="77" y="3069"/>
                      <a:pt x="112" y="3052"/>
                    </a:cubicBezTo>
                    <a:cubicBezTo>
                      <a:pt x="163" y="3009"/>
                      <a:pt x="215" y="2949"/>
                      <a:pt x="258" y="2897"/>
                    </a:cubicBezTo>
                    <a:cubicBezTo>
                      <a:pt x="894" y="2252"/>
                      <a:pt x="1659" y="1823"/>
                      <a:pt x="2613" y="1487"/>
                    </a:cubicBezTo>
                    <a:cubicBezTo>
                      <a:pt x="4075" y="980"/>
                      <a:pt x="5931" y="714"/>
                      <a:pt x="8261" y="310"/>
                    </a:cubicBezTo>
                    <a:cubicBezTo>
                      <a:pt x="8450" y="275"/>
                      <a:pt x="8639" y="249"/>
                      <a:pt x="8828" y="215"/>
                    </a:cubicBezTo>
                    <a:cubicBezTo>
                      <a:pt x="9112" y="155"/>
                      <a:pt x="9387" y="95"/>
                      <a:pt x="9679" y="35"/>
                    </a:cubicBezTo>
                    <a:cubicBezTo>
                      <a:pt x="9688" y="35"/>
                      <a:pt x="9688" y="26"/>
                      <a:pt x="9688" y="17"/>
                    </a:cubicBezTo>
                    <a:cubicBezTo>
                      <a:pt x="9688" y="9"/>
                      <a:pt x="9688" y="0"/>
                      <a:pt x="9679" y="9"/>
                    </a:cubicBezTo>
                    <a:cubicBezTo>
                      <a:pt x="9387" y="52"/>
                      <a:pt x="9095" y="86"/>
                      <a:pt x="8820" y="129"/>
                    </a:cubicBezTo>
                    <a:cubicBezTo>
                      <a:pt x="8622" y="164"/>
                      <a:pt x="8433" y="189"/>
                      <a:pt x="8244" y="224"/>
                    </a:cubicBezTo>
                    <a:cubicBezTo>
                      <a:pt x="5906" y="593"/>
                      <a:pt x="4032" y="851"/>
                      <a:pt x="2562" y="1367"/>
                    </a:cubicBezTo>
                    <a:cubicBezTo>
                      <a:pt x="1599" y="1702"/>
                      <a:pt x="799" y="2149"/>
                      <a:pt x="181" y="2820"/>
                    </a:cubicBezTo>
                    <a:cubicBezTo>
                      <a:pt x="129" y="2871"/>
                      <a:pt x="69" y="2914"/>
                      <a:pt x="34" y="2983"/>
                    </a:cubicBezTo>
                    <a:cubicBezTo>
                      <a:pt x="17" y="3017"/>
                      <a:pt x="17" y="3052"/>
                      <a:pt x="9" y="3078"/>
                    </a:cubicBezTo>
                    <a:cubicBezTo>
                      <a:pt x="0" y="3086"/>
                      <a:pt x="0" y="3095"/>
                      <a:pt x="9" y="3095"/>
                    </a:cubicBezTo>
                    <a:cubicBezTo>
                      <a:pt x="9" y="3095"/>
                      <a:pt x="17" y="3095"/>
                      <a:pt x="17" y="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916600" y="3163625"/>
                <a:ext cx="586925" cy="214075"/>
              </a:xfrm>
              <a:custGeom>
                <a:avLst/>
                <a:gdLst/>
                <a:ahLst/>
                <a:cxnLst/>
                <a:rect l="l" t="t" r="r" b="b"/>
                <a:pathLst>
                  <a:path w="23477" h="8563" extrusionOk="0">
                    <a:moveTo>
                      <a:pt x="23477" y="6448"/>
                    </a:moveTo>
                    <a:cubicBezTo>
                      <a:pt x="23425" y="6362"/>
                      <a:pt x="23391" y="6276"/>
                      <a:pt x="23374" y="6190"/>
                    </a:cubicBezTo>
                    <a:cubicBezTo>
                      <a:pt x="23314" y="5932"/>
                      <a:pt x="23374" y="5708"/>
                      <a:pt x="23288" y="5528"/>
                    </a:cubicBezTo>
                    <a:cubicBezTo>
                      <a:pt x="22927" y="4754"/>
                      <a:pt x="21663" y="4763"/>
                      <a:pt x="20142" y="5167"/>
                    </a:cubicBezTo>
                    <a:cubicBezTo>
                      <a:pt x="19445" y="5356"/>
                      <a:pt x="18689" y="5631"/>
                      <a:pt x="17941" y="5940"/>
                    </a:cubicBezTo>
                    <a:cubicBezTo>
                      <a:pt x="15680" y="6877"/>
                      <a:pt x="13497" y="8115"/>
                      <a:pt x="13127" y="8330"/>
                    </a:cubicBezTo>
                    <a:cubicBezTo>
                      <a:pt x="12414" y="7875"/>
                      <a:pt x="4548" y="2837"/>
                      <a:pt x="1367" y="834"/>
                    </a:cubicBezTo>
                    <a:cubicBezTo>
                      <a:pt x="551" y="319"/>
                      <a:pt x="44" y="9"/>
                      <a:pt x="44" y="9"/>
                    </a:cubicBezTo>
                    <a:cubicBezTo>
                      <a:pt x="26" y="0"/>
                      <a:pt x="18" y="9"/>
                      <a:pt x="1" y="18"/>
                    </a:cubicBezTo>
                    <a:cubicBezTo>
                      <a:pt x="1" y="35"/>
                      <a:pt x="1" y="52"/>
                      <a:pt x="9" y="52"/>
                    </a:cubicBezTo>
                    <a:cubicBezTo>
                      <a:pt x="9" y="52"/>
                      <a:pt x="508" y="387"/>
                      <a:pt x="1307" y="920"/>
                    </a:cubicBezTo>
                    <a:cubicBezTo>
                      <a:pt x="4608" y="3087"/>
                      <a:pt x="13067" y="8537"/>
                      <a:pt x="13067" y="8537"/>
                    </a:cubicBezTo>
                    <a:cubicBezTo>
                      <a:pt x="13093" y="8554"/>
                      <a:pt x="13136" y="8562"/>
                      <a:pt x="13170" y="8537"/>
                    </a:cubicBezTo>
                    <a:cubicBezTo>
                      <a:pt x="13170" y="8537"/>
                      <a:pt x="17210" y="6267"/>
                      <a:pt x="20202" y="5382"/>
                    </a:cubicBezTo>
                    <a:cubicBezTo>
                      <a:pt x="21646" y="4952"/>
                      <a:pt x="22849" y="4832"/>
                      <a:pt x="23228" y="5562"/>
                    </a:cubicBezTo>
                    <a:cubicBezTo>
                      <a:pt x="23314" y="5734"/>
                      <a:pt x="23271" y="5949"/>
                      <a:pt x="23339" y="6207"/>
                    </a:cubicBezTo>
                    <a:cubicBezTo>
                      <a:pt x="23356" y="6284"/>
                      <a:pt x="23391" y="6379"/>
                      <a:pt x="23451" y="6465"/>
                    </a:cubicBezTo>
                    <a:cubicBezTo>
                      <a:pt x="23451" y="6473"/>
                      <a:pt x="23460" y="6473"/>
                      <a:pt x="23468" y="6465"/>
                    </a:cubicBezTo>
                    <a:cubicBezTo>
                      <a:pt x="23477" y="6456"/>
                      <a:pt x="23477" y="6448"/>
                      <a:pt x="23477" y="6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906075" y="3181250"/>
                <a:ext cx="597450" cy="214700"/>
              </a:xfrm>
              <a:custGeom>
                <a:avLst/>
                <a:gdLst/>
                <a:ahLst/>
                <a:cxnLst/>
                <a:rect l="l" t="t" r="r" b="b"/>
                <a:pathLst>
                  <a:path w="23898" h="8588" extrusionOk="0">
                    <a:moveTo>
                      <a:pt x="23898" y="5743"/>
                    </a:moveTo>
                    <a:cubicBezTo>
                      <a:pt x="23726" y="4840"/>
                      <a:pt x="22393" y="4831"/>
                      <a:pt x="20734" y="5244"/>
                    </a:cubicBezTo>
                    <a:cubicBezTo>
                      <a:pt x="20236" y="5373"/>
                      <a:pt x="19711" y="5536"/>
                      <a:pt x="19179" y="5725"/>
                    </a:cubicBezTo>
                    <a:cubicBezTo>
                      <a:pt x="16548" y="6654"/>
                      <a:pt x="13729" y="8141"/>
                      <a:pt x="13316" y="8364"/>
                    </a:cubicBezTo>
                    <a:cubicBezTo>
                      <a:pt x="12602" y="7909"/>
                      <a:pt x="4617" y="2846"/>
                      <a:pt x="1376" y="834"/>
                    </a:cubicBezTo>
                    <a:cubicBezTo>
                      <a:pt x="559" y="318"/>
                      <a:pt x="35" y="9"/>
                      <a:pt x="35" y="9"/>
                    </a:cubicBezTo>
                    <a:cubicBezTo>
                      <a:pt x="26" y="0"/>
                      <a:pt x="9" y="9"/>
                      <a:pt x="0" y="18"/>
                    </a:cubicBezTo>
                    <a:cubicBezTo>
                      <a:pt x="0" y="35"/>
                      <a:pt x="0" y="43"/>
                      <a:pt x="9" y="52"/>
                    </a:cubicBezTo>
                    <a:cubicBezTo>
                      <a:pt x="9" y="52"/>
                      <a:pt x="508" y="387"/>
                      <a:pt x="1324" y="920"/>
                    </a:cubicBezTo>
                    <a:cubicBezTo>
                      <a:pt x="4677" y="3086"/>
                      <a:pt x="13256" y="8562"/>
                      <a:pt x="13256" y="8562"/>
                    </a:cubicBezTo>
                    <a:cubicBezTo>
                      <a:pt x="13282" y="8579"/>
                      <a:pt x="13325" y="8588"/>
                      <a:pt x="13359" y="8562"/>
                    </a:cubicBezTo>
                    <a:cubicBezTo>
                      <a:pt x="13359" y="8562"/>
                      <a:pt x="16428" y="6963"/>
                      <a:pt x="19256" y="5923"/>
                    </a:cubicBezTo>
                    <a:cubicBezTo>
                      <a:pt x="19780" y="5734"/>
                      <a:pt x="20296" y="5562"/>
                      <a:pt x="20786" y="5416"/>
                    </a:cubicBezTo>
                    <a:cubicBezTo>
                      <a:pt x="22385" y="4960"/>
                      <a:pt x="23657" y="4866"/>
                      <a:pt x="23872" y="5734"/>
                    </a:cubicBezTo>
                    <a:cubicBezTo>
                      <a:pt x="23872" y="5743"/>
                      <a:pt x="23881" y="5743"/>
                      <a:pt x="23881" y="5743"/>
                    </a:cubicBezTo>
                    <a:cubicBezTo>
                      <a:pt x="23889" y="5760"/>
                      <a:pt x="23898" y="5751"/>
                      <a:pt x="23898" y="57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7"/>
              <p:cNvSpPr/>
              <p:nvPr/>
            </p:nvSpPr>
            <p:spPr>
              <a:xfrm>
                <a:off x="905850" y="3193275"/>
                <a:ext cx="597675" cy="219450"/>
              </a:xfrm>
              <a:custGeom>
                <a:avLst/>
                <a:gdLst/>
                <a:ahLst/>
                <a:cxnLst/>
                <a:rect l="l" t="t" r="r" b="b"/>
                <a:pathLst>
                  <a:path w="23907" h="8778" extrusionOk="0">
                    <a:moveTo>
                      <a:pt x="23898" y="5253"/>
                    </a:moveTo>
                    <a:cubicBezTo>
                      <a:pt x="23683" y="5081"/>
                      <a:pt x="23365" y="5012"/>
                      <a:pt x="22918" y="5055"/>
                    </a:cubicBezTo>
                    <a:cubicBezTo>
                      <a:pt x="22368" y="5098"/>
                      <a:pt x="21629" y="5296"/>
                      <a:pt x="20614" y="5614"/>
                    </a:cubicBezTo>
                    <a:cubicBezTo>
                      <a:pt x="20219" y="5752"/>
                      <a:pt x="19789" y="5889"/>
                      <a:pt x="19359" y="6044"/>
                    </a:cubicBezTo>
                    <a:cubicBezTo>
                      <a:pt x="18749" y="6250"/>
                      <a:pt x="18122" y="6499"/>
                      <a:pt x="17503" y="6740"/>
                    </a:cubicBezTo>
                    <a:cubicBezTo>
                      <a:pt x="15311" y="7583"/>
                      <a:pt x="13282" y="8416"/>
                      <a:pt x="12947" y="8563"/>
                    </a:cubicBezTo>
                    <a:cubicBezTo>
                      <a:pt x="12276" y="8116"/>
                      <a:pt x="4497" y="2923"/>
                      <a:pt x="1350" y="852"/>
                    </a:cubicBezTo>
                    <a:cubicBezTo>
                      <a:pt x="551" y="327"/>
                      <a:pt x="44" y="9"/>
                      <a:pt x="44" y="9"/>
                    </a:cubicBezTo>
                    <a:cubicBezTo>
                      <a:pt x="35" y="1"/>
                      <a:pt x="18" y="1"/>
                      <a:pt x="9" y="18"/>
                    </a:cubicBezTo>
                    <a:cubicBezTo>
                      <a:pt x="1" y="27"/>
                      <a:pt x="9" y="44"/>
                      <a:pt x="18" y="52"/>
                    </a:cubicBezTo>
                    <a:cubicBezTo>
                      <a:pt x="18" y="52"/>
                      <a:pt x="499" y="396"/>
                      <a:pt x="1299" y="938"/>
                    </a:cubicBezTo>
                    <a:cubicBezTo>
                      <a:pt x="4540" y="3156"/>
                      <a:pt x="12869" y="8752"/>
                      <a:pt x="12869" y="8752"/>
                    </a:cubicBezTo>
                    <a:cubicBezTo>
                      <a:pt x="12904" y="8769"/>
                      <a:pt x="12938" y="8777"/>
                      <a:pt x="12964" y="8760"/>
                    </a:cubicBezTo>
                    <a:cubicBezTo>
                      <a:pt x="12964" y="8760"/>
                      <a:pt x="14726" y="8047"/>
                      <a:pt x="16806" y="7247"/>
                    </a:cubicBezTo>
                    <a:cubicBezTo>
                      <a:pt x="17692" y="6904"/>
                      <a:pt x="18629" y="6551"/>
                      <a:pt x="19514" y="6233"/>
                    </a:cubicBezTo>
                    <a:cubicBezTo>
                      <a:pt x="19918" y="6087"/>
                      <a:pt x="20305" y="5932"/>
                      <a:pt x="20675" y="5795"/>
                    </a:cubicBezTo>
                    <a:cubicBezTo>
                      <a:pt x="21655" y="5434"/>
                      <a:pt x="22385" y="5193"/>
                      <a:pt x="22927" y="5116"/>
                    </a:cubicBezTo>
                    <a:cubicBezTo>
                      <a:pt x="23357" y="5064"/>
                      <a:pt x="23658" y="5098"/>
                      <a:pt x="23881" y="5270"/>
                    </a:cubicBezTo>
                    <a:lnTo>
                      <a:pt x="23898" y="5270"/>
                    </a:lnTo>
                    <a:cubicBezTo>
                      <a:pt x="23907" y="5262"/>
                      <a:pt x="23907" y="5262"/>
                      <a:pt x="23898" y="5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7"/>
              <p:cNvSpPr/>
              <p:nvPr/>
            </p:nvSpPr>
            <p:spPr>
              <a:xfrm>
                <a:off x="971200" y="3101725"/>
                <a:ext cx="220500" cy="79750"/>
              </a:xfrm>
              <a:custGeom>
                <a:avLst/>
                <a:gdLst/>
                <a:ahLst/>
                <a:cxnLst/>
                <a:rect l="l" t="t" r="r" b="b"/>
                <a:pathLst>
                  <a:path w="8820" h="3190" extrusionOk="0">
                    <a:moveTo>
                      <a:pt x="8811" y="439"/>
                    </a:moveTo>
                    <a:cubicBezTo>
                      <a:pt x="8811" y="405"/>
                      <a:pt x="8811" y="396"/>
                      <a:pt x="8803" y="370"/>
                    </a:cubicBezTo>
                    <a:cubicBezTo>
                      <a:pt x="8717" y="233"/>
                      <a:pt x="8536" y="173"/>
                      <a:pt x="8390" y="95"/>
                    </a:cubicBezTo>
                    <a:cubicBezTo>
                      <a:pt x="8252" y="9"/>
                      <a:pt x="8149" y="1"/>
                      <a:pt x="8063" y="27"/>
                    </a:cubicBezTo>
                    <a:cubicBezTo>
                      <a:pt x="7909" y="70"/>
                      <a:pt x="7840" y="250"/>
                      <a:pt x="7762" y="439"/>
                    </a:cubicBezTo>
                    <a:cubicBezTo>
                      <a:pt x="7685" y="602"/>
                      <a:pt x="7590" y="774"/>
                      <a:pt x="7324" y="740"/>
                    </a:cubicBezTo>
                    <a:cubicBezTo>
                      <a:pt x="7075" y="706"/>
                      <a:pt x="6817" y="448"/>
                      <a:pt x="6550" y="327"/>
                    </a:cubicBezTo>
                    <a:cubicBezTo>
                      <a:pt x="6413" y="267"/>
                      <a:pt x="6267" y="241"/>
                      <a:pt x="6121" y="284"/>
                    </a:cubicBezTo>
                    <a:cubicBezTo>
                      <a:pt x="5949" y="336"/>
                      <a:pt x="5906" y="456"/>
                      <a:pt x="5897" y="611"/>
                    </a:cubicBezTo>
                    <a:cubicBezTo>
                      <a:pt x="5897" y="723"/>
                      <a:pt x="5923" y="852"/>
                      <a:pt x="5888" y="946"/>
                    </a:cubicBezTo>
                    <a:cubicBezTo>
                      <a:pt x="5871" y="1007"/>
                      <a:pt x="5820" y="1050"/>
                      <a:pt x="5699" y="1050"/>
                    </a:cubicBezTo>
                    <a:cubicBezTo>
                      <a:pt x="5407" y="1058"/>
                      <a:pt x="5141" y="757"/>
                      <a:pt x="4857" y="654"/>
                    </a:cubicBezTo>
                    <a:cubicBezTo>
                      <a:pt x="4711" y="611"/>
                      <a:pt x="4565" y="602"/>
                      <a:pt x="4410" y="671"/>
                    </a:cubicBezTo>
                    <a:cubicBezTo>
                      <a:pt x="4333" y="714"/>
                      <a:pt x="4281" y="766"/>
                      <a:pt x="4255" y="817"/>
                    </a:cubicBezTo>
                    <a:cubicBezTo>
                      <a:pt x="4186" y="938"/>
                      <a:pt x="4204" y="1084"/>
                      <a:pt x="4204" y="1204"/>
                    </a:cubicBezTo>
                    <a:cubicBezTo>
                      <a:pt x="4212" y="1307"/>
                      <a:pt x="4204" y="1411"/>
                      <a:pt x="4083" y="1445"/>
                    </a:cubicBezTo>
                    <a:cubicBezTo>
                      <a:pt x="3757" y="1548"/>
                      <a:pt x="3464" y="1282"/>
                      <a:pt x="3163" y="1239"/>
                    </a:cubicBezTo>
                    <a:cubicBezTo>
                      <a:pt x="3017" y="1213"/>
                      <a:pt x="2871" y="1230"/>
                      <a:pt x="2716" y="1333"/>
                    </a:cubicBezTo>
                    <a:cubicBezTo>
                      <a:pt x="2613" y="1411"/>
                      <a:pt x="2588" y="1497"/>
                      <a:pt x="2596" y="1600"/>
                    </a:cubicBezTo>
                    <a:cubicBezTo>
                      <a:pt x="2605" y="1711"/>
                      <a:pt x="2665" y="1832"/>
                      <a:pt x="2699" y="1944"/>
                    </a:cubicBezTo>
                    <a:cubicBezTo>
                      <a:pt x="2716" y="2004"/>
                      <a:pt x="2742" y="2055"/>
                      <a:pt x="2691" y="2090"/>
                    </a:cubicBezTo>
                    <a:cubicBezTo>
                      <a:pt x="2398" y="2262"/>
                      <a:pt x="1857" y="1901"/>
                      <a:pt x="1487" y="1918"/>
                    </a:cubicBezTo>
                    <a:cubicBezTo>
                      <a:pt x="1367" y="1926"/>
                      <a:pt x="1255" y="1961"/>
                      <a:pt x="1178" y="2064"/>
                    </a:cubicBezTo>
                    <a:cubicBezTo>
                      <a:pt x="1135" y="2115"/>
                      <a:pt x="1118" y="2176"/>
                      <a:pt x="1126" y="2244"/>
                    </a:cubicBezTo>
                    <a:cubicBezTo>
                      <a:pt x="1143" y="2356"/>
                      <a:pt x="1246" y="2468"/>
                      <a:pt x="1315" y="2588"/>
                    </a:cubicBezTo>
                    <a:cubicBezTo>
                      <a:pt x="1367" y="2648"/>
                      <a:pt x="1401" y="2709"/>
                      <a:pt x="1375" y="2769"/>
                    </a:cubicBezTo>
                    <a:cubicBezTo>
                      <a:pt x="1341" y="2855"/>
                      <a:pt x="1229" y="2872"/>
                      <a:pt x="1100" y="2880"/>
                    </a:cubicBezTo>
                    <a:cubicBezTo>
                      <a:pt x="817" y="2889"/>
                      <a:pt x="421" y="2803"/>
                      <a:pt x="206" y="2872"/>
                    </a:cubicBezTo>
                    <a:cubicBezTo>
                      <a:pt x="77" y="2915"/>
                      <a:pt x="0" y="2984"/>
                      <a:pt x="9" y="3147"/>
                    </a:cubicBezTo>
                    <a:cubicBezTo>
                      <a:pt x="9" y="3173"/>
                      <a:pt x="34" y="3190"/>
                      <a:pt x="52" y="3190"/>
                    </a:cubicBezTo>
                    <a:cubicBezTo>
                      <a:pt x="77" y="3190"/>
                      <a:pt x="95" y="3164"/>
                      <a:pt x="95" y="3147"/>
                    </a:cubicBezTo>
                    <a:cubicBezTo>
                      <a:pt x="95" y="3044"/>
                      <a:pt x="146" y="2984"/>
                      <a:pt x="232" y="2958"/>
                    </a:cubicBezTo>
                    <a:cubicBezTo>
                      <a:pt x="447" y="2898"/>
                      <a:pt x="825" y="2992"/>
                      <a:pt x="1100" y="2984"/>
                    </a:cubicBezTo>
                    <a:cubicBezTo>
                      <a:pt x="1289" y="2984"/>
                      <a:pt x="1427" y="2941"/>
                      <a:pt x="1479" y="2812"/>
                    </a:cubicBezTo>
                    <a:cubicBezTo>
                      <a:pt x="1513" y="2726"/>
                      <a:pt x="1479" y="2631"/>
                      <a:pt x="1410" y="2537"/>
                    </a:cubicBezTo>
                    <a:cubicBezTo>
                      <a:pt x="1341" y="2442"/>
                      <a:pt x="1255" y="2339"/>
                      <a:pt x="1229" y="2236"/>
                    </a:cubicBezTo>
                    <a:cubicBezTo>
                      <a:pt x="1221" y="2193"/>
                      <a:pt x="1221" y="2158"/>
                      <a:pt x="1246" y="2115"/>
                    </a:cubicBezTo>
                    <a:cubicBezTo>
                      <a:pt x="1307" y="2038"/>
                      <a:pt x="1393" y="2004"/>
                      <a:pt x="1487" y="2004"/>
                    </a:cubicBezTo>
                    <a:cubicBezTo>
                      <a:pt x="1874" y="1986"/>
                      <a:pt x="2424" y="2365"/>
                      <a:pt x="2742" y="2184"/>
                    </a:cubicBezTo>
                    <a:cubicBezTo>
                      <a:pt x="2785" y="2158"/>
                      <a:pt x="2802" y="2124"/>
                      <a:pt x="2820" y="2090"/>
                    </a:cubicBezTo>
                    <a:cubicBezTo>
                      <a:pt x="2837" y="2004"/>
                      <a:pt x="2785" y="1892"/>
                      <a:pt x="2751" y="1772"/>
                    </a:cubicBezTo>
                    <a:cubicBezTo>
                      <a:pt x="2699" y="1643"/>
                      <a:pt x="2656" y="1514"/>
                      <a:pt x="2777" y="1436"/>
                    </a:cubicBezTo>
                    <a:cubicBezTo>
                      <a:pt x="2906" y="1342"/>
                      <a:pt x="3026" y="1333"/>
                      <a:pt x="3146" y="1350"/>
                    </a:cubicBezTo>
                    <a:cubicBezTo>
                      <a:pt x="3464" y="1402"/>
                      <a:pt x="3774" y="1660"/>
                      <a:pt x="4118" y="1548"/>
                    </a:cubicBezTo>
                    <a:cubicBezTo>
                      <a:pt x="4204" y="1514"/>
                      <a:pt x="4255" y="1462"/>
                      <a:pt x="4290" y="1411"/>
                    </a:cubicBezTo>
                    <a:cubicBezTo>
                      <a:pt x="4324" y="1316"/>
                      <a:pt x="4315" y="1213"/>
                      <a:pt x="4315" y="1101"/>
                    </a:cubicBezTo>
                    <a:cubicBezTo>
                      <a:pt x="4307" y="972"/>
                      <a:pt x="4315" y="852"/>
                      <a:pt x="4461" y="783"/>
                    </a:cubicBezTo>
                    <a:cubicBezTo>
                      <a:pt x="4582" y="731"/>
                      <a:pt x="4702" y="740"/>
                      <a:pt x="4814" y="783"/>
                    </a:cubicBezTo>
                    <a:cubicBezTo>
                      <a:pt x="5115" y="886"/>
                      <a:pt x="5398" y="1170"/>
                      <a:pt x="5708" y="1161"/>
                    </a:cubicBezTo>
                    <a:cubicBezTo>
                      <a:pt x="5820" y="1161"/>
                      <a:pt x="5888" y="1127"/>
                      <a:pt x="5931" y="1084"/>
                    </a:cubicBezTo>
                    <a:cubicBezTo>
                      <a:pt x="6026" y="989"/>
                      <a:pt x="6009" y="817"/>
                      <a:pt x="6017" y="663"/>
                    </a:cubicBezTo>
                    <a:cubicBezTo>
                      <a:pt x="6017" y="551"/>
                      <a:pt x="6026" y="448"/>
                      <a:pt x="6164" y="413"/>
                    </a:cubicBezTo>
                    <a:cubicBezTo>
                      <a:pt x="6267" y="379"/>
                      <a:pt x="6378" y="413"/>
                      <a:pt x="6482" y="465"/>
                    </a:cubicBezTo>
                    <a:cubicBezTo>
                      <a:pt x="6757" y="602"/>
                      <a:pt x="7040" y="869"/>
                      <a:pt x="7298" y="912"/>
                    </a:cubicBezTo>
                    <a:cubicBezTo>
                      <a:pt x="7668" y="955"/>
                      <a:pt x="7805" y="740"/>
                      <a:pt x="7909" y="517"/>
                    </a:cubicBezTo>
                    <a:cubicBezTo>
                      <a:pt x="7969" y="379"/>
                      <a:pt x="7995" y="233"/>
                      <a:pt x="8106" y="198"/>
                    </a:cubicBezTo>
                    <a:cubicBezTo>
                      <a:pt x="8158" y="181"/>
                      <a:pt x="8227" y="190"/>
                      <a:pt x="8321" y="241"/>
                    </a:cubicBezTo>
                    <a:cubicBezTo>
                      <a:pt x="8459" y="302"/>
                      <a:pt x="8570" y="439"/>
                      <a:pt x="8725" y="482"/>
                    </a:cubicBezTo>
                    <a:cubicBezTo>
                      <a:pt x="8751" y="491"/>
                      <a:pt x="8760" y="482"/>
                      <a:pt x="8785" y="474"/>
                    </a:cubicBezTo>
                    <a:lnTo>
                      <a:pt x="8811" y="474"/>
                    </a:lnTo>
                    <a:cubicBezTo>
                      <a:pt x="8820" y="448"/>
                      <a:pt x="8820" y="448"/>
                      <a:pt x="8811"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1048350" y="3132250"/>
                <a:ext cx="179900" cy="87050"/>
              </a:xfrm>
              <a:custGeom>
                <a:avLst/>
                <a:gdLst/>
                <a:ahLst/>
                <a:cxnLst/>
                <a:rect l="l" t="t" r="r" b="b"/>
                <a:pathLst>
                  <a:path w="7196" h="3482" extrusionOk="0">
                    <a:moveTo>
                      <a:pt x="2734" y="2055"/>
                    </a:moveTo>
                    <a:cubicBezTo>
                      <a:pt x="2639" y="2115"/>
                      <a:pt x="2527" y="2132"/>
                      <a:pt x="2407" y="2132"/>
                    </a:cubicBezTo>
                    <a:cubicBezTo>
                      <a:pt x="2089" y="2141"/>
                      <a:pt x="1719" y="2046"/>
                      <a:pt x="1444" y="2081"/>
                    </a:cubicBezTo>
                    <a:cubicBezTo>
                      <a:pt x="1143" y="2132"/>
                      <a:pt x="1049" y="2253"/>
                      <a:pt x="1023" y="2390"/>
                    </a:cubicBezTo>
                    <a:cubicBezTo>
                      <a:pt x="989" y="2588"/>
                      <a:pt x="1152" y="2872"/>
                      <a:pt x="1152" y="3112"/>
                    </a:cubicBezTo>
                    <a:cubicBezTo>
                      <a:pt x="1152" y="3121"/>
                      <a:pt x="1143" y="3121"/>
                      <a:pt x="1135" y="3129"/>
                    </a:cubicBezTo>
                    <a:cubicBezTo>
                      <a:pt x="1109" y="3138"/>
                      <a:pt x="1083" y="3138"/>
                      <a:pt x="1049" y="3147"/>
                    </a:cubicBezTo>
                    <a:cubicBezTo>
                      <a:pt x="808" y="3155"/>
                      <a:pt x="387" y="3069"/>
                      <a:pt x="172" y="3172"/>
                    </a:cubicBezTo>
                    <a:cubicBezTo>
                      <a:pt x="69" y="3215"/>
                      <a:pt x="0" y="3301"/>
                      <a:pt x="0" y="3430"/>
                    </a:cubicBezTo>
                    <a:cubicBezTo>
                      <a:pt x="0" y="3456"/>
                      <a:pt x="26" y="3482"/>
                      <a:pt x="52" y="3482"/>
                    </a:cubicBezTo>
                    <a:cubicBezTo>
                      <a:pt x="77" y="3482"/>
                      <a:pt x="95" y="3465"/>
                      <a:pt x="95" y="3439"/>
                    </a:cubicBezTo>
                    <a:cubicBezTo>
                      <a:pt x="103" y="3362"/>
                      <a:pt x="155" y="3319"/>
                      <a:pt x="224" y="3284"/>
                    </a:cubicBezTo>
                    <a:cubicBezTo>
                      <a:pt x="438" y="3207"/>
                      <a:pt x="825" y="3284"/>
                      <a:pt x="1049" y="3276"/>
                    </a:cubicBezTo>
                    <a:cubicBezTo>
                      <a:pt x="1204" y="3276"/>
                      <a:pt x="1290" y="3215"/>
                      <a:pt x="1290" y="3129"/>
                    </a:cubicBezTo>
                    <a:cubicBezTo>
                      <a:pt x="1290" y="2880"/>
                      <a:pt x="1135" y="2622"/>
                      <a:pt x="1161" y="2425"/>
                    </a:cubicBezTo>
                    <a:cubicBezTo>
                      <a:pt x="1178" y="2330"/>
                      <a:pt x="1264" y="2253"/>
                      <a:pt x="1479" y="2218"/>
                    </a:cubicBezTo>
                    <a:cubicBezTo>
                      <a:pt x="1745" y="2184"/>
                      <a:pt x="2106" y="2278"/>
                      <a:pt x="2416" y="2270"/>
                    </a:cubicBezTo>
                    <a:cubicBezTo>
                      <a:pt x="2579" y="2270"/>
                      <a:pt x="2725" y="2235"/>
                      <a:pt x="2845" y="2158"/>
                    </a:cubicBezTo>
                    <a:cubicBezTo>
                      <a:pt x="2854" y="2141"/>
                      <a:pt x="2880" y="2107"/>
                      <a:pt x="2871" y="2046"/>
                    </a:cubicBezTo>
                    <a:cubicBezTo>
                      <a:pt x="2845" y="1960"/>
                      <a:pt x="2785" y="1797"/>
                      <a:pt x="2785" y="1642"/>
                    </a:cubicBezTo>
                    <a:cubicBezTo>
                      <a:pt x="2785" y="1548"/>
                      <a:pt x="2811" y="1470"/>
                      <a:pt x="2888" y="1419"/>
                    </a:cubicBezTo>
                    <a:cubicBezTo>
                      <a:pt x="3043" y="1324"/>
                      <a:pt x="3189" y="1324"/>
                      <a:pt x="3344" y="1384"/>
                    </a:cubicBezTo>
                    <a:cubicBezTo>
                      <a:pt x="3731" y="1513"/>
                      <a:pt x="4118" y="1892"/>
                      <a:pt x="4530" y="1823"/>
                    </a:cubicBezTo>
                    <a:cubicBezTo>
                      <a:pt x="4659" y="1797"/>
                      <a:pt x="4728" y="1745"/>
                      <a:pt x="4754" y="1685"/>
                    </a:cubicBezTo>
                    <a:cubicBezTo>
                      <a:pt x="4805" y="1582"/>
                      <a:pt x="4762" y="1436"/>
                      <a:pt x="4711" y="1290"/>
                    </a:cubicBezTo>
                    <a:cubicBezTo>
                      <a:pt x="4659" y="1144"/>
                      <a:pt x="4599" y="980"/>
                      <a:pt x="4754" y="877"/>
                    </a:cubicBezTo>
                    <a:cubicBezTo>
                      <a:pt x="4857" y="800"/>
                      <a:pt x="4969" y="800"/>
                      <a:pt x="5063" y="817"/>
                    </a:cubicBezTo>
                    <a:cubicBezTo>
                      <a:pt x="5338" y="886"/>
                      <a:pt x="5613" y="1118"/>
                      <a:pt x="5897" y="1109"/>
                    </a:cubicBezTo>
                    <a:cubicBezTo>
                      <a:pt x="6172" y="1101"/>
                      <a:pt x="6293" y="886"/>
                      <a:pt x="6387" y="662"/>
                    </a:cubicBezTo>
                    <a:cubicBezTo>
                      <a:pt x="6473" y="447"/>
                      <a:pt x="6516" y="215"/>
                      <a:pt x="6679" y="147"/>
                    </a:cubicBezTo>
                    <a:cubicBezTo>
                      <a:pt x="6774" y="104"/>
                      <a:pt x="6894" y="147"/>
                      <a:pt x="7101" y="258"/>
                    </a:cubicBezTo>
                    <a:cubicBezTo>
                      <a:pt x="7109" y="267"/>
                      <a:pt x="7118" y="284"/>
                      <a:pt x="7135" y="276"/>
                    </a:cubicBezTo>
                    <a:cubicBezTo>
                      <a:pt x="7169" y="276"/>
                      <a:pt x="7135" y="276"/>
                      <a:pt x="7161" y="258"/>
                    </a:cubicBezTo>
                    <a:lnTo>
                      <a:pt x="7178" y="258"/>
                    </a:lnTo>
                    <a:cubicBezTo>
                      <a:pt x="7187" y="250"/>
                      <a:pt x="7187" y="241"/>
                      <a:pt x="7178" y="241"/>
                    </a:cubicBezTo>
                    <a:cubicBezTo>
                      <a:pt x="7187" y="215"/>
                      <a:pt x="7195" y="241"/>
                      <a:pt x="7187" y="215"/>
                    </a:cubicBezTo>
                    <a:cubicBezTo>
                      <a:pt x="7178" y="198"/>
                      <a:pt x="7161" y="198"/>
                      <a:pt x="7144" y="181"/>
                    </a:cubicBezTo>
                    <a:cubicBezTo>
                      <a:pt x="6920" y="18"/>
                      <a:pt x="6748" y="0"/>
                      <a:pt x="6636" y="52"/>
                    </a:cubicBezTo>
                    <a:cubicBezTo>
                      <a:pt x="6447" y="121"/>
                      <a:pt x="6378" y="387"/>
                      <a:pt x="6284" y="619"/>
                    </a:cubicBezTo>
                    <a:cubicBezTo>
                      <a:pt x="6207" y="808"/>
                      <a:pt x="6112" y="998"/>
                      <a:pt x="5888" y="998"/>
                    </a:cubicBezTo>
                    <a:cubicBezTo>
                      <a:pt x="5613" y="1006"/>
                      <a:pt x="5356" y="765"/>
                      <a:pt x="5089" y="705"/>
                    </a:cubicBezTo>
                    <a:cubicBezTo>
                      <a:pt x="4951" y="671"/>
                      <a:pt x="4823" y="688"/>
                      <a:pt x="4685" y="774"/>
                    </a:cubicBezTo>
                    <a:cubicBezTo>
                      <a:pt x="4504" y="886"/>
                      <a:pt x="4513" y="1058"/>
                      <a:pt x="4565" y="1238"/>
                    </a:cubicBezTo>
                    <a:cubicBezTo>
                      <a:pt x="4608" y="1384"/>
                      <a:pt x="4694" y="1531"/>
                      <a:pt x="4642" y="1625"/>
                    </a:cubicBezTo>
                    <a:cubicBezTo>
                      <a:pt x="4625" y="1668"/>
                      <a:pt x="4582" y="1685"/>
                      <a:pt x="4496" y="1702"/>
                    </a:cubicBezTo>
                    <a:cubicBezTo>
                      <a:pt x="4109" y="1771"/>
                      <a:pt x="3748" y="1384"/>
                      <a:pt x="3387" y="1255"/>
                    </a:cubicBezTo>
                    <a:cubicBezTo>
                      <a:pt x="3198" y="1195"/>
                      <a:pt x="3009" y="1187"/>
                      <a:pt x="2820" y="1316"/>
                    </a:cubicBezTo>
                    <a:cubicBezTo>
                      <a:pt x="2699" y="1384"/>
                      <a:pt x="2656" y="1513"/>
                      <a:pt x="2656" y="1642"/>
                    </a:cubicBezTo>
                    <a:cubicBezTo>
                      <a:pt x="2656" y="1780"/>
                      <a:pt x="2699" y="1935"/>
                      <a:pt x="2734" y="2038"/>
                    </a:cubicBezTo>
                    <a:cubicBezTo>
                      <a:pt x="2725" y="2038"/>
                      <a:pt x="2725" y="2046"/>
                      <a:pt x="2734" y="2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1108725" y="3165125"/>
                <a:ext cx="168075" cy="101675"/>
              </a:xfrm>
              <a:custGeom>
                <a:avLst/>
                <a:gdLst/>
                <a:ahLst/>
                <a:cxnLst/>
                <a:rect l="l" t="t" r="r" b="b"/>
                <a:pathLst>
                  <a:path w="6723" h="4067" extrusionOk="0">
                    <a:moveTo>
                      <a:pt x="4153" y="1445"/>
                    </a:moveTo>
                    <a:cubicBezTo>
                      <a:pt x="3998" y="1514"/>
                      <a:pt x="3852" y="1479"/>
                      <a:pt x="3706" y="1428"/>
                    </a:cubicBezTo>
                    <a:cubicBezTo>
                      <a:pt x="3534" y="1376"/>
                      <a:pt x="3353" y="1281"/>
                      <a:pt x="3181" y="1273"/>
                    </a:cubicBezTo>
                    <a:cubicBezTo>
                      <a:pt x="3078" y="1264"/>
                      <a:pt x="2983" y="1281"/>
                      <a:pt x="2889" y="1333"/>
                    </a:cubicBezTo>
                    <a:cubicBezTo>
                      <a:pt x="2786" y="1393"/>
                      <a:pt x="2743" y="1462"/>
                      <a:pt x="2743" y="1557"/>
                    </a:cubicBezTo>
                    <a:cubicBezTo>
                      <a:pt x="2743" y="1703"/>
                      <a:pt x="2872" y="1883"/>
                      <a:pt x="2975" y="2047"/>
                    </a:cubicBezTo>
                    <a:cubicBezTo>
                      <a:pt x="3035" y="2150"/>
                      <a:pt x="3104" y="2236"/>
                      <a:pt x="3052" y="2296"/>
                    </a:cubicBezTo>
                    <a:cubicBezTo>
                      <a:pt x="2975" y="2408"/>
                      <a:pt x="2863" y="2433"/>
                      <a:pt x="2751" y="2416"/>
                    </a:cubicBezTo>
                    <a:cubicBezTo>
                      <a:pt x="2442" y="2382"/>
                      <a:pt x="2072" y="2115"/>
                      <a:pt x="1823" y="2279"/>
                    </a:cubicBezTo>
                    <a:cubicBezTo>
                      <a:pt x="1754" y="2322"/>
                      <a:pt x="1737" y="2390"/>
                      <a:pt x="1746" y="2459"/>
                    </a:cubicBezTo>
                    <a:cubicBezTo>
                      <a:pt x="1754" y="2562"/>
                      <a:pt x="1832" y="2691"/>
                      <a:pt x="1875" y="2803"/>
                    </a:cubicBezTo>
                    <a:cubicBezTo>
                      <a:pt x="1900" y="2872"/>
                      <a:pt x="1918" y="2923"/>
                      <a:pt x="1875" y="2966"/>
                    </a:cubicBezTo>
                    <a:cubicBezTo>
                      <a:pt x="1789" y="3035"/>
                      <a:pt x="1711" y="3061"/>
                      <a:pt x="1634" y="3061"/>
                    </a:cubicBezTo>
                    <a:cubicBezTo>
                      <a:pt x="1453" y="3044"/>
                      <a:pt x="1281" y="2915"/>
                      <a:pt x="1101" y="2820"/>
                    </a:cubicBezTo>
                    <a:cubicBezTo>
                      <a:pt x="895" y="2717"/>
                      <a:pt x="680" y="2648"/>
                      <a:pt x="465" y="2760"/>
                    </a:cubicBezTo>
                    <a:cubicBezTo>
                      <a:pt x="319" y="2846"/>
                      <a:pt x="259" y="2941"/>
                      <a:pt x="250" y="3052"/>
                    </a:cubicBezTo>
                    <a:cubicBezTo>
                      <a:pt x="224" y="3276"/>
                      <a:pt x="448" y="3559"/>
                      <a:pt x="559" y="3757"/>
                    </a:cubicBezTo>
                    <a:cubicBezTo>
                      <a:pt x="594" y="3826"/>
                      <a:pt x="628" y="3878"/>
                      <a:pt x="602" y="3903"/>
                    </a:cubicBezTo>
                    <a:cubicBezTo>
                      <a:pt x="577" y="3938"/>
                      <a:pt x="516" y="3938"/>
                      <a:pt x="413" y="3938"/>
                    </a:cubicBezTo>
                    <a:cubicBezTo>
                      <a:pt x="353" y="3938"/>
                      <a:pt x="293" y="3938"/>
                      <a:pt x="241" y="3929"/>
                    </a:cubicBezTo>
                    <a:cubicBezTo>
                      <a:pt x="181" y="3921"/>
                      <a:pt x="121" y="3912"/>
                      <a:pt x="69" y="3895"/>
                    </a:cubicBezTo>
                    <a:cubicBezTo>
                      <a:pt x="44" y="3886"/>
                      <a:pt x="18" y="3895"/>
                      <a:pt x="9" y="3912"/>
                    </a:cubicBezTo>
                    <a:cubicBezTo>
                      <a:pt x="1" y="3938"/>
                      <a:pt x="9" y="3964"/>
                      <a:pt x="35" y="3972"/>
                    </a:cubicBezTo>
                    <a:cubicBezTo>
                      <a:pt x="95" y="3998"/>
                      <a:pt x="155" y="4024"/>
                      <a:pt x="216" y="4041"/>
                    </a:cubicBezTo>
                    <a:cubicBezTo>
                      <a:pt x="284" y="4058"/>
                      <a:pt x="344" y="4067"/>
                      <a:pt x="413" y="4067"/>
                    </a:cubicBezTo>
                    <a:cubicBezTo>
                      <a:pt x="654" y="4067"/>
                      <a:pt x="731" y="3989"/>
                      <a:pt x="748" y="3895"/>
                    </a:cubicBezTo>
                    <a:cubicBezTo>
                      <a:pt x="766" y="3766"/>
                      <a:pt x="577" y="3542"/>
                      <a:pt x="456" y="3310"/>
                    </a:cubicBezTo>
                    <a:cubicBezTo>
                      <a:pt x="370" y="3147"/>
                      <a:pt x="327" y="2975"/>
                      <a:pt x="525" y="2863"/>
                    </a:cubicBezTo>
                    <a:cubicBezTo>
                      <a:pt x="706" y="2760"/>
                      <a:pt x="877" y="2829"/>
                      <a:pt x="1049" y="2906"/>
                    </a:cubicBezTo>
                    <a:cubicBezTo>
                      <a:pt x="1247" y="3009"/>
                      <a:pt x="1445" y="3138"/>
                      <a:pt x="1625" y="3147"/>
                    </a:cubicBezTo>
                    <a:cubicBezTo>
                      <a:pt x="1737" y="3155"/>
                      <a:pt x="1840" y="3121"/>
                      <a:pt x="1943" y="3035"/>
                    </a:cubicBezTo>
                    <a:cubicBezTo>
                      <a:pt x="1995" y="2984"/>
                      <a:pt x="2012" y="2915"/>
                      <a:pt x="2004" y="2855"/>
                    </a:cubicBezTo>
                    <a:cubicBezTo>
                      <a:pt x="1986" y="2743"/>
                      <a:pt x="1909" y="2622"/>
                      <a:pt x="1866" y="2511"/>
                    </a:cubicBezTo>
                    <a:cubicBezTo>
                      <a:pt x="1840" y="2442"/>
                      <a:pt x="1823" y="2390"/>
                      <a:pt x="1875" y="2356"/>
                    </a:cubicBezTo>
                    <a:cubicBezTo>
                      <a:pt x="2115" y="2210"/>
                      <a:pt x="2451" y="2476"/>
                      <a:pt x="2743" y="2511"/>
                    </a:cubicBezTo>
                    <a:cubicBezTo>
                      <a:pt x="2889" y="2528"/>
                      <a:pt x="3035" y="2494"/>
                      <a:pt x="3147" y="2347"/>
                    </a:cubicBezTo>
                    <a:cubicBezTo>
                      <a:pt x="3190" y="2279"/>
                      <a:pt x="3181" y="2184"/>
                      <a:pt x="3130" y="2072"/>
                    </a:cubicBezTo>
                    <a:cubicBezTo>
                      <a:pt x="3061" y="1935"/>
                      <a:pt x="2923" y="1771"/>
                      <a:pt x="2880" y="1625"/>
                    </a:cubicBezTo>
                    <a:cubicBezTo>
                      <a:pt x="2855" y="1548"/>
                      <a:pt x="2863" y="1471"/>
                      <a:pt x="2949" y="1419"/>
                    </a:cubicBezTo>
                    <a:cubicBezTo>
                      <a:pt x="3104" y="1342"/>
                      <a:pt x="3259" y="1385"/>
                      <a:pt x="3422" y="1436"/>
                    </a:cubicBezTo>
                    <a:cubicBezTo>
                      <a:pt x="3594" y="1505"/>
                      <a:pt x="3774" y="1582"/>
                      <a:pt x="3946" y="1591"/>
                    </a:cubicBezTo>
                    <a:cubicBezTo>
                      <a:pt x="4049" y="1600"/>
                      <a:pt x="4144" y="1582"/>
                      <a:pt x="4239" y="1539"/>
                    </a:cubicBezTo>
                    <a:cubicBezTo>
                      <a:pt x="4282" y="1514"/>
                      <a:pt x="4307" y="1462"/>
                      <a:pt x="4282" y="1393"/>
                    </a:cubicBezTo>
                    <a:cubicBezTo>
                      <a:pt x="4247" y="1264"/>
                      <a:pt x="4058" y="1015"/>
                      <a:pt x="4067" y="826"/>
                    </a:cubicBezTo>
                    <a:cubicBezTo>
                      <a:pt x="4067" y="757"/>
                      <a:pt x="4110" y="714"/>
                      <a:pt x="4204" y="688"/>
                    </a:cubicBezTo>
                    <a:cubicBezTo>
                      <a:pt x="4299" y="663"/>
                      <a:pt x="4376" y="663"/>
                      <a:pt x="4462" y="680"/>
                    </a:cubicBezTo>
                    <a:cubicBezTo>
                      <a:pt x="4832" y="749"/>
                      <a:pt x="5176" y="1084"/>
                      <a:pt x="5580" y="1024"/>
                    </a:cubicBezTo>
                    <a:cubicBezTo>
                      <a:pt x="5812" y="989"/>
                      <a:pt x="5889" y="826"/>
                      <a:pt x="5915" y="637"/>
                    </a:cubicBezTo>
                    <a:cubicBezTo>
                      <a:pt x="5941" y="482"/>
                      <a:pt x="5932" y="302"/>
                      <a:pt x="6001" y="216"/>
                    </a:cubicBezTo>
                    <a:cubicBezTo>
                      <a:pt x="6044" y="147"/>
                      <a:pt x="6130" y="138"/>
                      <a:pt x="6302" y="207"/>
                    </a:cubicBezTo>
                    <a:cubicBezTo>
                      <a:pt x="6413" y="241"/>
                      <a:pt x="6499" y="319"/>
                      <a:pt x="6602" y="362"/>
                    </a:cubicBezTo>
                    <a:cubicBezTo>
                      <a:pt x="6637" y="379"/>
                      <a:pt x="6663" y="370"/>
                      <a:pt x="6706" y="379"/>
                    </a:cubicBezTo>
                    <a:lnTo>
                      <a:pt x="6723" y="379"/>
                    </a:lnTo>
                    <a:cubicBezTo>
                      <a:pt x="6723" y="370"/>
                      <a:pt x="6723" y="362"/>
                      <a:pt x="6723" y="362"/>
                    </a:cubicBezTo>
                    <a:cubicBezTo>
                      <a:pt x="6697" y="327"/>
                      <a:pt x="6697" y="302"/>
                      <a:pt x="6663" y="276"/>
                    </a:cubicBezTo>
                    <a:cubicBezTo>
                      <a:pt x="6577" y="190"/>
                      <a:pt x="6456" y="138"/>
                      <a:pt x="6336" y="87"/>
                    </a:cubicBezTo>
                    <a:cubicBezTo>
                      <a:pt x="6095" y="1"/>
                      <a:pt x="5966" y="44"/>
                      <a:pt x="5898" y="130"/>
                    </a:cubicBezTo>
                    <a:cubicBezTo>
                      <a:pt x="5820" y="233"/>
                      <a:pt x="5820" y="430"/>
                      <a:pt x="5786" y="611"/>
                    </a:cubicBezTo>
                    <a:cubicBezTo>
                      <a:pt x="5769" y="740"/>
                      <a:pt x="5717" y="860"/>
                      <a:pt x="5562" y="886"/>
                    </a:cubicBezTo>
                    <a:cubicBezTo>
                      <a:pt x="5167" y="938"/>
                      <a:pt x="4849" y="602"/>
                      <a:pt x="4488" y="534"/>
                    </a:cubicBezTo>
                    <a:cubicBezTo>
                      <a:pt x="4385" y="516"/>
                      <a:pt x="4282" y="508"/>
                      <a:pt x="4170" y="542"/>
                    </a:cubicBezTo>
                    <a:cubicBezTo>
                      <a:pt x="3998" y="585"/>
                      <a:pt x="3938" y="688"/>
                      <a:pt x="3929" y="809"/>
                    </a:cubicBezTo>
                    <a:cubicBezTo>
                      <a:pt x="3920" y="981"/>
                      <a:pt x="4067" y="1221"/>
                      <a:pt x="4135" y="1367"/>
                    </a:cubicBezTo>
                    <a:cubicBezTo>
                      <a:pt x="4135" y="1410"/>
                      <a:pt x="4144" y="1436"/>
                      <a:pt x="4153" y="1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1162450" y="3196725"/>
                <a:ext cx="167450" cy="90925"/>
              </a:xfrm>
              <a:custGeom>
                <a:avLst/>
                <a:gdLst/>
                <a:ahLst/>
                <a:cxnLst/>
                <a:rect l="l" t="t" r="r" b="b"/>
                <a:pathLst>
                  <a:path w="6698" h="3637" extrusionOk="0">
                    <a:moveTo>
                      <a:pt x="6697" y="482"/>
                    </a:moveTo>
                    <a:cubicBezTo>
                      <a:pt x="6689" y="456"/>
                      <a:pt x="6697" y="430"/>
                      <a:pt x="6680" y="396"/>
                    </a:cubicBezTo>
                    <a:cubicBezTo>
                      <a:pt x="6585" y="215"/>
                      <a:pt x="6319" y="95"/>
                      <a:pt x="6095" y="43"/>
                    </a:cubicBezTo>
                    <a:cubicBezTo>
                      <a:pt x="5906" y="0"/>
                      <a:pt x="5717" y="26"/>
                      <a:pt x="5588" y="189"/>
                    </a:cubicBezTo>
                    <a:cubicBezTo>
                      <a:pt x="5537" y="250"/>
                      <a:pt x="5511" y="318"/>
                      <a:pt x="5519" y="404"/>
                    </a:cubicBezTo>
                    <a:cubicBezTo>
                      <a:pt x="5519" y="533"/>
                      <a:pt x="5597" y="679"/>
                      <a:pt x="5623" y="817"/>
                    </a:cubicBezTo>
                    <a:cubicBezTo>
                      <a:pt x="5648" y="894"/>
                      <a:pt x="5657" y="954"/>
                      <a:pt x="5605" y="989"/>
                    </a:cubicBezTo>
                    <a:cubicBezTo>
                      <a:pt x="5451" y="1118"/>
                      <a:pt x="5270" y="1066"/>
                      <a:pt x="5081" y="997"/>
                    </a:cubicBezTo>
                    <a:cubicBezTo>
                      <a:pt x="4866" y="929"/>
                      <a:pt x="4643" y="834"/>
                      <a:pt x="4445" y="843"/>
                    </a:cubicBezTo>
                    <a:cubicBezTo>
                      <a:pt x="4333" y="851"/>
                      <a:pt x="4221" y="894"/>
                      <a:pt x="4118" y="980"/>
                    </a:cubicBezTo>
                    <a:cubicBezTo>
                      <a:pt x="4058" y="1040"/>
                      <a:pt x="4032" y="1126"/>
                      <a:pt x="4041" y="1204"/>
                    </a:cubicBezTo>
                    <a:cubicBezTo>
                      <a:pt x="4049" y="1358"/>
                      <a:pt x="4170" y="1556"/>
                      <a:pt x="4221" y="1702"/>
                    </a:cubicBezTo>
                    <a:cubicBezTo>
                      <a:pt x="4239" y="1754"/>
                      <a:pt x="4256" y="1797"/>
                      <a:pt x="4221" y="1814"/>
                    </a:cubicBezTo>
                    <a:cubicBezTo>
                      <a:pt x="4110" y="1874"/>
                      <a:pt x="4006" y="1874"/>
                      <a:pt x="3903" y="1848"/>
                    </a:cubicBezTo>
                    <a:cubicBezTo>
                      <a:pt x="3620" y="1780"/>
                      <a:pt x="3345" y="1539"/>
                      <a:pt x="3052" y="1616"/>
                    </a:cubicBezTo>
                    <a:cubicBezTo>
                      <a:pt x="2872" y="1659"/>
                      <a:pt x="2786" y="1745"/>
                      <a:pt x="2760" y="1831"/>
                    </a:cubicBezTo>
                    <a:cubicBezTo>
                      <a:pt x="2717" y="1952"/>
                      <a:pt x="2769" y="2098"/>
                      <a:pt x="2812" y="2244"/>
                    </a:cubicBezTo>
                    <a:cubicBezTo>
                      <a:pt x="2837" y="2356"/>
                      <a:pt x="2872" y="2459"/>
                      <a:pt x="2777" y="2528"/>
                    </a:cubicBezTo>
                    <a:cubicBezTo>
                      <a:pt x="2657" y="2631"/>
                      <a:pt x="2485" y="2596"/>
                      <a:pt x="2313" y="2545"/>
                    </a:cubicBezTo>
                    <a:cubicBezTo>
                      <a:pt x="2029" y="2467"/>
                      <a:pt x="1729" y="2330"/>
                      <a:pt x="1505" y="2373"/>
                    </a:cubicBezTo>
                    <a:cubicBezTo>
                      <a:pt x="1385" y="2399"/>
                      <a:pt x="1281" y="2459"/>
                      <a:pt x="1213" y="2614"/>
                    </a:cubicBezTo>
                    <a:cubicBezTo>
                      <a:pt x="1170" y="2691"/>
                      <a:pt x="1170" y="2777"/>
                      <a:pt x="1196" y="2854"/>
                    </a:cubicBezTo>
                    <a:cubicBezTo>
                      <a:pt x="1221" y="2932"/>
                      <a:pt x="1264" y="3000"/>
                      <a:pt x="1299" y="3078"/>
                    </a:cubicBezTo>
                    <a:cubicBezTo>
                      <a:pt x="1324" y="3129"/>
                      <a:pt x="1350" y="3189"/>
                      <a:pt x="1333" y="3250"/>
                    </a:cubicBezTo>
                    <a:cubicBezTo>
                      <a:pt x="1299" y="3336"/>
                      <a:pt x="1196" y="3344"/>
                      <a:pt x="1075" y="3353"/>
                    </a:cubicBezTo>
                    <a:cubicBezTo>
                      <a:pt x="800" y="3361"/>
                      <a:pt x="413" y="3258"/>
                      <a:pt x="216" y="3301"/>
                    </a:cubicBezTo>
                    <a:cubicBezTo>
                      <a:pt x="78" y="3336"/>
                      <a:pt x="1" y="3422"/>
                      <a:pt x="61" y="3611"/>
                    </a:cubicBezTo>
                    <a:cubicBezTo>
                      <a:pt x="69" y="3628"/>
                      <a:pt x="95" y="3636"/>
                      <a:pt x="112" y="3636"/>
                    </a:cubicBezTo>
                    <a:cubicBezTo>
                      <a:pt x="138" y="3628"/>
                      <a:pt x="155" y="3611"/>
                      <a:pt x="147" y="3585"/>
                    </a:cubicBezTo>
                    <a:cubicBezTo>
                      <a:pt x="121" y="3473"/>
                      <a:pt x="164" y="3439"/>
                      <a:pt x="233" y="3430"/>
                    </a:cubicBezTo>
                    <a:cubicBezTo>
                      <a:pt x="430" y="3396"/>
                      <a:pt x="800" y="3490"/>
                      <a:pt x="1075" y="3482"/>
                    </a:cubicBezTo>
                    <a:cubicBezTo>
                      <a:pt x="1256" y="3482"/>
                      <a:pt x="1393" y="3430"/>
                      <a:pt x="1445" y="3301"/>
                    </a:cubicBezTo>
                    <a:cubicBezTo>
                      <a:pt x="1471" y="3250"/>
                      <a:pt x="1471" y="3189"/>
                      <a:pt x="1453" y="3129"/>
                    </a:cubicBezTo>
                    <a:cubicBezTo>
                      <a:pt x="1428" y="3052"/>
                      <a:pt x="1376" y="2966"/>
                      <a:pt x="1342" y="2880"/>
                    </a:cubicBezTo>
                    <a:cubicBezTo>
                      <a:pt x="1307" y="2811"/>
                      <a:pt x="1290" y="2751"/>
                      <a:pt x="1324" y="2674"/>
                    </a:cubicBezTo>
                    <a:cubicBezTo>
                      <a:pt x="1402" y="2510"/>
                      <a:pt x="1531" y="2476"/>
                      <a:pt x="1677" y="2493"/>
                    </a:cubicBezTo>
                    <a:cubicBezTo>
                      <a:pt x="2064" y="2536"/>
                      <a:pt x="2571" y="2846"/>
                      <a:pt x="2846" y="2631"/>
                    </a:cubicBezTo>
                    <a:cubicBezTo>
                      <a:pt x="2958" y="2545"/>
                      <a:pt x="2966" y="2424"/>
                      <a:pt x="2941" y="2295"/>
                    </a:cubicBezTo>
                    <a:cubicBezTo>
                      <a:pt x="2915" y="2149"/>
                      <a:pt x="2837" y="1995"/>
                      <a:pt x="2872" y="1874"/>
                    </a:cubicBezTo>
                    <a:cubicBezTo>
                      <a:pt x="2898" y="1805"/>
                      <a:pt x="2958" y="1763"/>
                      <a:pt x="3078" y="1737"/>
                    </a:cubicBezTo>
                    <a:cubicBezTo>
                      <a:pt x="3353" y="1668"/>
                      <a:pt x="3602" y="1909"/>
                      <a:pt x="3869" y="1977"/>
                    </a:cubicBezTo>
                    <a:cubicBezTo>
                      <a:pt x="3998" y="2012"/>
                      <a:pt x="4135" y="2020"/>
                      <a:pt x="4273" y="1952"/>
                    </a:cubicBezTo>
                    <a:cubicBezTo>
                      <a:pt x="4368" y="1900"/>
                      <a:pt x="4385" y="1814"/>
                      <a:pt x="4350" y="1711"/>
                    </a:cubicBezTo>
                    <a:cubicBezTo>
                      <a:pt x="4325" y="1599"/>
                      <a:pt x="4230" y="1444"/>
                      <a:pt x="4187" y="1298"/>
                    </a:cubicBezTo>
                    <a:cubicBezTo>
                      <a:pt x="4161" y="1221"/>
                      <a:pt x="4153" y="1144"/>
                      <a:pt x="4213" y="1101"/>
                    </a:cubicBezTo>
                    <a:cubicBezTo>
                      <a:pt x="4368" y="963"/>
                      <a:pt x="4548" y="980"/>
                      <a:pt x="4729" y="1049"/>
                    </a:cubicBezTo>
                    <a:cubicBezTo>
                      <a:pt x="4935" y="1118"/>
                      <a:pt x="5150" y="1212"/>
                      <a:pt x="5348" y="1230"/>
                    </a:cubicBezTo>
                    <a:cubicBezTo>
                      <a:pt x="5476" y="1238"/>
                      <a:pt x="5588" y="1212"/>
                      <a:pt x="5691" y="1135"/>
                    </a:cubicBezTo>
                    <a:cubicBezTo>
                      <a:pt x="5769" y="1075"/>
                      <a:pt x="5795" y="997"/>
                      <a:pt x="5786" y="920"/>
                    </a:cubicBezTo>
                    <a:cubicBezTo>
                      <a:pt x="5786" y="800"/>
                      <a:pt x="5717" y="645"/>
                      <a:pt x="5683" y="507"/>
                    </a:cubicBezTo>
                    <a:cubicBezTo>
                      <a:pt x="5657" y="439"/>
                      <a:pt x="5657" y="370"/>
                      <a:pt x="5691" y="310"/>
                    </a:cubicBezTo>
                    <a:cubicBezTo>
                      <a:pt x="5795" y="198"/>
                      <a:pt x="5923" y="181"/>
                      <a:pt x="6061" y="207"/>
                    </a:cubicBezTo>
                    <a:cubicBezTo>
                      <a:pt x="6259" y="250"/>
                      <a:pt x="6431" y="430"/>
                      <a:pt x="6585" y="507"/>
                    </a:cubicBezTo>
                    <a:cubicBezTo>
                      <a:pt x="6611" y="525"/>
                      <a:pt x="6637" y="516"/>
                      <a:pt x="6671" y="525"/>
                    </a:cubicBezTo>
                    <a:cubicBezTo>
                      <a:pt x="6671" y="533"/>
                      <a:pt x="6680" y="533"/>
                      <a:pt x="6689" y="525"/>
                    </a:cubicBezTo>
                    <a:cubicBezTo>
                      <a:pt x="6697" y="490"/>
                      <a:pt x="6697" y="482"/>
                      <a:pt x="6697" y="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1221350" y="3238400"/>
                <a:ext cx="166350" cy="87075"/>
              </a:xfrm>
              <a:custGeom>
                <a:avLst/>
                <a:gdLst/>
                <a:ahLst/>
                <a:cxnLst/>
                <a:rect l="l" t="t" r="r" b="b"/>
                <a:pathLst>
                  <a:path w="6654" h="3483" extrusionOk="0">
                    <a:moveTo>
                      <a:pt x="6645" y="603"/>
                    </a:moveTo>
                    <a:cubicBezTo>
                      <a:pt x="6628" y="560"/>
                      <a:pt x="6611" y="517"/>
                      <a:pt x="6585" y="474"/>
                    </a:cubicBezTo>
                    <a:cubicBezTo>
                      <a:pt x="6559" y="448"/>
                      <a:pt x="6525" y="422"/>
                      <a:pt x="6490" y="388"/>
                    </a:cubicBezTo>
                    <a:cubicBezTo>
                      <a:pt x="6396" y="293"/>
                      <a:pt x="6284" y="233"/>
                      <a:pt x="6163" y="173"/>
                    </a:cubicBezTo>
                    <a:cubicBezTo>
                      <a:pt x="5751" y="1"/>
                      <a:pt x="5562" y="87"/>
                      <a:pt x="5467" y="242"/>
                    </a:cubicBezTo>
                    <a:cubicBezTo>
                      <a:pt x="5381" y="396"/>
                      <a:pt x="5398" y="646"/>
                      <a:pt x="5373" y="861"/>
                    </a:cubicBezTo>
                    <a:cubicBezTo>
                      <a:pt x="5364" y="981"/>
                      <a:pt x="5355" y="1101"/>
                      <a:pt x="5252" y="1127"/>
                    </a:cubicBezTo>
                    <a:cubicBezTo>
                      <a:pt x="4977" y="1179"/>
                      <a:pt x="4608" y="861"/>
                      <a:pt x="4290" y="792"/>
                    </a:cubicBezTo>
                    <a:cubicBezTo>
                      <a:pt x="4109" y="757"/>
                      <a:pt x="3937" y="792"/>
                      <a:pt x="3808" y="955"/>
                    </a:cubicBezTo>
                    <a:cubicBezTo>
                      <a:pt x="3739" y="1033"/>
                      <a:pt x="3722" y="1127"/>
                      <a:pt x="3739" y="1222"/>
                    </a:cubicBezTo>
                    <a:cubicBezTo>
                      <a:pt x="3765" y="1385"/>
                      <a:pt x="3903" y="1565"/>
                      <a:pt x="3980" y="1729"/>
                    </a:cubicBezTo>
                    <a:cubicBezTo>
                      <a:pt x="4023" y="1823"/>
                      <a:pt x="4049" y="1918"/>
                      <a:pt x="3971" y="1987"/>
                    </a:cubicBezTo>
                    <a:cubicBezTo>
                      <a:pt x="3903" y="2073"/>
                      <a:pt x="3825" y="2098"/>
                      <a:pt x="3748" y="2098"/>
                    </a:cubicBezTo>
                    <a:cubicBezTo>
                      <a:pt x="3585" y="2098"/>
                      <a:pt x="3404" y="1952"/>
                      <a:pt x="3224" y="1832"/>
                    </a:cubicBezTo>
                    <a:cubicBezTo>
                      <a:pt x="3009" y="1703"/>
                      <a:pt x="2794" y="1608"/>
                      <a:pt x="2562" y="1712"/>
                    </a:cubicBezTo>
                    <a:cubicBezTo>
                      <a:pt x="2390" y="1789"/>
                      <a:pt x="2321" y="1901"/>
                      <a:pt x="2312" y="2004"/>
                    </a:cubicBezTo>
                    <a:cubicBezTo>
                      <a:pt x="2287" y="2133"/>
                      <a:pt x="2355" y="2288"/>
                      <a:pt x="2407" y="2425"/>
                    </a:cubicBezTo>
                    <a:cubicBezTo>
                      <a:pt x="2459" y="2537"/>
                      <a:pt x="2502" y="2640"/>
                      <a:pt x="2424" y="2717"/>
                    </a:cubicBezTo>
                    <a:cubicBezTo>
                      <a:pt x="2347" y="2786"/>
                      <a:pt x="2261" y="2812"/>
                      <a:pt x="2175" y="2821"/>
                    </a:cubicBezTo>
                    <a:cubicBezTo>
                      <a:pt x="1926" y="2838"/>
                      <a:pt x="1633" y="2709"/>
                      <a:pt x="1393" y="2786"/>
                    </a:cubicBezTo>
                    <a:cubicBezTo>
                      <a:pt x="1307" y="2821"/>
                      <a:pt x="1264" y="2889"/>
                      <a:pt x="1229" y="2984"/>
                    </a:cubicBezTo>
                    <a:cubicBezTo>
                      <a:pt x="1203" y="3070"/>
                      <a:pt x="1195" y="3173"/>
                      <a:pt x="1143" y="3250"/>
                    </a:cubicBezTo>
                    <a:cubicBezTo>
                      <a:pt x="1109" y="3285"/>
                      <a:pt x="1066" y="3319"/>
                      <a:pt x="1006" y="3328"/>
                    </a:cubicBezTo>
                    <a:cubicBezTo>
                      <a:pt x="851" y="3362"/>
                      <a:pt x="714" y="3319"/>
                      <a:pt x="567" y="3293"/>
                    </a:cubicBezTo>
                    <a:cubicBezTo>
                      <a:pt x="456" y="3276"/>
                      <a:pt x="352" y="3259"/>
                      <a:pt x="241" y="3259"/>
                    </a:cubicBezTo>
                    <a:cubicBezTo>
                      <a:pt x="181" y="3259"/>
                      <a:pt x="103" y="3259"/>
                      <a:pt x="34" y="3276"/>
                    </a:cubicBezTo>
                    <a:cubicBezTo>
                      <a:pt x="17" y="3276"/>
                      <a:pt x="0" y="3293"/>
                      <a:pt x="0" y="3319"/>
                    </a:cubicBezTo>
                    <a:cubicBezTo>
                      <a:pt x="9" y="3345"/>
                      <a:pt x="26" y="3362"/>
                      <a:pt x="52" y="3353"/>
                    </a:cubicBezTo>
                    <a:cubicBezTo>
                      <a:pt x="206" y="3336"/>
                      <a:pt x="352" y="3388"/>
                      <a:pt x="499" y="3422"/>
                    </a:cubicBezTo>
                    <a:cubicBezTo>
                      <a:pt x="602" y="3448"/>
                      <a:pt x="705" y="3465"/>
                      <a:pt x="817" y="3474"/>
                    </a:cubicBezTo>
                    <a:cubicBezTo>
                      <a:pt x="885" y="3482"/>
                      <a:pt x="963" y="3474"/>
                      <a:pt x="1032" y="3465"/>
                    </a:cubicBezTo>
                    <a:cubicBezTo>
                      <a:pt x="1135" y="3448"/>
                      <a:pt x="1203" y="3396"/>
                      <a:pt x="1246" y="3328"/>
                    </a:cubicBezTo>
                    <a:cubicBezTo>
                      <a:pt x="1298" y="3259"/>
                      <a:pt x="1324" y="3156"/>
                      <a:pt x="1350" y="3078"/>
                    </a:cubicBezTo>
                    <a:cubicBezTo>
                      <a:pt x="1367" y="3010"/>
                      <a:pt x="1375" y="2949"/>
                      <a:pt x="1436" y="2924"/>
                    </a:cubicBezTo>
                    <a:cubicBezTo>
                      <a:pt x="1668" y="2846"/>
                      <a:pt x="1943" y="2975"/>
                      <a:pt x="2183" y="2958"/>
                    </a:cubicBezTo>
                    <a:cubicBezTo>
                      <a:pt x="2304" y="2949"/>
                      <a:pt x="2424" y="2915"/>
                      <a:pt x="2519" y="2812"/>
                    </a:cubicBezTo>
                    <a:cubicBezTo>
                      <a:pt x="2613" y="2717"/>
                      <a:pt x="2613" y="2588"/>
                      <a:pt x="2562" y="2451"/>
                    </a:cubicBezTo>
                    <a:cubicBezTo>
                      <a:pt x="2519" y="2305"/>
                      <a:pt x="2424" y="2159"/>
                      <a:pt x="2441" y="2021"/>
                    </a:cubicBezTo>
                    <a:cubicBezTo>
                      <a:pt x="2459" y="1952"/>
                      <a:pt x="2502" y="1892"/>
                      <a:pt x="2622" y="1832"/>
                    </a:cubicBezTo>
                    <a:cubicBezTo>
                      <a:pt x="2802" y="1755"/>
                      <a:pt x="2974" y="1841"/>
                      <a:pt x="3146" y="1952"/>
                    </a:cubicBezTo>
                    <a:cubicBezTo>
                      <a:pt x="3353" y="2073"/>
                      <a:pt x="3550" y="2227"/>
                      <a:pt x="3748" y="2227"/>
                    </a:cubicBezTo>
                    <a:cubicBezTo>
                      <a:pt x="3860" y="2227"/>
                      <a:pt x="3963" y="2184"/>
                      <a:pt x="4075" y="2073"/>
                    </a:cubicBezTo>
                    <a:cubicBezTo>
                      <a:pt x="4152" y="1987"/>
                      <a:pt x="4169" y="1901"/>
                      <a:pt x="4152" y="1798"/>
                    </a:cubicBezTo>
                    <a:cubicBezTo>
                      <a:pt x="4135" y="1669"/>
                      <a:pt x="4032" y="1514"/>
                      <a:pt x="3954" y="1376"/>
                    </a:cubicBezTo>
                    <a:cubicBezTo>
                      <a:pt x="3886" y="1256"/>
                      <a:pt x="3834" y="1127"/>
                      <a:pt x="3920" y="1033"/>
                    </a:cubicBezTo>
                    <a:cubicBezTo>
                      <a:pt x="4014" y="921"/>
                      <a:pt x="4126" y="904"/>
                      <a:pt x="4255" y="929"/>
                    </a:cubicBezTo>
                    <a:cubicBezTo>
                      <a:pt x="4590" y="998"/>
                      <a:pt x="4986" y="1316"/>
                      <a:pt x="5278" y="1256"/>
                    </a:cubicBezTo>
                    <a:cubicBezTo>
                      <a:pt x="5407" y="1222"/>
                      <a:pt x="5476" y="1127"/>
                      <a:pt x="5502" y="964"/>
                    </a:cubicBezTo>
                    <a:cubicBezTo>
                      <a:pt x="5536" y="766"/>
                      <a:pt x="5484" y="465"/>
                      <a:pt x="5579" y="302"/>
                    </a:cubicBezTo>
                    <a:cubicBezTo>
                      <a:pt x="5648" y="190"/>
                      <a:pt x="5794" y="164"/>
                      <a:pt x="6112" y="293"/>
                    </a:cubicBezTo>
                    <a:cubicBezTo>
                      <a:pt x="6163" y="310"/>
                      <a:pt x="6215" y="336"/>
                      <a:pt x="6267" y="371"/>
                    </a:cubicBezTo>
                    <a:cubicBezTo>
                      <a:pt x="6353" y="422"/>
                      <a:pt x="6413" y="491"/>
                      <a:pt x="6499" y="551"/>
                    </a:cubicBezTo>
                    <a:cubicBezTo>
                      <a:pt x="6533" y="577"/>
                      <a:pt x="6576" y="594"/>
                      <a:pt x="6619" y="620"/>
                    </a:cubicBezTo>
                    <a:cubicBezTo>
                      <a:pt x="6619" y="628"/>
                      <a:pt x="6628" y="628"/>
                      <a:pt x="6636" y="620"/>
                    </a:cubicBezTo>
                    <a:cubicBezTo>
                      <a:pt x="6653" y="611"/>
                      <a:pt x="6653" y="603"/>
                      <a:pt x="66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1227150" y="3052950"/>
                <a:ext cx="150025" cy="53100"/>
              </a:xfrm>
              <a:custGeom>
                <a:avLst/>
                <a:gdLst/>
                <a:ahLst/>
                <a:cxnLst/>
                <a:rect l="l" t="t" r="r" b="b"/>
                <a:pathLst>
                  <a:path w="6001" h="2124" extrusionOk="0">
                    <a:moveTo>
                      <a:pt x="17" y="1874"/>
                    </a:moveTo>
                    <a:cubicBezTo>
                      <a:pt x="26" y="1900"/>
                      <a:pt x="17" y="1900"/>
                      <a:pt x="26" y="1909"/>
                    </a:cubicBezTo>
                    <a:cubicBezTo>
                      <a:pt x="35" y="1917"/>
                      <a:pt x="43" y="1926"/>
                      <a:pt x="52" y="1926"/>
                    </a:cubicBezTo>
                    <a:cubicBezTo>
                      <a:pt x="129" y="1978"/>
                      <a:pt x="198" y="2012"/>
                      <a:pt x="284" y="2055"/>
                    </a:cubicBezTo>
                    <a:cubicBezTo>
                      <a:pt x="430" y="2124"/>
                      <a:pt x="507" y="2064"/>
                      <a:pt x="542" y="1978"/>
                    </a:cubicBezTo>
                    <a:cubicBezTo>
                      <a:pt x="585" y="1874"/>
                      <a:pt x="542" y="1659"/>
                      <a:pt x="524" y="1470"/>
                    </a:cubicBezTo>
                    <a:cubicBezTo>
                      <a:pt x="524" y="1376"/>
                      <a:pt x="516" y="1273"/>
                      <a:pt x="585" y="1247"/>
                    </a:cubicBezTo>
                    <a:cubicBezTo>
                      <a:pt x="817" y="1135"/>
                      <a:pt x="1290" y="1393"/>
                      <a:pt x="1513" y="1402"/>
                    </a:cubicBezTo>
                    <a:cubicBezTo>
                      <a:pt x="1573" y="1410"/>
                      <a:pt x="1633" y="1402"/>
                      <a:pt x="1659" y="1367"/>
                    </a:cubicBezTo>
                    <a:cubicBezTo>
                      <a:pt x="1762" y="1264"/>
                      <a:pt x="1762" y="1135"/>
                      <a:pt x="1745" y="1015"/>
                    </a:cubicBezTo>
                    <a:cubicBezTo>
                      <a:pt x="1728" y="912"/>
                      <a:pt x="1694" y="808"/>
                      <a:pt x="1737" y="731"/>
                    </a:cubicBezTo>
                    <a:cubicBezTo>
                      <a:pt x="1762" y="680"/>
                      <a:pt x="1814" y="637"/>
                      <a:pt x="1926" y="611"/>
                    </a:cubicBezTo>
                    <a:cubicBezTo>
                      <a:pt x="2115" y="568"/>
                      <a:pt x="2278" y="662"/>
                      <a:pt x="2441" y="740"/>
                    </a:cubicBezTo>
                    <a:cubicBezTo>
                      <a:pt x="2562" y="808"/>
                      <a:pt x="2682" y="869"/>
                      <a:pt x="2802" y="903"/>
                    </a:cubicBezTo>
                    <a:cubicBezTo>
                      <a:pt x="2888" y="920"/>
                      <a:pt x="2983" y="929"/>
                      <a:pt x="3078" y="912"/>
                    </a:cubicBezTo>
                    <a:cubicBezTo>
                      <a:pt x="3146" y="903"/>
                      <a:pt x="3189" y="877"/>
                      <a:pt x="3232" y="834"/>
                    </a:cubicBezTo>
                    <a:cubicBezTo>
                      <a:pt x="3301" y="765"/>
                      <a:pt x="3335" y="662"/>
                      <a:pt x="3378" y="568"/>
                    </a:cubicBezTo>
                    <a:cubicBezTo>
                      <a:pt x="3413" y="490"/>
                      <a:pt x="3439" y="413"/>
                      <a:pt x="3516" y="396"/>
                    </a:cubicBezTo>
                    <a:cubicBezTo>
                      <a:pt x="3628" y="353"/>
                      <a:pt x="3731" y="370"/>
                      <a:pt x="3834" y="404"/>
                    </a:cubicBezTo>
                    <a:cubicBezTo>
                      <a:pt x="4101" y="508"/>
                      <a:pt x="4350" y="748"/>
                      <a:pt x="4625" y="783"/>
                    </a:cubicBezTo>
                    <a:cubicBezTo>
                      <a:pt x="4728" y="791"/>
                      <a:pt x="4788" y="757"/>
                      <a:pt x="4823" y="705"/>
                    </a:cubicBezTo>
                    <a:cubicBezTo>
                      <a:pt x="4883" y="628"/>
                      <a:pt x="4891" y="490"/>
                      <a:pt x="4909" y="370"/>
                    </a:cubicBezTo>
                    <a:cubicBezTo>
                      <a:pt x="4926" y="276"/>
                      <a:pt x="4934" y="190"/>
                      <a:pt x="5020" y="164"/>
                    </a:cubicBezTo>
                    <a:cubicBezTo>
                      <a:pt x="5123" y="129"/>
                      <a:pt x="5209" y="147"/>
                      <a:pt x="5287" y="172"/>
                    </a:cubicBezTo>
                    <a:cubicBezTo>
                      <a:pt x="5390" y="215"/>
                      <a:pt x="5484" y="276"/>
                      <a:pt x="5588" y="336"/>
                    </a:cubicBezTo>
                    <a:cubicBezTo>
                      <a:pt x="5699" y="404"/>
                      <a:pt x="5811" y="456"/>
                      <a:pt x="5940" y="473"/>
                    </a:cubicBezTo>
                    <a:cubicBezTo>
                      <a:pt x="5966" y="482"/>
                      <a:pt x="5992" y="456"/>
                      <a:pt x="6000" y="430"/>
                    </a:cubicBezTo>
                    <a:cubicBezTo>
                      <a:pt x="6000" y="404"/>
                      <a:pt x="5983" y="387"/>
                      <a:pt x="5957" y="379"/>
                    </a:cubicBezTo>
                    <a:cubicBezTo>
                      <a:pt x="5846" y="353"/>
                      <a:pt x="5751" y="284"/>
                      <a:pt x="5656" y="224"/>
                    </a:cubicBezTo>
                    <a:cubicBezTo>
                      <a:pt x="5553" y="147"/>
                      <a:pt x="5442" y="78"/>
                      <a:pt x="5330" y="43"/>
                    </a:cubicBezTo>
                    <a:cubicBezTo>
                      <a:pt x="5227" y="9"/>
                      <a:pt x="5115" y="0"/>
                      <a:pt x="4986" y="35"/>
                    </a:cubicBezTo>
                    <a:cubicBezTo>
                      <a:pt x="4909" y="61"/>
                      <a:pt x="4857" y="104"/>
                      <a:pt x="4831" y="172"/>
                    </a:cubicBezTo>
                    <a:cubicBezTo>
                      <a:pt x="4780" y="284"/>
                      <a:pt x="4780" y="447"/>
                      <a:pt x="4754" y="568"/>
                    </a:cubicBezTo>
                    <a:cubicBezTo>
                      <a:pt x="4737" y="619"/>
                      <a:pt x="4711" y="671"/>
                      <a:pt x="4633" y="662"/>
                    </a:cubicBezTo>
                    <a:cubicBezTo>
                      <a:pt x="4367" y="645"/>
                      <a:pt x="4126" y="404"/>
                      <a:pt x="3877" y="301"/>
                    </a:cubicBezTo>
                    <a:cubicBezTo>
                      <a:pt x="3748" y="250"/>
                      <a:pt x="3611" y="241"/>
                      <a:pt x="3473" y="284"/>
                    </a:cubicBezTo>
                    <a:cubicBezTo>
                      <a:pt x="3387" y="318"/>
                      <a:pt x="3327" y="387"/>
                      <a:pt x="3284" y="473"/>
                    </a:cubicBezTo>
                    <a:cubicBezTo>
                      <a:pt x="3232" y="568"/>
                      <a:pt x="3207" y="680"/>
                      <a:pt x="3138" y="748"/>
                    </a:cubicBezTo>
                    <a:cubicBezTo>
                      <a:pt x="3112" y="774"/>
                      <a:pt x="3086" y="791"/>
                      <a:pt x="3052" y="791"/>
                    </a:cubicBezTo>
                    <a:cubicBezTo>
                      <a:pt x="2871" y="817"/>
                      <a:pt x="2708" y="723"/>
                      <a:pt x="2545" y="637"/>
                    </a:cubicBezTo>
                    <a:cubicBezTo>
                      <a:pt x="2416" y="576"/>
                      <a:pt x="2287" y="525"/>
                      <a:pt x="2166" y="499"/>
                    </a:cubicBezTo>
                    <a:cubicBezTo>
                      <a:pt x="2080" y="482"/>
                      <a:pt x="1986" y="482"/>
                      <a:pt x="1900" y="508"/>
                    </a:cubicBezTo>
                    <a:cubicBezTo>
                      <a:pt x="1745" y="542"/>
                      <a:pt x="1668" y="602"/>
                      <a:pt x="1633" y="680"/>
                    </a:cubicBezTo>
                    <a:cubicBezTo>
                      <a:pt x="1590" y="757"/>
                      <a:pt x="1599" y="869"/>
                      <a:pt x="1616" y="963"/>
                    </a:cubicBezTo>
                    <a:cubicBezTo>
                      <a:pt x="1633" y="1066"/>
                      <a:pt x="1659" y="1187"/>
                      <a:pt x="1573" y="1273"/>
                    </a:cubicBezTo>
                    <a:cubicBezTo>
                      <a:pt x="1539" y="1307"/>
                      <a:pt x="1461" y="1273"/>
                      <a:pt x="1376" y="1247"/>
                    </a:cubicBezTo>
                    <a:cubicBezTo>
                      <a:pt x="1195" y="1204"/>
                      <a:pt x="963" y="1109"/>
                      <a:pt x="765" y="1092"/>
                    </a:cubicBezTo>
                    <a:cubicBezTo>
                      <a:pt x="671" y="1084"/>
                      <a:pt x="585" y="1092"/>
                      <a:pt x="516" y="1127"/>
                    </a:cubicBezTo>
                    <a:cubicBezTo>
                      <a:pt x="430" y="1170"/>
                      <a:pt x="387" y="1264"/>
                      <a:pt x="378" y="1402"/>
                    </a:cubicBezTo>
                    <a:cubicBezTo>
                      <a:pt x="370" y="1574"/>
                      <a:pt x="439" y="1823"/>
                      <a:pt x="404" y="1935"/>
                    </a:cubicBezTo>
                    <a:cubicBezTo>
                      <a:pt x="387" y="1969"/>
                      <a:pt x="370" y="1960"/>
                      <a:pt x="318" y="1943"/>
                    </a:cubicBezTo>
                    <a:cubicBezTo>
                      <a:pt x="224" y="1909"/>
                      <a:pt x="155" y="1849"/>
                      <a:pt x="60" y="1840"/>
                    </a:cubicBezTo>
                    <a:cubicBezTo>
                      <a:pt x="43" y="1840"/>
                      <a:pt x="43" y="1849"/>
                      <a:pt x="17" y="1857"/>
                    </a:cubicBezTo>
                    <a:lnTo>
                      <a:pt x="0" y="1857"/>
                    </a:lnTo>
                    <a:cubicBezTo>
                      <a:pt x="9" y="1866"/>
                      <a:pt x="9" y="1874"/>
                      <a:pt x="17"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1277000" y="3079800"/>
                <a:ext cx="147225" cy="54825"/>
              </a:xfrm>
              <a:custGeom>
                <a:avLst/>
                <a:gdLst/>
                <a:ahLst/>
                <a:cxnLst/>
                <a:rect l="l" t="t" r="r" b="b"/>
                <a:pathLst>
                  <a:path w="5889" h="2193" extrusionOk="0">
                    <a:moveTo>
                      <a:pt x="9" y="2081"/>
                    </a:moveTo>
                    <a:cubicBezTo>
                      <a:pt x="18" y="2090"/>
                      <a:pt x="9" y="2090"/>
                      <a:pt x="18" y="2098"/>
                    </a:cubicBezTo>
                    <a:cubicBezTo>
                      <a:pt x="26" y="2107"/>
                      <a:pt x="35" y="2107"/>
                      <a:pt x="43" y="2107"/>
                    </a:cubicBezTo>
                    <a:cubicBezTo>
                      <a:pt x="241" y="2193"/>
                      <a:pt x="361" y="2167"/>
                      <a:pt x="439" y="2116"/>
                    </a:cubicBezTo>
                    <a:cubicBezTo>
                      <a:pt x="525" y="2064"/>
                      <a:pt x="576" y="1969"/>
                      <a:pt x="628" y="1858"/>
                    </a:cubicBezTo>
                    <a:cubicBezTo>
                      <a:pt x="697" y="1712"/>
                      <a:pt x="774" y="1522"/>
                      <a:pt x="1041" y="1462"/>
                    </a:cubicBezTo>
                    <a:cubicBezTo>
                      <a:pt x="1376" y="1376"/>
                      <a:pt x="1702" y="1617"/>
                      <a:pt x="2029" y="1626"/>
                    </a:cubicBezTo>
                    <a:cubicBezTo>
                      <a:pt x="2124" y="1626"/>
                      <a:pt x="2218" y="1608"/>
                      <a:pt x="2313" y="1574"/>
                    </a:cubicBezTo>
                    <a:cubicBezTo>
                      <a:pt x="2442" y="1514"/>
                      <a:pt x="2502" y="1445"/>
                      <a:pt x="2528" y="1359"/>
                    </a:cubicBezTo>
                    <a:cubicBezTo>
                      <a:pt x="2562" y="1282"/>
                      <a:pt x="2554" y="1196"/>
                      <a:pt x="2545" y="1110"/>
                    </a:cubicBezTo>
                    <a:cubicBezTo>
                      <a:pt x="2545" y="1007"/>
                      <a:pt x="2536" y="904"/>
                      <a:pt x="2639" y="835"/>
                    </a:cubicBezTo>
                    <a:cubicBezTo>
                      <a:pt x="2751" y="757"/>
                      <a:pt x="2863" y="749"/>
                      <a:pt x="2966" y="757"/>
                    </a:cubicBezTo>
                    <a:cubicBezTo>
                      <a:pt x="3267" y="800"/>
                      <a:pt x="3551" y="1050"/>
                      <a:pt x="3834" y="955"/>
                    </a:cubicBezTo>
                    <a:cubicBezTo>
                      <a:pt x="3903" y="929"/>
                      <a:pt x="3946" y="895"/>
                      <a:pt x="3980" y="852"/>
                    </a:cubicBezTo>
                    <a:cubicBezTo>
                      <a:pt x="4041" y="766"/>
                      <a:pt x="4049" y="654"/>
                      <a:pt x="4058" y="543"/>
                    </a:cubicBezTo>
                    <a:cubicBezTo>
                      <a:pt x="4075" y="465"/>
                      <a:pt x="4084" y="388"/>
                      <a:pt x="4161" y="336"/>
                    </a:cubicBezTo>
                    <a:cubicBezTo>
                      <a:pt x="4238" y="285"/>
                      <a:pt x="4324" y="285"/>
                      <a:pt x="4410" y="293"/>
                    </a:cubicBezTo>
                    <a:cubicBezTo>
                      <a:pt x="4642" y="328"/>
                      <a:pt x="4883" y="465"/>
                      <a:pt x="5107" y="439"/>
                    </a:cubicBezTo>
                    <a:cubicBezTo>
                      <a:pt x="5236" y="414"/>
                      <a:pt x="5296" y="353"/>
                      <a:pt x="5356" y="276"/>
                    </a:cubicBezTo>
                    <a:cubicBezTo>
                      <a:pt x="5399" y="224"/>
                      <a:pt x="5433" y="156"/>
                      <a:pt x="5519" y="121"/>
                    </a:cubicBezTo>
                    <a:cubicBezTo>
                      <a:pt x="5597" y="87"/>
                      <a:pt x="5691" y="78"/>
                      <a:pt x="5846" y="96"/>
                    </a:cubicBezTo>
                    <a:cubicBezTo>
                      <a:pt x="5863" y="96"/>
                      <a:pt x="5880" y="87"/>
                      <a:pt x="5880" y="70"/>
                    </a:cubicBezTo>
                    <a:cubicBezTo>
                      <a:pt x="5889" y="53"/>
                      <a:pt x="5872" y="35"/>
                      <a:pt x="5854" y="35"/>
                    </a:cubicBezTo>
                    <a:cubicBezTo>
                      <a:pt x="5683" y="1"/>
                      <a:pt x="5579" y="10"/>
                      <a:pt x="5493" y="35"/>
                    </a:cubicBezTo>
                    <a:cubicBezTo>
                      <a:pt x="5382" y="70"/>
                      <a:pt x="5330" y="147"/>
                      <a:pt x="5270" y="207"/>
                    </a:cubicBezTo>
                    <a:cubicBezTo>
                      <a:pt x="5227" y="259"/>
                      <a:pt x="5184" y="302"/>
                      <a:pt x="5089" y="310"/>
                    </a:cubicBezTo>
                    <a:cubicBezTo>
                      <a:pt x="4883" y="345"/>
                      <a:pt x="4651" y="199"/>
                      <a:pt x="4436" y="173"/>
                    </a:cubicBezTo>
                    <a:cubicBezTo>
                      <a:pt x="4324" y="156"/>
                      <a:pt x="4213" y="173"/>
                      <a:pt x="4109" y="233"/>
                    </a:cubicBezTo>
                    <a:cubicBezTo>
                      <a:pt x="4023" y="285"/>
                      <a:pt x="3980" y="371"/>
                      <a:pt x="3963" y="465"/>
                    </a:cubicBezTo>
                    <a:cubicBezTo>
                      <a:pt x="3937" y="568"/>
                      <a:pt x="3946" y="697"/>
                      <a:pt x="3895" y="775"/>
                    </a:cubicBezTo>
                    <a:cubicBezTo>
                      <a:pt x="3869" y="809"/>
                      <a:pt x="3843" y="826"/>
                      <a:pt x="3800" y="843"/>
                    </a:cubicBezTo>
                    <a:cubicBezTo>
                      <a:pt x="3542" y="929"/>
                      <a:pt x="3276" y="697"/>
                      <a:pt x="2992" y="654"/>
                    </a:cubicBezTo>
                    <a:cubicBezTo>
                      <a:pt x="2863" y="637"/>
                      <a:pt x="2734" y="654"/>
                      <a:pt x="2596" y="749"/>
                    </a:cubicBezTo>
                    <a:cubicBezTo>
                      <a:pt x="2373" y="878"/>
                      <a:pt x="2476" y="1118"/>
                      <a:pt x="2407" y="1308"/>
                    </a:cubicBezTo>
                    <a:cubicBezTo>
                      <a:pt x="2382" y="1359"/>
                      <a:pt x="2347" y="1402"/>
                      <a:pt x="2270" y="1437"/>
                    </a:cubicBezTo>
                    <a:cubicBezTo>
                      <a:pt x="2192" y="1471"/>
                      <a:pt x="2124" y="1479"/>
                      <a:pt x="2046" y="1479"/>
                    </a:cubicBezTo>
                    <a:cubicBezTo>
                      <a:pt x="1711" y="1471"/>
                      <a:pt x="1367" y="1230"/>
                      <a:pt x="1023" y="1316"/>
                    </a:cubicBezTo>
                    <a:cubicBezTo>
                      <a:pt x="697" y="1394"/>
                      <a:pt x="594" y="1608"/>
                      <a:pt x="516" y="1798"/>
                    </a:cubicBezTo>
                    <a:cubicBezTo>
                      <a:pt x="482" y="1884"/>
                      <a:pt x="456" y="1961"/>
                      <a:pt x="396" y="2012"/>
                    </a:cubicBezTo>
                    <a:cubicBezTo>
                      <a:pt x="327" y="2064"/>
                      <a:pt x="241" y="2073"/>
                      <a:pt x="78" y="2021"/>
                    </a:cubicBezTo>
                    <a:cubicBezTo>
                      <a:pt x="69" y="2021"/>
                      <a:pt x="61" y="2012"/>
                      <a:pt x="52" y="2012"/>
                    </a:cubicBezTo>
                    <a:cubicBezTo>
                      <a:pt x="35" y="2012"/>
                      <a:pt x="43" y="2021"/>
                      <a:pt x="35" y="2030"/>
                    </a:cubicBezTo>
                    <a:cubicBezTo>
                      <a:pt x="26" y="2030"/>
                      <a:pt x="18" y="2030"/>
                      <a:pt x="18" y="2038"/>
                    </a:cubicBezTo>
                    <a:cubicBezTo>
                      <a:pt x="0" y="2073"/>
                      <a:pt x="9" y="2081"/>
                      <a:pt x="9" y="20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1334600" y="3113975"/>
                <a:ext cx="144650" cy="56975"/>
              </a:xfrm>
              <a:custGeom>
                <a:avLst/>
                <a:gdLst/>
                <a:ahLst/>
                <a:cxnLst/>
                <a:rect l="l" t="t" r="r" b="b"/>
                <a:pathLst>
                  <a:path w="5786" h="2279" extrusionOk="0">
                    <a:moveTo>
                      <a:pt x="9" y="1935"/>
                    </a:moveTo>
                    <a:cubicBezTo>
                      <a:pt x="43" y="1969"/>
                      <a:pt x="69" y="2012"/>
                      <a:pt x="121" y="2038"/>
                    </a:cubicBezTo>
                    <a:cubicBezTo>
                      <a:pt x="267" y="2158"/>
                      <a:pt x="507" y="2262"/>
                      <a:pt x="679" y="2270"/>
                    </a:cubicBezTo>
                    <a:cubicBezTo>
                      <a:pt x="868" y="2279"/>
                      <a:pt x="1023" y="2184"/>
                      <a:pt x="1040" y="1901"/>
                    </a:cubicBezTo>
                    <a:cubicBezTo>
                      <a:pt x="1040" y="1772"/>
                      <a:pt x="989" y="1634"/>
                      <a:pt x="972" y="1505"/>
                    </a:cubicBezTo>
                    <a:cubicBezTo>
                      <a:pt x="972" y="1479"/>
                      <a:pt x="972" y="1445"/>
                      <a:pt x="980" y="1419"/>
                    </a:cubicBezTo>
                    <a:cubicBezTo>
                      <a:pt x="980" y="1376"/>
                      <a:pt x="1015" y="1359"/>
                      <a:pt x="1058" y="1342"/>
                    </a:cubicBezTo>
                    <a:cubicBezTo>
                      <a:pt x="1109" y="1316"/>
                      <a:pt x="1169" y="1299"/>
                      <a:pt x="1204" y="1290"/>
                    </a:cubicBezTo>
                    <a:cubicBezTo>
                      <a:pt x="1565" y="1230"/>
                      <a:pt x="1960" y="1471"/>
                      <a:pt x="2321" y="1496"/>
                    </a:cubicBezTo>
                    <a:cubicBezTo>
                      <a:pt x="2424" y="1496"/>
                      <a:pt x="2528" y="1488"/>
                      <a:pt x="2631" y="1454"/>
                    </a:cubicBezTo>
                    <a:cubicBezTo>
                      <a:pt x="2751" y="1402"/>
                      <a:pt x="2803" y="1307"/>
                      <a:pt x="2820" y="1196"/>
                    </a:cubicBezTo>
                    <a:cubicBezTo>
                      <a:pt x="2846" y="1067"/>
                      <a:pt x="2828" y="903"/>
                      <a:pt x="2863" y="783"/>
                    </a:cubicBezTo>
                    <a:cubicBezTo>
                      <a:pt x="2889" y="714"/>
                      <a:pt x="2940" y="663"/>
                      <a:pt x="3043" y="654"/>
                    </a:cubicBezTo>
                    <a:cubicBezTo>
                      <a:pt x="3361" y="611"/>
                      <a:pt x="3679" y="955"/>
                      <a:pt x="3980" y="1007"/>
                    </a:cubicBezTo>
                    <a:cubicBezTo>
                      <a:pt x="4083" y="1032"/>
                      <a:pt x="4178" y="1032"/>
                      <a:pt x="4273" y="981"/>
                    </a:cubicBezTo>
                    <a:cubicBezTo>
                      <a:pt x="4358" y="946"/>
                      <a:pt x="4410" y="886"/>
                      <a:pt x="4427" y="826"/>
                    </a:cubicBezTo>
                    <a:cubicBezTo>
                      <a:pt x="4470" y="714"/>
                      <a:pt x="4436" y="568"/>
                      <a:pt x="4419" y="422"/>
                    </a:cubicBezTo>
                    <a:cubicBezTo>
                      <a:pt x="4410" y="310"/>
                      <a:pt x="4393" y="207"/>
                      <a:pt x="4487" y="147"/>
                    </a:cubicBezTo>
                    <a:cubicBezTo>
                      <a:pt x="4539" y="112"/>
                      <a:pt x="4634" y="138"/>
                      <a:pt x="4745" y="173"/>
                    </a:cubicBezTo>
                    <a:cubicBezTo>
                      <a:pt x="4960" y="224"/>
                      <a:pt x="5218" y="345"/>
                      <a:pt x="5459" y="370"/>
                    </a:cubicBezTo>
                    <a:cubicBezTo>
                      <a:pt x="5562" y="379"/>
                      <a:pt x="5657" y="362"/>
                      <a:pt x="5742" y="336"/>
                    </a:cubicBezTo>
                    <a:cubicBezTo>
                      <a:pt x="5768" y="327"/>
                      <a:pt x="5785" y="310"/>
                      <a:pt x="5777" y="284"/>
                    </a:cubicBezTo>
                    <a:cubicBezTo>
                      <a:pt x="5768" y="259"/>
                      <a:pt x="5742" y="241"/>
                      <a:pt x="5725" y="250"/>
                    </a:cubicBezTo>
                    <a:cubicBezTo>
                      <a:pt x="5665" y="259"/>
                      <a:pt x="5605" y="241"/>
                      <a:pt x="5528" y="233"/>
                    </a:cubicBezTo>
                    <a:cubicBezTo>
                      <a:pt x="5270" y="190"/>
                      <a:pt x="4952" y="70"/>
                      <a:pt x="4728" y="27"/>
                    </a:cubicBezTo>
                    <a:cubicBezTo>
                      <a:pt x="4591" y="1"/>
                      <a:pt x="4487" y="1"/>
                      <a:pt x="4419" y="44"/>
                    </a:cubicBezTo>
                    <a:cubicBezTo>
                      <a:pt x="4341" y="87"/>
                      <a:pt x="4307" y="155"/>
                      <a:pt x="4290" y="233"/>
                    </a:cubicBezTo>
                    <a:cubicBezTo>
                      <a:pt x="4273" y="345"/>
                      <a:pt x="4307" y="491"/>
                      <a:pt x="4316" y="620"/>
                    </a:cubicBezTo>
                    <a:cubicBezTo>
                      <a:pt x="4333" y="723"/>
                      <a:pt x="4333" y="817"/>
                      <a:pt x="4212" y="869"/>
                    </a:cubicBezTo>
                    <a:cubicBezTo>
                      <a:pt x="4144" y="903"/>
                      <a:pt x="4075" y="903"/>
                      <a:pt x="3997" y="886"/>
                    </a:cubicBezTo>
                    <a:cubicBezTo>
                      <a:pt x="3679" y="817"/>
                      <a:pt x="3353" y="491"/>
                      <a:pt x="3017" y="534"/>
                    </a:cubicBezTo>
                    <a:cubicBezTo>
                      <a:pt x="2914" y="542"/>
                      <a:pt x="2854" y="585"/>
                      <a:pt x="2811" y="637"/>
                    </a:cubicBezTo>
                    <a:cubicBezTo>
                      <a:pt x="2725" y="731"/>
                      <a:pt x="2725" y="903"/>
                      <a:pt x="2717" y="1049"/>
                    </a:cubicBezTo>
                    <a:cubicBezTo>
                      <a:pt x="2708" y="1170"/>
                      <a:pt x="2691" y="1290"/>
                      <a:pt x="2570" y="1325"/>
                    </a:cubicBezTo>
                    <a:cubicBezTo>
                      <a:pt x="2485" y="1359"/>
                      <a:pt x="2407" y="1359"/>
                      <a:pt x="2313" y="1359"/>
                    </a:cubicBezTo>
                    <a:cubicBezTo>
                      <a:pt x="1952" y="1333"/>
                      <a:pt x="1539" y="1084"/>
                      <a:pt x="1178" y="1153"/>
                    </a:cubicBezTo>
                    <a:cubicBezTo>
                      <a:pt x="1109" y="1170"/>
                      <a:pt x="1023" y="1196"/>
                      <a:pt x="954" y="1230"/>
                    </a:cubicBezTo>
                    <a:cubicBezTo>
                      <a:pt x="894" y="1273"/>
                      <a:pt x="851" y="1325"/>
                      <a:pt x="843" y="1385"/>
                    </a:cubicBezTo>
                    <a:cubicBezTo>
                      <a:pt x="834" y="1428"/>
                      <a:pt x="834" y="1454"/>
                      <a:pt x="834" y="1496"/>
                    </a:cubicBezTo>
                    <a:cubicBezTo>
                      <a:pt x="851" y="1625"/>
                      <a:pt x="903" y="1763"/>
                      <a:pt x="903" y="1883"/>
                    </a:cubicBezTo>
                    <a:cubicBezTo>
                      <a:pt x="894" y="2072"/>
                      <a:pt x="800" y="2141"/>
                      <a:pt x="671" y="2141"/>
                    </a:cubicBezTo>
                    <a:cubicBezTo>
                      <a:pt x="507" y="2141"/>
                      <a:pt x="310" y="2029"/>
                      <a:pt x="146" y="1952"/>
                    </a:cubicBezTo>
                    <a:cubicBezTo>
                      <a:pt x="103" y="1926"/>
                      <a:pt x="52" y="1918"/>
                      <a:pt x="17" y="1892"/>
                    </a:cubicBezTo>
                    <a:cubicBezTo>
                      <a:pt x="9" y="1892"/>
                      <a:pt x="0" y="1892"/>
                      <a:pt x="0" y="1901"/>
                    </a:cubicBezTo>
                    <a:cubicBezTo>
                      <a:pt x="9" y="1926"/>
                      <a:pt x="9" y="1926"/>
                      <a:pt x="9" y="19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1387250" y="3140425"/>
                <a:ext cx="164000" cy="65550"/>
              </a:xfrm>
              <a:custGeom>
                <a:avLst/>
                <a:gdLst/>
                <a:ahLst/>
                <a:cxnLst/>
                <a:rect l="l" t="t" r="r" b="b"/>
                <a:pathLst>
                  <a:path w="6560" h="2622" extrusionOk="0">
                    <a:moveTo>
                      <a:pt x="9" y="2355"/>
                    </a:moveTo>
                    <a:cubicBezTo>
                      <a:pt x="17" y="2364"/>
                      <a:pt x="35" y="2381"/>
                      <a:pt x="43" y="2390"/>
                    </a:cubicBezTo>
                    <a:cubicBezTo>
                      <a:pt x="198" y="2484"/>
                      <a:pt x="344" y="2527"/>
                      <a:pt x="456" y="2553"/>
                    </a:cubicBezTo>
                    <a:cubicBezTo>
                      <a:pt x="705" y="2622"/>
                      <a:pt x="869" y="2613"/>
                      <a:pt x="980" y="2553"/>
                    </a:cubicBezTo>
                    <a:cubicBezTo>
                      <a:pt x="1169" y="2441"/>
                      <a:pt x="1195" y="2201"/>
                      <a:pt x="1212" y="1977"/>
                    </a:cubicBezTo>
                    <a:cubicBezTo>
                      <a:pt x="1230" y="1840"/>
                      <a:pt x="1230" y="1711"/>
                      <a:pt x="1316" y="1676"/>
                    </a:cubicBezTo>
                    <a:cubicBezTo>
                      <a:pt x="1410" y="1633"/>
                      <a:pt x="1496" y="1616"/>
                      <a:pt x="1591" y="1616"/>
                    </a:cubicBezTo>
                    <a:cubicBezTo>
                      <a:pt x="1995" y="1608"/>
                      <a:pt x="2433" y="1848"/>
                      <a:pt x="2828" y="1719"/>
                    </a:cubicBezTo>
                    <a:cubicBezTo>
                      <a:pt x="2923" y="1685"/>
                      <a:pt x="2992" y="1642"/>
                      <a:pt x="3043" y="1582"/>
                    </a:cubicBezTo>
                    <a:cubicBezTo>
                      <a:pt x="3146" y="1461"/>
                      <a:pt x="3164" y="1298"/>
                      <a:pt x="3198" y="1143"/>
                    </a:cubicBezTo>
                    <a:cubicBezTo>
                      <a:pt x="3224" y="1014"/>
                      <a:pt x="3275" y="903"/>
                      <a:pt x="3430" y="843"/>
                    </a:cubicBezTo>
                    <a:cubicBezTo>
                      <a:pt x="3800" y="722"/>
                      <a:pt x="4161" y="1032"/>
                      <a:pt x="4505" y="1057"/>
                    </a:cubicBezTo>
                    <a:cubicBezTo>
                      <a:pt x="4608" y="1075"/>
                      <a:pt x="4711" y="1066"/>
                      <a:pt x="4814" y="1023"/>
                    </a:cubicBezTo>
                    <a:cubicBezTo>
                      <a:pt x="4900" y="980"/>
                      <a:pt x="4952" y="920"/>
                      <a:pt x="4995" y="860"/>
                    </a:cubicBezTo>
                    <a:cubicBezTo>
                      <a:pt x="5046" y="739"/>
                      <a:pt x="5046" y="585"/>
                      <a:pt x="5046" y="438"/>
                    </a:cubicBezTo>
                    <a:cubicBezTo>
                      <a:pt x="5055" y="310"/>
                      <a:pt x="5072" y="198"/>
                      <a:pt x="5201" y="146"/>
                    </a:cubicBezTo>
                    <a:cubicBezTo>
                      <a:pt x="5330" y="95"/>
                      <a:pt x="5459" y="112"/>
                      <a:pt x="5588" y="155"/>
                    </a:cubicBezTo>
                    <a:cubicBezTo>
                      <a:pt x="5829" y="232"/>
                      <a:pt x="6061" y="430"/>
                      <a:pt x="6310" y="473"/>
                    </a:cubicBezTo>
                    <a:cubicBezTo>
                      <a:pt x="6387" y="490"/>
                      <a:pt x="6456" y="481"/>
                      <a:pt x="6525" y="473"/>
                    </a:cubicBezTo>
                    <a:cubicBezTo>
                      <a:pt x="6542" y="473"/>
                      <a:pt x="6559" y="456"/>
                      <a:pt x="6559" y="430"/>
                    </a:cubicBezTo>
                    <a:cubicBezTo>
                      <a:pt x="6559" y="413"/>
                      <a:pt x="6542" y="396"/>
                      <a:pt x="6516" y="396"/>
                    </a:cubicBezTo>
                    <a:cubicBezTo>
                      <a:pt x="6456" y="396"/>
                      <a:pt x="6396" y="370"/>
                      <a:pt x="6336" y="353"/>
                    </a:cubicBezTo>
                    <a:cubicBezTo>
                      <a:pt x="6095" y="284"/>
                      <a:pt x="5854" y="120"/>
                      <a:pt x="5614" y="52"/>
                    </a:cubicBezTo>
                    <a:cubicBezTo>
                      <a:pt x="5467" y="9"/>
                      <a:pt x="5321" y="0"/>
                      <a:pt x="5167" y="60"/>
                    </a:cubicBezTo>
                    <a:cubicBezTo>
                      <a:pt x="5072" y="86"/>
                      <a:pt x="5020" y="138"/>
                      <a:pt x="4986" y="215"/>
                    </a:cubicBezTo>
                    <a:cubicBezTo>
                      <a:pt x="4935" y="327"/>
                      <a:pt x="4943" y="481"/>
                      <a:pt x="4926" y="628"/>
                    </a:cubicBezTo>
                    <a:cubicBezTo>
                      <a:pt x="4917" y="739"/>
                      <a:pt x="4892" y="843"/>
                      <a:pt x="4763" y="894"/>
                    </a:cubicBezTo>
                    <a:cubicBezTo>
                      <a:pt x="4685" y="928"/>
                      <a:pt x="4608" y="946"/>
                      <a:pt x="4522" y="928"/>
                    </a:cubicBezTo>
                    <a:cubicBezTo>
                      <a:pt x="4161" y="894"/>
                      <a:pt x="3783" y="610"/>
                      <a:pt x="3396" y="739"/>
                    </a:cubicBezTo>
                    <a:cubicBezTo>
                      <a:pt x="3301" y="774"/>
                      <a:pt x="3241" y="825"/>
                      <a:pt x="3189" y="877"/>
                    </a:cubicBezTo>
                    <a:cubicBezTo>
                      <a:pt x="3112" y="971"/>
                      <a:pt x="3086" y="1100"/>
                      <a:pt x="3052" y="1229"/>
                    </a:cubicBezTo>
                    <a:cubicBezTo>
                      <a:pt x="3018" y="1375"/>
                      <a:pt x="2966" y="1522"/>
                      <a:pt x="2777" y="1590"/>
                    </a:cubicBezTo>
                    <a:cubicBezTo>
                      <a:pt x="2407" y="1719"/>
                      <a:pt x="1977" y="1479"/>
                      <a:pt x="1582" y="1496"/>
                    </a:cubicBezTo>
                    <a:cubicBezTo>
                      <a:pt x="1470" y="1496"/>
                      <a:pt x="1367" y="1513"/>
                      <a:pt x="1264" y="1565"/>
                    </a:cubicBezTo>
                    <a:cubicBezTo>
                      <a:pt x="1152" y="1625"/>
                      <a:pt x="1118" y="1788"/>
                      <a:pt x="1109" y="1977"/>
                    </a:cubicBezTo>
                    <a:cubicBezTo>
                      <a:pt x="1092" y="2166"/>
                      <a:pt x="1092" y="2373"/>
                      <a:pt x="937" y="2467"/>
                    </a:cubicBezTo>
                    <a:cubicBezTo>
                      <a:pt x="843" y="2519"/>
                      <a:pt x="705" y="2527"/>
                      <a:pt x="490" y="2476"/>
                    </a:cubicBezTo>
                    <a:cubicBezTo>
                      <a:pt x="370" y="2450"/>
                      <a:pt x="241" y="2390"/>
                      <a:pt x="69" y="2347"/>
                    </a:cubicBezTo>
                    <a:cubicBezTo>
                      <a:pt x="52" y="2338"/>
                      <a:pt x="43" y="2347"/>
                      <a:pt x="17" y="2347"/>
                    </a:cubicBezTo>
                    <a:cubicBezTo>
                      <a:pt x="17" y="2347"/>
                      <a:pt x="9" y="2347"/>
                      <a:pt x="0" y="2355"/>
                    </a:cubicBezTo>
                    <a:cubicBezTo>
                      <a:pt x="0" y="2347"/>
                      <a:pt x="0" y="2347"/>
                      <a:pt x="9" y="2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1462450" y="3177375"/>
                <a:ext cx="176700" cy="72875"/>
              </a:xfrm>
              <a:custGeom>
                <a:avLst/>
                <a:gdLst/>
                <a:ahLst/>
                <a:cxnLst/>
                <a:rect l="l" t="t" r="r" b="b"/>
                <a:pathLst>
                  <a:path w="7068" h="2915" extrusionOk="0">
                    <a:moveTo>
                      <a:pt x="10" y="2579"/>
                    </a:moveTo>
                    <a:cubicBezTo>
                      <a:pt x="113" y="2657"/>
                      <a:pt x="233" y="2726"/>
                      <a:pt x="353" y="2769"/>
                    </a:cubicBezTo>
                    <a:cubicBezTo>
                      <a:pt x="474" y="2812"/>
                      <a:pt x="603" y="2863"/>
                      <a:pt x="732" y="2880"/>
                    </a:cubicBezTo>
                    <a:cubicBezTo>
                      <a:pt x="981" y="2915"/>
                      <a:pt x="1075" y="2803"/>
                      <a:pt x="1118" y="2640"/>
                    </a:cubicBezTo>
                    <a:cubicBezTo>
                      <a:pt x="1187" y="2356"/>
                      <a:pt x="1041" y="1892"/>
                      <a:pt x="1213" y="1660"/>
                    </a:cubicBezTo>
                    <a:cubicBezTo>
                      <a:pt x="1230" y="1625"/>
                      <a:pt x="1247" y="1617"/>
                      <a:pt x="1273" y="1600"/>
                    </a:cubicBezTo>
                    <a:cubicBezTo>
                      <a:pt x="1308" y="1582"/>
                      <a:pt x="1351" y="1565"/>
                      <a:pt x="1411" y="1548"/>
                    </a:cubicBezTo>
                    <a:cubicBezTo>
                      <a:pt x="1497" y="1505"/>
                      <a:pt x="1591" y="1496"/>
                      <a:pt x="1677" y="1505"/>
                    </a:cubicBezTo>
                    <a:cubicBezTo>
                      <a:pt x="2081" y="1531"/>
                      <a:pt x="2468" y="1814"/>
                      <a:pt x="2872" y="1694"/>
                    </a:cubicBezTo>
                    <a:cubicBezTo>
                      <a:pt x="3044" y="1634"/>
                      <a:pt x="3164" y="1548"/>
                      <a:pt x="3250" y="1436"/>
                    </a:cubicBezTo>
                    <a:cubicBezTo>
                      <a:pt x="3379" y="1264"/>
                      <a:pt x="3439" y="1058"/>
                      <a:pt x="3491" y="869"/>
                    </a:cubicBezTo>
                    <a:cubicBezTo>
                      <a:pt x="3534" y="740"/>
                      <a:pt x="3577" y="628"/>
                      <a:pt x="3672" y="577"/>
                    </a:cubicBezTo>
                    <a:cubicBezTo>
                      <a:pt x="3818" y="491"/>
                      <a:pt x="3972" y="491"/>
                      <a:pt x="4136" y="525"/>
                    </a:cubicBezTo>
                    <a:cubicBezTo>
                      <a:pt x="4523" y="620"/>
                      <a:pt x="4927" y="912"/>
                      <a:pt x="5279" y="955"/>
                    </a:cubicBezTo>
                    <a:cubicBezTo>
                      <a:pt x="5374" y="963"/>
                      <a:pt x="5442" y="929"/>
                      <a:pt x="5494" y="860"/>
                    </a:cubicBezTo>
                    <a:cubicBezTo>
                      <a:pt x="5554" y="774"/>
                      <a:pt x="5580" y="637"/>
                      <a:pt x="5606" y="508"/>
                    </a:cubicBezTo>
                    <a:cubicBezTo>
                      <a:pt x="5631" y="396"/>
                      <a:pt x="5649" y="284"/>
                      <a:pt x="5717" y="241"/>
                    </a:cubicBezTo>
                    <a:cubicBezTo>
                      <a:pt x="5846" y="147"/>
                      <a:pt x="6027" y="164"/>
                      <a:pt x="6216" y="224"/>
                    </a:cubicBezTo>
                    <a:cubicBezTo>
                      <a:pt x="6431" y="284"/>
                      <a:pt x="6654" y="413"/>
                      <a:pt x="6835" y="499"/>
                    </a:cubicBezTo>
                    <a:cubicBezTo>
                      <a:pt x="6895" y="525"/>
                      <a:pt x="6947" y="542"/>
                      <a:pt x="6998" y="559"/>
                    </a:cubicBezTo>
                    <a:cubicBezTo>
                      <a:pt x="7015" y="577"/>
                      <a:pt x="7050" y="559"/>
                      <a:pt x="7058" y="542"/>
                    </a:cubicBezTo>
                    <a:cubicBezTo>
                      <a:pt x="7067" y="525"/>
                      <a:pt x="7058" y="499"/>
                      <a:pt x="7041" y="482"/>
                    </a:cubicBezTo>
                    <a:cubicBezTo>
                      <a:pt x="6998" y="456"/>
                      <a:pt x="6955" y="413"/>
                      <a:pt x="6895" y="379"/>
                    </a:cubicBezTo>
                    <a:cubicBezTo>
                      <a:pt x="6723" y="267"/>
                      <a:pt x="6482" y="147"/>
                      <a:pt x="6259" y="78"/>
                    </a:cubicBezTo>
                    <a:cubicBezTo>
                      <a:pt x="6027" y="9"/>
                      <a:pt x="5795" y="1"/>
                      <a:pt x="5640" y="112"/>
                    </a:cubicBezTo>
                    <a:cubicBezTo>
                      <a:pt x="5494" y="216"/>
                      <a:pt x="5494" y="516"/>
                      <a:pt x="5417" y="706"/>
                    </a:cubicBezTo>
                    <a:cubicBezTo>
                      <a:pt x="5391" y="757"/>
                      <a:pt x="5365" y="800"/>
                      <a:pt x="5296" y="800"/>
                    </a:cubicBezTo>
                    <a:cubicBezTo>
                      <a:pt x="4952" y="774"/>
                      <a:pt x="4548" y="491"/>
                      <a:pt x="4170" y="405"/>
                    </a:cubicBezTo>
                    <a:cubicBezTo>
                      <a:pt x="3972" y="362"/>
                      <a:pt x="3792" y="370"/>
                      <a:pt x="3620" y="465"/>
                    </a:cubicBezTo>
                    <a:cubicBezTo>
                      <a:pt x="3500" y="525"/>
                      <a:pt x="3439" y="663"/>
                      <a:pt x="3379" y="826"/>
                    </a:cubicBezTo>
                    <a:cubicBezTo>
                      <a:pt x="3319" y="989"/>
                      <a:pt x="3268" y="1187"/>
                      <a:pt x="3147" y="1342"/>
                    </a:cubicBezTo>
                    <a:cubicBezTo>
                      <a:pt x="3078" y="1436"/>
                      <a:pt x="2975" y="1505"/>
                      <a:pt x="2838" y="1548"/>
                    </a:cubicBezTo>
                    <a:cubicBezTo>
                      <a:pt x="2451" y="1660"/>
                      <a:pt x="2081" y="1376"/>
                      <a:pt x="1686" y="1359"/>
                    </a:cubicBezTo>
                    <a:cubicBezTo>
                      <a:pt x="1583" y="1359"/>
                      <a:pt x="1480" y="1367"/>
                      <a:pt x="1368" y="1410"/>
                    </a:cubicBezTo>
                    <a:cubicBezTo>
                      <a:pt x="1308" y="1436"/>
                      <a:pt x="1256" y="1445"/>
                      <a:pt x="1213" y="1471"/>
                    </a:cubicBezTo>
                    <a:cubicBezTo>
                      <a:pt x="1170" y="1488"/>
                      <a:pt x="1144" y="1514"/>
                      <a:pt x="1118" y="1565"/>
                    </a:cubicBezTo>
                    <a:cubicBezTo>
                      <a:pt x="947" y="1814"/>
                      <a:pt x="1084" y="2304"/>
                      <a:pt x="1024" y="2588"/>
                    </a:cubicBezTo>
                    <a:cubicBezTo>
                      <a:pt x="998" y="2708"/>
                      <a:pt x="929" y="2786"/>
                      <a:pt x="757" y="2769"/>
                    </a:cubicBezTo>
                    <a:cubicBezTo>
                      <a:pt x="628" y="2760"/>
                      <a:pt x="508" y="2734"/>
                      <a:pt x="388" y="2691"/>
                    </a:cubicBezTo>
                    <a:cubicBezTo>
                      <a:pt x="267" y="2657"/>
                      <a:pt x="147" y="2605"/>
                      <a:pt x="35" y="2537"/>
                    </a:cubicBezTo>
                    <a:lnTo>
                      <a:pt x="18" y="2537"/>
                    </a:lnTo>
                    <a:cubicBezTo>
                      <a:pt x="1" y="2571"/>
                      <a:pt x="1" y="2571"/>
                      <a:pt x="10" y="25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57"/>
            <p:cNvGrpSpPr/>
            <p:nvPr/>
          </p:nvGrpSpPr>
          <p:grpSpPr>
            <a:xfrm flipH="1">
              <a:off x="7766360" y="3815761"/>
              <a:ext cx="586944" cy="464835"/>
              <a:chOff x="404735" y="426417"/>
              <a:chExt cx="410336" cy="324946"/>
            </a:xfrm>
          </p:grpSpPr>
          <p:sp>
            <p:nvSpPr>
              <p:cNvPr id="2349" name="Google Shape;2349;p57"/>
              <p:cNvSpPr/>
              <p:nvPr/>
            </p:nvSpPr>
            <p:spPr>
              <a:xfrm>
                <a:off x="404735" y="426417"/>
                <a:ext cx="208498"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633540" y="631063"/>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750287" y="488559"/>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92"/>
                                        </p:tgtEl>
                                        <p:attrNameLst>
                                          <p:attrName>style.visibility</p:attrName>
                                        </p:attrNameLst>
                                      </p:cBhvr>
                                      <p:to>
                                        <p:strVal val="visible"/>
                                      </p:to>
                                    </p:set>
                                    <p:animEffect transition="in" filter="barn(inVertical)">
                                      <p:cBhvr>
                                        <p:cTn id="7" dur="500"/>
                                        <p:tgtEl>
                                          <p:spTgt spid="2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97">
                                            <p:txEl>
                                              <p:pRg st="0" end="0"/>
                                            </p:txEl>
                                          </p:spTgt>
                                        </p:tgtEl>
                                        <p:attrNameLst>
                                          <p:attrName>style.visibility</p:attrName>
                                        </p:attrNameLst>
                                      </p:cBhvr>
                                      <p:to>
                                        <p:strVal val="visible"/>
                                      </p:to>
                                    </p:set>
                                    <p:animEffect transition="in" filter="wipe(down)">
                                      <p:cBhvr>
                                        <p:cTn id="12" dur="500"/>
                                        <p:tgtEl>
                                          <p:spTgt spid="22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97">
                                            <p:txEl>
                                              <p:pRg st="1" end="1"/>
                                            </p:txEl>
                                          </p:spTgt>
                                        </p:tgtEl>
                                        <p:attrNameLst>
                                          <p:attrName>style.visibility</p:attrName>
                                        </p:attrNameLst>
                                      </p:cBhvr>
                                      <p:to>
                                        <p:strVal val="visible"/>
                                      </p:to>
                                    </p:set>
                                    <p:animEffect transition="in" filter="wipe(down)">
                                      <p:cBhvr>
                                        <p:cTn id="17" dur="500"/>
                                        <p:tgtEl>
                                          <p:spTgt spid="22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97">
                                            <p:txEl>
                                              <p:pRg st="2" end="2"/>
                                            </p:txEl>
                                          </p:spTgt>
                                        </p:tgtEl>
                                        <p:attrNameLst>
                                          <p:attrName>style.visibility</p:attrName>
                                        </p:attrNameLst>
                                      </p:cBhvr>
                                      <p:to>
                                        <p:strVal val="visible"/>
                                      </p:to>
                                    </p:set>
                                    <p:animEffect transition="in" filter="wipe(down)">
                                      <p:cBhvr>
                                        <p:cTn id="22" dur="500"/>
                                        <p:tgtEl>
                                          <p:spTgt spid="22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2" grpId="0"/>
      <p:bldP spid="229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7"/>
        <p:cNvGrpSpPr/>
        <p:nvPr/>
      </p:nvGrpSpPr>
      <p:grpSpPr>
        <a:xfrm>
          <a:off x="0" y="0"/>
          <a:ext cx="0" cy="0"/>
          <a:chOff x="0" y="0"/>
          <a:chExt cx="0" cy="0"/>
        </a:xfrm>
      </p:grpSpPr>
      <p:sp>
        <p:nvSpPr>
          <p:cNvPr id="2399" name="Google Shape;2399;p61"/>
          <p:cNvSpPr txBox="1">
            <a:spLocks noGrp="1"/>
          </p:cNvSpPr>
          <p:nvPr>
            <p:ph type="title"/>
          </p:nvPr>
        </p:nvSpPr>
        <p:spPr>
          <a:xfrm>
            <a:off x="359228" y="1476659"/>
            <a:ext cx="8425543" cy="2190182"/>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a:latin typeface="+mj-lt"/>
              </a:rPr>
              <a:t>CẢM ƠN CÁC EM ĐÃ CHÚ Ý LẮNG NGHE BÀI GIẢNG!</a:t>
            </a:r>
          </a:p>
        </p:txBody>
      </p:sp>
      <p:grpSp>
        <p:nvGrpSpPr>
          <p:cNvPr id="7" name="Google Shape;1611;p40">
            <a:extLst>
              <a:ext uri="{FF2B5EF4-FFF2-40B4-BE49-F238E27FC236}">
                <a16:creationId xmlns:a16="http://schemas.microsoft.com/office/drawing/2014/main" xmlns="" id="{DDC61E66-D07C-CFFB-BC96-0A977813F3B3}"/>
              </a:ext>
            </a:extLst>
          </p:cNvPr>
          <p:cNvGrpSpPr/>
          <p:nvPr/>
        </p:nvGrpSpPr>
        <p:grpSpPr>
          <a:xfrm>
            <a:off x="0" y="4368800"/>
            <a:ext cx="1322032" cy="774700"/>
            <a:chOff x="2892475" y="3659150"/>
            <a:chExt cx="696100" cy="407900"/>
          </a:xfrm>
        </p:grpSpPr>
        <p:sp>
          <p:nvSpPr>
            <p:cNvPr id="16" name="Google Shape;1612;p40">
              <a:extLst>
                <a:ext uri="{FF2B5EF4-FFF2-40B4-BE49-F238E27FC236}">
                  <a16:creationId xmlns:a16="http://schemas.microsoft.com/office/drawing/2014/main" xmlns="" id="{DFE44F47-A64D-C965-B9FB-F2A8A7DCE309}"/>
                </a:ext>
              </a:extLst>
            </p:cNvPr>
            <p:cNvSpPr/>
            <p:nvPr/>
          </p:nvSpPr>
          <p:spPr>
            <a:xfrm>
              <a:off x="2892475" y="3659150"/>
              <a:ext cx="695250" cy="402975"/>
            </a:xfrm>
            <a:custGeom>
              <a:avLst/>
              <a:gdLst/>
              <a:ahLst/>
              <a:cxnLst/>
              <a:rect l="l" t="t" r="r" b="b"/>
              <a:pathLst>
                <a:path w="27810" h="16119" extrusionOk="0">
                  <a:moveTo>
                    <a:pt x="12379" y="0"/>
                  </a:moveTo>
                  <a:lnTo>
                    <a:pt x="27440" y="9276"/>
                  </a:lnTo>
                  <a:cubicBezTo>
                    <a:pt x="27810" y="10084"/>
                    <a:pt x="27724" y="10943"/>
                    <a:pt x="27182" y="11846"/>
                  </a:cubicBezTo>
                  <a:lnTo>
                    <a:pt x="15276" y="16118"/>
                  </a:lnTo>
                  <a:lnTo>
                    <a:pt x="1" y="6465"/>
                  </a:lnTo>
                  <a:cubicBezTo>
                    <a:pt x="757" y="5691"/>
                    <a:pt x="1032" y="4788"/>
                    <a:pt x="663" y="37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13;p40">
              <a:extLst>
                <a:ext uri="{FF2B5EF4-FFF2-40B4-BE49-F238E27FC236}">
                  <a16:creationId xmlns:a16="http://schemas.microsoft.com/office/drawing/2014/main" xmlns="" id="{6E104EA2-B5CA-1473-8BB4-9B014F0197A9}"/>
                </a:ext>
              </a:extLst>
            </p:cNvPr>
            <p:cNvSpPr/>
            <p:nvPr/>
          </p:nvSpPr>
          <p:spPr>
            <a:xfrm>
              <a:off x="2899800" y="3659150"/>
              <a:ext cx="679975" cy="334850"/>
            </a:xfrm>
            <a:custGeom>
              <a:avLst/>
              <a:gdLst/>
              <a:ahLst/>
              <a:cxnLst/>
              <a:rect l="l" t="t" r="r" b="b"/>
              <a:pathLst>
                <a:path w="27199" h="13394" extrusionOk="0">
                  <a:moveTo>
                    <a:pt x="12086" y="0"/>
                  </a:moveTo>
                  <a:lnTo>
                    <a:pt x="27199" y="9284"/>
                  </a:lnTo>
                  <a:lnTo>
                    <a:pt x="15267" y="13393"/>
                  </a:lnTo>
                  <a:lnTo>
                    <a:pt x="0" y="35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14;p40">
              <a:extLst>
                <a:ext uri="{FF2B5EF4-FFF2-40B4-BE49-F238E27FC236}">
                  <a16:creationId xmlns:a16="http://schemas.microsoft.com/office/drawing/2014/main" xmlns="" id="{CD326F01-08CC-6CCE-2B1C-38A0B2503498}"/>
                </a:ext>
              </a:extLst>
            </p:cNvPr>
            <p:cNvSpPr/>
            <p:nvPr/>
          </p:nvSpPr>
          <p:spPr>
            <a:xfrm>
              <a:off x="3570300" y="3889525"/>
              <a:ext cx="18275" cy="67075"/>
            </a:xfrm>
            <a:custGeom>
              <a:avLst/>
              <a:gdLst/>
              <a:ahLst/>
              <a:cxnLst/>
              <a:rect l="l" t="t" r="r" b="b"/>
              <a:pathLst>
                <a:path w="731" h="2683" extrusionOk="0">
                  <a:moveTo>
                    <a:pt x="353" y="18"/>
                  </a:moveTo>
                  <a:cubicBezTo>
                    <a:pt x="310" y="1"/>
                    <a:pt x="396" y="18"/>
                    <a:pt x="318" y="52"/>
                  </a:cubicBezTo>
                  <a:cubicBezTo>
                    <a:pt x="318" y="43"/>
                    <a:pt x="310" y="43"/>
                    <a:pt x="310" y="52"/>
                  </a:cubicBezTo>
                  <a:cubicBezTo>
                    <a:pt x="301" y="52"/>
                    <a:pt x="301" y="52"/>
                    <a:pt x="301" y="61"/>
                  </a:cubicBezTo>
                  <a:cubicBezTo>
                    <a:pt x="275" y="86"/>
                    <a:pt x="267" y="86"/>
                    <a:pt x="267" y="78"/>
                  </a:cubicBezTo>
                  <a:cubicBezTo>
                    <a:pt x="258" y="69"/>
                    <a:pt x="267" y="43"/>
                    <a:pt x="258" y="104"/>
                  </a:cubicBezTo>
                  <a:cubicBezTo>
                    <a:pt x="258" y="147"/>
                    <a:pt x="301" y="172"/>
                    <a:pt x="327" y="207"/>
                  </a:cubicBezTo>
                  <a:cubicBezTo>
                    <a:pt x="507" y="542"/>
                    <a:pt x="542" y="955"/>
                    <a:pt x="482" y="1359"/>
                  </a:cubicBezTo>
                  <a:cubicBezTo>
                    <a:pt x="456" y="1539"/>
                    <a:pt x="404" y="1720"/>
                    <a:pt x="344" y="1900"/>
                  </a:cubicBezTo>
                  <a:cubicBezTo>
                    <a:pt x="301" y="2012"/>
                    <a:pt x="250" y="2132"/>
                    <a:pt x="198" y="2236"/>
                  </a:cubicBezTo>
                  <a:cubicBezTo>
                    <a:pt x="164" y="2313"/>
                    <a:pt x="121" y="2382"/>
                    <a:pt x="86" y="2450"/>
                  </a:cubicBezTo>
                  <a:cubicBezTo>
                    <a:pt x="60" y="2502"/>
                    <a:pt x="43" y="2554"/>
                    <a:pt x="17" y="2597"/>
                  </a:cubicBezTo>
                  <a:cubicBezTo>
                    <a:pt x="0" y="2622"/>
                    <a:pt x="0" y="2657"/>
                    <a:pt x="26" y="2665"/>
                  </a:cubicBezTo>
                  <a:cubicBezTo>
                    <a:pt x="43" y="2683"/>
                    <a:pt x="78" y="2683"/>
                    <a:pt x="95" y="2657"/>
                  </a:cubicBezTo>
                  <a:cubicBezTo>
                    <a:pt x="138" y="2622"/>
                    <a:pt x="181" y="2588"/>
                    <a:pt x="224" y="2545"/>
                  </a:cubicBezTo>
                  <a:cubicBezTo>
                    <a:pt x="301" y="2442"/>
                    <a:pt x="370" y="2330"/>
                    <a:pt x="430" y="2201"/>
                  </a:cubicBezTo>
                  <a:cubicBezTo>
                    <a:pt x="559" y="1952"/>
                    <a:pt x="636" y="1668"/>
                    <a:pt x="679" y="1385"/>
                  </a:cubicBezTo>
                  <a:cubicBezTo>
                    <a:pt x="731" y="938"/>
                    <a:pt x="671" y="490"/>
                    <a:pt x="447" y="129"/>
                  </a:cubicBezTo>
                  <a:cubicBezTo>
                    <a:pt x="430" y="95"/>
                    <a:pt x="421" y="35"/>
                    <a:pt x="379" y="26"/>
                  </a:cubicBezTo>
                  <a:cubicBezTo>
                    <a:pt x="361" y="26"/>
                    <a:pt x="353" y="18"/>
                    <a:pt x="353"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15;p40">
              <a:extLst>
                <a:ext uri="{FF2B5EF4-FFF2-40B4-BE49-F238E27FC236}">
                  <a16:creationId xmlns:a16="http://schemas.microsoft.com/office/drawing/2014/main" xmlns="" id="{AF70B1E7-D61D-5E45-B360-D9875F0CA0E2}"/>
                </a:ext>
              </a:extLst>
            </p:cNvPr>
            <p:cNvSpPr/>
            <p:nvPr/>
          </p:nvSpPr>
          <p:spPr>
            <a:xfrm>
              <a:off x="2892925" y="3813675"/>
              <a:ext cx="681475" cy="253375"/>
            </a:xfrm>
            <a:custGeom>
              <a:avLst/>
              <a:gdLst/>
              <a:ahLst/>
              <a:cxnLst/>
              <a:rect l="l" t="t" r="r" b="b"/>
              <a:pathLst>
                <a:path w="27259" h="10135" extrusionOk="0">
                  <a:moveTo>
                    <a:pt x="27241" y="5605"/>
                  </a:moveTo>
                  <a:cubicBezTo>
                    <a:pt x="27233" y="5605"/>
                    <a:pt x="27224" y="5562"/>
                    <a:pt x="27130" y="5562"/>
                  </a:cubicBezTo>
                  <a:cubicBezTo>
                    <a:pt x="27121" y="5570"/>
                    <a:pt x="27104" y="5570"/>
                    <a:pt x="27095" y="5579"/>
                  </a:cubicBezTo>
                  <a:cubicBezTo>
                    <a:pt x="26915" y="5648"/>
                    <a:pt x="26537" y="5785"/>
                    <a:pt x="26021" y="5974"/>
                  </a:cubicBezTo>
                  <a:cubicBezTo>
                    <a:pt x="23132" y="7049"/>
                    <a:pt x="15955" y="9731"/>
                    <a:pt x="15361" y="9954"/>
                  </a:cubicBezTo>
                  <a:cubicBezTo>
                    <a:pt x="14708" y="9533"/>
                    <a:pt x="5364" y="3421"/>
                    <a:pt x="1625" y="989"/>
                  </a:cubicBezTo>
                  <a:cubicBezTo>
                    <a:pt x="1083" y="636"/>
                    <a:pt x="671" y="352"/>
                    <a:pt x="404" y="189"/>
                  </a:cubicBezTo>
                  <a:cubicBezTo>
                    <a:pt x="198" y="69"/>
                    <a:pt x="77" y="9"/>
                    <a:pt x="77" y="9"/>
                  </a:cubicBezTo>
                  <a:cubicBezTo>
                    <a:pt x="60" y="0"/>
                    <a:pt x="34" y="9"/>
                    <a:pt x="17" y="26"/>
                  </a:cubicBezTo>
                  <a:cubicBezTo>
                    <a:pt x="0" y="52"/>
                    <a:pt x="9" y="77"/>
                    <a:pt x="26" y="86"/>
                  </a:cubicBezTo>
                  <a:cubicBezTo>
                    <a:pt x="26" y="86"/>
                    <a:pt x="129" y="172"/>
                    <a:pt x="318" y="310"/>
                  </a:cubicBezTo>
                  <a:cubicBezTo>
                    <a:pt x="576" y="490"/>
                    <a:pt x="1006" y="757"/>
                    <a:pt x="1539" y="1118"/>
                  </a:cubicBezTo>
                  <a:cubicBezTo>
                    <a:pt x="5416" y="3653"/>
                    <a:pt x="15301" y="10118"/>
                    <a:pt x="15301" y="10118"/>
                  </a:cubicBezTo>
                  <a:cubicBezTo>
                    <a:pt x="15327" y="10135"/>
                    <a:pt x="15353" y="10135"/>
                    <a:pt x="15379" y="10126"/>
                  </a:cubicBezTo>
                  <a:cubicBezTo>
                    <a:pt x="15379" y="10126"/>
                    <a:pt x="23072" y="7272"/>
                    <a:pt x="26090" y="6138"/>
                  </a:cubicBezTo>
                  <a:cubicBezTo>
                    <a:pt x="26597" y="5949"/>
                    <a:pt x="26975" y="5802"/>
                    <a:pt x="27155" y="5734"/>
                  </a:cubicBezTo>
                  <a:cubicBezTo>
                    <a:pt x="27164" y="5734"/>
                    <a:pt x="27181" y="5734"/>
                    <a:pt x="27190" y="5725"/>
                  </a:cubicBezTo>
                  <a:cubicBezTo>
                    <a:pt x="27259" y="5656"/>
                    <a:pt x="27241" y="5622"/>
                    <a:pt x="27241" y="5622"/>
                  </a:cubicBezTo>
                  <a:cubicBezTo>
                    <a:pt x="27250" y="5613"/>
                    <a:pt x="27250" y="5613"/>
                    <a:pt x="27250" y="5613"/>
                  </a:cubicBezTo>
                  <a:cubicBezTo>
                    <a:pt x="27250" y="5605"/>
                    <a:pt x="27241" y="5605"/>
                    <a:pt x="27241" y="56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0">
              <a:extLst>
                <a:ext uri="{FF2B5EF4-FFF2-40B4-BE49-F238E27FC236}">
                  <a16:creationId xmlns:a16="http://schemas.microsoft.com/office/drawing/2014/main" xmlns="" id="{2CE293C1-B592-D659-9935-C2B37228A98E}"/>
                </a:ext>
              </a:extLst>
            </p:cNvPr>
            <p:cNvSpPr/>
            <p:nvPr/>
          </p:nvSpPr>
          <p:spPr>
            <a:xfrm>
              <a:off x="2894000" y="3753275"/>
              <a:ext cx="23225" cy="62575"/>
            </a:xfrm>
            <a:custGeom>
              <a:avLst/>
              <a:gdLst/>
              <a:ahLst/>
              <a:cxnLst/>
              <a:rect l="l" t="t" r="r" b="b"/>
              <a:pathLst>
                <a:path w="929" h="2503" extrusionOk="0">
                  <a:moveTo>
                    <a:pt x="9" y="2476"/>
                  </a:moveTo>
                  <a:cubicBezTo>
                    <a:pt x="43" y="2485"/>
                    <a:pt x="34" y="2493"/>
                    <a:pt x="69" y="2502"/>
                  </a:cubicBezTo>
                  <a:cubicBezTo>
                    <a:pt x="103" y="2502"/>
                    <a:pt x="138" y="2476"/>
                    <a:pt x="163" y="2450"/>
                  </a:cubicBezTo>
                  <a:cubicBezTo>
                    <a:pt x="241" y="2407"/>
                    <a:pt x="310" y="2356"/>
                    <a:pt x="370" y="2287"/>
                  </a:cubicBezTo>
                  <a:cubicBezTo>
                    <a:pt x="576" y="2072"/>
                    <a:pt x="739" y="1737"/>
                    <a:pt x="834" y="1385"/>
                  </a:cubicBezTo>
                  <a:cubicBezTo>
                    <a:pt x="903" y="1101"/>
                    <a:pt x="928" y="800"/>
                    <a:pt x="885" y="533"/>
                  </a:cubicBezTo>
                  <a:cubicBezTo>
                    <a:pt x="868" y="422"/>
                    <a:pt x="842" y="301"/>
                    <a:pt x="791" y="207"/>
                  </a:cubicBezTo>
                  <a:cubicBezTo>
                    <a:pt x="757" y="138"/>
                    <a:pt x="714" y="69"/>
                    <a:pt x="662" y="18"/>
                  </a:cubicBezTo>
                  <a:cubicBezTo>
                    <a:pt x="653" y="1"/>
                    <a:pt x="645" y="1"/>
                    <a:pt x="636" y="9"/>
                  </a:cubicBezTo>
                  <a:cubicBezTo>
                    <a:pt x="628" y="18"/>
                    <a:pt x="619" y="26"/>
                    <a:pt x="628" y="35"/>
                  </a:cubicBezTo>
                  <a:cubicBezTo>
                    <a:pt x="653" y="104"/>
                    <a:pt x="671" y="172"/>
                    <a:pt x="688" y="241"/>
                  </a:cubicBezTo>
                  <a:cubicBezTo>
                    <a:pt x="714" y="344"/>
                    <a:pt x="739" y="448"/>
                    <a:pt x="748" y="559"/>
                  </a:cubicBezTo>
                  <a:cubicBezTo>
                    <a:pt x="774" y="809"/>
                    <a:pt x="757" y="1092"/>
                    <a:pt x="688" y="1350"/>
                  </a:cubicBezTo>
                  <a:cubicBezTo>
                    <a:pt x="610" y="1685"/>
                    <a:pt x="456" y="1986"/>
                    <a:pt x="275" y="2201"/>
                  </a:cubicBezTo>
                  <a:cubicBezTo>
                    <a:pt x="215" y="2261"/>
                    <a:pt x="163" y="2313"/>
                    <a:pt x="103" y="2356"/>
                  </a:cubicBezTo>
                  <a:cubicBezTo>
                    <a:pt x="77" y="2373"/>
                    <a:pt x="43" y="2382"/>
                    <a:pt x="26" y="2407"/>
                  </a:cubicBezTo>
                  <a:cubicBezTo>
                    <a:pt x="9" y="2425"/>
                    <a:pt x="17" y="2433"/>
                    <a:pt x="9" y="2459"/>
                  </a:cubicBezTo>
                  <a:cubicBezTo>
                    <a:pt x="0" y="2468"/>
                    <a:pt x="0" y="2468"/>
                    <a:pt x="0" y="2468"/>
                  </a:cubicBezTo>
                  <a:cubicBezTo>
                    <a:pt x="9" y="2476"/>
                    <a:pt x="9" y="2476"/>
                    <a:pt x="9" y="24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0">
              <a:extLst>
                <a:ext uri="{FF2B5EF4-FFF2-40B4-BE49-F238E27FC236}">
                  <a16:creationId xmlns:a16="http://schemas.microsoft.com/office/drawing/2014/main" xmlns="" id="{67A10BF2-6B81-CDD7-40E0-00AC34D6F229}"/>
                </a:ext>
              </a:extLst>
            </p:cNvPr>
            <p:cNvSpPr/>
            <p:nvPr/>
          </p:nvSpPr>
          <p:spPr>
            <a:xfrm>
              <a:off x="3191625" y="3687950"/>
              <a:ext cx="309075" cy="197950"/>
            </a:xfrm>
            <a:custGeom>
              <a:avLst/>
              <a:gdLst/>
              <a:ahLst/>
              <a:cxnLst/>
              <a:rect l="l" t="t" r="r" b="b"/>
              <a:pathLst>
                <a:path w="12363" h="7918" extrusionOk="0">
                  <a:moveTo>
                    <a:pt x="12345" y="7892"/>
                  </a:moveTo>
                  <a:cubicBezTo>
                    <a:pt x="12345" y="7892"/>
                    <a:pt x="12362" y="7883"/>
                    <a:pt x="12336" y="7831"/>
                  </a:cubicBezTo>
                  <a:cubicBezTo>
                    <a:pt x="12336" y="7823"/>
                    <a:pt x="12328" y="7823"/>
                    <a:pt x="12319" y="7814"/>
                  </a:cubicBezTo>
                  <a:cubicBezTo>
                    <a:pt x="12285" y="7788"/>
                    <a:pt x="12216" y="7745"/>
                    <a:pt x="12130" y="7685"/>
                  </a:cubicBezTo>
                  <a:cubicBezTo>
                    <a:pt x="11864" y="7513"/>
                    <a:pt x="11408" y="7212"/>
                    <a:pt x="10806" y="6826"/>
                  </a:cubicBezTo>
                  <a:cubicBezTo>
                    <a:pt x="10540" y="6645"/>
                    <a:pt x="10247" y="6456"/>
                    <a:pt x="9929" y="6250"/>
                  </a:cubicBezTo>
                  <a:cubicBezTo>
                    <a:pt x="7213" y="4513"/>
                    <a:pt x="2975" y="1814"/>
                    <a:pt x="1067" y="611"/>
                  </a:cubicBezTo>
                  <a:cubicBezTo>
                    <a:pt x="637" y="336"/>
                    <a:pt x="327" y="138"/>
                    <a:pt x="173" y="52"/>
                  </a:cubicBezTo>
                  <a:cubicBezTo>
                    <a:pt x="138" y="35"/>
                    <a:pt x="121" y="17"/>
                    <a:pt x="104" y="9"/>
                  </a:cubicBezTo>
                  <a:cubicBezTo>
                    <a:pt x="70" y="0"/>
                    <a:pt x="61" y="9"/>
                    <a:pt x="61" y="9"/>
                  </a:cubicBezTo>
                  <a:cubicBezTo>
                    <a:pt x="44" y="0"/>
                    <a:pt x="18" y="9"/>
                    <a:pt x="9" y="17"/>
                  </a:cubicBezTo>
                  <a:cubicBezTo>
                    <a:pt x="1" y="35"/>
                    <a:pt x="1" y="60"/>
                    <a:pt x="18" y="69"/>
                  </a:cubicBezTo>
                  <a:lnTo>
                    <a:pt x="35" y="103"/>
                  </a:lnTo>
                  <a:cubicBezTo>
                    <a:pt x="52" y="121"/>
                    <a:pt x="78" y="138"/>
                    <a:pt x="104" y="155"/>
                  </a:cubicBezTo>
                  <a:cubicBezTo>
                    <a:pt x="250" y="258"/>
                    <a:pt x="560" y="456"/>
                    <a:pt x="981" y="731"/>
                  </a:cubicBezTo>
                  <a:cubicBezTo>
                    <a:pt x="2881" y="1952"/>
                    <a:pt x="7118" y="4659"/>
                    <a:pt x="9835" y="6396"/>
                  </a:cubicBezTo>
                  <a:cubicBezTo>
                    <a:pt x="10153" y="6594"/>
                    <a:pt x="10454" y="6783"/>
                    <a:pt x="10720" y="6955"/>
                  </a:cubicBezTo>
                  <a:cubicBezTo>
                    <a:pt x="11322" y="7333"/>
                    <a:pt x="11795" y="7625"/>
                    <a:pt x="12061" y="7788"/>
                  </a:cubicBezTo>
                  <a:cubicBezTo>
                    <a:pt x="12156" y="7840"/>
                    <a:pt x="12216" y="7883"/>
                    <a:pt x="12259" y="7909"/>
                  </a:cubicBezTo>
                  <a:cubicBezTo>
                    <a:pt x="12268" y="7917"/>
                    <a:pt x="12276" y="7917"/>
                    <a:pt x="12285" y="7917"/>
                  </a:cubicBezTo>
                  <a:cubicBezTo>
                    <a:pt x="12345" y="7917"/>
                    <a:pt x="12336" y="7900"/>
                    <a:pt x="12336" y="7900"/>
                  </a:cubicBezTo>
                  <a:cubicBezTo>
                    <a:pt x="12336" y="7900"/>
                    <a:pt x="12345" y="7900"/>
                    <a:pt x="12345" y="7900"/>
                  </a:cubicBezTo>
                  <a:cubicBezTo>
                    <a:pt x="12345" y="7892"/>
                    <a:pt x="12345" y="7892"/>
                    <a:pt x="12345" y="78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0">
              <a:extLst>
                <a:ext uri="{FF2B5EF4-FFF2-40B4-BE49-F238E27FC236}">
                  <a16:creationId xmlns:a16="http://schemas.microsoft.com/office/drawing/2014/main" xmlns="" id="{2A3411E8-6538-BFBA-0D14-DDED09A17BC4}"/>
                </a:ext>
              </a:extLst>
            </p:cNvPr>
            <p:cNvSpPr/>
            <p:nvPr/>
          </p:nvSpPr>
          <p:spPr>
            <a:xfrm>
              <a:off x="2979525" y="3759925"/>
              <a:ext cx="301100" cy="198175"/>
            </a:xfrm>
            <a:custGeom>
              <a:avLst/>
              <a:gdLst/>
              <a:ahLst/>
              <a:cxnLst/>
              <a:rect l="l" t="t" r="r" b="b"/>
              <a:pathLst>
                <a:path w="12044" h="7927" extrusionOk="0">
                  <a:moveTo>
                    <a:pt x="12026" y="7892"/>
                  </a:moveTo>
                  <a:cubicBezTo>
                    <a:pt x="12026" y="7892"/>
                    <a:pt x="12044" y="7892"/>
                    <a:pt x="12018" y="7841"/>
                  </a:cubicBezTo>
                  <a:cubicBezTo>
                    <a:pt x="12018" y="7832"/>
                    <a:pt x="12009" y="7824"/>
                    <a:pt x="12001" y="7824"/>
                  </a:cubicBezTo>
                  <a:cubicBezTo>
                    <a:pt x="11966" y="7789"/>
                    <a:pt x="11897" y="7755"/>
                    <a:pt x="11812" y="7695"/>
                  </a:cubicBezTo>
                  <a:cubicBezTo>
                    <a:pt x="11554" y="7523"/>
                    <a:pt x="11115" y="7213"/>
                    <a:pt x="10531" y="6826"/>
                  </a:cubicBezTo>
                  <a:cubicBezTo>
                    <a:pt x="10273" y="6654"/>
                    <a:pt x="9981" y="6465"/>
                    <a:pt x="9671" y="6259"/>
                  </a:cubicBezTo>
                  <a:cubicBezTo>
                    <a:pt x="7032" y="4523"/>
                    <a:pt x="2897" y="1823"/>
                    <a:pt x="1040" y="611"/>
                  </a:cubicBezTo>
                  <a:cubicBezTo>
                    <a:pt x="628" y="345"/>
                    <a:pt x="327" y="139"/>
                    <a:pt x="172" y="53"/>
                  </a:cubicBezTo>
                  <a:cubicBezTo>
                    <a:pt x="146" y="35"/>
                    <a:pt x="121" y="27"/>
                    <a:pt x="103" y="18"/>
                  </a:cubicBezTo>
                  <a:cubicBezTo>
                    <a:pt x="69" y="10"/>
                    <a:pt x="61" y="18"/>
                    <a:pt x="61" y="18"/>
                  </a:cubicBezTo>
                  <a:cubicBezTo>
                    <a:pt x="43" y="1"/>
                    <a:pt x="26" y="10"/>
                    <a:pt x="18" y="27"/>
                  </a:cubicBezTo>
                  <a:cubicBezTo>
                    <a:pt x="0" y="44"/>
                    <a:pt x="9" y="61"/>
                    <a:pt x="26" y="78"/>
                  </a:cubicBezTo>
                  <a:cubicBezTo>
                    <a:pt x="26" y="78"/>
                    <a:pt x="26" y="87"/>
                    <a:pt x="43" y="113"/>
                  </a:cubicBezTo>
                  <a:cubicBezTo>
                    <a:pt x="52" y="130"/>
                    <a:pt x="78" y="147"/>
                    <a:pt x="103" y="164"/>
                  </a:cubicBezTo>
                  <a:cubicBezTo>
                    <a:pt x="241" y="267"/>
                    <a:pt x="550" y="465"/>
                    <a:pt x="963" y="740"/>
                  </a:cubicBezTo>
                  <a:cubicBezTo>
                    <a:pt x="2811" y="1961"/>
                    <a:pt x="6937" y="4669"/>
                    <a:pt x="9577" y="6397"/>
                  </a:cubicBezTo>
                  <a:cubicBezTo>
                    <a:pt x="9886" y="6603"/>
                    <a:pt x="10178" y="6792"/>
                    <a:pt x="10445" y="6964"/>
                  </a:cubicBezTo>
                  <a:cubicBezTo>
                    <a:pt x="11029" y="7342"/>
                    <a:pt x="11485" y="7634"/>
                    <a:pt x="11751" y="7798"/>
                  </a:cubicBezTo>
                  <a:cubicBezTo>
                    <a:pt x="11837" y="7849"/>
                    <a:pt x="11897" y="7892"/>
                    <a:pt x="11940" y="7918"/>
                  </a:cubicBezTo>
                  <a:cubicBezTo>
                    <a:pt x="11949" y="7918"/>
                    <a:pt x="11958" y="7927"/>
                    <a:pt x="11966" y="7927"/>
                  </a:cubicBezTo>
                  <a:cubicBezTo>
                    <a:pt x="12026" y="7927"/>
                    <a:pt x="12018" y="7910"/>
                    <a:pt x="12018" y="7910"/>
                  </a:cubicBezTo>
                  <a:cubicBezTo>
                    <a:pt x="12018" y="7910"/>
                    <a:pt x="12026" y="7910"/>
                    <a:pt x="12026" y="7910"/>
                  </a:cubicBezTo>
                  <a:cubicBezTo>
                    <a:pt x="12026" y="7901"/>
                    <a:pt x="12026" y="7892"/>
                    <a:pt x="12026" y="78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0">
              <a:extLst>
                <a:ext uri="{FF2B5EF4-FFF2-40B4-BE49-F238E27FC236}">
                  <a16:creationId xmlns:a16="http://schemas.microsoft.com/office/drawing/2014/main" xmlns="" id="{E308E486-3DFD-3B4B-C518-18C6B12D4C5F}"/>
                </a:ext>
              </a:extLst>
            </p:cNvPr>
            <p:cNvSpPr/>
            <p:nvPr/>
          </p:nvSpPr>
          <p:spPr>
            <a:xfrm>
              <a:off x="3279100" y="3884150"/>
              <a:ext cx="221800" cy="74375"/>
            </a:xfrm>
            <a:custGeom>
              <a:avLst/>
              <a:gdLst/>
              <a:ahLst/>
              <a:cxnLst/>
              <a:rect l="l" t="t" r="r" b="b"/>
              <a:pathLst>
                <a:path w="8872" h="2975" extrusionOk="0">
                  <a:moveTo>
                    <a:pt x="9" y="2923"/>
                  </a:moveTo>
                  <a:cubicBezTo>
                    <a:pt x="0" y="2923"/>
                    <a:pt x="0" y="2932"/>
                    <a:pt x="9" y="2941"/>
                  </a:cubicBezTo>
                  <a:cubicBezTo>
                    <a:pt x="9" y="2958"/>
                    <a:pt x="26" y="2966"/>
                    <a:pt x="35" y="2966"/>
                  </a:cubicBezTo>
                  <a:lnTo>
                    <a:pt x="35" y="2966"/>
                  </a:lnTo>
                  <a:lnTo>
                    <a:pt x="35" y="2966"/>
                  </a:lnTo>
                  <a:lnTo>
                    <a:pt x="35" y="2966"/>
                  </a:lnTo>
                  <a:lnTo>
                    <a:pt x="35" y="2966"/>
                  </a:lnTo>
                  <a:cubicBezTo>
                    <a:pt x="35" y="2966"/>
                    <a:pt x="43" y="2975"/>
                    <a:pt x="78" y="2975"/>
                  </a:cubicBezTo>
                  <a:cubicBezTo>
                    <a:pt x="95" y="2975"/>
                    <a:pt x="104" y="2975"/>
                    <a:pt x="129" y="2966"/>
                  </a:cubicBezTo>
                  <a:cubicBezTo>
                    <a:pt x="241" y="2941"/>
                    <a:pt x="456" y="2872"/>
                    <a:pt x="765" y="2769"/>
                  </a:cubicBezTo>
                  <a:cubicBezTo>
                    <a:pt x="2132" y="2339"/>
                    <a:pt x="5167" y="1342"/>
                    <a:pt x="7109" y="705"/>
                  </a:cubicBezTo>
                  <a:cubicBezTo>
                    <a:pt x="7333" y="628"/>
                    <a:pt x="7548" y="559"/>
                    <a:pt x="7737" y="491"/>
                  </a:cubicBezTo>
                  <a:cubicBezTo>
                    <a:pt x="8167" y="344"/>
                    <a:pt x="8493" y="224"/>
                    <a:pt x="8683" y="164"/>
                  </a:cubicBezTo>
                  <a:cubicBezTo>
                    <a:pt x="8751" y="138"/>
                    <a:pt x="8794" y="121"/>
                    <a:pt x="8829" y="112"/>
                  </a:cubicBezTo>
                  <a:cubicBezTo>
                    <a:pt x="8829" y="104"/>
                    <a:pt x="8837" y="104"/>
                    <a:pt x="8837" y="104"/>
                  </a:cubicBezTo>
                  <a:cubicBezTo>
                    <a:pt x="8872" y="44"/>
                    <a:pt x="8846" y="52"/>
                    <a:pt x="8846" y="52"/>
                  </a:cubicBezTo>
                  <a:cubicBezTo>
                    <a:pt x="8846" y="52"/>
                    <a:pt x="8846" y="52"/>
                    <a:pt x="8846" y="52"/>
                  </a:cubicBezTo>
                  <a:cubicBezTo>
                    <a:pt x="8855" y="44"/>
                    <a:pt x="8872" y="26"/>
                    <a:pt x="8803" y="1"/>
                  </a:cubicBezTo>
                  <a:cubicBezTo>
                    <a:pt x="8803" y="1"/>
                    <a:pt x="8794" y="9"/>
                    <a:pt x="8794" y="9"/>
                  </a:cubicBezTo>
                  <a:cubicBezTo>
                    <a:pt x="8760" y="9"/>
                    <a:pt x="8717" y="26"/>
                    <a:pt x="8648" y="44"/>
                  </a:cubicBezTo>
                  <a:cubicBezTo>
                    <a:pt x="8459" y="104"/>
                    <a:pt x="8124" y="207"/>
                    <a:pt x="7694" y="344"/>
                  </a:cubicBezTo>
                  <a:cubicBezTo>
                    <a:pt x="7496" y="405"/>
                    <a:pt x="7281" y="473"/>
                    <a:pt x="7058" y="551"/>
                  </a:cubicBezTo>
                  <a:cubicBezTo>
                    <a:pt x="5115" y="1178"/>
                    <a:pt x="2081" y="2175"/>
                    <a:pt x="723" y="2631"/>
                  </a:cubicBezTo>
                  <a:cubicBezTo>
                    <a:pt x="413" y="2734"/>
                    <a:pt x="198" y="2803"/>
                    <a:pt x="95" y="2846"/>
                  </a:cubicBezTo>
                  <a:cubicBezTo>
                    <a:pt x="69" y="2855"/>
                    <a:pt x="52" y="2863"/>
                    <a:pt x="43" y="2872"/>
                  </a:cubicBezTo>
                  <a:cubicBezTo>
                    <a:pt x="18" y="2889"/>
                    <a:pt x="9" y="2915"/>
                    <a:pt x="9" y="29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0">
              <a:extLst>
                <a:ext uri="{FF2B5EF4-FFF2-40B4-BE49-F238E27FC236}">
                  <a16:creationId xmlns:a16="http://schemas.microsoft.com/office/drawing/2014/main" xmlns="" id="{79B10E31-758F-A7E6-FC15-717BEC0DB802}"/>
                </a:ext>
              </a:extLst>
            </p:cNvPr>
            <p:cNvSpPr/>
            <p:nvPr/>
          </p:nvSpPr>
          <p:spPr>
            <a:xfrm>
              <a:off x="2979725" y="3687950"/>
              <a:ext cx="213650" cy="74375"/>
            </a:xfrm>
            <a:custGeom>
              <a:avLst/>
              <a:gdLst/>
              <a:ahLst/>
              <a:cxnLst/>
              <a:rect l="l" t="t" r="r" b="b"/>
              <a:pathLst>
                <a:path w="8546" h="2975" extrusionOk="0">
                  <a:moveTo>
                    <a:pt x="10" y="2914"/>
                  </a:moveTo>
                  <a:cubicBezTo>
                    <a:pt x="1" y="2914"/>
                    <a:pt x="1" y="2923"/>
                    <a:pt x="1" y="2932"/>
                  </a:cubicBezTo>
                  <a:cubicBezTo>
                    <a:pt x="10" y="2949"/>
                    <a:pt x="18" y="2957"/>
                    <a:pt x="35" y="2957"/>
                  </a:cubicBezTo>
                  <a:lnTo>
                    <a:pt x="35" y="2957"/>
                  </a:lnTo>
                  <a:lnTo>
                    <a:pt x="35" y="2957"/>
                  </a:lnTo>
                  <a:lnTo>
                    <a:pt x="35" y="2957"/>
                  </a:lnTo>
                  <a:lnTo>
                    <a:pt x="35" y="2957"/>
                  </a:lnTo>
                  <a:cubicBezTo>
                    <a:pt x="35" y="2957"/>
                    <a:pt x="35" y="2966"/>
                    <a:pt x="78" y="2966"/>
                  </a:cubicBezTo>
                  <a:cubicBezTo>
                    <a:pt x="87" y="2975"/>
                    <a:pt x="104" y="2966"/>
                    <a:pt x="130" y="2966"/>
                  </a:cubicBezTo>
                  <a:cubicBezTo>
                    <a:pt x="233" y="2940"/>
                    <a:pt x="439" y="2863"/>
                    <a:pt x="740" y="2760"/>
                  </a:cubicBezTo>
                  <a:cubicBezTo>
                    <a:pt x="2055" y="2330"/>
                    <a:pt x="4978" y="1333"/>
                    <a:pt x="6844" y="697"/>
                  </a:cubicBezTo>
                  <a:cubicBezTo>
                    <a:pt x="7067" y="619"/>
                    <a:pt x="7273" y="550"/>
                    <a:pt x="7454" y="482"/>
                  </a:cubicBezTo>
                  <a:cubicBezTo>
                    <a:pt x="7866" y="336"/>
                    <a:pt x="8185" y="215"/>
                    <a:pt x="8365" y="155"/>
                  </a:cubicBezTo>
                  <a:cubicBezTo>
                    <a:pt x="8425" y="129"/>
                    <a:pt x="8477" y="112"/>
                    <a:pt x="8503" y="103"/>
                  </a:cubicBezTo>
                  <a:cubicBezTo>
                    <a:pt x="8503" y="103"/>
                    <a:pt x="8511" y="95"/>
                    <a:pt x="8511" y="95"/>
                  </a:cubicBezTo>
                  <a:cubicBezTo>
                    <a:pt x="8546" y="35"/>
                    <a:pt x="8520" y="43"/>
                    <a:pt x="8520" y="43"/>
                  </a:cubicBezTo>
                  <a:cubicBezTo>
                    <a:pt x="8520" y="43"/>
                    <a:pt x="8520" y="43"/>
                    <a:pt x="8520" y="43"/>
                  </a:cubicBezTo>
                  <a:cubicBezTo>
                    <a:pt x="8528" y="43"/>
                    <a:pt x="8546" y="26"/>
                    <a:pt x="8477" y="0"/>
                  </a:cubicBezTo>
                  <a:cubicBezTo>
                    <a:pt x="8477" y="0"/>
                    <a:pt x="8468" y="0"/>
                    <a:pt x="8468" y="0"/>
                  </a:cubicBezTo>
                  <a:cubicBezTo>
                    <a:pt x="8434" y="0"/>
                    <a:pt x="8391" y="17"/>
                    <a:pt x="8331" y="43"/>
                  </a:cubicBezTo>
                  <a:cubicBezTo>
                    <a:pt x="8142" y="103"/>
                    <a:pt x="7815" y="198"/>
                    <a:pt x="7402" y="336"/>
                  </a:cubicBezTo>
                  <a:cubicBezTo>
                    <a:pt x="7222" y="396"/>
                    <a:pt x="7015" y="464"/>
                    <a:pt x="6792" y="542"/>
                  </a:cubicBezTo>
                  <a:cubicBezTo>
                    <a:pt x="4918" y="1169"/>
                    <a:pt x="2004" y="2167"/>
                    <a:pt x="689" y="2622"/>
                  </a:cubicBezTo>
                  <a:cubicBezTo>
                    <a:pt x="396" y="2725"/>
                    <a:pt x="181" y="2794"/>
                    <a:pt x="87" y="2837"/>
                  </a:cubicBezTo>
                  <a:cubicBezTo>
                    <a:pt x="61" y="2846"/>
                    <a:pt x="44" y="2854"/>
                    <a:pt x="35" y="2863"/>
                  </a:cubicBezTo>
                  <a:cubicBezTo>
                    <a:pt x="18" y="2889"/>
                    <a:pt x="10" y="2906"/>
                    <a:pt x="10" y="29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0">
              <a:extLst>
                <a:ext uri="{FF2B5EF4-FFF2-40B4-BE49-F238E27FC236}">
                  <a16:creationId xmlns:a16="http://schemas.microsoft.com/office/drawing/2014/main" xmlns="" id="{90694F84-A2FB-1F34-8080-7571ECCC2BB5}"/>
                </a:ext>
              </a:extLst>
            </p:cNvPr>
            <p:cNvSpPr/>
            <p:nvPr/>
          </p:nvSpPr>
          <p:spPr>
            <a:xfrm>
              <a:off x="2922575" y="3779275"/>
              <a:ext cx="357850" cy="228700"/>
            </a:xfrm>
            <a:custGeom>
              <a:avLst/>
              <a:gdLst/>
              <a:ahLst/>
              <a:cxnLst/>
              <a:rect l="l" t="t" r="r" b="b"/>
              <a:pathLst>
                <a:path w="14314" h="9148" extrusionOk="0">
                  <a:moveTo>
                    <a:pt x="14296" y="9113"/>
                  </a:moveTo>
                  <a:cubicBezTo>
                    <a:pt x="14296" y="9113"/>
                    <a:pt x="14313" y="9104"/>
                    <a:pt x="14287" y="9052"/>
                  </a:cubicBezTo>
                  <a:cubicBezTo>
                    <a:pt x="14279" y="9044"/>
                    <a:pt x="14270" y="9044"/>
                    <a:pt x="14270" y="9035"/>
                  </a:cubicBezTo>
                  <a:cubicBezTo>
                    <a:pt x="14218" y="9001"/>
                    <a:pt x="14141" y="8958"/>
                    <a:pt x="14038" y="8889"/>
                  </a:cubicBezTo>
                  <a:cubicBezTo>
                    <a:pt x="13737" y="8691"/>
                    <a:pt x="13204" y="8339"/>
                    <a:pt x="12516" y="7892"/>
                  </a:cubicBezTo>
                  <a:cubicBezTo>
                    <a:pt x="12198" y="7694"/>
                    <a:pt x="11855" y="7471"/>
                    <a:pt x="11485" y="7230"/>
                  </a:cubicBezTo>
                  <a:cubicBezTo>
                    <a:pt x="8347" y="5227"/>
                    <a:pt x="3430" y="2098"/>
                    <a:pt x="1221" y="706"/>
                  </a:cubicBezTo>
                  <a:cubicBezTo>
                    <a:pt x="722" y="387"/>
                    <a:pt x="370" y="155"/>
                    <a:pt x="189" y="61"/>
                  </a:cubicBezTo>
                  <a:cubicBezTo>
                    <a:pt x="155" y="35"/>
                    <a:pt x="129" y="18"/>
                    <a:pt x="103" y="9"/>
                  </a:cubicBezTo>
                  <a:cubicBezTo>
                    <a:pt x="69" y="1"/>
                    <a:pt x="61" y="9"/>
                    <a:pt x="61" y="9"/>
                  </a:cubicBezTo>
                  <a:cubicBezTo>
                    <a:pt x="43" y="1"/>
                    <a:pt x="26" y="1"/>
                    <a:pt x="18" y="18"/>
                  </a:cubicBezTo>
                  <a:cubicBezTo>
                    <a:pt x="0" y="35"/>
                    <a:pt x="9" y="61"/>
                    <a:pt x="26" y="69"/>
                  </a:cubicBezTo>
                  <a:lnTo>
                    <a:pt x="43" y="112"/>
                  </a:lnTo>
                  <a:cubicBezTo>
                    <a:pt x="61" y="121"/>
                    <a:pt x="86" y="147"/>
                    <a:pt x="121" y="164"/>
                  </a:cubicBezTo>
                  <a:cubicBezTo>
                    <a:pt x="293" y="284"/>
                    <a:pt x="645" y="508"/>
                    <a:pt x="1144" y="826"/>
                  </a:cubicBezTo>
                  <a:cubicBezTo>
                    <a:pt x="3344" y="2244"/>
                    <a:pt x="8253" y="5373"/>
                    <a:pt x="11399" y="7376"/>
                  </a:cubicBezTo>
                  <a:cubicBezTo>
                    <a:pt x="11769" y="7608"/>
                    <a:pt x="12112" y="7823"/>
                    <a:pt x="12430" y="8021"/>
                  </a:cubicBezTo>
                  <a:cubicBezTo>
                    <a:pt x="13127" y="8459"/>
                    <a:pt x="13668" y="8795"/>
                    <a:pt x="13978" y="8992"/>
                  </a:cubicBezTo>
                  <a:cubicBezTo>
                    <a:pt x="14081" y="9052"/>
                    <a:pt x="14158" y="9104"/>
                    <a:pt x="14210" y="9130"/>
                  </a:cubicBezTo>
                  <a:cubicBezTo>
                    <a:pt x="14218" y="9138"/>
                    <a:pt x="14227" y="9138"/>
                    <a:pt x="14236" y="9147"/>
                  </a:cubicBezTo>
                  <a:cubicBezTo>
                    <a:pt x="14296" y="9147"/>
                    <a:pt x="14296" y="9130"/>
                    <a:pt x="14296" y="9130"/>
                  </a:cubicBezTo>
                  <a:cubicBezTo>
                    <a:pt x="14296" y="9130"/>
                    <a:pt x="14304" y="9130"/>
                    <a:pt x="14304" y="9130"/>
                  </a:cubicBezTo>
                  <a:cubicBezTo>
                    <a:pt x="14304" y="9121"/>
                    <a:pt x="14296" y="9113"/>
                    <a:pt x="14296" y="9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0">
              <a:extLst>
                <a:ext uri="{FF2B5EF4-FFF2-40B4-BE49-F238E27FC236}">
                  <a16:creationId xmlns:a16="http://schemas.microsoft.com/office/drawing/2014/main" xmlns="" id="{D66A389B-39CA-0EE0-AB2C-780859937D79}"/>
                </a:ext>
              </a:extLst>
            </p:cNvPr>
            <p:cNvSpPr/>
            <p:nvPr/>
          </p:nvSpPr>
          <p:spPr>
            <a:xfrm>
              <a:off x="2921075" y="3794750"/>
              <a:ext cx="357625" cy="230200"/>
            </a:xfrm>
            <a:custGeom>
              <a:avLst/>
              <a:gdLst/>
              <a:ahLst/>
              <a:cxnLst/>
              <a:rect l="l" t="t" r="r" b="b"/>
              <a:pathLst>
                <a:path w="14305" h="9208" extrusionOk="0">
                  <a:moveTo>
                    <a:pt x="14287" y="9164"/>
                  </a:moveTo>
                  <a:cubicBezTo>
                    <a:pt x="14287" y="9164"/>
                    <a:pt x="14304" y="9156"/>
                    <a:pt x="14278" y="9113"/>
                  </a:cubicBezTo>
                  <a:cubicBezTo>
                    <a:pt x="14270" y="9104"/>
                    <a:pt x="14261" y="9095"/>
                    <a:pt x="14253" y="9095"/>
                  </a:cubicBezTo>
                  <a:cubicBezTo>
                    <a:pt x="14210" y="9061"/>
                    <a:pt x="14132" y="9009"/>
                    <a:pt x="14029" y="8941"/>
                  </a:cubicBezTo>
                  <a:cubicBezTo>
                    <a:pt x="13728" y="8743"/>
                    <a:pt x="13195" y="8390"/>
                    <a:pt x="12508" y="7943"/>
                  </a:cubicBezTo>
                  <a:cubicBezTo>
                    <a:pt x="12190" y="7737"/>
                    <a:pt x="11846" y="7514"/>
                    <a:pt x="11476" y="7282"/>
                  </a:cubicBezTo>
                  <a:cubicBezTo>
                    <a:pt x="8338" y="5261"/>
                    <a:pt x="3430" y="2115"/>
                    <a:pt x="1212" y="705"/>
                  </a:cubicBezTo>
                  <a:cubicBezTo>
                    <a:pt x="722" y="387"/>
                    <a:pt x="361" y="155"/>
                    <a:pt x="189" y="52"/>
                  </a:cubicBezTo>
                  <a:cubicBezTo>
                    <a:pt x="155" y="35"/>
                    <a:pt x="121" y="18"/>
                    <a:pt x="103" y="9"/>
                  </a:cubicBezTo>
                  <a:cubicBezTo>
                    <a:pt x="69" y="1"/>
                    <a:pt x="60" y="9"/>
                    <a:pt x="60" y="9"/>
                  </a:cubicBezTo>
                  <a:cubicBezTo>
                    <a:pt x="43" y="1"/>
                    <a:pt x="17" y="1"/>
                    <a:pt x="9" y="18"/>
                  </a:cubicBezTo>
                  <a:cubicBezTo>
                    <a:pt x="0" y="35"/>
                    <a:pt x="0" y="61"/>
                    <a:pt x="17" y="69"/>
                  </a:cubicBezTo>
                  <a:lnTo>
                    <a:pt x="43" y="112"/>
                  </a:lnTo>
                  <a:cubicBezTo>
                    <a:pt x="60" y="121"/>
                    <a:pt x="86" y="147"/>
                    <a:pt x="121" y="164"/>
                  </a:cubicBezTo>
                  <a:cubicBezTo>
                    <a:pt x="284" y="284"/>
                    <a:pt x="645" y="508"/>
                    <a:pt x="1135" y="834"/>
                  </a:cubicBezTo>
                  <a:cubicBezTo>
                    <a:pt x="3335" y="2253"/>
                    <a:pt x="8244" y="5408"/>
                    <a:pt x="11390" y="7419"/>
                  </a:cubicBezTo>
                  <a:cubicBezTo>
                    <a:pt x="11760" y="7651"/>
                    <a:pt x="12104" y="7875"/>
                    <a:pt x="12422" y="8072"/>
                  </a:cubicBezTo>
                  <a:cubicBezTo>
                    <a:pt x="13118" y="8511"/>
                    <a:pt x="13660" y="8855"/>
                    <a:pt x="13969" y="9044"/>
                  </a:cubicBezTo>
                  <a:cubicBezTo>
                    <a:pt x="14072" y="9113"/>
                    <a:pt x="14150" y="9164"/>
                    <a:pt x="14201" y="9190"/>
                  </a:cubicBezTo>
                  <a:cubicBezTo>
                    <a:pt x="14210" y="9190"/>
                    <a:pt x="14218" y="9199"/>
                    <a:pt x="14227" y="9199"/>
                  </a:cubicBezTo>
                  <a:cubicBezTo>
                    <a:pt x="14278" y="9207"/>
                    <a:pt x="14278" y="9181"/>
                    <a:pt x="14278" y="9181"/>
                  </a:cubicBezTo>
                  <a:cubicBezTo>
                    <a:pt x="14287" y="9181"/>
                    <a:pt x="14287" y="9190"/>
                    <a:pt x="14287" y="9181"/>
                  </a:cubicBezTo>
                  <a:cubicBezTo>
                    <a:pt x="14296" y="9173"/>
                    <a:pt x="14287" y="9164"/>
                    <a:pt x="14287" y="91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23;p40">
              <a:extLst>
                <a:ext uri="{FF2B5EF4-FFF2-40B4-BE49-F238E27FC236}">
                  <a16:creationId xmlns:a16="http://schemas.microsoft.com/office/drawing/2014/main" xmlns="" id="{177E0A9D-2EE8-BB17-3755-CE7D7197F1F7}"/>
                </a:ext>
              </a:extLst>
            </p:cNvPr>
            <p:cNvSpPr/>
            <p:nvPr/>
          </p:nvSpPr>
          <p:spPr>
            <a:xfrm>
              <a:off x="2919550" y="3809375"/>
              <a:ext cx="357425" cy="232125"/>
            </a:xfrm>
            <a:custGeom>
              <a:avLst/>
              <a:gdLst/>
              <a:ahLst/>
              <a:cxnLst/>
              <a:rect l="l" t="t" r="r" b="b"/>
              <a:pathLst>
                <a:path w="14297" h="9285" extrusionOk="0">
                  <a:moveTo>
                    <a:pt x="14279" y="9250"/>
                  </a:moveTo>
                  <a:cubicBezTo>
                    <a:pt x="14279" y="9250"/>
                    <a:pt x="14296" y="9241"/>
                    <a:pt x="14271" y="9189"/>
                  </a:cubicBezTo>
                  <a:cubicBezTo>
                    <a:pt x="14271" y="9181"/>
                    <a:pt x="14262" y="9172"/>
                    <a:pt x="14253" y="9172"/>
                  </a:cubicBezTo>
                  <a:cubicBezTo>
                    <a:pt x="14202" y="9138"/>
                    <a:pt x="14125" y="9086"/>
                    <a:pt x="14021" y="9018"/>
                  </a:cubicBezTo>
                  <a:cubicBezTo>
                    <a:pt x="13721" y="8820"/>
                    <a:pt x="13188" y="8459"/>
                    <a:pt x="12500" y="8012"/>
                  </a:cubicBezTo>
                  <a:cubicBezTo>
                    <a:pt x="12190" y="7805"/>
                    <a:pt x="11847" y="7582"/>
                    <a:pt x="11477" y="7341"/>
                  </a:cubicBezTo>
                  <a:cubicBezTo>
                    <a:pt x="8331" y="5304"/>
                    <a:pt x="3431" y="2132"/>
                    <a:pt x="1222" y="722"/>
                  </a:cubicBezTo>
                  <a:cubicBezTo>
                    <a:pt x="723" y="404"/>
                    <a:pt x="362" y="163"/>
                    <a:pt x="190" y="60"/>
                  </a:cubicBezTo>
                  <a:cubicBezTo>
                    <a:pt x="156" y="43"/>
                    <a:pt x="130" y="26"/>
                    <a:pt x="104" y="17"/>
                  </a:cubicBezTo>
                  <a:cubicBezTo>
                    <a:pt x="70" y="9"/>
                    <a:pt x="61" y="17"/>
                    <a:pt x="61" y="17"/>
                  </a:cubicBezTo>
                  <a:cubicBezTo>
                    <a:pt x="44" y="0"/>
                    <a:pt x="18" y="9"/>
                    <a:pt x="10" y="26"/>
                  </a:cubicBezTo>
                  <a:cubicBezTo>
                    <a:pt x="1" y="43"/>
                    <a:pt x="1" y="60"/>
                    <a:pt x="18" y="77"/>
                  </a:cubicBezTo>
                  <a:lnTo>
                    <a:pt x="44" y="112"/>
                  </a:lnTo>
                  <a:cubicBezTo>
                    <a:pt x="53" y="138"/>
                    <a:pt x="87" y="146"/>
                    <a:pt x="113" y="172"/>
                  </a:cubicBezTo>
                  <a:cubicBezTo>
                    <a:pt x="285" y="292"/>
                    <a:pt x="646" y="524"/>
                    <a:pt x="1136" y="843"/>
                  </a:cubicBezTo>
                  <a:cubicBezTo>
                    <a:pt x="3336" y="2278"/>
                    <a:pt x="8236" y="5450"/>
                    <a:pt x="11382" y="7487"/>
                  </a:cubicBezTo>
                  <a:cubicBezTo>
                    <a:pt x="11752" y="7720"/>
                    <a:pt x="12096" y="7943"/>
                    <a:pt x="12414" y="8141"/>
                  </a:cubicBezTo>
                  <a:cubicBezTo>
                    <a:pt x="13110" y="8588"/>
                    <a:pt x="13652" y="8932"/>
                    <a:pt x="13961" y="9121"/>
                  </a:cubicBezTo>
                  <a:cubicBezTo>
                    <a:pt x="14064" y="9189"/>
                    <a:pt x="14142" y="9241"/>
                    <a:pt x="14193" y="9267"/>
                  </a:cubicBezTo>
                  <a:cubicBezTo>
                    <a:pt x="14202" y="9267"/>
                    <a:pt x="14211" y="9275"/>
                    <a:pt x="14219" y="9275"/>
                  </a:cubicBezTo>
                  <a:cubicBezTo>
                    <a:pt x="14271" y="9284"/>
                    <a:pt x="14271" y="9258"/>
                    <a:pt x="14271" y="9258"/>
                  </a:cubicBezTo>
                  <a:cubicBezTo>
                    <a:pt x="14279" y="9258"/>
                    <a:pt x="14279" y="9258"/>
                    <a:pt x="14279" y="9258"/>
                  </a:cubicBezTo>
                  <a:cubicBezTo>
                    <a:pt x="14288" y="9250"/>
                    <a:pt x="14288" y="9250"/>
                    <a:pt x="14279" y="9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24;p40">
              <a:extLst>
                <a:ext uri="{FF2B5EF4-FFF2-40B4-BE49-F238E27FC236}">
                  <a16:creationId xmlns:a16="http://schemas.microsoft.com/office/drawing/2014/main" xmlns="" id="{9C3BE03D-4DC5-DFF8-2F06-EF2483B44CD1}"/>
                </a:ext>
              </a:extLst>
            </p:cNvPr>
            <p:cNvSpPr/>
            <p:nvPr/>
          </p:nvSpPr>
          <p:spPr>
            <a:xfrm>
              <a:off x="3275650" y="3934450"/>
              <a:ext cx="297250" cy="107250"/>
            </a:xfrm>
            <a:custGeom>
              <a:avLst/>
              <a:gdLst/>
              <a:ahLst/>
              <a:cxnLst/>
              <a:rect l="l" t="t" r="r" b="b"/>
              <a:pathLst>
                <a:path w="11890" h="4290" extrusionOk="0">
                  <a:moveTo>
                    <a:pt x="35" y="4255"/>
                  </a:moveTo>
                  <a:cubicBezTo>
                    <a:pt x="35" y="4255"/>
                    <a:pt x="18" y="4272"/>
                    <a:pt x="78" y="4290"/>
                  </a:cubicBezTo>
                  <a:cubicBezTo>
                    <a:pt x="87" y="4290"/>
                    <a:pt x="87" y="4290"/>
                    <a:pt x="95" y="4290"/>
                  </a:cubicBezTo>
                  <a:cubicBezTo>
                    <a:pt x="138" y="4272"/>
                    <a:pt x="199" y="4255"/>
                    <a:pt x="293" y="4221"/>
                  </a:cubicBezTo>
                  <a:cubicBezTo>
                    <a:pt x="542" y="4135"/>
                    <a:pt x="998" y="3989"/>
                    <a:pt x="1574" y="3791"/>
                  </a:cubicBezTo>
                  <a:cubicBezTo>
                    <a:pt x="1832" y="3696"/>
                    <a:pt x="2116" y="3593"/>
                    <a:pt x="2425" y="3490"/>
                  </a:cubicBezTo>
                  <a:cubicBezTo>
                    <a:pt x="5030" y="2562"/>
                    <a:pt x="9104" y="1109"/>
                    <a:pt x="10927" y="447"/>
                  </a:cubicBezTo>
                  <a:cubicBezTo>
                    <a:pt x="11339" y="301"/>
                    <a:pt x="11632" y="198"/>
                    <a:pt x="11769" y="138"/>
                  </a:cubicBezTo>
                  <a:cubicBezTo>
                    <a:pt x="11803" y="129"/>
                    <a:pt x="11821" y="120"/>
                    <a:pt x="11838" y="103"/>
                  </a:cubicBezTo>
                  <a:cubicBezTo>
                    <a:pt x="11864" y="86"/>
                    <a:pt x="11855" y="77"/>
                    <a:pt x="11855" y="77"/>
                  </a:cubicBezTo>
                  <a:cubicBezTo>
                    <a:pt x="11872" y="69"/>
                    <a:pt x="11889" y="52"/>
                    <a:pt x="11881" y="26"/>
                  </a:cubicBezTo>
                  <a:cubicBezTo>
                    <a:pt x="11872" y="9"/>
                    <a:pt x="11855" y="0"/>
                    <a:pt x="11838" y="9"/>
                  </a:cubicBezTo>
                  <a:lnTo>
                    <a:pt x="11795" y="0"/>
                  </a:lnTo>
                  <a:cubicBezTo>
                    <a:pt x="11778" y="0"/>
                    <a:pt x="11760" y="9"/>
                    <a:pt x="11726" y="9"/>
                  </a:cubicBezTo>
                  <a:cubicBezTo>
                    <a:pt x="11580" y="52"/>
                    <a:pt x="11288" y="163"/>
                    <a:pt x="10875" y="310"/>
                  </a:cubicBezTo>
                  <a:cubicBezTo>
                    <a:pt x="9044" y="946"/>
                    <a:pt x="4970" y="2398"/>
                    <a:pt x="2365" y="3327"/>
                  </a:cubicBezTo>
                  <a:cubicBezTo>
                    <a:pt x="2064" y="3439"/>
                    <a:pt x="1780" y="3542"/>
                    <a:pt x="1514" y="3636"/>
                  </a:cubicBezTo>
                  <a:cubicBezTo>
                    <a:pt x="946" y="3843"/>
                    <a:pt x="499" y="4015"/>
                    <a:pt x="250" y="4109"/>
                  </a:cubicBezTo>
                  <a:cubicBezTo>
                    <a:pt x="164" y="4144"/>
                    <a:pt x="95" y="4161"/>
                    <a:pt x="61" y="4178"/>
                  </a:cubicBezTo>
                  <a:cubicBezTo>
                    <a:pt x="52" y="4186"/>
                    <a:pt x="44" y="4186"/>
                    <a:pt x="44" y="4186"/>
                  </a:cubicBezTo>
                  <a:cubicBezTo>
                    <a:pt x="1" y="4238"/>
                    <a:pt x="27" y="4238"/>
                    <a:pt x="27" y="4238"/>
                  </a:cubicBezTo>
                  <a:cubicBezTo>
                    <a:pt x="27" y="4238"/>
                    <a:pt x="18" y="4247"/>
                    <a:pt x="27" y="4247"/>
                  </a:cubicBezTo>
                  <a:cubicBezTo>
                    <a:pt x="27" y="4255"/>
                    <a:pt x="35" y="4255"/>
                    <a:pt x="35" y="42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25;p40">
              <a:extLst>
                <a:ext uri="{FF2B5EF4-FFF2-40B4-BE49-F238E27FC236}">
                  <a16:creationId xmlns:a16="http://schemas.microsoft.com/office/drawing/2014/main" xmlns="" id="{6468E585-380C-5E47-54A3-714B0FCCFA50}"/>
                </a:ext>
              </a:extLst>
            </p:cNvPr>
            <p:cNvSpPr/>
            <p:nvPr/>
          </p:nvSpPr>
          <p:spPr>
            <a:xfrm>
              <a:off x="3277600" y="3919400"/>
              <a:ext cx="296800" cy="105550"/>
            </a:xfrm>
            <a:custGeom>
              <a:avLst/>
              <a:gdLst/>
              <a:ahLst/>
              <a:cxnLst/>
              <a:rect l="l" t="t" r="r" b="b"/>
              <a:pathLst>
                <a:path w="11872" h="4222" extrusionOk="0">
                  <a:moveTo>
                    <a:pt x="26" y="4195"/>
                  </a:moveTo>
                  <a:cubicBezTo>
                    <a:pt x="26" y="4195"/>
                    <a:pt x="9" y="4213"/>
                    <a:pt x="69" y="4221"/>
                  </a:cubicBezTo>
                  <a:cubicBezTo>
                    <a:pt x="78" y="4221"/>
                    <a:pt x="78" y="4221"/>
                    <a:pt x="86" y="4221"/>
                  </a:cubicBezTo>
                  <a:cubicBezTo>
                    <a:pt x="129" y="4213"/>
                    <a:pt x="189" y="4187"/>
                    <a:pt x="284" y="4161"/>
                  </a:cubicBezTo>
                  <a:cubicBezTo>
                    <a:pt x="533" y="4075"/>
                    <a:pt x="989" y="3920"/>
                    <a:pt x="1565" y="3731"/>
                  </a:cubicBezTo>
                  <a:cubicBezTo>
                    <a:pt x="1823" y="3645"/>
                    <a:pt x="2106" y="3542"/>
                    <a:pt x="2416" y="3430"/>
                  </a:cubicBezTo>
                  <a:cubicBezTo>
                    <a:pt x="5020" y="2519"/>
                    <a:pt x="9086" y="1092"/>
                    <a:pt x="10909" y="439"/>
                  </a:cubicBezTo>
                  <a:cubicBezTo>
                    <a:pt x="11321" y="293"/>
                    <a:pt x="11614" y="190"/>
                    <a:pt x="11760" y="138"/>
                  </a:cubicBezTo>
                  <a:cubicBezTo>
                    <a:pt x="11786" y="129"/>
                    <a:pt x="11803" y="121"/>
                    <a:pt x="11820" y="104"/>
                  </a:cubicBezTo>
                  <a:cubicBezTo>
                    <a:pt x="11846" y="86"/>
                    <a:pt x="11837" y="78"/>
                    <a:pt x="11837" y="78"/>
                  </a:cubicBezTo>
                  <a:cubicBezTo>
                    <a:pt x="11863" y="69"/>
                    <a:pt x="11872" y="52"/>
                    <a:pt x="11863" y="26"/>
                  </a:cubicBezTo>
                  <a:cubicBezTo>
                    <a:pt x="11854" y="9"/>
                    <a:pt x="11837" y="0"/>
                    <a:pt x="11820" y="9"/>
                  </a:cubicBezTo>
                  <a:cubicBezTo>
                    <a:pt x="11820" y="9"/>
                    <a:pt x="11811" y="0"/>
                    <a:pt x="11786" y="0"/>
                  </a:cubicBezTo>
                  <a:cubicBezTo>
                    <a:pt x="11768" y="0"/>
                    <a:pt x="11743" y="9"/>
                    <a:pt x="11717" y="9"/>
                  </a:cubicBezTo>
                  <a:cubicBezTo>
                    <a:pt x="11571" y="52"/>
                    <a:pt x="11270" y="155"/>
                    <a:pt x="10857" y="301"/>
                  </a:cubicBezTo>
                  <a:cubicBezTo>
                    <a:pt x="9026" y="929"/>
                    <a:pt x="4960" y="2356"/>
                    <a:pt x="2356" y="3276"/>
                  </a:cubicBezTo>
                  <a:cubicBezTo>
                    <a:pt x="2055" y="3379"/>
                    <a:pt x="1771" y="3482"/>
                    <a:pt x="1505" y="3576"/>
                  </a:cubicBezTo>
                  <a:cubicBezTo>
                    <a:pt x="937" y="3783"/>
                    <a:pt x="490" y="3946"/>
                    <a:pt x="241" y="4041"/>
                  </a:cubicBezTo>
                  <a:cubicBezTo>
                    <a:pt x="155" y="4075"/>
                    <a:pt x="86" y="4092"/>
                    <a:pt x="52" y="4109"/>
                  </a:cubicBezTo>
                  <a:cubicBezTo>
                    <a:pt x="43" y="4118"/>
                    <a:pt x="43" y="4118"/>
                    <a:pt x="35" y="4118"/>
                  </a:cubicBezTo>
                  <a:cubicBezTo>
                    <a:pt x="0" y="4170"/>
                    <a:pt x="17" y="4170"/>
                    <a:pt x="17" y="4170"/>
                  </a:cubicBezTo>
                  <a:cubicBezTo>
                    <a:pt x="17" y="4170"/>
                    <a:pt x="17" y="4178"/>
                    <a:pt x="17" y="4178"/>
                  </a:cubicBezTo>
                  <a:cubicBezTo>
                    <a:pt x="17" y="4178"/>
                    <a:pt x="17" y="4195"/>
                    <a:pt x="26" y="41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6;p40">
              <a:extLst>
                <a:ext uri="{FF2B5EF4-FFF2-40B4-BE49-F238E27FC236}">
                  <a16:creationId xmlns:a16="http://schemas.microsoft.com/office/drawing/2014/main" xmlns="" id="{2706A04C-D1E5-5988-79ED-254CE6E5593E}"/>
                </a:ext>
              </a:extLst>
            </p:cNvPr>
            <p:cNvSpPr/>
            <p:nvPr/>
          </p:nvSpPr>
          <p:spPr>
            <a:xfrm>
              <a:off x="3279325" y="3906300"/>
              <a:ext cx="296375" cy="102100"/>
            </a:xfrm>
            <a:custGeom>
              <a:avLst/>
              <a:gdLst/>
              <a:ahLst/>
              <a:cxnLst/>
              <a:rect l="l" t="t" r="r" b="b"/>
              <a:pathLst>
                <a:path w="11855" h="4084" extrusionOk="0">
                  <a:moveTo>
                    <a:pt x="26" y="4049"/>
                  </a:moveTo>
                  <a:cubicBezTo>
                    <a:pt x="26" y="4049"/>
                    <a:pt x="9" y="4057"/>
                    <a:pt x="69" y="4083"/>
                  </a:cubicBezTo>
                  <a:cubicBezTo>
                    <a:pt x="69" y="4083"/>
                    <a:pt x="77" y="4075"/>
                    <a:pt x="86" y="4075"/>
                  </a:cubicBezTo>
                  <a:cubicBezTo>
                    <a:pt x="129" y="4066"/>
                    <a:pt x="189" y="4040"/>
                    <a:pt x="275" y="4014"/>
                  </a:cubicBezTo>
                  <a:cubicBezTo>
                    <a:pt x="533" y="3937"/>
                    <a:pt x="980" y="3791"/>
                    <a:pt x="1556" y="3602"/>
                  </a:cubicBezTo>
                  <a:cubicBezTo>
                    <a:pt x="1814" y="3516"/>
                    <a:pt x="2106" y="3421"/>
                    <a:pt x="2407" y="3318"/>
                  </a:cubicBezTo>
                  <a:cubicBezTo>
                    <a:pt x="5012" y="2441"/>
                    <a:pt x="9069" y="1057"/>
                    <a:pt x="10891" y="430"/>
                  </a:cubicBezTo>
                  <a:cubicBezTo>
                    <a:pt x="11304" y="292"/>
                    <a:pt x="11605" y="189"/>
                    <a:pt x="11742" y="129"/>
                  </a:cubicBezTo>
                  <a:cubicBezTo>
                    <a:pt x="11768" y="120"/>
                    <a:pt x="11794" y="112"/>
                    <a:pt x="11803" y="103"/>
                  </a:cubicBezTo>
                  <a:cubicBezTo>
                    <a:pt x="11828" y="86"/>
                    <a:pt x="11828" y="77"/>
                    <a:pt x="11828" y="77"/>
                  </a:cubicBezTo>
                  <a:cubicBezTo>
                    <a:pt x="11846" y="69"/>
                    <a:pt x="11854" y="52"/>
                    <a:pt x="11846" y="26"/>
                  </a:cubicBezTo>
                  <a:cubicBezTo>
                    <a:pt x="11837" y="9"/>
                    <a:pt x="11820" y="0"/>
                    <a:pt x="11803" y="9"/>
                  </a:cubicBezTo>
                  <a:lnTo>
                    <a:pt x="11768" y="0"/>
                  </a:lnTo>
                  <a:cubicBezTo>
                    <a:pt x="11751" y="0"/>
                    <a:pt x="11725" y="9"/>
                    <a:pt x="11699" y="9"/>
                  </a:cubicBezTo>
                  <a:cubicBezTo>
                    <a:pt x="11553" y="52"/>
                    <a:pt x="11261" y="155"/>
                    <a:pt x="10848" y="292"/>
                  </a:cubicBezTo>
                  <a:cubicBezTo>
                    <a:pt x="9017" y="903"/>
                    <a:pt x="4951" y="2278"/>
                    <a:pt x="2355" y="3163"/>
                  </a:cubicBezTo>
                  <a:cubicBezTo>
                    <a:pt x="2046" y="3267"/>
                    <a:pt x="1762" y="3361"/>
                    <a:pt x="1504" y="3456"/>
                  </a:cubicBezTo>
                  <a:cubicBezTo>
                    <a:pt x="937" y="3653"/>
                    <a:pt x="490" y="3817"/>
                    <a:pt x="241" y="3903"/>
                  </a:cubicBezTo>
                  <a:cubicBezTo>
                    <a:pt x="155" y="3937"/>
                    <a:pt x="86" y="3954"/>
                    <a:pt x="52" y="3971"/>
                  </a:cubicBezTo>
                  <a:cubicBezTo>
                    <a:pt x="43" y="3971"/>
                    <a:pt x="43" y="3980"/>
                    <a:pt x="34" y="3980"/>
                  </a:cubicBezTo>
                  <a:cubicBezTo>
                    <a:pt x="0" y="4032"/>
                    <a:pt x="17" y="4032"/>
                    <a:pt x="17" y="4032"/>
                  </a:cubicBezTo>
                  <a:cubicBezTo>
                    <a:pt x="17" y="4032"/>
                    <a:pt x="17" y="4032"/>
                    <a:pt x="17" y="4040"/>
                  </a:cubicBezTo>
                  <a:cubicBezTo>
                    <a:pt x="17" y="4040"/>
                    <a:pt x="17" y="4049"/>
                    <a:pt x="26" y="4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581;p39">
            <a:extLst>
              <a:ext uri="{FF2B5EF4-FFF2-40B4-BE49-F238E27FC236}">
                <a16:creationId xmlns:a16="http://schemas.microsoft.com/office/drawing/2014/main" xmlns="" id="{E263D1A8-882C-0FF2-423E-8C0D86D46BA3}"/>
              </a:ext>
            </a:extLst>
          </p:cNvPr>
          <p:cNvGrpSpPr/>
          <p:nvPr/>
        </p:nvGrpSpPr>
        <p:grpSpPr>
          <a:xfrm>
            <a:off x="7413687" y="4368800"/>
            <a:ext cx="1628361" cy="746003"/>
            <a:chOff x="870400" y="3023300"/>
            <a:chExt cx="908200" cy="416075"/>
          </a:xfrm>
        </p:grpSpPr>
        <p:sp>
          <p:nvSpPr>
            <p:cNvPr id="36" name="Google Shape;1582;p39">
              <a:extLst>
                <a:ext uri="{FF2B5EF4-FFF2-40B4-BE49-F238E27FC236}">
                  <a16:creationId xmlns:a16="http://schemas.microsoft.com/office/drawing/2014/main" xmlns="" id="{73B78424-085A-B3C4-DA83-CDA3C326AA8F}"/>
                </a:ext>
              </a:extLst>
            </p:cNvPr>
            <p:cNvSpPr/>
            <p:nvPr/>
          </p:nvSpPr>
          <p:spPr>
            <a:xfrm>
              <a:off x="870400" y="3126875"/>
              <a:ext cx="634850" cy="312500"/>
            </a:xfrm>
            <a:custGeom>
              <a:avLst/>
              <a:gdLst/>
              <a:ahLst/>
              <a:cxnLst/>
              <a:rect l="l" t="t" r="r" b="b"/>
              <a:pathLst>
                <a:path w="25394" h="12500" extrusionOk="0">
                  <a:moveTo>
                    <a:pt x="11287" y="1"/>
                  </a:moveTo>
                  <a:lnTo>
                    <a:pt x="25394" y="8666"/>
                  </a:lnTo>
                  <a:lnTo>
                    <a:pt x="14253" y="12499"/>
                  </a:lnTo>
                  <a:lnTo>
                    <a:pt x="0" y="33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83;p39">
              <a:extLst>
                <a:ext uri="{FF2B5EF4-FFF2-40B4-BE49-F238E27FC236}">
                  <a16:creationId xmlns:a16="http://schemas.microsoft.com/office/drawing/2014/main" xmlns="" id="{33BD29CA-0843-021B-3EF1-6FEB3AC5767D}"/>
                </a:ext>
              </a:extLst>
            </p:cNvPr>
            <p:cNvSpPr/>
            <p:nvPr/>
          </p:nvSpPr>
          <p:spPr>
            <a:xfrm>
              <a:off x="1147200" y="3066275"/>
              <a:ext cx="631400" cy="277900"/>
            </a:xfrm>
            <a:custGeom>
              <a:avLst/>
              <a:gdLst/>
              <a:ahLst/>
              <a:cxnLst/>
              <a:rect l="l" t="t" r="r" b="b"/>
              <a:pathLst>
                <a:path w="25256" h="11116" extrusionOk="0">
                  <a:moveTo>
                    <a:pt x="10109" y="0"/>
                  </a:moveTo>
                  <a:lnTo>
                    <a:pt x="25256" y="7746"/>
                  </a:lnTo>
                  <a:lnTo>
                    <a:pt x="14322" y="11115"/>
                  </a:lnTo>
                  <a:lnTo>
                    <a:pt x="0" y="2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84;p39">
              <a:extLst>
                <a:ext uri="{FF2B5EF4-FFF2-40B4-BE49-F238E27FC236}">
                  <a16:creationId xmlns:a16="http://schemas.microsoft.com/office/drawing/2014/main" xmlns="" id="{3D46C284-8532-5908-76BC-6BCB385665E0}"/>
                </a:ext>
              </a:extLst>
            </p:cNvPr>
            <p:cNvSpPr/>
            <p:nvPr/>
          </p:nvSpPr>
          <p:spPr>
            <a:xfrm>
              <a:off x="897475" y="3023300"/>
              <a:ext cx="859000" cy="392650"/>
            </a:xfrm>
            <a:custGeom>
              <a:avLst/>
              <a:gdLst/>
              <a:ahLst/>
              <a:cxnLst/>
              <a:rect l="l" t="t" r="r" b="b"/>
              <a:pathLst>
                <a:path w="34360" h="15706" extrusionOk="0">
                  <a:moveTo>
                    <a:pt x="791" y="5742"/>
                  </a:moveTo>
                  <a:cubicBezTo>
                    <a:pt x="791" y="5742"/>
                    <a:pt x="8803" y="439"/>
                    <a:pt x="11614" y="3103"/>
                  </a:cubicBezTo>
                  <a:cubicBezTo>
                    <a:pt x="11614" y="3103"/>
                    <a:pt x="13333" y="0"/>
                    <a:pt x="19041" y="980"/>
                  </a:cubicBezTo>
                  <a:lnTo>
                    <a:pt x="34360" y="8321"/>
                  </a:lnTo>
                  <a:lnTo>
                    <a:pt x="33878" y="9147"/>
                  </a:lnTo>
                  <a:lnTo>
                    <a:pt x="23520" y="12284"/>
                  </a:lnTo>
                  <a:lnTo>
                    <a:pt x="13204" y="15705"/>
                  </a:lnTo>
                  <a:lnTo>
                    <a:pt x="1" y="72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85;p39">
              <a:extLst>
                <a:ext uri="{FF2B5EF4-FFF2-40B4-BE49-F238E27FC236}">
                  <a16:creationId xmlns:a16="http://schemas.microsoft.com/office/drawing/2014/main" xmlns="" id="{1CC0FFDC-0887-4DF8-1987-966446BEC932}"/>
                </a:ext>
              </a:extLst>
            </p:cNvPr>
            <p:cNvSpPr/>
            <p:nvPr/>
          </p:nvSpPr>
          <p:spPr>
            <a:xfrm>
              <a:off x="1187375" y="3100225"/>
              <a:ext cx="311425" cy="202475"/>
            </a:xfrm>
            <a:custGeom>
              <a:avLst/>
              <a:gdLst/>
              <a:ahLst/>
              <a:cxnLst/>
              <a:rect l="l" t="t" r="r" b="b"/>
              <a:pathLst>
                <a:path w="12457" h="8099" extrusionOk="0">
                  <a:moveTo>
                    <a:pt x="9" y="9"/>
                  </a:moveTo>
                  <a:cubicBezTo>
                    <a:pt x="104" y="87"/>
                    <a:pt x="207" y="164"/>
                    <a:pt x="310" y="233"/>
                  </a:cubicBezTo>
                  <a:cubicBezTo>
                    <a:pt x="379" y="276"/>
                    <a:pt x="456" y="327"/>
                    <a:pt x="525" y="362"/>
                  </a:cubicBezTo>
                  <a:cubicBezTo>
                    <a:pt x="1170" y="757"/>
                    <a:pt x="1892" y="1195"/>
                    <a:pt x="2657" y="1668"/>
                  </a:cubicBezTo>
                  <a:cubicBezTo>
                    <a:pt x="4669" y="2898"/>
                    <a:pt x="6964" y="4316"/>
                    <a:pt x="8829" y="5502"/>
                  </a:cubicBezTo>
                  <a:cubicBezTo>
                    <a:pt x="10084" y="6319"/>
                    <a:pt x="11133" y="7024"/>
                    <a:pt x="11769" y="7496"/>
                  </a:cubicBezTo>
                  <a:cubicBezTo>
                    <a:pt x="12027" y="7686"/>
                    <a:pt x="12207" y="7840"/>
                    <a:pt x="12311" y="7952"/>
                  </a:cubicBezTo>
                  <a:cubicBezTo>
                    <a:pt x="12371" y="8004"/>
                    <a:pt x="12414" y="8038"/>
                    <a:pt x="12405" y="8072"/>
                  </a:cubicBezTo>
                  <a:cubicBezTo>
                    <a:pt x="12405" y="8090"/>
                    <a:pt x="12414" y="8098"/>
                    <a:pt x="12422" y="8098"/>
                  </a:cubicBezTo>
                  <a:cubicBezTo>
                    <a:pt x="12440" y="8098"/>
                    <a:pt x="12448" y="8090"/>
                    <a:pt x="12448" y="8081"/>
                  </a:cubicBezTo>
                  <a:cubicBezTo>
                    <a:pt x="12457" y="8047"/>
                    <a:pt x="12431" y="7986"/>
                    <a:pt x="12362" y="7909"/>
                  </a:cubicBezTo>
                  <a:cubicBezTo>
                    <a:pt x="12268" y="7797"/>
                    <a:pt x="12078" y="7634"/>
                    <a:pt x="11821" y="7436"/>
                  </a:cubicBezTo>
                  <a:cubicBezTo>
                    <a:pt x="11193" y="6955"/>
                    <a:pt x="10136" y="6233"/>
                    <a:pt x="8881" y="5425"/>
                  </a:cubicBezTo>
                  <a:cubicBezTo>
                    <a:pt x="7024" y="4221"/>
                    <a:pt x="4746" y="2794"/>
                    <a:pt x="2717" y="1565"/>
                  </a:cubicBezTo>
                  <a:cubicBezTo>
                    <a:pt x="1952" y="1101"/>
                    <a:pt x="1221" y="671"/>
                    <a:pt x="577" y="293"/>
                  </a:cubicBezTo>
                  <a:cubicBezTo>
                    <a:pt x="499" y="250"/>
                    <a:pt x="431" y="198"/>
                    <a:pt x="362" y="164"/>
                  </a:cubicBezTo>
                  <a:cubicBezTo>
                    <a:pt x="250" y="104"/>
                    <a:pt x="130" y="52"/>
                    <a:pt x="18" y="1"/>
                  </a:cubicBezTo>
                  <a:lnTo>
                    <a:pt x="1" y="1"/>
                  </a:lnTo>
                  <a:cubicBezTo>
                    <a:pt x="1" y="9"/>
                    <a:pt x="1" y="9"/>
                    <a:pt x="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86;p39">
              <a:extLst>
                <a:ext uri="{FF2B5EF4-FFF2-40B4-BE49-F238E27FC236}">
                  <a16:creationId xmlns:a16="http://schemas.microsoft.com/office/drawing/2014/main" xmlns="" id="{6D1F12CA-2F11-0376-DD3E-DCC2D5FC41C3}"/>
                </a:ext>
              </a:extLst>
            </p:cNvPr>
            <p:cNvSpPr/>
            <p:nvPr/>
          </p:nvSpPr>
          <p:spPr>
            <a:xfrm>
              <a:off x="1496625" y="3228525"/>
              <a:ext cx="260275" cy="73950"/>
            </a:xfrm>
            <a:custGeom>
              <a:avLst/>
              <a:gdLst/>
              <a:ahLst/>
              <a:cxnLst/>
              <a:rect l="l" t="t" r="r" b="b"/>
              <a:pathLst>
                <a:path w="10411" h="2958" extrusionOk="0">
                  <a:moveTo>
                    <a:pt x="35" y="2949"/>
                  </a:moveTo>
                  <a:cubicBezTo>
                    <a:pt x="61" y="2915"/>
                    <a:pt x="78" y="2897"/>
                    <a:pt x="104" y="2863"/>
                  </a:cubicBezTo>
                  <a:cubicBezTo>
                    <a:pt x="113" y="2854"/>
                    <a:pt x="113" y="2846"/>
                    <a:pt x="121" y="2829"/>
                  </a:cubicBezTo>
                  <a:cubicBezTo>
                    <a:pt x="259" y="2476"/>
                    <a:pt x="551" y="2167"/>
                    <a:pt x="895" y="1883"/>
                  </a:cubicBezTo>
                  <a:cubicBezTo>
                    <a:pt x="1471" y="1436"/>
                    <a:pt x="2210" y="1092"/>
                    <a:pt x="2734" y="895"/>
                  </a:cubicBezTo>
                  <a:cubicBezTo>
                    <a:pt x="3723" y="516"/>
                    <a:pt x="4668" y="336"/>
                    <a:pt x="5743" y="233"/>
                  </a:cubicBezTo>
                  <a:cubicBezTo>
                    <a:pt x="6800" y="138"/>
                    <a:pt x="7987" y="147"/>
                    <a:pt x="9465" y="86"/>
                  </a:cubicBezTo>
                  <a:cubicBezTo>
                    <a:pt x="9757" y="78"/>
                    <a:pt x="10067" y="61"/>
                    <a:pt x="10394" y="44"/>
                  </a:cubicBezTo>
                  <a:cubicBezTo>
                    <a:pt x="10402" y="44"/>
                    <a:pt x="10411" y="35"/>
                    <a:pt x="10411" y="26"/>
                  </a:cubicBezTo>
                  <a:cubicBezTo>
                    <a:pt x="10411" y="26"/>
                    <a:pt x="10402" y="18"/>
                    <a:pt x="10394" y="18"/>
                  </a:cubicBezTo>
                  <a:cubicBezTo>
                    <a:pt x="10067" y="18"/>
                    <a:pt x="9757" y="9"/>
                    <a:pt x="9465" y="9"/>
                  </a:cubicBezTo>
                  <a:cubicBezTo>
                    <a:pt x="7987" y="1"/>
                    <a:pt x="6792" y="18"/>
                    <a:pt x="5726" y="104"/>
                  </a:cubicBezTo>
                  <a:cubicBezTo>
                    <a:pt x="4643" y="190"/>
                    <a:pt x="3689" y="379"/>
                    <a:pt x="2683" y="766"/>
                  </a:cubicBezTo>
                  <a:cubicBezTo>
                    <a:pt x="2150" y="972"/>
                    <a:pt x="1402" y="1324"/>
                    <a:pt x="826" y="1789"/>
                  </a:cubicBezTo>
                  <a:cubicBezTo>
                    <a:pt x="456" y="2081"/>
                    <a:pt x="155" y="2416"/>
                    <a:pt x="18" y="2794"/>
                  </a:cubicBezTo>
                  <a:cubicBezTo>
                    <a:pt x="18" y="2811"/>
                    <a:pt x="9" y="2820"/>
                    <a:pt x="9" y="2837"/>
                  </a:cubicBezTo>
                  <a:cubicBezTo>
                    <a:pt x="1" y="2872"/>
                    <a:pt x="9" y="2906"/>
                    <a:pt x="18" y="2940"/>
                  </a:cubicBezTo>
                  <a:cubicBezTo>
                    <a:pt x="18" y="2949"/>
                    <a:pt x="18" y="2958"/>
                    <a:pt x="18" y="2958"/>
                  </a:cubicBezTo>
                  <a:cubicBezTo>
                    <a:pt x="27" y="2958"/>
                    <a:pt x="35" y="2949"/>
                    <a:pt x="35"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87;p39">
              <a:extLst>
                <a:ext uri="{FF2B5EF4-FFF2-40B4-BE49-F238E27FC236}">
                  <a16:creationId xmlns:a16="http://schemas.microsoft.com/office/drawing/2014/main" xmlns="" id="{70A765B5-1254-B965-D44F-ACA2D05834CC}"/>
                </a:ext>
              </a:extLst>
            </p:cNvPr>
            <p:cNvSpPr/>
            <p:nvPr/>
          </p:nvSpPr>
          <p:spPr>
            <a:xfrm>
              <a:off x="1498775" y="3239050"/>
              <a:ext cx="252125" cy="78675"/>
            </a:xfrm>
            <a:custGeom>
              <a:avLst/>
              <a:gdLst/>
              <a:ahLst/>
              <a:cxnLst/>
              <a:rect l="l" t="t" r="r" b="b"/>
              <a:pathLst>
                <a:path w="10085" h="3147" extrusionOk="0">
                  <a:moveTo>
                    <a:pt x="44" y="3138"/>
                  </a:moveTo>
                  <a:cubicBezTo>
                    <a:pt x="61" y="3104"/>
                    <a:pt x="87" y="3095"/>
                    <a:pt x="104" y="3061"/>
                  </a:cubicBezTo>
                  <a:cubicBezTo>
                    <a:pt x="112" y="3052"/>
                    <a:pt x="112" y="3035"/>
                    <a:pt x="121" y="3027"/>
                  </a:cubicBezTo>
                  <a:cubicBezTo>
                    <a:pt x="259" y="2674"/>
                    <a:pt x="534" y="2365"/>
                    <a:pt x="878" y="2098"/>
                  </a:cubicBezTo>
                  <a:cubicBezTo>
                    <a:pt x="1436" y="1668"/>
                    <a:pt x="2150" y="1333"/>
                    <a:pt x="2683" y="1135"/>
                  </a:cubicBezTo>
                  <a:cubicBezTo>
                    <a:pt x="3671" y="757"/>
                    <a:pt x="4565" y="525"/>
                    <a:pt x="5571" y="370"/>
                  </a:cubicBezTo>
                  <a:cubicBezTo>
                    <a:pt x="6577" y="224"/>
                    <a:pt x="7703" y="164"/>
                    <a:pt x="9164" y="95"/>
                  </a:cubicBezTo>
                  <a:cubicBezTo>
                    <a:pt x="9457" y="78"/>
                    <a:pt x="9757" y="61"/>
                    <a:pt x="10067" y="44"/>
                  </a:cubicBezTo>
                  <a:cubicBezTo>
                    <a:pt x="10075" y="44"/>
                    <a:pt x="10084" y="35"/>
                    <a:pt x="10084" y="27"/>
                  </a:cubicBezTo>
                  <a:cubicBezTo>
                    <a:pt x="10084" y="18"/>
                    <a:pt x="10075" y="9"/>
                    <a:pt x="10067" y="9"/>
                  </a:cubicBezTo>
                  <a:cubicBezTo>
                    <a:pt x="9757" y="9"/>
                    <a:pt x="9457" y="1"/>
                    <a:pt x="9164" y="1"/>
                  </a:cubicBezTo>
                  <a:cubicBezTo>
                    <a:pt x="7694" y="18"/>
                    <a:pt x="6560" y="87"/>
                    <a:pt x="5554" y="233"/>
                  </a:cubicBezTo>
                  <a:cubicBezTo>
                    <a:pt x="4531" y="379"/>
                    <a:pt x="3628" y="611"/>
                    <a:pt x="2631" y="998"/>
                  </a:cubicBezTo>
                  <a:cubicBezTo>
                    <a:pt x="2090" y="1204"/>
                    <a:pt x="1359" y="1548"/>
                    <a:pt x="800" y="1995"/>
                  </a:cubicBezTo>
                  <a:cubicBezTo>
                    <a:pt x="439" y="2279"/>
                    <a:pt x="147" y="2614"/>
                    <a:pt x="18" y="2984"/>
                  </a:cubicBezTo>
                  <a:cubicBezTo>
                    <a:pt x="18" y="3001"/>
                    <a:pt x="9" y="3009"/>
                    <a:pt x="1" y="3027"/>
                  </a:cubicBezTo>
                  <a:cubicBezTo>
                    <a:pt x="1" y="3070"/>
                    <a:pt x="9" y="3095"/>
                    <a:pt x="18" y="3130"/>
                  </a:cubicBezTo>
                  <a:cubicBezTo>
                    <a:pt x="18" y="3138"/>
                    <a:pt x="18" y="3147"/>
                    <a:pt x="27" y="3147"/>
                  </a:cubicBezTo>
                  <a:cubicBezTo>
                    <a:pt x="27" y="3147"/>
                    <a:pt x="35" y="3147"/>
                    <a:pt x="44" y="31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88;p39">
              <a:extLst>
                <a:ext uri="{FF2B5EF4-FFF2-40B4-BE49-F238E27FC236}">
                  <a16:creationId xmlns:a16="http://schemas.microsoft.com/office/drawing/2014/main" xmlns="" id="{0EF4F143-2C23-15C9-74BD-1E960D5B25BF}"/>
                </a:ext>
              </a:extLst>
            </p:cNvPr>
            <p:cNvSpPr/>
            <p:nvPr/>
          </p:nvSpPr>
          <p:spPr>
            <a:xfrm>
              <a:off x="1502875" y="3247875"/>
              <a:ext cx="242200" cy="77375"/>
            </a:xfrm>
            <a:custGeom>
              <a:avLst/>
              <a:gdLst/>
              <a:ahLst/>
              <a:cxnLst/>
              <a:rect l="l" t="t" r="r" b="b"/>
              <a:pathLst>
                <a:path w="9688" h="3095" extrusionOk="0">
                  <a:moveTo>
                    <a:pt x="17" y="3086"/>
                  </a:moveTo>
                  <a:cubicBezTo>
                    <a:pt x="52" y="3069"/>
                    <a:pt x="77" y="3069"/>
                    <a:pt x="112" y="3052"/>
                  </a:cubicBezTo>
                  <a:cubicBezTo>
                    <a:pt x="163" y="3009"/>
                    <a:pt x="215" y="2949"/>
                    <a:pt x="258" y="2897"/>
                  </a:cubicBezTo>
                  <a:cubicBezTo>
                    <a:pt x="894" y="2252"/>
                    <a:pt x="1659" y="1823"/>
                    <a:pt x="2613" y="1487"/>
                  </a:cubicBezTo>
                  <a:cubicBezTo>
                    <a:pt x="4075" y="980"/>
                    <a:pt x="5931" y="714"/>
                    <a:pt x="8261" y="310"/>
                  </a:cubicBezTo>
                  <a:cubicBezTo>
                    <a:pt x="8450" y="275"/>
                    <a:pt x="8639" y="249"/>
                    <a:pt x="8828" y="215"/>
                  </a:cubicBezTo>
                  <a:cubicBezTo>
                    <a:pt x="9112" y="155"/>
                    <a:pt x="9387" y="95"/>
                    <a:pt x="9679" y="35"/>
                  </a:cubicBezTo>
                  <a:cubicBezTo>
                    <a:pt x="9688" y="35"/>
                    <a:pt x="9688" y="26"/>
                    <a:pt x="9688" y="17"/>
                  </a:cubicBezTo>
                  <a:cubicBezTo>
                    <a:pt x="9688" y="9"/>
                    <a:pt x="9688" y="0"/>
                    <a:pt x="9679" y="9"/>
                  </a:cubicBezTo>
                  <a:cubicBezTo>
                    <a:pt x="9387" y="52"/>
                    <a:pt x="9095" y="86"/>
                    <a:pt x="8820" y="129"/>
                  </a:cubicBezTo>
                  <a:cubicBezTo>
                    <a:pt x="8622" y="164"/>
                    <a:pt x="8433" y="189"/>
                    <a:pt x="8244" y="224"/>
                  </a:cubicBezTo>
                  <a:cubicBezTo>
                    <a:pt x="5906" y="593"/>
                    <a:pt x="4032" y="851"/>
                    <a:pt x="2562" y="1367"/>
                  </a:cubicBezTo>
                  <a:cubicBezTo>
                    <a:pt x="1599" y="1702"/>
                    <a:pt x="799" y="2149"/>
                    <a:pt x="181" y="2820"/>
                  </a:cubicBezTo>
                  <a:cubicBezTo>
                    <a:pt x="129" y="2871"/>
                    <a:pt x="69" y="2914"/>
                    <a:pt x="34" y="2983"/>
                  </a:cubicBezTo>
                  <a:cubicBezTo>
                    <a:pt x="17" y="3017"/>
                    <a:pt x="17" y="3052"/>
                    <a:pt x="9" y="3078"/>
                  </a:cubicBezTo>
                  <a:cubicBezTo>
                    <a:pt x="0" y="3086"/>
                    <a:pt x="0" y="3095"/>
                    <a:pt x="9" y="3095"/>
                  </a:cubicBezTo>
                  <a:cubicBezTo>
                    <a:pt x="9" y="3095"/>
                    <a:pt x="17" y="3095"/>
                    <a:pt x="17" y="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89;p39">
              <a:extLst>
                <a:ext uri="{FF2B5EF4-FFF2-40B4-BE49-F238E27FC236}">
                  <a16:creationId xmlns:a16="http://schemas.microsoft.com/office/drawing/2014/main" xmlns="" id="{96FCE4A8-45CE-3C29-F2F5-2E9CF4ECEBED}"/>
                </a:ext>
              </a:extLst>
            </p:cNvPr>
            <p:cNvSpPr/>
            <p:nvPr/>
          </p:nvSpPr>
          <p:spPr>
            <a:xfrm>
              <a:off x="916600" y="3163625"/>
              <a:ext cx="586925" cy="214075"/>
            </a:xfrm>
            <a:custGeom>
              <a:avLst/>
              <a:gdLst/>
              <a:ahLst/>
              <a:cxnLst/>
              <a:rect l="l" t="t" r="r" b="b"/>
              <a:pathLst>
                <a:path w="23477" h="8563" extrusionOk="0">
                  <a:moveTo>
                    <a:pt x="23477" y="6448"/>
                  </a:moveTo>
                  <a:cubicBezTo>
                    <a:pt x="23425" y="6362"/>
                    <a:pt x="23391" y="6276"/>
                    <a:pt x="23374" y="6190"/>
                  </a:cubicBezTo>
                  <a:cubicBezTo>
                    <a:pt x="23314" y="5932"/>
                    <a:pt x="23374" y="5708"/>
                    <a:pt x="23288" y="5528"/>
                  </a:cubicBezTo>
                  <a:cubicBezTo>
                    <a:pt x="22927" y="4754"/>
                    <a:pt x="21663" y="4763"/>
                    <a:pt x="20142" y="5167"/>
                  </a:cubicBezTo>
                  <a:cubicBezTo>
                    <a:pt x="19445" y="5356"/>
                    <a:pt x="18689" y="5631"/>
                    <a:pt x="17941" y="5940"/>
                  </a:cubicBezTo>
                  <a:cubicBezTo>
                    <a:pt x="15680" y="6877"/>
                    <a:pt x="13497" y="8115"/>
                    <a:pt x="13127" y="8330"/>
                  </a:cubicBezTo>
                  <a:cubicBezTo>
                    <a:pt x="12414" y="7875"/>
                    <a:pt x="4548" y="2837"/>
                    <a:pt x="1367" y="834"/>
                  </a:cubicBezTo>
                  <a:cubicBezTo>
                    <a:pt x="551" y="319"/>
                    <a:pt x="44" y="9"/>
                    <a:pt x="44" y="9"/>
                  </a:cubicBezTo>
                  <a:cubicBezTo>
                    <a:pt x="26" y="0"/>
                    <a:pt x="18" y="9"/>
                    <a:pt x="1" y="18"/>
                  </a:cubicBezTo>
                  <a:cubicBezTo>
                    <a:pt x="1" y="35"/>
                    <a:pt x="1" y="52"/>
                    <a:pt x="9" y="52"/>
                  </a:cubicBezTo>
                  <a:cubicBezTo>
                    <a:pt x="9" y="52"/>
                    <a:pt x="508" y="387"/>
                    <a:pt x="1307" y="920"/>
                  </a:cubicBezTo>
                  <a:cubicBezTo>
                    <a:pt x="4608" y="3087"/>
                    <a:pt x="13067" y="8537"/>
                    <a:pt x="13067" y="8537"/>
                  </a:cubicBezTo>
                  <a:cubicBezTo>
                    <a:pt x="13093" y="8554"/>
                    <a:pt x="13136" y="8562"/>
                    <a:pt x="13170" y="8537"/>
                  </a:cubicBezTo>
                  <a:cubicBezTo>
                    <a:pt x="13170" y="8537"/>
                    <a:pt x="17210" y="6267"/>
                    <a:pt x="20202" y="5382"/>
                  </a:cubicBezTo>
                  <a:cubicBezTo>
                    <a:pt x="21646" y="4952"/>
                    <a:pt x="22849" y="4832"/>
                    <a:pt x="23228" y="5562"/>
                  </a:cubicBezTo>
                  <a:cubicBezTo>
                    <a:pt x="23314" y="5734"/>
                    <a:pt x="23271" y="5949"/>
                    <a:pt x="23339" y="6207"/>
                  </a:cubicBezTo>
                  <a:cubicBezTo>
                    <a:pt x="23356" y="6284"/>
                    <a:pt x="23391" y="6379"/>
                    <a:pt x="23451" y="6465"/>
                  </a:cubicBezTo>
                  <a:cubicBezTo>
                    <a:pt x="23451" y="6473"/>
                    <a:pt x="23460" y="6473"/>
                    <a:pt x="23468" y="6465"/>
                  </a:cubicBezTo>
                  <a:cubicBezTo>
                    <a:pt x="23477" y="6456"/>
                    <a:pt x="23477" y="6448"/>
                    <a:pt x="23477" y="6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90;p39">
              <a:extLst>
                <a:ext uri="{FF2B5EF4-FFF2-40B4-BE49-F238E27FC236}">
                  <a16:creationId xmlns:a16="http://schemas.microsoft.com/office/drawing/2014/main" xmlns="" id="{7A3ACC68-0EC3-D6E4-A55D-32E00B9566B9}"/>
                </a:ext>
              </a:extLst>
            </p:cNvPr>
            <p:cNvSpPr/>
            <p:nvPr/>
          </p:nvSpPr>
          <p:spPr>
            <a:xfrm>
              <a:off x="906075" y="3181250"/>
              <a:ext cx="597450" cy="214700"/>
            </a:xfrm>
            <a:custGeom>
              <a:avLst/>
              <a:gdLst/>
              <a:ahLst/>
              <a:cxnLst/>
              <a:rect l="l" t="t" r="r" b="b"/>
              <a:pathLst>
                <a:path w="23898" h="8588" extrusionOk="0">
                  <a:moveTo>
                    <a:pt x="23898" y="5743"/>
                  </a:moveTo>
                  <a:cubicBezTo>
                    <a:pt x="23726" y="4840"/>
                    <a:pt x="22393" y="4831"/>
                    <a:pt x="20734" y="5244"/>
                  </a:cubicBezTo>
                  <a:cubicBezTo>
                    <a:pt x="20236" y="5373"/>
                    <a:pt x="19711" y="5536"/>
                    <a:pt x="19179" y="5725"/>
                  </a:cubicBezTo>
                  <a:cubicBezTo>
                    <a:pt x="16548" y="6654"/>
                    <a:pt x="13729" y="8141"/>
                    <a:pt x="13316" y="8364"/>
                  </a:cubicBezTo>
                  <a:cubicBezTo>
                    <a:pt x="12602" y="7909"/>
                    <a:pt x="4617" y="2846"/>
                    <a:pt x="1376" y="834"/>
                  </a:cubicBezTo>
                  <a:cubicBezTo>
                    <a:pt x="559" y="318"/>
                    <a:pt x="35" y="9"/>
                    <a:pt x="35" y="9"/>
                  </a:cubicBezTo>
                  <a:cubicBezTo>
                    <a:pt x="26" y="0"/>
                    <a:pt x="9" y="9"/>
                    <a:pt x="0" y="18"/>
                  </a:cubicBezTo>
                  <a:cubicBezTo>
                    <a:pt x="0" y="35"/>
                    <a:pt x="0" y="43"/>
                    <a:pt x="9" y="52"/>
                  </a:cubicBezTo>
                  <a:cubicBezTo>
                    <a:pt x="9" y="52"/>
                    <a:pt x="508" y="387"/>
                    <a:pt x="1324" y="920"/>
                  </a:cubicBezTo>
                  <a:cubicBezTo>
                    <a:pt x="4677" y="3086"/>
                    <a:pt x="13256" y="8562"/>
                    <a:pt x="13256" y="8562"/>
                  </a:cubicBezTo>
                  <a:cubicBezTo>
                    <a:pt x="13282" y="8579"/>
                    <a:pt x="13325" y="8588"/>
                    <a:pt x="13359" y="8562"/>
                  </a:cubicBezTo>
                  <a:cubicBezTo>
                    <a:pt x="13359" y="8562"/>
                    <a:pt x="16428" y="6963"/>
                    <a:pt x="19256" y="5923"/>
                  </a:cubicBezTo>
                  <a:cubicBezTo>
                    <a:pt x="19780" y="5734"/>
                    <a:pt x="20296" y="5562"/>
                    <a:pt x="20786" y="5416"/>
                  </a:cubicBezTo>
                  <a:cubicBezTo>
                    <a:pt x="22385" y="4960"/>
                    <a:pt x="23657" y="4866"/>
                    <a:pt x="23872" y="5734"/>
                  </a:cubicBezTo>
                  <a:cubicBezTo>
                    <a:pt x="23872" y="5743"/>
                    <a:pt x="23881" y="5743"/>
                    <a:pt x="23881" y="5743"/>
                  </a:cubicBezTo>
                  <a:cubicBezTo>
                    <a:pt x="23889" y="5760"/>
                    <a:pt x="23898" y="5751"/>
                    <a:pt x="23898" y="57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91;p39">
              <a:extLst>
                <a:ext uri="{FF2B5EF4-FFF2-40B4-BE49-F238E27FC236}">
                  <a16:creationId xmlns:a16="http://schemas.microsoft.com/office/drawing/2014/main" xmlns="" id="{AD32782E-37B9-B0C3-A5BB-60EEFD68162B}"/>
                </a:ext>
              </a:extLst>
            </p:cNvPr>
            <p:cNvSpPr/>
            <p:nvPr/>
          </p:nvSpPr>
          <p:spPr>
            <a:xfrm>
              <a:off x="905850" y="3193275"/>
              <a:ext cx="597675" cy="219450"/>
            </a:xfrm>
            <a:custGeom>
              <a:avLst/>
              <a:gdLst/>
              <a:ahLst/>
              <a:cxnLst/>
              <a:rect l="l" t="t" r="r" b="b"/>
              <a:pathLst>
                <a:path w="23907" h="8778" extrusionOk="0">
                  <a:moveTo>
                    <a:pt x="23898" y="5253"/>
                  </a:moveTo>
                  <a:cubicBezTo>
                    <a:pt x="23683" y="5081"/>
                    <a:pt x="23365" y="5012"/>
                    <a:pt x="22918" y="5055"/>
                  </a:cubicBezTo>
                  <a:cubicBezTo>
                    <a:pt x="22368" y="5098"/>
                    <a:pt x="21629" y="5296"/>
                    <a:pt x="20614" y="5614"/>
                  </a:cubicBezTo>
                  <a:cubicBezTo>
                    <a:pt x="20219" y="5752"/>
                    <a:pt x="19789" y="5889"/>
                    <a:pt x="19359" y="6044"/>
                  </a:cubicBezTo>
                  <a:cubicBezTo>
                    <a:pt x="18749" y="6250"/>
                    <a:pt x="18122" y="6499"/>
                    <a:pt x="17503" y="6740"/>
                  </a:cubicBezTo>
                  <a:cubicBezTo>
                    <a:pt x="15311" y="7583"/>
                    <a:pt x="13282" y="8416"/>
                    <a:pt x="12947" y="8563"/>
                  </a:cubicBezTo>
                  <a:cubicBezTo>
                    <a:pt x="12276" y="8116"/>
                    <a:pt x="4497" y="2923"/>
                    <a:pt x="1350" y="852"/>
                  </a:cubicBezTo>
                  <a:cubicBezTo>
                    <a:pt x="551" y="327"/>
                    <a:pt x="44" y="9"/>
                    <a:pt x="44" y="9"/>
                  </a:cubicBezTo>
                  <a:cubicBezTo>
                    <a:pt x="35" y="1"/>
                    <a:pt x="18" y="1"/>
                    <a:pt x="9" y="18"/>
                  </a:cubicBezTo>
                  <a:cubicBezTo>
                    <a:pt x="1" y="27"/>
                    <a:pt x="9" y="44"/>
                    <a:pt x="18" y="52"/>
                  </a:cubicBezTo>
                  <a:cubicBezTo>
                    <a:pt x="18" y="52"/>
                    <a:pt x="499" y="396"/>
                    <a:pt x="1299" y="938"/>
                  </a:cubicBezTo>
                  <a:cubicBezTo>
                    <a:pt x="4540" y="3156"/>
                    <a:pt x="12869" y="8752"/>
                    <a:pt x="12869" y="8752"/>
                  </a:cubicBezTo>
                  <a:cubicBezTo>
                    <a:pt x="12904" y="8769"/>
                    <a:pt x="12938" y="8777"/>
                    <a:pt x="12964" y="8760"/>
                  </a:cubicBezTo>
                  <a:cubicBezTo>
                    <a:pt x="12964" y="8760"/>
                    <a:pt x="14726" y="8047"/>
                    <a:pt x="16806" y="7247"/>
                  </a:cubicBezTo>
                  <a:cubicBezTo>
                    <a:pt x="17692" y="6904"/>
                    <a:pt x="18629" y="6551"/>
                    <a:pt x="19514" y="6233"/>
                  </a:cubicBezTo>
                  <a:cubicBezTo>
                    <a:pt x="19918" y="6087"/>
                    <a:pt x="20305" y="5932"/>
                    <a:pt x="20675" y="5795"/>
                  </a:cubicBezTo>
                  <a:cubicBezTo>
                    <a:pt x="21655" y="5434"/>
                    <a:pt x="22385" y="5193"/>
                    <a:pt x="22927" y="5116"/>
                  </a:cubicBezTo>
                  <a:cubicBezTo>
                    <a:pt x="23357" y="5064"/>
                    <a:pt x="23658" y="5098"/>
                    <a:pt x="23881" y="5270"/>
                  </a:cubicBezTo>
                  <a:lnTo>
                    <a:pt x="23898" y="5270"/>
                  </a:lnTo>
                  <a:cubicBezTo>
                    <a:pt x="23907" y="5262"/>
                    <a:pt x="23907" y="5262"/>
                    <a:pt x="23898" y="5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92;p39">
              <a:extLst>
                <a:ext uri="{FF2B5EF4-FFF2-40B4-BE49-F238E27FC236}">
                  <a16:creationId xmlns:a16="http://schemas.microsoft.com/office/drawing/2014/main" xmlns="" id="{8B4228E8-139C-2169-5EFA-027322C7C21E}"/>
                </a:ext>
              </a:extLst>
            </p:cNvPr>
            <p:cNvSpPr/>
            <p:nvPr/>
          </p:nvSpPr>
          <p:spPr>
            <a:xfrm>
              <a:off x="971200" y="3101725"/>
              <a:ext cx="220500" cy="79750"/>
            </a:xfrm>
            <a:custGeom>
              <a:avLst/>
              <a:gdLst/>
              <a:ahLst/>
              <a:cxnLst/>
              <a:rect l="l" t="t" r="r" b="b"/>
              <a:pathLst>
                <a:path w="8820" h="3190" extrusionOk="0">
                  <a:moveTo>
                    <a:pt x="8811" y="439"/>
                  </a:moveTo>
                  <a:cubicBezTo>
                    <a:pt x="8811" y="405"/>
                    <a:pt x="8811" y="396"/>
                    <a:pt x="8803" y="370"/>
                  </a:cubicBezTo>
                  <a:cubicBezTo>
                    <a:pt x="8717" y="233"/>
                    <a:pt x="8536" y="173"/>
                    <a:pt x="8390" y="95"/>
                  </a:cubicBezTo>
                  <a:cubicBezTo>
                    <a:pt x="8252" y="9"/>
                    <a:pt x="8149" y="1"/>
                    <a:pt x="8063" y="27"/>
                  </a:cubicBezTo>
                  <a:cubicBezTo>
                    <a:pt x="7909" y="70"/>
                    <a:pt x="7840" y="250"/>
                    <a:pt x="7762" y="439"/>
                  </a:cubicBezTo>
                  <a:cubicBezTo>
                    <a:pt x="7685" y="602"/>
                    <a:pt x="7590" y="774"/>
                    <a:pt x="7324" y="740"/>
                  </a:cubicBezTo>
                  <a:cubicBezTo>
                    <a:pt x="7075" y="706"/>
                    <a:pt x="6817" y="448"/>
                    <a:pt x="6550" y="327"/>
                  </a:cubicBezTo>
                  <a:cubicBezTo>
                    <a:pt x="6413" y="267"/>
                    <a:pt x="6267" y="241"/>
                    <a:pt x="6121" y="284"/>
                  </a:cubicBezTo>
                  <a:cubicBezTo>
                    <a:pt x="5949" y="336"/>
                    <a:pt x="5906" y="456"/>
                    <a:pt x="5897" y="611"/>
                  </a:cubicBezTo>
                  <a:cubicBezTo>
                    <a:pt x="5897" y="723"/>
                    <a:pt x="5923" y="852"/>
                    <a:pt x="5888" y="946"/>
                  </a:cubicBezTo>
                  <a:cubicBezTo>
                    <a:pt x="5871" y="1007"/>
                    <a:pt x="5820" y="1050"/>
                    <a:pt x="5699" y="1050"/>
                  </a:cubicBezTo>
                  <a:cubicBezTo>
                    <a:pt x="5407" y="1058"/>
                    <a:pt x="5141" y="757"/>
                    <a:pt x="4857" y="654"/>
                  </a:cubicBezTo>
                  <a:cubicBezTo>
                    <a:pt x="4711" y="611"/>
                    <a:pt x="4565" y="602"/>
                    <a:pt x="4410" y="671"/>
                  </a:cubicBezTo>
                  <a:cubicBezTo>
                    <a:pt x="4333" y="714"/>
                    <a:pt x="4281" y="766"/>
                    <a:pt x="4255" y="817"/>
                  </a:cubicBezTo>
                  <a:cubicBezTo>
                    <a:pt x="4186" y="938"/>
                    <a:pt x="4204" y="1084"/>
                    <a:pt x="4204" y="1204"/>
                  </a:cubicBezTo>
                  <a:cubicBezTo>
                    <a:pt x="4212" y="1307"/>
                    <a:pt x="4204" y="1411"/>
                    <a:pt x="4083" y="1445"/>
                  </a:cubicBezTo>
                  <a:cubicBezTo>
                    <a:pt x="3757" y="1548"/>
                    <a:pt x="3464" y="1282"/>
                    <a:pt x="3163" y="1239"/>
                  </a:cubicBezTo>
                  <a:cubicBezTo>
                    <a:pt x="3017" y="1213"/>
                    <a:pt x="2871" y="1230"/>
                    <a:pt x="2716" y="1333"/>
                  </a:cubicBezTo>
                  <a:cubicBezTo>
                    <a:pt x="2613" y="1411"/>
                    <a:pt x="2588" y="1497"/>
                    <a:pt x="2596" y="1600"/>
                  </a:cubicBezTo>
                  <a:cubicBezTo>
                    <a:pt x="2605" y="1711"/>
                    <a:pt x="2665" y="1832"/>
                    <a:pt x="2699" y="1944"/>
                  </a:cubicBezTo>
                  <a:cubicBezTo>
                    <a:pt x="2716" y="2004"/>
                    <a:pt x="2742" y="2055"/>
                    <a:pt x="2691" y="2090"/>
                  </a:cubicBezTo>
                  <a:cubicBezTo>
                    <a:pt x="2398" y="2262"/>
                    <a:pt x="1857" y="1901"/>
                    <a:pt x="1487" y="1918"/>
                  </a:cubicBezTo>
                  <a:cubicBezTo>
                    <a:pt x="1367" y="1926"/>
                    <a:pt x="1255" y="1961"/>
                    <a:pt x="1178" y="2064"/>
                  </a:cubicBezTo>
                  <a:cubicBezTo>
                    <a:pt x="1135" y="2115"/>
                    <a:pt x="1118" y="2176"/>
                    <a:pt x="1126" y="2244"/>
                  </a:cubicBezTo>
                  <a:cubicBezTo>
                    <a:pt x="1143" y="2356"/>
                    <a:pt x="1246" y="2468"/>
                    <a:pt x="1315" y="2588"/>
                  </a:cubicBezTo>
                  <a:cubicBezTo>
                    <a:pt x="1367" y="2648"/>
                    <a:pt x="1401" y="2709"/>
                    <a:pt x="1375" y="2769"/>
                  </a:cubicBezTo>
                  <a:cubicBezTo>
                    <a:pt x="1341" y="2855"/>
                    <a:pt x="1229" y="2872"/>
                    <a:pt x="1100" y="2880"/>
                  </a:cubicBezTo>
                  <a:cubicBezTo>
                    <a:pt x="817" y="2889"/>
                    <a:pt x="421" y="2803"/>
                    <a:pt x="206" y="2872"/>
                  </a:cubicBezTo>
                  <a:cubicBezTo>
                    <a:pt x="77" y="2915"/>
                    <a:pt x="0" y="2984"/>
                    <a:pt x="9" y="3147"/>
                  </a:cubicBezTo>
                  <a:cubicBezTo>
                    <a:pt x="9" y="3173"/>
                    <a:pt x="34" y="3190"/>
                    <a:pt x="52" y="3190"/>
                  </a:cubicBezTo>
                  <a:cubicBezTo>
                    <a:pt x="77" y="3190"/>
                    <a:pt x="95" y="3164"/>
                    <a:pt x="95" y="3147"/>
                  </a:cubicBezTo>
                  <a:cubicBezTo>
                    <a:pt x="95" y="3044"/>
                    <a:pt x="146" y="2984"/>
                    <a:pt x="232" y="2958"/>
                  </a:cubicBezTo>
                  <a:cubicBezTo>
                    <a:pt x="447" y="2898"/>
                    <a:pt x="825" y="2992"/>
                    <a:pt x="1100" y="2984"/>
                  </a:cubicBezTo>
                  <a:cubicBezTo>
                    <a:pt x="1289" y="2984"/>
                    <a:pt x="1427" y="2941"/>
                    <a:pt x="1479" y="2812"/>
                  </a:cubicBezTo>
                  <a:cubicBezTo>
                    <a:pt x="1513" y="2726"/>
                    <a:pt x="1479" y="2631"/>
                    <a:pt x="1410" y="2537"/>
                  </a:cubicBezTo>
                  <a:cubicBezTo>
                    <a:pt x="1341" y="2442"/>
                    <a:pt x="1255" y="2339"/>
                    <a:pt x="1229" y="2236"/>
                  </a:cubicBezTo>
                  <a:cubicBezTo>
                    <a:pt x="1221" y="2193"/>
                    <a:pt x="1221" y="2158"/>
                    <a:pt x="1246" y="2115"/>
                  </a:cubicBezTo>
                  <a:cubicBezTo>
                    <a:pt x="1307" y="2038"/>
                    <a:pt x="1393" y="2004"/>
                    <a:pt x="1487" y="2004"/>
                  </a:cubicBezTo>
                  <a:cubicBezTo>
                    <a:pt x="1874" y="1986"/>
                    <a:pt x="2424" y="2365"/>
                    <a:pt x="2742" y="2184"/>
                  </a:cubicBezTo>
                  <a:cubicBezTo>
                    <a:pt x="2785" y="2158"/>
                    <a:pt x="2802" y="2124"/>
                    <a:pt x="2820" y="2090"/>
                  </a:cubicBezTo>
                  <a:cubicBezTo>
                    <a:pt x="2837" y="2004"/>
                    <a:pt x="2785" y="1892"/>
                    <a:pt x="2751" y="1772"/>
                  </a:cubicBezTo>
                  <a:cubicBezTo>
                    <a:pt x="2699" y="1643"/>
                    <a:pt x="2656" y="1514"/>
                    <a:pt x="2777" y="1436"/>
                  </a:cubicBezTo>
                  <a:cubicBezTo>
                    <a:pt x="2906" y="1342"/>
                    <a:pt x="3026" y="1333"/>
                    <a:pt x="3146" y="1350"/>
                  </a:cubicBezTo>
                  <a:cubicBezTo>
                    <a:pt x="3464" y="1402"/>
                    <a:pt x="3774" y="1660"/>
                    <a:pt x="4118" y="1548"/>
                  </a:cubicBezTo>
                  <a:cubicBezTo>
                    <a:pt x="4204" y="1514"/>
                    <a:pt x="4255" y="1462"/>
                    <a:pt x="4290" y="1411"/>
                  </a:cubicBezTo>
                  <a:cubicBezTo>
                    <a:pt x="4324" y="1316"/>
                    <a:pt x="4315" y="1213"/>
                    <a:pt x="4315" y="1101"/>
                  </a:cubicBezTo>
                  <a:cubicBezTo>
                    <a:pt x="4307" y="972"/>
                    <a:pt x="4315" y="852"/>
                    <a:pt x="4461" y="783"/>
                  </a:cubicBezTo>
                  <a:cubicBezTo>
                    <a:pt x="4582" y="731"/>
                    <a:pt x="4702" y="740"/>
                    <a:pt x="4814" y="783"/>
                  </a:cubicBezTo>
                  <a:cubicBezTo>
                    <a:pt x="5115" y="886"/>
                    <a:pt x="5398" y="1170"/>
                    <a:pt x="5708" y="1161"/>
                  </a:cubicBezTo>
                  <a:cubicBezTo>
                    <a:pt x="5820" y="1161"/>
                    <a:pt x="5888" y="1127"/>
                    <a:pt x="5931" y="1084"/>
                  </a:cubicBezTo>
                  <a:cubicBezTo>
                    <a:pt x="6026" y="989"/>
                    <a:pt x="6009" y="817"/>
                    <a:pt x="6017" y="663"/>
                  </a:cubicBezTo>
                  <a:cubicBezTo>
                    <a:pt x="6017" y="551"/>
                    <a:pt x="6026" y="448"/>
                    <a:pt x="6164" y="413"/>
                  </a:cubicBezTo>
                  <a:cubicBezTo>
                    <a:pt x="6267" y="379"/>
                    <a:pt x="6378" y="413"/>
                    <a:pt x="6482" y="465"/>
                  </a:cubicBezTo>
                  <a:cubicBezTo>
                    <a:pt x="6757" y="602"/>
                    <a:pt x="7040" y="869"/>
                    <a:pt x="7298" y="912"/>
                  </a:cubicBezTo>
                  <a:cubicBezTo>
                    <a:pt x="7668" y="955"/>
                    <a:pt x="7805" y="740"/>
                    <a:pt x="7909" y="517"/>
                  </a:cubicBezTo>
                  <a:cubicBezTo>
                    <a:pt x="7969" y="379"/>
                    <a:pt x="7995" y="233"/>
                    <a:pt x="8106" y="198"/>
                  </a:cubicBezTo>
                  <a:cubicBezTo>
                    <a:pt x="8158" y="181"/>
                    <a:pt x="8227" y="190"/>
                    <a:pt x="8321" y="241"/>
                  </a:cubicBezTo>
                  <a:cubicBezTo>
                    <a:pt x="8459" y="302"/>
                    <a:pt x="8570" y="439"/>
                    <a:pt x="8725" y="482"/>
                  </a:cubicBezTo>
                  <a:cubicBezTo>
                    <a:pt x="8751" y="491"/>
                    <a:pt x="8760" y="482"/>
                    <a:pt x="8785" y="474"/>
                  </a:cubicBezTo>
                  <a:lnTo>
                    <a:pt x="8811" y="474"/>
                  </a:lnTo>
                  <a:cubicBezTo>
                    <a:pt x="8820" y="448"/>
                    <a:pt x="8820" y="448"/>
                    <a:pt x="8811"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93;p39">
              <a:extLst>
                <a:ext uri="{FF2B5EF4-FFF2-40B4-BE49-F238E27FC236}">
                  <a16:creationId xmlns:a16="http://schemas.microsoft.com/office/drawing/2014/main" xmlns="" id="{B00812F3-8EE6-C9FE-BEDD-FA1A783C14E4}"/>
                </a:ext>
              </a:extLst>
            </p:cNvPr>
            <p:cNvSpPr/>
            <p:nvPr/>
          </p:nvSpPr>
          <p:spPr>
            <a:xfrm>
              <a:off x="1048350" y="3132250"/>
              <a:ext cx="179900" cy="87050"/>
            </a:xfrm>
            <a:custGeom>
              <a:avLst/>
              <a:gdLst/>
              <a:ahLst/>
              <a:cxnLst/>
              <a:rect l="l" t="t" r="r" b="b"/>
              <a:pathLst>
                <a:path w="7196" h="3482" extrusionOk="0">
                  <a:moveTo>
                    <a:pt x="2734" y="2055"/>
                  </a:moveTo>
                  <a:cubicBezTo>
                    <a:pt x="2639" y="2115"/>
                    <a:pt x="2527" y="2132"/>
                    <a:pt x="2407" y="2132"/>
                  </a:cubicBezTo>
                  <a:cubicBezTo>
                    <a:pt x="2089" y="2141"/>
                    <a:pt x="1719" y="2046"/>
                    <a:pt x="1444" y="2081"/>
                  </a:cubicBezTo>
                  <a:cubicBezTo>
                    <a:pt x="1143" y="2132"/>
                    <a:pt x="1049" y="2253"/>
                    <a:pt x="1023" y="2390"/>
                  </a:cubicBezTo>
                  <a:cubicBezTo>
                    <a:pt x="989" y="2588"/>
                    <a:pt x="1152" y="2872"/>
                    <a:pt x="1152" y="3112"/>
                  </a:cubicBezTo>
                  <a:cubicBezTo>
                    <a:pt x="1152" y="3121"/>
                    <a:pt x="1143" y="3121"/>
                    <a:pt x="1135" y="3129"/>
                  </a:cubicBezTo>
                  <a:cubicBezTo>
                    <a:pt x="1109" y="3138"/>
                    <a:pt x="1083" y="3138"/>
                    <a:pt x="1049" y="3147"/>
                  </a:cubicBezTo>
                  <a:cubicBezTo>
                    <a:pt x="808" y="3155"/>
                    <a:pt x="387" y="3069"/>
                    <a:pt x="172" y="3172"/>
                  </a:cubicBezTo>
                  <a:cubicBezTo>
                    <a:pt x="69" y="3215"/>
                    <a:pt x="0" y="3301"/>
                    <a:pt x="0" y="3430"/>
                  </a:cubicBezTo>
                  <a:cubicBezTo>
                    <a:pt x="0" y="3456"/>
                    <a:pt x="26" y="3482"/>
                    <a:pt x="52" y="3482"/>
                  </a:cubicBezTo>
                  <a:cubicBezTo>
                    <a:pt x="77" y="3482"/>
                    <a:pt x="95" y="3465"/>
                    <a:pt x="95" y="3439"/>
                  </a:cubicBezTo>
                  <a:cubicBezTo>
                    <a:pt x="103" y="3362"/>
                    <a:pt x="155" y="3319"/>
                    <a:pt x="224" y="3284"/>
                  </a:cubicBezTo>
                  <a:cubicBezTo>
                    <a:pt x="438" y="3207"/>
                    <a:pt x="825" y="3284"/>
                    <a:pt x="1049" y="3276"/>
                  </a:cubicBezTo>
                  <a:cubicBezTo>
                    <a:pt x="1204" y="3276"/>
                    <a:pt x="1290" y="3215"/>
                    <a:pt x="1290" y="3129"/>
                  </a:cubicBezTo>
                  <a:cubicBezTo>
                    <a:pt x="1290" y="2880"/>
                    <a:pt x="1135" y="2622"/>
                    <a:pt x="1161" y="2425"/>
                  </a:cubicBezTo>
                  <a:cubicBezTo>
                    <a:pt x="1178" y="2330"/>
                    <a:pt x="1264" y="2253"/>
                    <a:pt x="1479" y="2218"/>
                  </a:cubicBezTo>
                  <a:cubicBezTo>
                    <a:pt x="1745" y="2184"/>
                    <a:pt x="2106" y="2278"/>
                    <a:pt x="2416" y="2270"/>
                  </a:cubicBezTo>
                  <a:cubicBezTo>
                    <a:pt x="2579" y="2270"/>
                    <a:pt x="2725" y="2235"/>
                    <a:pt x="2845" y="2158"/>
                  </a:cubicBezTo>
                  <a:cubicBezTo>
                    <a:pt x="2854" y="2141"/>
                    <a:pt x="2880" y="2107"/>
                    <a:pt x="2871" y="2046"/>
                  </a:cubicBezTo>
                  <a:cubicBezTo>
                    <a:pt x="2845" y="1960"/>
                    <a:pt x="2785" y="1797"/>
                    <a:pt x="2785" y="1642"/>
                  </a:cubicBezTo>
                  <a:cubicBezTo>
                    <a:pt x="2785" y="1548"/>
                    <a:pt x="2811" y="1470"/>
                    <a:pt x="2888" y="1419"/>
                  </a:cubicBezTo>
                  <a:cubicBezTo>
                    <a:pt x="3043" y="1324"/>
                    <a:pt x="3189" y="1324"/>
                    <a:pt x="3344" y="1384"/>
                  </a:cubicBezTo>
                  <a:cubicBezTo>
                    <a:pt x="3731" y="1513"/>
                    <a:pt x="4118" y="1892"/>
                    <a:pt x="4530" y="1823"/>
                  </a:cubicBezTo>
                  <a:cubicBezTo>
                    <a:pt x="4659" y="1797"/>
                    <a:pt x="4728" y="1745"/>
                    <a:pt x="4754" y="1685"/>
                  </a:cubicBezTo>
                  <a:cubicBezTo>
                    <a:pt x="4805" y="1582"/>
                    <a:pt x="4762" y="1436"/>
                    <a:pt x="4711" y="1290"/>
                  </a:cubicBezTo>
                  <a:cubicBezTo>
                    <a:pt x="4659" y="1144"/>
                    <a:pt x="4599" y="980"/>
                    <a:pt x="4754" y="877"/>
                  </a:cubicBezTo>
                  <a:cubicBezTo>
                    <a:pt x="4857" y="800"/>
                    <a:pt x="4969" y="800"/>
                    <a:pt x="5063" y="817"/>
                  </a:cubicBezTo>
                  <a:cubicBezTo>
                    <a:pt x="5338" y="886"/>
                    <a:pt x="5613" y="1118"/>
                    <a:pt x="5897" y="1109"/>
                  </a:cubicBezTo>
                  <a:cubicBezTo>
                    <a:pt x="6172" y="1101"/>
                    <a:pt x="6293" y="886"/>
                    <a:pt x="6387" y="662"/>
                  </a:cubicBezTo>
                  <a:cubicBezTo>
                    <a:pt x="6473" y="447"/>
                    <a:pt x="6516" y="215"/>
                    <a:pt x="6679" y="147"/>
                  </a:cubicBezTo>
                  <a:cubicBezTo>
                    <a:pt x="6774" y="104"/>
                    <a:pt x="6894" y="147"/>
                    <a:pt x="7101" y="258"/>
                  </a:cubicBezTo>
                  <a:cubicBezTo>
                    <a:pt x="7109" y="267"/>
                    <a:pt x="7118" y="284"/>
                    <a:pt x="7135" y="276"/>
                  </a:cubicBezTo>
                  <a:cubicBezTo>
                    <a:pt x="7169" y="276"/>
                    <a:pt x="7135" y="276"/>
                    <a:pt x="7161" y="258"/>
                  </a:cubicBezTo>
                  <a:lnTo>
                    <a:pt x="7178" y="258"/>
                  </a:lnTo>
                  <a:cubicBezTo>
                    <a:pt x="7187" y="250"/>
                    <a:pt x="7187" y="241"/>
                    <a:pt x="7178" y="241"/>
                  </a:cubicBezTo>
                  <a:cubicBezTo>
                    <a:pt x="7187" y="215"/>
                    <a:pt x="7195" y="241"/>
                    <a:pt x="7187" y="215"/>
                  </a:cubicBezTo>
                  <a:cubicBezTo>
                    <a:pt x="7178" y="198"/>
                    <a:pt x="7161" y="198"/>
                    <a:pt x="7144" y="181"/>
                  </a:cubicBezTo>
                  <a:cubicBezTo>
                    <a:pt x="6920" y="18"/>
                    <a:pt x="6748" y="0"/>
                    <a:pt x="6636" y="52"/>
                  </a:cubicBezTo>
                  <a:cubicBezTo>
                    <a:pt x="6447" y="121"/>
                    <a:pt x="6378" y="387"/>
                    <a:pt x="6284" y="619"/>
                  </a:cubicBezTo>
                  <a:cubicBezTo>
                    <a:pt x="6207" y="808"/>
                    <a:pt x="6112" y="998"/>
                    <a:pt x="5888" y="998"/>
                  </a:cubicBezTo>
                  <a:cubicBezTo>
                    <a:pt x="5613" y="1006"/>
                    <a:pt x="5356" y="765"/>
                    <a:pt x="5089" y="705"/>
                  </a:cubicBezTo>
                  <a:cubicBezTo>
                    <a:pt x="4951" y="671"/>
                    <a:pt x="4823" y="688"/>
                    <a:pt x="4685" y="774"/>
                  </a:cubicBezTo>
                  <a:cubicBezTo>
                    <a:pt x="4504" y="886"/>
                    <a:pt x="4513" y="1058"/>
                    <a:pt x="4565" y="1238"/>
                  </a:cubicBezTo>
                  <a:cubicBezTo>
                    <a:pt x="4608" y="1384"/>
                    <a:pt x="4694" y="1531"/>
                    <a:pt x="4642" y="1625"/>
                  </a:cubicBezTo>
                  <a:cubicBezTo>
                    <a:pt x="4625" y="1668"/>
                    <a:pt x="4582" y="1685"/>
                    <a:pt x="4496" y="1702"/>
                  </a:cubicBezTo>
                  <a:cubicBezTo>
                    <a:pt x="4109" y="1771"/>
                    <a:pt x="3748" y="1384"/>
                    <a:pt x="3387" y="1255"/>
                  </a:cubicBezTo>
                  <a:cubicBezTo>
                    <a:pt x="3198" y="1195"/>
                    <a:pt x="3009" y="1187"/>
                    <a:pt x="2820" y="1316"/>
                  </a:cubicBezTo>
                  <a:cubicBezTo>
                    <a:pt x="2699" y="1384"/>
                    <a:pt x="2656" y="1513"/>
                    <a:pt x="2656" y="1642"/>
                  </a:cubicBezTo>
                  <a:cubicBezTo>
                    <a:pt x="2656" y="1780"/>
                    <a:pt x="2699" y="1935"/>
                    <a:pt x="2734" y="2038"/>
                  </a:cubicBezTo>
                  <a:cubicBezTo>
                    <a:pt x="2725" y="2038"/>
                    <a:pt x="2725" y="2046"/>
                    <a:pt x="2734" y="2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94;p39">
              <a:extLst>
                <a:ext uri="{FF2B5EF4-FFF2-40B4-BE49-F238E27FC236}">
                  <a16:creationId xmlns:a16="http://schemas.microsoft.com/office/drawing/2014/main" xmlns="" id="{E44847E8-3613-E63F-C320-28B4C7882498}"/>
                </a:ext>
              </a:extLst>
            </p:cNvPr>
            <p:cNvSpPr/>
            <p:nvPr/>
          </p:nvSpPr>
          <p:spPr>
            <a:xfrm>
              <a:off x="1108725" y="3165125"/>
              <a:ext cx="168075" cy="101675"/>
            </a:xfrm>
            <a:custGeom>
              <a:avLst/>
              <a:gdLst/>
              <a:ahLst/>
              <a:cxnLst/>
              <a:rect l="l" t="t" r="r" b="b"/>
              <a:pathLst>
                <a:path w="6723" h="4067" extrusionOk="0">
                  <a:moveTo>
                    <a:pt x="4153" y="1445"/>
                  </a:moveTo>
                  <a:cubicBezTo>
                    <a:pt x="3998" y="1514"/>
                    <a:pt x="3852" y="1479"/>
                    <a:pt x="3706" y="1428"/>
                  </a:cubicBezTo>
                  <a:cubicBezTo>
                    <a:pt x="3534" y="1376"/>
                    <a:pt x="3353" y="1281"/>
                    <a:pt x="3181" y="1273"/>
                  </a:cubicBezTo>
                  <a:cubicBezTo>
                    <a:pt x="3078" y="1264"/>
                    <a:pt x="2983" y="1281"/>
                    <a:pt x="2889" y="1333"/>
                  </a:cubicBezTo>
                  <a:cubicBezTo>
                    <a:pt x="2786" y="1393"/>
                    <a:pt x="2743" y="1462"/>
                    <a:pt x="2743" y="1557"/>
                  </a:cubicBezTo>
                  <a:cubicBezTo>
                    <a:pt x="2743" y="1703"/>
                    <a:pt x="2872" y="1883"/>
                    <a:pt x="2975" y="2047"/>
                  </a:cubicBezTo>
                  <a:cubicBezTo>
                    <a:pt x="3035" y="2150"/>
                    <a:pt x="3104" y="2236"/>
                    <a:pt x="3052" y="2296"/>
                  </a:cubicBezTo>
                  <a:cubicBezTo>
                    <a:pt x="2975" y="2408"/>
                    <a:pt x="2863" y="2433"/>
                    <a:pt x="2751" y="2416"/>
                  </a:cubicBezTo>
                  <a:cubicBezTo>
                    <a:pt x="2442" y="2382"/>
                    <a:pt x="2072" y="2115"/>
                    <a:pt x="1823" y="2279"/>
                  </a:cubicBezTo>
                  <a:cubicBezTo>
                    <a:pt x="1754" y="2322"/>
                    <a:pt x="1737" y="2390"/>
                    <a:pt x="1746" y="2459"/>
                  </a:cubicBezTo>
                  <a:cubicBezTo>
                    <a:pt x="1754" y="2562"/>
                    <a:pt x="1832" y="2691"/>
                    <a:pt x="1875" y="2803"/>
                  </a:cubicBezTo>
                  <a:cubicBezTo>
                    <a:pt x="1900" y="2872"/>
                    <a:pt x="1918" y="2923"/>
                    <a:pt x="1875" y="2966"/>
                  </a:cubicBezTo>
                  <a:cubicBezTo>
                    <a:pt x="1789" y="3035"/>
                    <a:pt x="1711" y="3061"/>
                    <a:pt x="1634" y="3061"/>
                  </a:cubicBezTo>
                  <a:cubicBezTo>
                    <a:pt x="1453" y="3044"/>
                    <a:pt x="1281" y="2915"/>
                    <a:pt x="1101" y="2820"/>
                  </a:cubicBezTo>
                  <a:cubicBezTo>
                    <a:pt x="895" y="2717"/>
                    <a:pt x="680" y="2648"/>
                    <a:pt x="465" y="2760"/>
                  </a:cubicBezTo>
                  <a:cubicBezTo>
                    <a:pt x="319" y="2846"/>
                    <a:pt x="259" y="2941"/>
                    <a:pt x="250" y="3052"/>
                  </a:cubicBezTo>
                  <a:cubicBezTo>
                    <a:pt x="224" y="3276"/>
                    <a:pt x="448" y="3559"/>
                    <a:pt x="559" y="3757"/>
                  </a:cubicBezTo>
                  <a:cubicBezTo>
                    <a:pt x="594" y="3826"/>
                    <a:pt x="628" y="3878"/>
                    <a:pt x="602" y="3903"/>
                  </a:cubicBezTo>
                  <a:cubicBezTo>
                    <a:pt x="577" y="3938"/>
                    <a:pt x="516" y="3938"/>
                    <a:pt x="413" y="3938"/>
                  </a:cubicBezTo>
                  <a:cubicBezTo>
                    <a:pt x="353" y="3938"/>
                    <a:pt x="293" y="3938"/>
                    <a:pt x="241" y="3929"/>
                  </a:cubicBezTo>
                  <a:cubicBezTo>
                    <a:pt x="181" y="3921"/>
                    <a:pt x="121" y="3912"/>
                    <a:pt x="69" y="3895"/>
                  </a:cubicBezTo>
                  <a:cubicBezTo>
                    <a:pt x="44" y="3886"/>
                    <a:pt x="18" y="3895"/>
                    <a:pt x="9" y="3912"/>
                  </a:cubicBezTo>
                  <a:cubicBezTo>
                    <a:pt x="1" y="3938"/>
                    <a:pt x="9" y="3964"/>
                    <a:pt x="35" y="3972"/>
                  </a:cubicBezTo>
                  <a:cubicBezTo>
                    <a:pt x="95" y="3998"/>
                    <a:pt x="155" y="4024"/>
                    <a:pt x="216" y="4041"/>
                  </a:cubicBezTo>
                  <a:cubicBezTo>
                    <a:pt x="284" y="4058"/>
                    <a:pt x="344" y="4067"/>
                    <a:pt x="413" y="4067"/>
                  </a:cubicBezTo>
                  <a:cubicBezTo>
                    <a:pt x="654" y="4067"/>
                    <a:pt x="731" y="3989"/>
                    <a:pt x="748" y="3895"/>
                  </a:cubicBezTo>
                  <a:cubicBezTo>
                    <a:pt x="766" y="3766"/>
                    <a:pt x="577" y="3542"/>
                    <a:pt x="456" y="3310"/>
                  </a:cubicBezTo>
                  <a:cubicBezTo>
                    <a:pt x="370" y="3147"/>
                    <a:pt x="327" y="2975"/>
                    <a:pt x="525" y="2863"/>
                  </a:cubicBezTo>
                  <a:cubicBezTo>
                    <a:pt x="706" y="2760"/>
                    <a:pt x="877" y="2829"/>
                    <a:pt x="1049" y="2906"/>
                  </a:cubicBezTo>
                  <a:cubicBezTo>
                    <a:pt x="1247" y="3009"/>
                    <a:pt x="1445" y="3138"/>
                    <a:pt x="1625" y="3147"/>
                  </a:cubicBezTo>
                  <a:cubicBezTo>
                    <a:pt x="1737" y="3155"/>
                    <a:pt x="1840" y="3121"/>
                    <a:pt x="1943" y="3035"/>
                  </a:cubicBezTo>
                  <a:cubicBezTo>
                    <a:pt x="1995" y="2984"/>
                    <a:pt x="2012" y="2915"/>
                    <a:pt x="2004" y="2855"/>
                  </a:cubicBezTo>
                  <a:cubicBezTo>
                    <a:pt x="1986" y="2743"/>
                    <a:pt x="1909" y="2622"/>
                    <a:pt x="1866" y="2511"/>
                  </a:cubicBezTo>
                  <a:cubicBezTo>
                    <a:pt x="1840" y="2442"/>
                    <a:pt x="1823" y="2390"/>
                    <a:pt x="1875" y="2356"/>
                  </a:cubicBezTo>
                  <a:cubicBezTo>
                    <a:pt x="2115" y="2210"/>
                    <a:pt x="2451" y="2476"/>
                    <a:pt x="2743" y="2511"/>
                  </a:cubicBezTo>
                  <a:cubicBezTo>
                    <a:pt x="2889" y="2528"/>
                    <a:pt x="3035" y="2494"/>
                    <a:pt x="3147" y="2347"/>
                  </a:cubicBezTo>
                  <a:cubicBezTo>
                    <a:pt x="3190" y="2279"/>
                    <a:pt x="3181" y="2184"/>
                    <a:pt x="3130" y="2072"/>
                  </a:cubicBezTo>
                  <a:cubicBezTo>
                    <a:pt x="3061" y="1935"/>
                    <a:pt x="2923" y="1771"/>
                    <a:pt x="2880" y="1625"/>
                  </a:cubicBezTo>
                  <a:cubicBezTo>
                    <a:pt x="2855" y="1548"/>
                    <a:pt x="2863" y="1471"/>
                    <a:pt x="2949" y="1419"/>
                  </a:cubicBezTo>
                  <a:cubicBezTo>
                    <a:pt x="3104" y="1342"/>
                    <a:pt x="3259" y="1385"/>
                    <a:pt x="3422" y="1436"/>
                  </a:cubicBezTo>
                  <a:cubicBezTo>
                    <a:pt x="3594" y="1505"/>
                    <a:pt x="3774" y="1582"/>
                    <a:pt x="3946" y="1591"/>
                  </a:cubicBezTo>
                  <a:cubicBezTo>
                    <a:pt x="4049" y="1600"/>
                    <a:pt x="4144" y="1582"/>
                    <a:pt x="4239" y="1539"/>
                  </a:cubicBezTo>
                  <a:cubicBezTo>
                    <a:pt x="4282" y="1514"/>
                    <a:pt x="4307" y="1462"/>
                    <a:pt x="4282" y="1393"/>
                  </a:cubicBezTo>
                  <a:cubicBezTo>
                    <a:pt x="4247" y="1264"/>
                    <a:pt x="4058" y="1015"/>
                    <a:pt x="4067" y="826"/>
                  </a:cubicBezTo>
                  <a:cubicBezTo>
                    <a:pt x="4067" y="757"/>
                    <a:pt x="4110" y="714"/>
                    <a:pt x="4204" y="688"/>
                  </a:cubicBezTo>
                  <a:cubicBezTo>
                    <a:pt x="4299" y="663"/>
                    <a:pt x="4376" y="663"/>
                    <a:pt x="4462" y="680"/>
                  </a:cubicBezTo>
                  <a:cubicBezTo>
                    <a:pt x="4832" y="749"/>
                    <a:pt x="5176" y="1084"/>
                    <a:pt x="5580" y="1024"/>
                  </a:cubicBezTo>
                  <a:cubicBezTo>
                    <a:pt x="5812" y="989"/>
                    <a:pt x="5889" y="826"/>
                    <a:pt x="5915" y="637"/>
                  </a:cubicBezTo>
                  <a:cubicBezTo>
                    <a:pt x="5941" y="482"/>
                    <a:pt x="5932" y="302"/>
                    <a:pt x="6001" y="216"/>
                  </a:cubicBezTo>
                  <a:cubicBezTo>
                    <a:pt x="6044" y="147"/>
                    <a:pt x="6130" y="138"/>
                    <a:pt x="6302" y="207"/>
                  </a:cubicBezTo>
                  <a:cubicBezTo>
                    <a:pt x="6413" y="241"/>
                    <a:pt x="6499" y="319"/>
                    <a:pt x="6602" y="362"/>
                  </a:cubicBezTo>
                  <a:cubicBezTo>
                    <a:pt x="6637" y="379"/>
                    <a:pt x="6663" y="370"/>
                    <a:pt x="6706" y="379"/>
                  </a:cubicBezTo>
                  <a:lnTo>
                    <a:pt x="6723" y="379"/>
                  </a:lnTo>
                  <a:cubicBezTo>
                    <a:pt x="6723" y="370"/>
                    <a:pt x="6723" y="362"/>
                    <a:pt x="6723" y="362"/>
                  </a:cubicBezTo>
                  <a:cubicBezTo>
                    <a:pt x="6697" y="327"/>
                    <a:pt x="6697" y="302"/>
                    <a:pt x="6663" y="276"/>
                  </a:cubicBezTo>
                  <a:cubicBezTo>
                    <a:pt x="6577" y="190"/>
                    <a:pt x="6456" y="138"/>
                    <a:pt x="6336" y="87"/>
                  </a:cubicBezTo>
                  <a:cubicBezTo>
                    <a:pt x="6095" y="1"/>
                    <a:pt x="5966" y="44"/>
                    <a:pt x="5898" y="130"/>
                  </a:cubicBezTo>
                  <a:cubicBezTo>
                    <a:pt x="5820" y="233"/>
                    <a:pt x="5820" y="430"/>
                    <a:pt x="5786" y="611"/>
                  </a:cubicBezTo>
                  <a:cubicBezTo>
                    <a:pt x="5769" y="740"/>
                    <a:pt x="5717" y="860"/>
                    <a:pt x="5562" y="886"/>
                  </a:cubicBezTo>
                  <a:cubicBezTo>
                    <a:pt x="5167" y="938"/>
                    <a:pt x="4849" y="602"/>
                    <a:pt x="4488" y="534"/>
                  </a:cubicBezTo>
                  <a:cubicBezTo>
                    <a:pt x="4385" y="516"/>
                    <a:pt x="4282" y="508"/>
                    <a:pt x="4170" y="542"/>
                  </a:cubicBezTo>
                  <a:cubicBezTo>
                    <a:pt x="3998" y="585"/>
                    <a:pt x="3938" y="688"/>
                    <a:pt x="3929" y="809"/>
                  </a:cubicBezTo>
                  <a:cubicBezTo>
                    <a:pt x="3920" y="981"/>
                    <a:pt x="4067" y="1221"/>
                    <a:pt x="4135" y="1367"/>
                  </a:cubicBezTo>
                  <a:cubicBezTo>
                    <a:pt x="4135" y="1410"/>
                    <a:pt x="4144" y="1436"/>
                    <a:pt x="4153" y="1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95;p39">
              <a:extLst>
                <a:ext uri="{FF2B5EF4-FFF2-40B4-BE49-F238E27FC236}">
                  <a16:creationId xmlns:a16="http://schemas.microsoft.com/office/drawing/2014/main" xmlns="" id="{87CA8E18-4FB2-C0B7-1725-63401F73F51D}"/>
                </a:ext>
              </a:extLst>
            </p:cNvPr>
            <p:cNvSpPr/>
            <p:nvPr/>
          </p:nvSpPr>
          <p:spPr>
            <a:xfrm>
              <a:off x="1162450" y="3196725"/>
              <a:ext cx="167450" cy="90925"/>
            </a:xfrm>
            <a:custGeom>
              <a:avLst/>
              <a:gdLst/>
              <a:ahLst/>
              <a:cxnLst/>
              <a:rect l="l" t="t" r="r" b="b"/>
              <a:pathLst>
                <a:path w="6698" h="3637" extrusionOk="0">
                  <a:moveTo>
                    <a:pt x="6697" y="482"/>
                  </a:moveTo>
                  <a:cubicBezTo>
                    <a:pt x="6689" y="456"/>
                    <a:pt x="6697" y="430"/>
                    <a:pt x="6680" y="396"/>
                  </a:cubicBezTo>
                  <a:cubicBezTo>
                    <a:pt x="6585" y="215"/>
                    <a:pt x="6319" y="95"/>
                    <a:pt x="6095" y="43"/>
                  </a:cubicBezTo>
                  <a:cubicBezTo>
                    <a:pt x="5906" y="0"/>
                    <a:pt x="5717" y="26"/>
                    <a:pt x="5588" y="189"/>
                  </a:cubicBezTo>
                  <a:cubicBezTo>
                    <a:pt x="5537" y="250"/>
                    <a:pt x="5511" y="318"/>
                    <a:pt x="5519" y="404"/>
                  </a:cubicBezTo>
                  <a:cubicBezTo>
                    <a:pt x="5519" y="533"/>
                    <a:pt x="5597" y="679"/>
                    <a:pt x="5623" y="817"/>
                  </a:cubicBezTo>
                  <a:cubicBezTo>
                    <a:pt x="5648" y="894"/>
                    <a:pt x="5657" y="954"/>
                    <a:pt x="5605" y="989"/>
                  </a:cubicBezTo>
                  <a:cubicBezTo>
                    <a:pt x="5451" y="1118"/>
                    <a:pt x="5270" y="1066"/>
                    <a:pt x="5081" y="997"/>
                  </a:cubicBezTo>
                  <a:cubicBezTo>
                    <a:pt x="4866" y="929"/>
                    <a:pt x="4643" y="834"/>
                    <a:pt x="4445" y="843"/>
                  </a:cubicBezTo>
                  <a:cubicBezTo>
                    <a:pt x="4333" y="851"/>
                    <a:pt x="4221" y="894"/>
                    <a:pt x="4118" y="980"/>
                  </a:cubicBezTo>
                  <a:cubicBezTo>
                    <a:pt x="4058" y="1040"/>
                    <a:pt x="4032" y="1126"/>
                    <a:pt x="4041" y="1204"/>
                  </a:cubicBezTo>
                  <a:cubicBezTo>
                    <a:pt x="4049" y="1358"/>
                    <a:pt x="4170" y="1556"/>
                    <a:pt x="4221" y="1702"/>
                  </a:cubicBezTo>
                  <a:cubicBezTo>
                    <a:pt x="4239" y="1754"/>
                    <a:pt x="4256" y="1797"/>
                    <a:pt x="4221" y="1814"/>
                  </a:cubicBezTo>
                  <a:cubicBezTo>
                    <a:pt x="4110" y="1874"/>
                    <a:pt x="4006" y="1874"/>
                    <a:pt x="3903" y="1848"/>
                  </a:cubicBezTo>
                  <a:cubicBezTo>
                    <a:pt x="3620" y="1780"/>
                    <a:pt x="3345" y="1539"/>
                    <a:pt x="3052" y="1616"/>
                  </a:cubicBezTo>
                  <a:cubicBezTo>
                    <a:pt x="2872" y="1659"/>
                    <a:pt x="2786" y="1745"/>
                    <a:pt x="2760" y="1831"/>
                  </a:cubicBezTo>
                  <a:cubicBezTo>
                    <a:pt x="2717" y="1952"/>
                    <a:pt x="2769" y="2098"/>
                    <a:pt x="2812" y="2244"/>
                  </a:cubicBezTo>
                  <a:cubicBezTo>
                    <a:pt x="2837" y="2356"/>
                    <a:pt x="2872" y="2459"/>
                    <a:pt x="2777" y="2528"/>
                  </a:cubicBezTo>
                  <a:cubicBezTo>
                    <a:pt x="2657" y="2631"/>
                    <a:pt x="2485" y="2596"/>
                    <a:pt x="2313" y="2545"/>
                  </a:cubicBezTo>
                  <a:cubicBezTo>
                    <a:pt x="2029" y="2467"/>
                    <a:pt x="1729" y="2330"/>
                    <a:pt x="1505" y="2373"/>
                  </a:cubicBezTo>
                  <a:cubicBezTo>
                    <a:pt x="1385" y="2399"/>
                    <a:pt x="1281" y="2459"/>
                    <a:pt x="1213" y="2614"/>
                  </a:cubicBezTo>
                  <a:cubicBezTo>
                    <a:pt x="1170" y="2691"/>
                    <a:pt x="1170" y="2777"/>
                    <a:pt x="1196" y="2854"/>
                  </a:cubicBezTo>
                  <a:cubicBezTo>
                    <a:pt x="1221" y="2932"/>
                    <a:pt x="1264" y="3000"/>
                    <a:pt x="1299" y="3078"/>
                  </a:cubicBezTo>
                  <a:cubicBezTo>
                    <a:pt x="1324" y="3129"/>
                    <a:pt x="1350" y="3189"/>
                    <a:pt x="1333" y="3250"/>
                  </a:cubicBezTo>
                  <a:cubicBezTo>
                    <a:pt x="1299" y="3336"/>
                    <a:pt x="1196" y="3344"/>
                    <a:pt x="1075" y="3353"/>
                  </a:cubicBezTo>
                  <a:cubicBezTo>
                    <a:pt x="800" y="3361"/>
                    <a:pt x="413" y="3258"/>
                    <a:pt x="216" y="3301"/>
                  </a:cubicBezTo>
                  <a:cubicBezTo>
                    <a:pt x="78" y="3336"/>
                    <a:pt x="1" y="3422"/>
                    <a:pt x="61" y="3611"/>
                  </a:cubicBezTo>
                  <a:cubicBezTo>
                    <a:pt x="69" y="3628"/>
                    <a:pt x="95" y="3636"/>
                    <a:pt x="112" y="3636"/>
                  </a:cubicBezTo>
                  <a:cubicBezTo>
                    <a:pt x="138" y="3628"/>
                    <a:pt x="155" y="3611"/>
                    <a:pt x="147" y="3585"/>
                  </a:cubicBezTo>
                  <a:cubicBezTo>
                    <a:pt x="121" y="3473"/>
                    <a:pt x="164" y="3439"/>
                    <a:pt x="233" y="3430"/>
                  </a:cubicBezTo>
                  <a:cubicBezTo>
                    <a:pt x="430" y="3396"/>
                    <a:pt x="800" y="3490"/>
                    <a:pt x="1075" y="3482"/>
                  </a:cubicBezTo>
                  <a:cubicBezTo>
                    <a:pt x="1256" y="3482"/>
                    <a:pt x="1393" y="3430"/>
                    <a:pt x="1445" y="3301"/>
                  </a:cubicBezTo>
                  <a:cubicBezTo>
                    <a:pt x="1471" y="3250"/>
                    <a:pt x="1471" y="3189"/>
                    <a:pt x="1453" y="3129"/>
                  </a:cubicBezTo>
                  <a:cubicBezTo>
                    <a:pt x="1428" y="3052"/>
                    <a:pt x="1376" y="2966"/>
                    <a:pt x="1342" y="2880"/>
                  </a:cubicBezTo>
                  <a:cubicBezTo>
                    <a:pt x="1307" y="2811"/>
                    <a:pt x="1290" y="2751"/>
                    <a:pt x="1324" y="2674"/>
                  </a:cubicBezTo>
                  <a:cubicBezTo>
                    <a:pt x="1402" y="2510"/>
                    <a:pt x="1531" y="2476"/>
                    <a:pt x="1677" y="2493"/>
                  </a:cubicBezTo>
                  <a:cubicBezTo>
                    <a:pt x="2064" y="2536"/>
                    <a:pt x="2571" y="2846"/>
                    <a:pt x="2846" y="2631"/>
                  </a:cubicBezTo>
                  <a:cubicBezTo>
                    <a:pt x="2958" y="2545"/>
                    <a:pt x="2966" y="2424"/>
                    <a:pt x="2941" y="2295"/>
                  </a:cubicBezTo>
                  <a:cubicBezTo>
                    <a:pt x="2915" y="2149"/>
                    <a:pt x="2837" y="1995"/>
                    <a:pt x="2872" y="1874"/>
                  </a:cubicBezTo>
                  <a:cubicBezTo>
                    <a:pt x="2898" y="1805"/>
                    <a:pt x="2958" y="1763"/>
                    <a:pt x="3078" y="1737"/>
                  </a:cubicBezTo>
                  <a:cubicBezTo>
                    <a:pt x="3353" y="1668"/>
                    <a:pt x="3602" y="1909"/>
                    <a:pt x="3869" y="1977"/>
                  </a:cubicBezTo>
                  <a:cubicBezTo>
                    <a:pt x="3998" y="2012"/>
                    <a:pt x="4135" y="2020"/>
                    <a:pt x="4273" y="1952"/>
                  </a:cubicBezTo>
                  <a:cubicBezTo>
                    <a:pt x="4368" y="1900"/>
                    <a:pt x="4385" y="1814"/>
                    <a:pt x="4350" y="1711"/>
                  </a:cubicBezTo>
                  <a:cubicBezTo>
                    <a:pt x="4325" y="1599"/>
                    <a:pt x="4230" y="1444"/>
                    <a:pt x="4187" y="1298"/>
                  </a:cubicBezTo>
                  <a:cubicBezTo>
                    <a:pt x="4161" y="1221"/>
                    <a:pt x="4153" y="1144"/>
                    <a:pt x="4213" y="1101"/>
                  </a:cubicBezTo>
                  <a:cubicBezTo>
                    <a:pt x="4368" y="963"/>
                    <a:pt x="4548" y="980"/>
                    <a:pt x="4729" y="1049"/>
                  </a:cubicBezTo>
                  <a:cubicBezTo>
                    <a:pt x="4935" y="1118"/>
                    <a:pt x="5150" y="1212"/>
                    <a:pt x="5348" y="1230"/>
                  </a:cubicBezTo>
                  <a:cubicBezTo>
                    <a:pt x="5476" y="1238"/>
                    <a:pt x="5588" y="1212"/>
                    <a:pt x="5691" y="1135"/>
                  </a:cubicBezTo>
                  <a:cubicBezTo>
                    <a:pt x="5769" y="1075"/>
                    <a:pt x="5795" y="997"/>
                    <a:pt x="5786" y="920"/>
                  </a:cubicBezTo>
                  <a:cubicBezTo>
                    <a:pt x="5786" y="800"/>
                    <a:pt x="5717" y="645"/>
                    <a:pt x="5683" y="507"/>
                  </a:cubicBezTo>
                  <a:cubicBezTo>
                    <a:pt x="5657" y="439"/>
                    <a:pt x="5657" y="370"/>
                    <a:pt x="5691" y="310"/>
                  </a:cubicBezTo>
                  <a:cubicBezTo>
                    <a:pt x="5795" y="198"/>
                    <a:pt x="5923" y="181"/>
                    <a:pt x="6061" y="207"/>
                  </a:cubicBezTo>
                  <a:cubicBezTo>
                    <a:pt x="6259" y="250"/>
                    <a:pt x="6431" y="430"/>
                    <a:pt x="6585" y="507"/>
                  </a:cubicBezTo>
                  <a:cubicBezTo>
                    <a:pt x="6611" y="525"/>
                    <a:pt x="6637" y="516"/>
                    <a:pt x="6671" y="525"/>
                  </a:cubicBezTo>
                  <a:cubicBezTo>
                    <a:pt x="6671" y="533"/>
                    <a:pt x="6680" y="533"/>
                    <a:pt x="6689" y="525"/>
                  </a:cubicBezTo>
                  <a:cubicBezTo>
                    <a:pt x="6697" y="490"/>
                    <a:pt x="6697" y="482"/>
                    <a:pt x="6697" y="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96;p39">
              <a:extLst>
                <a:ext uri="{FF2B5EF4-FFF2-40B4-BE49-F238E27FC236}">
                  <a16:creationId xmlns:a16="http://schemas.microsoft.com/office/drawing/2014/main" xmlns="" id="{E74E1FF8-27B7-2FD3-AB8F-24FF37E21540}"/>
                </a:ext>
              </a:extLst>
            </p:cNvPr>
            <p:cNvSpPr/>
            <p:nvPr/>
          </p:nvSpPr>
          <p:spPr>
            <a:xfrm>
              <a:off x="1221350" y="3238400"/>
              <a:ext cx="166350" cy="87075"/>
            </a:xfrm>
            <a:custGeom>
              <a:avLst/>
              <a:gdLst/>
              <a:ahLst/>
              <a:cxnLst/>
              <a:rect l="l" t="t" r="r" b="b"/>
              <a:pathLst>
                <a:path w="6654" h="3483" extrusionOk="0">
                  <a:moveTo>
                    <a:pt x="6645" y="603"/>
                  </a:moveTo>
                  <a:cubicBezTo>
                    <a:pt x="6628" y="560"/>
                    <a:pt x="6611" y="517"/>
                    <a:pt x="6585" y="474"/>
                  </a:cubicBezTo>
                  <a:cubicBezTo>
                    <a:pt x="6559" y="448"/>
                    <a:pt x="6525" y="422"/>
                    <a:pt x="6490" y="388"/>
                  </a:cubicBezTo>
                  <a:cubicBezTo>
                    <a:pt x="6396" y="293"/>
                    <a:pt x="6284" y="233"/>
                    <a:pt x="6163" y="173"/>
                  </a:cubicBezTo>
                  <a:cubicBezTo>
                    <a:pt x="5751" y="1"/>
                    <a:pt x="5562" y="87"/>
                    <a:pt x="5467" y="242"/>
                  </a:cubicBezTo>
                  <a:cubicBezTo>
                    <a:pt x="5381" y="396"/>
                    <a:pt x="5398" y="646"/>
                    <a:pt x="5373" y="861"/>
                  </a:cubicBezTo>
                  <a:cubicBezTo>
                    <a:pt x="5364" y="981"/>
                    <a:pt x="5355" y="1101"/>
                    <a:pt x="5252" y="1127"/>
                  </a:cubicBezTo>
                  <a:cubicBezTo>
                    <a:pt x="4977" y="1179"/>
                    <a:pt x="4608" y="861"/>
                    <a:pt x="4290" y="792"/>
                  </a:cubicBezTo>
                  <a:cubicBezTo>
                    <a:pt x="4109" y="757"/>
                    <a:pt x="3937" y="792"/>
                    <a:pt x="3808" y="955"/>
                  </a:cubicBezTo>
                  <a:cubicBezTo>
                    <a:pt x="3739" y="1033"/>
                    <a:pt x="3722" y="1127"/>
                    <a:pt x="3739" y="1222"/>
                  </a:cubicBezTo>
                  <a:cubicBezTo>
                    <a:pt x="3765" y="1385"/>
                    <a:pt x="3903" y="1565"/>
                    <a:pt x="3980" y="1729"/>
                  </a:cubicBezTo>
                  <a:cubicBezTo>
                    <a:pt x="4023" y="1823"/>
                    <a:pt x="4049" y="1918"/>
                    <a:pt x="3971" y="1987"/>
                  </a:cubicBezTo>
                  <a:cubicBezTo>
                    <a:pt x="3903" y="2073"/>
                    <a:pt x="3825" y="2098"/>
                    <a:pt x="3748" y="2098"/>
                  </a:cubicBezTo>
                  <a:cubicBezTo>
                    <a:pt x="3585" y="2098"/>
                    <a:pt x="3404" y="1952"/>
                    <a:pt x="3224" y="1832"/>
                  </a:cubicBezTo>
                  <a:cubicBezTo>
                    <a:pt x="3009" y="1703"/>
                    <a:pt x="2794" y="1608"/>
                    <a:pt x="2562" y="1712"/>
                  </a:cubicBezTo>
                  <a:cubicBezTo>
                    <a:pt x="2390" y="1789"/>
                    <a:pt x="2321" y="1901"/>
                    <a:pt x="2312" y="2004"/>
                  </a:cubicBezTo>
                  <a:cubicBezTo>
                    <a:pt x="2287" y="2133"/>
                    <a:pt x="2355" y="2288"/>
                    <a:pt x="2407" y="2425"/>
                  </a:cubicBezTo>
                  <a:cubicBezTo>
                    <a:pt x="2459" y="2537"/>
                    <a:pt x="2502" y="2640"/>
                    <a:pt x="2424" y="2717"/>
                  </a:cubicBezTo>
                  <a:cubicBezTo>
                    <a:pt x="2347" y="2786"/>
                    <a:pt x="2261" y="2812"/>
                    <a:pt x="2175" y="2821"/>
                  </a:cubicBezTo>
                  <a:cubicBezTo>
                    <a:pt x="1926" y="2838"/>
                    <a:pt x="1633" y="2709"/>
                    <a:pt x="1393" y="2786"/>
                  </a:cubicBezTo>
                  <a:cubicBezTo>
                    <a:pt x="1307" y="2821"/>
                    <a:pt x="1264" y="2889"/>
                    <a:pt x="1229" y="2984"/>
                  </a:cubicBezTo>
                  <a:cubicBezTo>
                    <a:pt x="1203" y="3070"/>
                    <a:pt x="1195" y="3173"/>
                    <a:pt x="1143" y="3250"/>
                  </a:cubicBezTo>
                  <a:cubicBezTo>
                    <a:pt x="1109" y="3285"/>
                    <a:pt x="1066" y="3319"/>
                    <a:pt x="1006" y="3328"/>
                  </a:cubicBezTo>
                  <a:cubicBezTo>
                    <a:pt x="851" y="3362"/>
                    <a:pt x="714" y="3319"/>
                    <a:pt x="567" y="3293"/>
                  </a:cubicBezTo>
                  <a:cubicBezTo>
                    <a:pt x="456" y="3276"/>
                    <a:pt x="352" y="3259"/>
                    <a:pt x="241" y="3259"/>
                  </a:cubicBezTo>
                  <a:cubicBezTo>
                    <a:pt x="181" y="3259"/>
                    <a:pt x="103" y="3259"/>
                    <a:pt x="34" y="3276"/>
                  </a:cubicBezTo>
                  <a:cubicBezTo>
                    <a:pt x="17" y="3276"/>
                    <a:pt x="0" y="3293"/>
                    <a:pt x="0" y="3319"/>
                  </a:cubicBezTo>
                  <a:cubicBezTo>
                    <a:pt x="9" y="3345"/>
                    <a:pt x="26" y="3362"/>
                    <a:pt x="52" y="3353"/>
                  </a:cubicBezTo>
                  <a:cubicBezTo>
                    <a:pt x="206" y="3336"/>
                    <a:pt x="352" y="3388"/>
                    <a:pt x="499" y="3422"/>
                  </a:cubicBezTo>
                  <a:cubicBezTo>
                    <a:pt x="602" y="3448"/>
                    <a:pt x="705" y="3465"/>
                    <a:pt x="817" y="3474"/>
                  </a:cubicBezTo>
                  <a:cubicBezTo>
                    <a:pt x="885" y="3482"/>
                    <a:pt x="963" y="3474"/>
                    <a:pt x="1032" y="3465"/>
                  </a:cubicBezTo>
                  <a:cubicBezTo>
                    <a:pt x="1135" y="3448"/>
                    <a:pt x="1203" y="3396"/>
                    <a:pt x="1246" y="3328"/>
                  </a:cubicBezTo>
                  <a:cubicBezTo>
                    <a:pt x="1298" y="3259"/>
                    <a:pt x="1324" y="3156"/>
                    <a:pt x="1350" y="3078"/>
                  </a:cubicBezTo>
                  <a:cubicBezTo>
                    <a:pt x="1367" y="3010"/>
                    <a:pt x="1375" y="2949"/>
                    <a:pt x="1436" y="2924"/>
                  </a:cubicBezTo>
                  <a:cubicBezTo>
                    <a:pt x="1668" y="2846"/>
                    <a:pt x="1943" y="2975"/>
                    <a:pt x="2183" y="2958"/>
                  </a:cubicBezTo>
                  <a:cubicBezTo>
                    <a:pt x="2304" y="2949"/>
                    <a:pt x="2424" y="2915"/>
                    <a:pt x="2519" y="2812"/>
                  </a:cubicBezTo>
                  <a:cubicBezTo>
                    <a:pt x="2613" y="2717"/>
                    <a:pt x="2613" y="2588"/>
                    <a:pt x="2562" y="2451"/>
                  </a:cubicBezTo>
                  <a:cubicBezTo>
                    <a:pt x="2519" y="2305"/>
                    <a:pt x="2424" y="2159"/>
                    <a:pt x="2441" y="2021"/>
                  </a:cubicBezTo>
                  <a:cubicBezTo>
                    <a:pt x="2459" y="1952"/>
                    <a:pt x="2502" y="1892"/>
                    <a:pt x="2622" y="1832"/>
                  </a:cubicBezTo>
                  <a:cubicBezTo>
                    <a:pt x="2802" y="1755"/>
                    <a:pt x="2974" y="1841"/>
                    <a:pt x="3146" y="1952"/>
                  </a:cubicBezTo>
                  <a:cubicBezTo>
                    <a:pt x="3353" y="2073"/>
                    <a:pt x="3550" y="2227"/>
                    <a:pt x="3748" y="2227"/>
                  </a:cubicBezTo>
                  <a:cubicBezTo>
                    <a:pt x="3860" y="2227"/>
                    <a:pt x="3963" y="2184"/>
                    <a:pt x="4075" y="2073"/>
                  </a:cubicBezTo>
                  <a:cubicBezTo>
                    <a:pt x="4152" y="1987"/>
                    <a:pt x="4169" y="1901"/>
                    <a:pt x="4152" y="1798"/>
                  </a:cubicBezTo>
                  <a:cubicBezTo>
                    <a:pt x="4135" y="1669"/>
                    <a:pt x="4032" y="1514"/>
                    <a:pt x="3954" y="1376"/>
                  </a:cubicBezTo>
                  <a:cubicBezTo>
                    <a:pt x="3886" y="1256"/>
                    <a:pt x="3834" y="1127"/>
                    <a:pt x="3920" y="1033"/>
                  </a:cubicBezTo>
                  <a:cubicBezTo>
                    <a:pt x="4014" y="921"/>
                    <a:pt x="4126" y="904"/>
                    <a:pt x="4255" y="929"/>
                  </a:cubicBezTo>
                  <a:cubicBezTo>
                    <a:pt x="4590" y="998"/>
                    <a:pt x="4986" y="1316"/>
                    <a:pt x="5278" y="1256"/>
                  </a:cubicBezTo>
                  <a:cubicBezTo>
                    <a:pt x="5407" y="1222"/>
                    <a:pt x="5476" y="1127"/>
                    <a:pt x="5502" y="964"/>
                  </a:cubicBezTo>
                  <a:cubicBezTo>
                    <a:pt x="5536" y="766"/>
                    <a:pt x="5484" y="465"/>
                    <a:pt x="5579" y="302"/>
                  </a:cubicBezTo>
                  <a:cubicBezTo>
                    <a:pt x="5648" y="190"/>
                    <a:pt x="5794" y="164"/>
                    <a:pt x="6112" y="293"/>
                  </a:cubicBezTo>
                  <a:cubicBezTo>
                    <a:pt x="6163" y="310"/>
                    <a:pt x="6215" y="336"/>
                    <a:pt x="6267" y="371"/>
                  </a:cubicBezTo>
                  <a:cubicBezTo>
                    <a:pt x="6353" y="422"/>
                    <a:pt x="6413" y="491"/>
                    <a:pt x="6499" y="551"/>
                  </a:cubicBezTo>
                  <a:cubicBezTo>
                    <a:pt x="6533" y="577"/>
                    <a:pt x="6576" y="594"/>
                    <a:pt x="6619" y="620"/>
                  </a:cubicBezTo>
                  <a:cubicBezTo>
                    <a:pt x="6619" y="628"/>
                    <a:pt x="6628" y="628"/>
                    <a:pt x="6636" y="620"/>
                  </a:cubicBezTo>
                  <a:cubicBezTo>
                    <a:pt x="6653" y="611"/>
                    <a:pt x="6653" y="603"/>
                    <a:pt x="66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97;p39">
              <a:extLst>
                <a:ext uri="{FF2B5EF4-FFF2-40B4-BE49-F238E27FC236}">
                  <a16:creationId xmlns:a16="http://schemas.microsoft.com/office/drawing/2014/main" xmlns="" id="{F6708A8C-6CF1-D7C3-5E01-AF1C556CA439}"/>
                </a:ext>
              </a:extLst>
            </p:cNvPr>
            <p:cNvSpPr/>
            <p:nvPr/>
          </p:nvSpPr>
          <p:spPr>
            <a:xfrm>
              <a:off x="1227150" y="3052950"/>
              <a:ext cx="150025" cy="53100"/>
            </a:xfrm>
            <a:custGeom>
              <a:avLst/>
              <a:gdLst/>
              <a:ahLst/>
              <a:cxnLst/>
              <a:rect l="l" t="t" r="r" b="b"/>
              <a:pathLst>
                <a:path w="6001" h="2124" extrusionOk="0">
                  <a:moveTo>
                    <a:pt x="17" y="1874"/>
                  </a:moveTo>
                  <a:cubicBezTo>
                    <a:pt x="26" y="1900"/>
                    <a:pt x="17" y="1900"/>
                    <a:pt x="26" y="1909"/>
                  </a:cubicBezTo>
                  <a:cubicBezTo>
                    <a:pt x="35" y="1917"/>
                    <a:pt x="43" y="1926"/>
                    <a:pt x="52" y="1926"/>
                  </a:cubicBezTo>
                  <a:cubicBezTo>
                    <a:pt x="129" y="1978"/>
                    <a:pt x="198" y="2012"/>
                    <a:pt x="284" y="2055"/>
                  </a:cubicBezTo>
                  <a:cubicBezTo>
                    <a:pt x="430" y="2124"/>
                    <a:pt x="507" y="2064"/>
                    <a:pt x="542" y="1978"/>
                  </a:cubicBezTo>
                  <a:cubicBezTo>
                    <a:pt x="585" y="1874"/>
                    <a:pt x="542" y="1659"/>
                    <a:pt x="524" y="1470"/>
                  </a:cubicBezTo>
                  <a:cubicBezTo>
                    <a:pt x="524" y="1376"/>
                    <a:pt x="516" y="1273"/>
                    <a:pt x="585" y="1247"/>
                  </a:cubicBezTo>
                  <a:cubicBezTo>
                    <a:pt x="817" y="1135"/>
                    <a:pt x="1290" y="1393"/>
                    <a:pt x="1513" y="1402"/>
                  </a:cubicBezTo>
                  <a:cubicBezTo>
                    <a:pt x="1573" y="1410"/>
                    <a:pt x="1633" y="1402"/>
                    <a:pt x="1659" y="1367"/>
                  </a:cubicBezTo>
                  <a:cubicBezTo>
                    <a:pt x="1762" y="1264"/>
                    <a:pt x="1762" y="1135"/>
                    <a:pt x="1745" y="1015"/>
                  </a:cubicBezTo>
                  <a:cubicBezTo>
                    <a:pt x="1728" y="912"/>
                    <a:pt x="1694" y="808"/>
                    <a:pt x="1737" y="731"/>
                  </a:cubicBezTo>
                  <a:cubicBezTo>
                    <a:pt x="1762" y="680"/>
                    <a:pt x="1814" y="637"/>
                    <a:pt x="1926" y="611"/>
                  </a:cubicBezTo>
                  <a:cubicBezTo>
                    <a:pt x="2115" y="568"/>
                    <a:pt x="2278" y="662"/>
                    <a:pt x="2441" y="740"/>
                  </a:cubicBezTo>
                  <a:cubicBezTo>
                    <a:pt x="2562" y="808"/>
                    <a:pt x="2682" y="869"/>
                    <a:pt x="2802" y="903"/>
                  </a:cubicBezTo>
                  <a:cubicBezTo>
                    <a:pt x="2888" y="920"/>
                    <a:pt x="2983" y="929"/>
                    <a:pt x="3078" y="912"/>
                  </a:cubicBezTo>
                  <a:cubicBezTo>
                    <a:pt x="3146" y="903"/>
                    <a:pt x="3189" y="877"/>
                    <a:pt x="3232" y="834"/>
                  </a:cubicBezTo>
                  <a:cubicBezTo>
                    <a:pt x="3301" y="765"/>
                    <a:pt x="3335" y="662"/>
                    <a:pt x="3378" y="568"/>
                  </a:cubicBezTo>
                  <a:cubicBezTo>
                    <a:pt x="3413" y="490"/>
                    <a:pt x="3439" y="413"/>
                    <a:pt x="3516" y="396"/>
                  </a:cubicBezTo>
                  <a:cubicBezTo>
                    <a:pt x="3628" y="353"/>
                    <a:pt x="3731" y="370"/>
                    <a:pt x="3834" y="404"/>
                  </a:cubicBezTo>
                  <a:cubicBezTo>
                    <a:pt x="4101" y="508"/>
                    <a:pt x="4350" y="748"/>
                    <a:pt x="4625" y="783"/>
                  </a:cubicBezTo>
                  <a:cubicBezTo>
                    <a:pt x="4728" y="791"/>
                    <a:pt x="4788" y="757"/>
                    <a:pt x="4823" y="705"/>
                  </a:cubicBezTo>
                  <a:cubicBezTo>
                    <a:pt x="4883" y="628"/>
                    <a:pt x="4891" y="490"/>
                    <a:pt x="4909" y="370"/>
                  </a:cubicBezTo>
                  <a:cubicBezTo>
                    <a:pt x="4926" y="276"/>
                    <a:pt x="4934" y="190"/>
                    <a:pt x="5020" y="164"/>
                  </a:cubicBezTo>
                  <a:cubicBezTo>
                    <a:pt x="5123" y="129"/>
                    <a:pt x="5209" y="147"/>
                    <a:pt x="5287" y="172"/>
                  </a:cubicBezTo>
                  <a:cubicBezTo>
                    <a:pt x="5390" y="215"/>
                    <a:pt x="5484" y="276"/>
                    <a:pt x="5588" y="336"/>
                  </a:cubicBezTo>
                  <a:cubicBezTo>
                    <a:pt x="5699" y="404"/>
                    <a:pt x="5811" y="456"/>
                    <a:pt x="5940" y="473"/>
                  </a:cubicBezTo>
                  <a:cubicBezTo>
                    <a:pt x="5966" y="482"/>
                    <a:pt x="5992" y="456"/>
                    <a:pt x="6000" y="430"/>
                  </a:cubicBezTo>
                  <a:cubicBezTo>
                    <a:pt x="6000" y="404"/>
                    <a:pt x="5983" y="387"/>
                    <a:pt x="5957" y="379"/>
                  </a:cubicBezTo>
                  <a:cubicBezTo>
                    <a:pt x="5846" y="353"/>
                    <a:pt x="5751" y="284"/>
                    <a:pt x="5656" y="224"/>
                  </a:cubicBezTo>
                  <a:cubicBezTo>
                    <a:pt x="5553" y="147"/>
                    <a:pt x="5442" y="78"/>
                    <a:pt x="5330" y="43"/>
                  </a:cubicBezTo>
                  <a:cubicBezTo>
                    <a:pt x="5227" y="9"/>
                    <a:pt x="5115" y="0"/>
                    <a:pt x="4986" y="35"/>
                  </a:cubicBezTo>
                  <a:cubicBezTo>
                    <a:pt x="4909" y="61"/>
                    <a:pt x="4857" y="104"/>
                    <a:pt x="4831" y="172"/>
                  </a:cubicBezTo>
                  <a:cubicBezTo>
                    <a:pt x="4780" y="284"/>
                    <a:pt x="4780" y="447"/>
                    <a:pt x="4754" y="568"/>
                  </a:cubicBezTo>
                  <a:cubicBezTo>
                    <a:pt x="4737" y="619"/>
                    <a:pt x="4711" y="671"/>
                    <a:pt x="4633" y="662"/>
                  </a:cubicBezTo>
                  <a:cubicBezTo>
                    <a:pt x="4367" y="645"/>
                    <a:pt x="4126" y="404"/>
                    <a:pt x="3877" y="301"/>
                  </a:cubicBezTo>
                  <a:cubicBezTo>
                    <a:pt x="3748" y="250"/>
                    <a:pt x="3611" y="241"/>
                    <a:pt x="3473" y="284"/>
                  </a:cubicBezTo>
                  <a:cubicBezTo>
                    <a:pt x="3387" y="318"/>
                    <a:pt x="3327" y="387"/>
                    <a:pt x="3284" y="473"/>
                  </a:cubicBezTo>
                  <a:cubicBezTo>
                    <a:pt x="3232" y="568"/>
                    <a:pt x="3207" y="680"/>
                    <a:pt x="3138" y="748"/>
                  </a:cubicBezTo>
                  <a:cubicBezTo>
                    <a:pt x="3112" y="774"/>
                    <a:pt x="3086" y="791"/>
                    <a:pt x="3052" y="791"/>
                  </a:cubicBezTo>
                  <a:cubicBezTo>
                    <a:pt x="2871" y="817"/>
                    <a:pt x="2708" y="723"/>
                    <a:pt x="2545" y="637"/>
                  </a:cubicBezTo>
                  <a:cubicBezTo>
                    <a:pt x="2416" y="576"/>
                    <a:pt x="2287" y="525"/>
                    <a:pt x="2166" y="499"/>
                  </a:cubicBezTo>
                  <a:cubicBezTo>
                    <a:pt x="2080" y="482"/>
                    <a:pt x="1986" y="482"/>
                    <a:pt x="1900" y="508"/>
                  </a:cubicBezTo>
                  <a:cubicBezTo>
                    <a:pt x="1745" y="542"/>
                    <a:pt x="1668" y="602"/>
                    <a:pt x="1633" y="680"/>
                  </a:cubicBezTo>
                  <a:cubicBezTo>
                    <a:pt x="1590" y="757"/>
                    <a:pt x="1599" y="869"/>
                    <a:pt x="1616" y="963"/>
                  </a:cubicBezTo>
                  <a:cubicBezTo>
                    <a:pt x="1633" y="1066"/>
                    <a:pt x="1659" y="1187"/>
                    <a:pt x="1573" y="1273"/>
                  </a:cubicBezTo>
                  <a:cubicBezTo>
                    <a:pt x="1539" y="1307"/>
                    <a:pt x="1461" y="1273"/>
                    <a:pt x="1376" y="1247"/>
                  </a:cubicBezTo>
                  <a:cubicBezTo>
                    <a:pt x="1195" y="1204"/>
                    <a:pt x="963" y="1109"/>
                    <a:pt x="765" y="1092"/>
                  </a:cubicBezTo>
                  <a:cubicBezTo>
                    <a:pt x="671" y="1084"/>
                    <a:pt x="585" y="1092"/>
                    <a:pt x="516" y="1127"/>
                  </a:cubicBezTo>
                  <a:cubicBezTo>
                    <a:pt x="430" y="1170"/>
                    <a:pt x="387" y="1264"/>
                    <a:pt x="378" y="1402"/>
                  </a:cubicBezTo>
                  <a:cubicBezTo>
                    <a:pt x="370" y="1574"/>
                    <a:pt x="439" y="1823"/>
                    <a:pt x="404" y="1935"/>
                  </a:cubicBezTo>
                  <a:cubicBezTo>
                    <a:pt x="387" y="1969"/>
                    <a:pt x="370" y="1960"/>
                    <a:pt x="318" y="1943"/>
                  </a:cubicBezTo>
                  <a:cubicBezTo>
                    <a:pt x="224" y="1909"/>
                    <a:pt x="155" y="1849"/>
                    <a:pt x="60" y="1840"/>
                  </a:cubicBezTo>
                  <a:cubicBezTo>
                    <a:pt x="43" y="1840"/>
                    <a:pt x="43" y="1849"/>
                    <a:pt x="17" y="1857"/>
                  </a:cubicBezTo>
                  <a:lnTo>
                    <a:pt x="0" y="1857"/>
                  </a:lnTo>
                  <a:cubicBezTo>
                    <a:pt x="9" y="1866"/>
                    <a:pt x="9" y="1874"/>
                    <a:pt x="17"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98;p39">
              <a:extLst>
                <a:ext uri="{FF2B5EF4-FFF2-40B4-BE49-F238E27FC236}">
                  <a16:creationId xmlns:a16="http://schemas.microsoft.com/office/drawing/2014/main" xmlns="" id="{48C5EB91-9A05-3DB7-0A71-EA7E9C75D4C1}"/>
                </a:ext>
              </a:extLst>
            </p:cNvPr>
            <p:cNvSpPr/>
            <p:nvPr/>
          </p:nvSpPr>
          <p:spPr>
            <a:xfrm>
              <a:off x="1277000" y="3079800"/>
              <a:ext cx="147225" cy="54825"/>
            </a:xfrm>
            <a:custGeom>
              <a:avLst/>
              <a:gdLst/>
              <a:ahLst/>
              <a:cxnLst/>
              <a:rect l="l" t="t" r="r" b="b"/>
              <a:pathLst>
                <a:path w="5889" h="2193" extrusionOk="0">
                  <a:moveTo>
                    <a:pt x="9" y="2081"/>
                  </a:moveTo>
                  <a:cubicBezTo>
                    <a:pt x="18" y="2090"/>
                    <a:pt x="9" y="2090"/>
                    <a:pt x="18" y="2098"/>
                  </a:cubicBezTo>
                  <a:cubicBezTo>
                    <a:pt x="26" y="2107"/>
                    <a:pt x="35" y="2107"/>
                    <a:pt x="43" y="2107"/>
                  </a:cubicBezTo>
                  <a:cubicBezTo>
                    <a:pt x="241" y="2193"/>
                    <a:pt x="361" y="2167"/>
                    <a:pt x="439" y="2116"/>
                  </a:cubicBezTo>
                  <a:cubicBezTo>
                    <a:pt x="525" y="2064"/>
                    <a:pt x="576" y="1969"/>
                    <a:pt x="628" y="1858"/>
                  </a:cubicBezTo>
                  <a:cubicBezTo>
                    <a:pt x="697" y="1712"/>
                    <a:pt x="774" y="1522"/>
                    <a:pt x="1041" y="1462"/>
                  </a:cubicBezTo>
                  <a:cubicBezTo>
                    <a:pt x="1376" y="1376"/>
                    <a:pt x="1702" y="1617"/>
                    <a:pt x="2029" y="1626"/>
                  </a:cubicBezTo>
                  <a:cubicBezTo>
                    <a:pt x="2124" y="1626"/>
                    <a:pt x="2218" y="1608"/>
                    <a:pt x="2313" y="1574"/>
                  </a:cubicBezTo>
                  <a:cubicBezTo>
                    <a:pt x="2442" y="1514"/>
                    <a:pt x="2502" y="1445"/>
                    <a:pt x="2528" y="1359"/>
                  </a:cubicBezTo>
                  <a:cubicBezTo>
                    <a:pt x="2562" y="1282"/>
                    <a:pt x="2554" y="1196"/>
                    <a:pt x="2545" y="1110"/>
                  </a:cubicBezTo>
                  <a:cubicBezTo>
                    <a:pt x="2545" y="1007"/>
                    <a:pt x="2536" y="904"/>
                    <a:pt x="2639" y="835"/>
                  </a:cubicBezTo>
                  <a:cubicBezTo>
                    <a:pt x="2751" y="757"/>
                    <a:pt x="2863" y="749"/>
                    <a:pt x="2966" y="757"/>
                  </a:cubicBezTo>
                  <a:cubicBezTo>
                    <a:pt x="3267" y="800"/>
                    <a:pt x="3551" y="1050"/>
                    <a:pt x="3834" y="955"/>
                  </a:cubicBezTo>
                  <a:cubicBezTo>
                    <a:pt x="3903" y="929"/>
                    <a:pt x="3946" y="895"/>
                    <a:pt x="3980" y="852"/>
                  </a:cubicBezTo>
                  <a:cubicBezTo>
                    <a:pt x="4041" y="766"/>
                    <a:pt x="4049" y="654"/>
                    <a:pt x="4058" y="543"/>
                  </a:cubicBezTo>
                  <a:cubicBezTo>
                    <a:pt x="4075" y="465"/>
                    <a:pt x="4084" y="388"/>
                    <a:pt x="4161" y="336"/>
                  </a:cubicBezTo>
                  <a:cubicBezTo>
                    <a:pt x="4238" y="285"/>
                    <a:pt x="4324" y="285"/>
                    <a:pt x="4410" y="293"/>
                  </a:cubicBezTo>
                  <a:cubicBezTo>
                    <a:pt x="4642" y="328"/>
                    <a:pt x="4883" y="465"/>
                    <a:pt x="5107" y="439"/>
                  </a:cubicBezTo>
                  <a:cubicBezTo>
                    <a:pt x="5236" y="414"/>
                    <a:pt x="5296" y="353"/>
                    <a:pt x="5356" y="276"/>
                  </a:cubicBezTo>
                  <a:cubicBezTo>
                    <a:pt x="5399" y="224"/>
                    <a:pt x="5433" y="156"/>
                    <a:pt x="5519" y="121"/>
                  </a:cubicBezTo>
                  <a:cubicBezTo>
                    <a:pt x="5597" y="87"/>
                    <a:pt x="5691" y="78"/>
                    <a:pt x="5846" y="96"/>
                  </a:cubicBezTo>
                  <a:cubicBezTo>
                    <a:pt x="5863" y="96"/>
                    <a:pt x="5880" y="87"/>
                    <a:pt x="5880" y="70"/>
                  </a:cubicBezTo>
                  <a:cubicBezTo>
                    <a:pt x="5889" y="53"/>
                    <a:pt x="5872" y="35"/>
                    <a:pt x="5854" y="35"/>
                  </a:cubicBezTo>
                  <a:cubicBezTo>
                    <a:pt x="5683" y="1"/>
                    <a:pt x="5579" y="10"/>
                    <a:pt x="5493" y="35"/>
                  </a:cubicBezTo>
                  <a:cubicBezTo>
                    <a:pt x="5382" y="70"/>
                    <a:pt x="5330" y="147"/>
                    <a:pt x="5270" y="207"/>
                  </a:cubicBezTo>
                  <a:cubicBezTo>
                    <a:pt x="5227" y="259"/>
                    <a:pt x="5184" y="302"/>
                    <a:pt x="5089" y="310"/>
                  </a:cubicBezTo>
                  <a:cubicBezTo>
                    <a:pt x="4883" y="345"/>
                    <a:pt x="4651" y="199"/>
                    <a:pt x="4436" y="173"/>
                  </a:cubicBezTo>
                  <a:cubicBezTo>
                    <a:pt x="4324" y="156"/>
                    <a:pt x="4213" y="173"/>
                    <a:pt x="4109" y="233"/>
                  </a:cubicBezTo>
                  <a:cubicBezTo>
                    <a:pt x="4023" y="285"/>
                    <a:pt x="3980" y="371"/>
                    <a:pt x="3963" y="465"/>
                  </a:cubicBezTo>
                  <a:cubicBezTo>
                    <a:pt x="3937" y="568"/>
                    <a:pt x="3946" y="697"/>
                    <a:pt x="3895" y="775"/>
                  </a:cubicBezTo>
                  <a:cubicBezTo>
                    <a:pt x="3869" y="809"/>
                    <a:pt x="3843" y="826"/>
                    <a:pt x="3800" y="843"/>
                  </a:cubicBezTo>
                  <a:cubicBezTo>
                    <a:pt x="3542" y="929"/>
                    <a:pt x="3276" y="697"/>
                    <a:pt x="2992" y="654"/>
                  </a:cubicBezTo>
                  <a:cubicBezTo>
                    <a:pt x="2863" y="637"/>
                    <a:pt x="2734" y="654"/>
                    <a:pt x="2596" y="749"/>
                  </a:cubicBezTo>
                  <a:cubicBezTo>
                    <a:pt x="2373" y="878"/>
                    <a:pt x="2476" y="1118"/>
                    <a:pt x="2407" y="1308"/>
                  </a:cubicBezTo>
                  <a:cubicBezTo>
                    <a:pt x="2382" y="1359"/>
                    <a:pt x="2347" y="1402"/>
                    <a:pt x="2270" y="1437"/>
                  </a:cubicBezTo>
                  <a:cubicBezTo>
                    <a:pt x="2192" y="1471"/>
                    <a:pt x="2124" y="1479"/>
                    <a:pt x="2046" y="1479"/>
                  </a:cubicBezTo>
                  <a:cubicBezTo>
                    <a:pt x="1711" y="1471"/>
                    <a:pt x="1367" y="1230"/>
                    <a:pt x="1023" y="1316"/>
                  </a:cubicBezTo>
                  <a:cubicBezTo>
                    <a:pt x="697" y="1394"/>
                    <a:pt x="594" y="1608"/>
                    <a:pt x="516" y="1798"/>
                  </a:cubicBezTo>
                  <a:cubicBezTo>
                    <a:pt x="482" y="1884"/>
                    <a:pt x="456" y="1961"/>
                    <a:pt x="396" y="2012"/>
                  </a:cubicBezTo>
                  <a:cubicBezTo>
                    <a:pt x="327" y="2064"/>
                    <a:pt x="241" y="2073"/>
                    <a:pt x="78" y="2021"/>
                  </a:cubicBezTo>
                  <a:cubicBezTo>
                    <a:pt x="69" y="2021"/>
                    <a:pt x="61" y="2012"/>
                    <a:pt x="52" y="2012"/>
                  </a:cubicBezTo>
                  <a:cubicBezTo>
                    <a:pt x="35" y="2012"/>
                    <a:pt x="43" y="2021"/>
                    <a:pt x="35" y="2030"/>
                  </a:cubicBezTo>
                  <a:cubicBezTo>
                    <a:pt x="26" y="2030"/>
                    <a:pt x="18" y="2030"/>
                    <a:pt x="18" y="2038"/>
                  </a:cubicBezTo>
                  <a:cubicBezTo>
                    <a:pt x="0" y="2073"/>
                    <a:pt x="9" y="2081"/>
                    <a:pt x="9" y="20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99;p39">
              <a:extLst>
                <a:ext uri="{FF2B5EF4-FFF2-40B4-BE49-F238E27FC236}">
                  <a16:creationId xmlns:a16="http://schemas.microsoft.com/office/drawing/2014/main" xmlns="" id="{5CC7B44E-800E-3102-6ECB-1AB44F176791}"/>
                </a:ext>
              </a:extLst>
            </p:cNvPr>
            <p:cNvSpPr/>
            <p:nvPr/>
          </p:nvSpPr>
          <p:spPr>
            <a:xfrm>
              <a:off x="1334600" y="3113975"/>
              <a:ext cx="144650" cy="56975"/>
            </a:xfrm>
            <a:custGeom>
              <a:avLst/>
              <a:gdLst/>
              <a:ahLst/>
              <a:cxnLst/>
              <a:rect l="l" t="t" r="r" b="b"/>
              <a:pathLst>
                <a:path w="5786" h="2279" extrusionOk="0">
                  <a:moveTo>
                    <a:pt x="9" y="1935"/>
                  </a:moveTo>
                  <a:cubicBezTo>
                    <a:pt x="43" y="1969"/>
                    <a:pt x="69" y="2012"/>
                    <a:pt x="121" y="2038"/>
                  </a:cubicBezTo>
                  <a:cubicBezTo>
                    <a:pt x="267" y="2158"/>
                    <a:pt x="507" y="2262"/>
                    <a:pt x="679" y="2270"/>
                  </a:cubicBezTo>
                  <a:cubicBezTo>
                    <a:pt x="868" y="2279"/>
                    <a:pt x="1023" y="2184"/>
                    <a:pt x="1040" y="1901"/>
                  </a:cubicBezTo>
                  <a:cubicBezTo>
                    <a:pt x="1040" y="1772"/>
                    <a:pt x="989" y="1634"/>
                    <a:pt x="972" y="1505"/>
                  </a:cubicBezTo>
                  <a:cubicBezTo>
                    <a:pt x="972" y="1479"/>
                    <a:pt x="972" y="1445"/>
                    <a:pt x="980" y="1419"/>
                  </a:cubicBezTo>
                  <a:cubicBezTo>
                    <a:pt x="980" y="1376"/>
                    <a:pt x="1015" y="1359"/>
                    <a:pt x="1058" y="1342"/>
                  </a:cubicBezTo>
                  <a:cubicBezTo>
                    <a:pt x="1109" y="1316"/>
                    <a:pt x="1169" y="1299"/>
                    <a:pt x="1204" y="1290"/>
                  </a:cubicBezTo>
                  <a:cubicBezTo>
                    <a:pt x="1565" y="1230"/>
                    <a:pt x="1960" y="1471"/>
                    <a:pt x="2321" y="1496"/>
                  </a:cubicBezTo>
                  <a:cubicBezTo>
                    <a:pt x="2424" y="1496"/>
                    <a:pt x="2528" y="1488"/>
                    <a:pt x="2631" y="1454"/>
                  </a:cubicBezTo>
                  <a:cubicBezTo>
                    <a:pt x="2751" y="1402"/>
                    <a:pt x="2803" y="1307"/>
                    <a:pt x="2820" y="1196"/>
                  </a:cubicBezTo>
                  <a:cubicBezTo>
                    <a:pt x="2846" y="1067"/>
                    <a:pt x="2828" y="903"/>
                    <a:pt x="2863" y="783"/>
                  </a:cubicBezTo>
                  <a:cubicBezTo>
                    <a:pt x="2889" y="714"/>
                    <a:pt x="2940" y="663"/>
                    <a:pt x="3043" y="654"/>
                  </a:cubicBezTo>
                  <a:cubicBezTo>
                    <a:pt x="3361" y="611"/>
                    <a:pt x="3679" y="955"/>
                    <a:pt x="3980" y="1007"/>
                  </a:cubicBezTo>
                  <a:cubicBezTo>
                    <a:pt x="4083" y="1032"/>
                    <a:pt x="4178" y="1032"/>
                    <a:pt x="4273" y="981"/>
                  </a:cubicBezTo>
                  <a:cubicBezTo>
                    <a:pt x="4358" y="946"/>
                    <a:pt x="4410" y="886"/>
                    <a:pt x="4427" y="826"/>
                  </a:cubicBezTo>
                  <a:cubicBezTo>
                    <a:pt x="4470" y="714"/>
                    <a:pt x="4436" y="568"/>
                    <a:pt x="4419" y="422"/>
                  </a:cubicBezTo>
                  <a:cubicBezTo>
                    <a:pt x="4410" y="310"/>
                    <a:pt x="4393" y="207"/>
                    <a:pt x="4487" y="147"/>
                  </a:cubicBezTo>
                  <a:cubicBezTo>
                    <a:pt x="4539" y="112"/>
                    <a:pt x="4634" y="138"/>
                    <a:pt x="4745" y="173"/>
                  </a:cubicBezTo>
                  <a:cubicBezTo>
                    <a:pt x="4960" y="224"/>
                    <a:pt x="5218" y="345"/>
                    <a:pt x="5459" y="370"/>
                  </a:cubicBezTo>
                  <a:cubicBezTo>
                    <a:pt x="5562" y="379"/>
                    <a:pt x="5657" y="362"/>
                    <a:pt x="5742" y="336"/>
                  </a:cubicBezTo>
                  <a:cubicBezTo>
                    <a:pt x="5768" y="327"/>
                    <a:pt x="5785" y="310"/>
                    <a:pt x="5777" y="284"/>
                  </a:cubicBezTo>
                  <a:cubicBezTo>
                    <a:pt x="5768" y="259"/>
                    <a:pt x="5742" y="241"/>
                    <a:pt x="5725" y="250"/>
                  </a:cubicBezTo>
                  <a:cubicBezTo>
                    <a:pt x="5665" y="259"/>
                    <a:pt x="5605" y="241"/>
                    <a:pt x="5528" y="233"/>
                  </a:cubicBezTo>
                  <a:cubicBezTo>
                    <a:pt x="5270" y="190"/>
                    <a:pt x="4952" y="70"/>
                    <a:pt x="4728" y="27"/>
                  </a:cubicBezTo>
                  <a:cubicBezTo>
                    <a:pt x="4591" y="1"/>
                    <a:pt x="4487" y="1"/>
                    <a:pt x="4419" y="44"/>
                  </a:cubicBezTo>
                  <a:cubicBezTo>
                    <a:pt x="4341" y="87"/>
                    <a:pt x="4307" y="155"/>
                    <a:pt x="4290" y="233"/>
                  </a:cubicBezTo>
                  <a:cubicBezTo>
                    <a:pt x="4273" y="345"/>
                    <a:pt x="4307" y="491"/>
                    <a:pt x="4316" y="620"/>
                  </a:cubicBezTo>
                  <a:cubicBezTo>
                    <a:pt x="4333" y="723"/>
                    <a:pt x="4333" y="817"/>
                    <a:pt x="4212" y="869"/>
                  </a:cubicBezTo>
                  <a:cubicBezTo>
                    <a:pt x="4144" y="903"/>
                    <a:pt x="4075" y="903"/>
                    <a:pt x="3997" y="886"/>
                  </a:cubicBezTo>
                  <a:cubicBezTo>
                    <a:pt x="3679" y="817"/>
                    <a:pt x="3353" y="491"/>
                    <a:pt x="3017" y="534"/>
                  </a:cubicBezTo>
                  <a:cubicBezTo>
                    <a:pt x="2914" y="542"/>
                    <a:pt x="2854" y="585"/>
                    <a:pt x="2811" y="637"/>
                  </a:cubicBezTo>
                  <a:cubicBezTo>
                    <a:pt x="2725" y="731"/>
                    <a:pt x="2725" y="903"/>
                    <a:pt x="2717" y="1049"/>
                  </a:cubicBezTo>
                  <a:cubicBezTo>
                    <a:pt x="2708" y="1170"/>
                    <a:pt x="2691" y="1290"/>
                    <a:pt x="2570" y="1325"/>
                  </a:cubicBezTo>
                  <a:cubicBezTo>
                    <a:pt x="2485" y="1359"/>
                    <a:pt x="2407" y="1359"/>
                    <a:pt x="2313" y="1359"/>
                  </a:cubicBezTo>
                  <a:cubicBezTo>
                    <a:pt x="1952" y="1333"/>
                    <a:pt x="1539" y="1084"/>
                    <a:pt x="1178" y="1153"/>
                  </a:cubicBezTo>
                  <a:cubicBezTo>
                    <a:pt x="1109" y="1170"/>
                    <a:pt x="1023" y="1196"/>
                    <a:pt x="954" y="1230"/>
                  </a:cubicBezTo>
                  <a:cubicBezTo>
                    <a:pt x="894" y="1273"/>
                    <a:pt x="851" y="1325"/>
                    <a:pt x="843" y="1385"/>
                  </a:cubicBezTo>
                  <a:cubicBezTo>
                    <a:pt x="834" y="1428"/>
                    <a:pt x="834" y="1454"/>
                    <a:pt x="834" y="1496"/>
                  </a:cubicBezTo>
                  <a:cubicBezTo>
                    <a:pt x="851" y="1625"/>
                    <a:pt x="903" y="1763"/>
                    <a:pt x="903" y="1883"/>
                  </a:cubicBezTo>
                  <a:cubicBezTo>
                    <a:pt x="894" y="2072"/>
                    <a:pt x="800" y="2141"/>
                    <a:pt x="671" y="2141"/>
                  </a:cubicBezTo>
                  <a:cubicBezTo>
                    <a:pt x="507" y="2141"/>
                    <a:pt x="310" y="2029"/>
                    <a:pt x="146" y="1952"/>
                  </a:cubicBezTo>
                  <a:cubicBezTo>
                    <a:pt x="103" y="1926"/>
                    <a:pt x="52" y="1918"/>
                    <a:pt x="17" y="1892"/>
                  </a:cubicBezTo>
                  <a:cubicBezTo>
                    <a:pt x="9" y="1892"/>
                    <a:pt x="0" y="1892"/>
                    <a:pt x="0" y="1901"/>
                  </a:cubicBezTo>
                  <a:cubicBezTo>
                    <a:pt x="9" y="1926"/>
                    <a:pt x="9" y="1926"/>
                    <a:pt x="9" y="19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00;p39">
              <a:extLst>
                <a:ext uri="{FF2B5EF4-FFF2-40B4-BE49-F238E27FC236}">
                  <a16:creationId xmlns:a16="http://schemas.microsoft.com/office/drawing/2014/main" xmlns="" id="{3FA6894C-5DF4-DA95-0355-67B73DE4926C}"/>
                </a:ext>
              </a:extLst>
            </p:cNvPr>
            <p:cNvSpPr/>
            <p:nvPr/>
          </p:nvSpPr>
          <p:spPr>
            <a:xfrm>
              <a:off x="1387250" y="3140425"/>
              <a:ext cx="164000" cy="65550"/>
            </a:xfrm>
            <a:custGeom>
              <a:avLst/>
              <a:gdLst/>
              <a:ahLst/>
              <a:cxnLst/>
              <a:rect l="l" t="t" r="r" b="b"/>
              <a:pathLst>
                <a:path w="6560" h="2622" extrusionOk="0">
                  <a:moveTo>
                    <a:pt x="9" y="2355"/>
                  </a:moveTo>
                  <a:cubicBezTo>
                    <a:pt x="17" y="2364"/>
                    <a:pt x="35" y="2381"/>
                    <a:pt x="43" y="2390"/>
                  </a:cubicBezTo>
                  <a:cubicBezTo>
                    <a:pt x="198" y="2484"/>
                    <a:pt x="344" y="2527"/>
                    <a:pt x="456" y="2553"/>
                  </a:cubicBezTo>
                  <a:cubicBezTo>
                    <a:pt x="705" y="2622"/>
                    <a:pt x="869" y="2613"/>
                    <a:pt x="980" y="2553"/>
                  </a:cubicBezTo>
                  <a:cubicBezTo>
                    <a:pt x="1169" y="2441"/>
                    <a:pt x="1195" y="2201"/>
                    <a:pt x="1212" y="1977"/>
                  </a:cubicBezTo>
                  <a:cubicBezTo>
                    <a:pt x="1230" y="1840"/>
                    <a:pt x="1230" y="1711"/>
                    <a:pt x="1316" y="1676"/>
                  </a:cubicBezTo>
                  <a:cubicBezTo>
                    <a:pt x="1410" y="1633"/>
                    <a:pt x="1496" y="1616"/>
                    <a:pt x="1591" y="1616"/>
                  </a:cubicBezTo>
                  <a:cubicBezTo>
                    <a:pt x="1995" y="1608"/>
                    <a:pt x="2433" y="1848"/>
                    <a:pt x="2828" y="1719"/>
                  </a:cubicBezTo>
                  <a:cubicBezTo>
                    <a:pt x="2923" y="1685"/>
                    <a:pt x="2992" y="1642"/>
                    <a:pt x="3043" y="1582"/>
                  </a:cubicBezTo>
                  <a:cubicBezTo>
                    <a:pt x="3146" y="1461"/>
                    <a:pt x="3164" y="1298"/>
                    <a:pt x="3198" y="1143"/>
                  </a:cubicBezTo>
                  <a:cubicBezTo>
                    <a:pt x="3224" y="1014"/>
                    <a:pt x="3275" y="903"/>
                    <a:pt x="3430" y="843"/>
                  </a:cubicBezTo>
                  <a:cubicBezTo>
                    <a:pt x="3800" y="722"/>
                    <a:pt x="4161" y="1032"/>
                    <a:pt x="4505" y="1057"/>
                  </a:cubicBezTo>
                  <a:cubicBezTo>
                    <a:pt x="4608" y="1075"/>
                    <a:pt x="4711" y="1066"/>
                    <a:pt x="4814" y="1023"/>
                  </a:cubicBezTo>
                  <a:cubicBezTo>
                    <a:pt x="4900" y="980"/>
                    <a:pt x="4952" y="920"/>
                    <a:pt x="4995" y="860"/>
                  </a:cubicBezTo>
                  <a:cubicBezTo>
                    <a:pt x="5046" y="739"/>
                    <a:pt x="5046" y="585"/>
                    <a:pt x="5046" y="438"/>
                  </a:cubicBezTo>
                  <a:cubicBezTo>
                    <a:pt x="5055" y="310"/>
                    <a:pt x="5072" y="198"/>
                    <a:pt x="5201" y="146"/>
                  </a:cubicBezTo>
                  <a:cubicBezTo>
                    <a:pt x="5330" y="95"/>
                    <a:pt x="5459" y="112"/>
                    <a:pt x="5588" y="155"/>
                  </a:cubicBezTo>
                  <a:cubicBezTo>
                    <a:pt x="5829" y="232"/>
                    <a:pt x="6061" y="430"/>
                    <a:pt x="6310" y="473"/>
                  </a:cubicBezTo>
                  <a:cubicBezTo>
                    <a:pt x="6387" y="490"/>
                    <a:pt x="6456" y="481"/>
                    <a:pt x="6525" y="473"/>
                  </a:cubicBezTo>
                  <a:cubicBezTo>
                    <a:pt x="6542" y="473"/>
                    <a:pt x="6559" y="456"/>
                    <a:pt x="6559" y="430"/>
                  </a:cubicBezTo>
                  <a:cubicBezTo>
                    <a:pt x="6559" y="413"/>
                    <a:pt x="6542" y="396"/>
                    <a:pt x="6516" y="396"/>
                  </a:cubicBezTo>
                  <a:cubicBezTo>
                    <a:pt x="6456" y="396"/>
                    <a:pt x="6396" y="370"/>
                    <a:pt x="6336" y="353"/>
                  </a:cubicBezTo>
                  <a:cubicBezTo>
                    <a:pt x="6095" y="284"/>
                    <a:pt x="5854" y="120"/>
                    <a:pt x="5614" y="52"/>
                  </a:cubicBezTo>
                  <a:cubicBezTo>
                    <a:pt x="5467" y="9"/>
                    <a:pt x="5321" y="0"/>
                    <a:pt x="5167" y="60"/>
                  </a:cubicBezTo>
                  <a:cubicBezTo>
                    <a:pt x="5072" y="86"/>
                    <a:pt x="5020" y="138"/>
                    <a:pt x="4986" y="215"/>
                  </a:cubicBezTo>
                  <a:cubicBezTo>
                    <a:pt x="4935" y="327"/>
                    <a:pt x="4943" y="481"/>
                    <a:pt x="4926" y="628"/>
                  </a:cubicBezTo>
                  <a:cubicBezTo>
                    <a:pt x="4917" y="739"/>
                    <a:pt x="4892" y="843"/>
                    <a:pt x="4763" y="894"/>
                  </a:cubicBezTo>
                  <a:cubicBezTo>
                    <a:pt x="4685" y="928"/>
                    <a:pt x="4608" y="946"/>
                    <a:pt x="4522" y="928"/>
                  </a:cubicBezTo>
                  <a:cubicBezTo>
                    <a:pt x="4161" y="894"/>
                    <a:pt x="3783" y="610"/>
                    <a:pt x="3396" y="739"/>
                  </a:cubicBezTo>
                  <a:cubicBezTo>
                    <a:pt x="3301" y="774"/>
                    <a:pt x="3241" y="825"/>
                    <a:pt x="3189" y="877"/>
                  </a:cubicBezTo>
                  <a:cubicBezTo>
                    <a:pt x="3112" y="971"/>
                    <a:pt x="3086" y="1100"/>
                    <a:pt x="3052" y="1229"/>
                  </a:cubicBezTo>
                  <a:cubicBezTo>
                    <a:pt x="3018" y="1375"/>
                    <a:pt x="2966" y="1522"/>
                    <a:pt x="2777" y="1590"/>
                  </a:cubicBezTo>
                  <a:cubicBezTo>
                    <a:pt x="2407" y="1719"/>
                    <a:pt x="1977" y="1479"/>
                    <a:pt x="1582" y="1496"/>
                  </a:cubicBezTo>
                  <a:cubicBezTo>
                    <a:pt x="1470" y="1496"/>
                    <a:pt x="1367" y="1513"/>
                    <a:pt x="1264" y="1565"/>
                  </a:cubicBezTo>
                  <a:cubicBezTo>
                    <a:pt x="1152" y="1625"/>
                    <a:pt x="1118" y="1788"/>
                    <a:pt x="1109" y="1977"/>
                  </a:cubicBezTo>
                  <a:cubicBezTo>
                    <a:pt x="1092" y="2166"/>
                    <a:pt x="1092" y="2373"/>
                    <a:pt x="937" y="2467"/>
                  </a:cubicBezTo>
                  <a:cubicBezTo>
                    <a:pt x="843" y="2519"/>
                    <a:pt x="705" y="2527"/>
                    <a:pt x="490" y="2476"/>
                  </a:cubicBezTo>
                  <a:cubicBezTo>
                    <a:pt x="370" y="2450"/>
                    <a:pt x="241" y="2390"/>
                    <a:pt x="69" y="2347"/>
                  </a:cubicBezTo>
                  <a:cubicBezTo>
                    <a:pt x="52" y="2338"/>
                    <a:pt x="43" y="2347"/>
                    <a:pt x="17" y="2347"/>
                  </a:cubicBezTo>
                  <a:cubicBezTo>
                    <a:pt x="17" y="2347"/>
                    <a:pt x="9" y="2347"/>
                    <a:pt x="0" y="2355"/>
                  </a:cubicBezTo>
                  <a:cubicBezTo>
                    <a:pt x="0" y="2347"/>
                    <a:pt x="0" y="2347"/>
                    <a:pt x="9" y="2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01;p39">
              <a:extLst>
                <a:ext uri="{FF2B5EF4-FFF2-40B4-BE49-F238E27FC236}">
                  <a16:creationId xmlns:a16="http://schemas.microsoft.com/office/drawing/2014/main" xmlns="" id="{8E40ACB0-1940-5627-5421-49D770F59E84}"/>
                </a:ext>
              </a:extLst>
            </p:cNvPr>
            <p:cNvSpPr/>
            <p:nvPr/>
          </p:nvSpPr>
          <p:spPr>
            <a:xfrm>
              <a:off x="1462450" y="3177375"/>
              <a:ext cx="176700" cy="72875"/>
            </a:xfrm>
            <a:custGeom>
              <a:avLst/>
              <a:gdLst/>
              <a:ahLst/>
              <a:cxnLst/>
              <a:rect l="l" t="t" r="r" b="b"/>
              <a:pathLst>
                <a:path w="7068" h="2915" extrusionOk="0">
                  <a:moveTo>
                    <a:pt x="10" y="2579"/>
                  </a:moveTo>
                  <a:cubicBezTo>
                    <a:pt x="113" y="2657"/>
                    <a:pt x="233" y="2726"/>
                    <a:pt x="353" y="2769"/>
                  </a:cubicBezTo>
                  <a:cubicBezTo>
                    <a:pt x="474" y="2812"/>
                    <a:pt x="603" y="2863"/>
                    <a:pt x="732" y="2880"/>
                  </a:cubicBezTo>
                  <a:cubicBezTo>
                    <a:pt x="981" y="2915"/>
                    <a:pt x="1075" y="2803"/>
                    <a:pt x="1118" y="2640"/>
                  </a:cubicBezTo>
                  <a:cubicBezTo>
                    <a:pt x="1187" y="2356"/>
                    <a:pt x="1041" y="1892"/>
                    <a:pt x="1213" y="1660"/>
                  </a:cubicBezTo>
                  <a:cubicBezTo>
                    <a:pt x="1230" y="1625"/>
                    <a:pt x="1247" y="1617"/>
                    <a:pt x="1273" y="1600"/>
                  </a:cubicBezTo>
                  <a:cubicBezTo>
                    <a:pt x="1308" y="1582"/>
                    <a:pt x="1351" y="1565"/>
                    <a:pt x="1411" y="1548"/>
                  </a:cubicBezTo>
                  <a:cubicBezTo>
                    <a:pt x="1497" y="1505"/>
                    <a:pt x="1591" y="1496"/>
                    <a:pt x="1677" y="1505"/>
                  </a:cubicBezTo>
                  <a:cubicBezTo>
                    <a:pt x="2081" y="1531"/>
                    <a:pt x="2468" y="1814"/>
                    <a:pt x="2872" y="1694"/>
                  </a:cubicBezTo>
                  <a:cubicBezTo>
                    <a:pt x="3044" y="1634"/>
                    <a:pt x="3164" y="1548"/>
                    <a:pt x="3250" y="1436"/>
                  </a:cubicBezTo>
                  <a:cubicBezTo>
                    <a:pt x="3379" y="1264"/>
                    <a:pt x="3439" y="1058"/>
                    <a:pt x="3491" y="869"/>
                  </a:cubicBezTo>
                  <a:cubicBezTo>
                    <a:pt x="3534" y="740"/>
                    <a:pt x="3577" y="628"/>
                    <a:pt x="3672" y="577"/>
                  </a:cubicBezTo>
                  <a:cubicBezTo>
                    <a:pt x="3818" y="491"/>
                    <a:pt x="3972" y="491"/>
                    <a:pt x="4136" y="525"/>
                  </a:cubicBezTo>
                  <a:cubicBezTo>
                    <a:pt x="4523" y="620"/>
                    <a:pt x="4927" y="912"/>
                    <a:pt x="5279" y="955"/>
                  </a:cubicBezTo>
                  <a:cubicBezTo>
                    <a:pt x="5374" y="963"/>
                    <a:pt x="5442" y="929"/>
                    <a:pt x="5494" y="860"/>
                  </a:cubicBezTo>
                  <a:cubicBezTo>
                    <a:pt x="5554" y="774"/>
                    <a:pt x="5580" y="637"/>
                    <a:pt x="5606" y="508"/>
                  </a:cubicBezTo>
                  <a:cubicBezTo>
                    <a:pt x="5631" y="396"/>
                    <a:pt x="5649" y="284"/>
                    <a:pt x="5717" y="241"/>
                  </a:cubicBezTo>
                  <a:cubicBezTo>
                    <a:pt x="5846" y="147"/>
                    <a:pt x="6027" y="164"/>
                    <a:pt x="6216" y="224"/>
                  </a:cubicBezTo>
                  <a:cubicBezTo>
                    <a:pt x="6431" y="284"/>
                    <a:pt x="6654" y="413"/>
                    <a:pt x="6835" y="499"/>
                  </a:cubicBezTo>
                  <a:cubicBezTo>
                    <a:pt x="6895" y="525"/>
                    <a:pt x="6947" y="542"/>
                    <a:pt x="6998" y="559"/>
                  </a:cubicBezTo>
                  <a:cubicBezTo>
                    <a:pt x="7015" y="577"/>
                    <a:pt x="7050" y="559"/>
                    <a:pt x="7058" y="542"/>
                  </a:cubicBezTo>
                  <a:cubicBezTo>
                    <a:pt x="7067" y="525"/>
                    <a:pt x="7058" y="499"/>
                    <a:pt x="7041" y="482"/>
                  </a:cubicBezTo>
                  <a:cubicBezTo>
                    <a:pt x="6998" y="456"/>
                    <a:pt x="6955" y="413"/>
                    <a:pt x="6895" y="379"/>
                  </a:cubicBezTo>
                  <a:cubicBezTo>
                    <a:pt x="6723" y="267"/>
                    <a:pt x="6482" y="147"/>
                    <a:pt x="6259" y="78"/>
                  </a:cubicBezTo>
                  <a:cubicBezTo>
                    <a:pt x="6027" y="9"/>
                    <a:pt x="5795" y="1"/>
                    <a:pt x="5640" y="112"/>
                  </a:cubicBezTo>
                  <a:cubicBezTo>
                    <a:pt x="5494" y="216"/>
                    <a:pt x="5494" y="516"/>
                    <a:pt x="5417" y="706"/>
                  </a:cubicBezTo>
                  <a:cubicBezTo>
                    <a:pt x="5391" y="757"/>
                    <a:pt x="5365" y="800"/>
                    <a:pt x="5296" y="800"/>
                  </a:cubicBezTo>
                  <a:cubicBezTo>
                    <a:pt x="4952" y="774"/>
                    <a:pt x="4548" y="491"/>
                    <a:pt x="4170" y="405"/>
                  </a:cubicBezTo>
                  <a:cubicBezTo>
                    <a:pt x="3972" y="362"/>
                    <a:pt x="3792" y="370"/>
                    <a:pt x="3620" y="465"/>
                  </a:cubicBezTo>
                  <a:cubicBezTo>
                    <a:pt x="3500" y="525"/>
                    <a:pt x="3439" y="663"/>
                    <a:pt x="3379" y="826"/>
                  </a:cubicBezTo>
                  <a:cubicBezTo>
                    <a:pt x="3319" y="989"/>
                    <a:pt x="3268" y="1187"/>
                    <a:pt x="3147" y="1342"/>
                  </a:cubicBezTo>
                  <a:cubicBezTo>
                    <a:pt x="3078" y="1436"/>
                    <a:pt x="2975" y="1505"/>
                    <a:pt x="2838" y="1548"/>
                  </a:cubicBezTo>
                  <a:cubicBezTo>
                    <a:pt x="2451" y="1660"/>
                    <a:pt x="2081" y="1376"/>
                    <a:pt x="1686" y="1359"/>
                  </a:cubicBezTo>
                  <a:cubicBezTo>
                    <a:pt x="1583" y="1359"/>
                    <a:pt x="1480" y="1367"/>
                    <a:pt x="1368" y="1410"/>
                  </a:cubicBezTo>
                  <a:cubicBezTo>
                    <a:pt x="1308" y="1436"/>
                    <a:pt x="1256" y="1445"/>
                    <a:pt x="1213" y="1471"/>
                  </a:cubicBezTo>
                  <a:cubicBezTo>
                    <a:pt x="1170" y="1488"/>
                    <a:pt x="1144" y="1514"/>
                    <a:pt x="1118" y="1565"/>
                  </a:cubicBezTo>
                  <a:cubicBezTo>
                    <a:pt x="947" y="1814"/>
                    <a:pt x="1084" y="2304"/>
                    <a:pt x="1024" y="2588"/>
                  </a:cubicBezTo>
                  <a:cubicBezTo>
                    <a:pt x="998" y="2708"/>
                    <a:pt x="929" y="2786"/>
                    <a:pt x="757" y="2769"/>
                  </a:cubicBezTo>
                  <a:cubicBezTo>
                    <a:pt x="628" y="2760"/>
                    <a:pt x="508" y="2734"/>
                    <a:pt x="388" y="2691"/>
                  </a:cubicBezTo>
                  <a:cubicBezTo>
                    <a:pt x="267" y="2657"/>
                    <a:pt x="147" y="2605"/>
                    <a:pt x="35" y="2537"/>
                  </a:cubicBezTo>
                  <a:lnTo>
                    <a:pt x="18" y="2537"/>
                  </a:lnTo>
                  <a:cubicBezTo>
                    <a:pt x="1" y="2571"/>
                    <a:pt x="1" y="2571"/>
                    <a:pt x="10" y="25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327585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5" name="Google Shape;1805;p46"/>
          <p:cNvSpPr txBox="1">
            <a:spLocks noGrp="1"/>
          </p:cNvSpPr>
          <p:nvPr>
            <p:ph type="title"/>
          </p:nvPr>
        </p:nvSpPr>
        <p:spPr>
          <a:xfrm>
            <a:off x="720000" y="33254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ÔN BÀI CŨ </a:t>
            </a:r>
          </a:p>
        </p:txBody>
      </p:sp>
      <p:sp>
        <p:nvSpPr>
          <p:cNvPr id="19" name="TextBox 18">
            <a:extLst>
              <a:ext uri="{FF2B5EF4-FFF2-40B4-BE49-F238E27FC236}">
                <a16:creationId xmlns:a16="http://schemas.microsoft.com/office/drawing/2014/main" xmlns="" id="{31C34390-3A8B-EBD6-FA94-5586072EA5B2}"/>
              </a:ext>
            </a:extLst>
          </p:cNvPr>
          <p:cNvSpPr txBox="1"/>
          <p:nvPr/>
        </p:nvSpPr>
        <p:spPr>
          <a:xfrm>
            <a:off x="720000" y="1098523"/>
            <a:ext cx="7704000" cy="1553054"/>
          </a:xfrm>
          <a:prstGeom prst="rect">
            <a:avLst/>
          </a:prstGeom>
          <a:noFill/>
        </p:spPr>
        <p:txBody>
          <a:bodyPr wrap="square">
            <a:spAutoFit/>
          </a:bodyPr>
          <a:lstStyle/>
          <a:p>
            <a:pPr algn="just">
              <a:lnSpc>
                <a:spcPct val="150000"/>
              </a:lnSpc>
            </a:pPr>
            <a:r>
              <a:rPr lang="vi-VN" sz="2200"/>
              <a:t>Câu nói này khuyên chúng ta phải luôn ghi nhớ công lao sinh thành và nuôi dưỡng của cha mẹ cũng như công lao dạy dỗ của thầy cô giáo.</a:t>
            </a:r>
            <a:endParaRPr lang="en-US" sz="2200"/>
          </a:p>
        </p:txBody>
      </p:sp>
      <p:sp>
        <p:nvSpPr>
          <p:cNvPr id="4" name="Freeform 5">
            <a:extLst>
              <a:ext uri="{FF2B5EF4-FFF2-40B4-BE49-F238E27FC236}">
                <a16:creationId xmlns:a16="http://schemas.microsoft.com/office/drawing/2014/main" xmlns="" id="{12C66B89-1881-5009-67EF-32589712C98C}"/>
              </a:ext>
            </a:extLst>
          </p:cNvPr>
          <p:cNvSpPr/>
          <p:nvPr/>
        </p:nvSpPr>
        <p:spPr>
          <a:xfrm>
            <a:off x="1520371" y="3201226"/>
            <a:ext cx="6103257" cy="1609734"/>
          </a:xfrm>
          <a:custGeom>
            <a:avLst/>
            <a:gdLst/>
            <a:ahLst/>
            <a:cxnLst/>
            <a:rect l="l" t="t" r="r" b="b"/>
            <a:pathLst>
              <a:path w="7315200" h="1929384">
                <a:moveTo>
                  <a:pt x="0" y="0"/>
                </a:moveTo>
                <a:lnTo>
                  <a:pt x="7315200" y="0"/>
                </a:lnTo>
                <a:lnTo>
                  <a:pt x="7315200" y="1929384"/>
                </a:lnTo>
                <a:lnTo>
                  <a:pt x="0" y="19293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9989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5" name="Google Shape;1805;p46"/>
          <p:cNvSpPr txBox="1">
            <a:spLocks noGrp="1"/>
          </p:cNvSpPr>
          <p:nvPr>
            <p:ph type="title"/>
          </p:nvPr>
        </p:nvSpPr>
        <p:spPr>
          <a:xfrm>
            <a:off x="720000" y="33254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KHỞI ĐỘNG </a:t>
            </a:r>
          </a:p>
        </p:txBody>
      </p:sp>
      <p:pic>
        <p:nvPicPr>
          <p:cNvPr id="3" name="Picture 2">
            <a:extLst>
              <a:ext uri="{FF2B5EF4-FFF2-40B4-BE49-F238E27FC236}">
                <a16:creationId xmlns:a16="http://schemas.microsoft.com/office/drawing/2014/main" xmlns="" id="{47AFB39D-2770-E3FD-5866-EE50F791D9E0}"/>
              </a:ext>
            </a:extLst>
          </p:cNvPr>
          <p:cNvPicPr>
            <a:picLocks noChangeAspect="1"/>
          </p:cNvPicPr>
          <p:nvPr/>
        </p:nvPicPr>
        <p:blipFill rotWithShape="1">
          <a:blip r:embed="rId3"/>
          <a:srcRect t="2245"/>
          <a:stretch/>
        </p:blipFill>
        <p:spPr>
          <a:xfrm>
            <a:off x="196055" y="1821543"/>
            <a:ext cx="4969921" cy="2749933"/>
          </a:xfrm>
          <a:prstGeom prst="rect">
            <a:avLst/>
          </a:prstGeom>
        </p:spPr>
      </p:pic>
      <p:sp>
        <p:nvSpPr>
          <p:cNvPr id="5" name="TextBox 4">
            <a:extLst>
              <a:ext uri="{FF2B5EF4-FFF2-40B4-BE49-F238E27FC236}">
                <a16:creationId xmlns:a16="http://schemas.microsoft.com/office/drawing/2014/main" xmlns="" id="{AF9D7B8A-90CE-8CA7-4488-CBEF8864C11B}"/>
              </a:ext>
            </a:extLst>
          </p:cNvPr>
          <p:cNvSpPr txBox="1"/>
          <p:nvPr/>
        </p:nvSpPr>
        <p:spPr>
          <a:xfrm>
            <a:off x="720000" y="1094696"/>
            <a:ext cx="7704000" cy="537391"/>
          </a:xfrm>
          <a:prstGeom prst="rect">
            <a:avLst/>
          </a:prstGeom>
          <a:noFill/>
        </p:spPr>
        <p:txBody>
          <a:bodyPr wrap="square">
            <a:spAutoFit/>
          </a:bodyPr>
          <a:lstStyle/>
          <a:p>
            <a:pPr algn="ctr">
              <a:lnSpc>
                <a:spcPct val="150000"/>
              </a:lnSpc>
            </a:pPr>
            <a:r>
              <a:rPr lang="en-US" sz="2200"/>
              <a:t>Quan sát hình ảnh và trả lời câu hỏi:</a:t>
            </a:r>
          </a:p>
        </p:txBody>
      </p:sp>
      <p:sp>
        <p:nvSpPr>
          <p:cNvPr id="6" name="Speech Bubble: Rectangle 5">
            <a:extLst>
              <a:ext uri="{FF2B5EF4-FFF2-40B4-BE49-F238E27FC236}">
                <a16:creationId xmlns:a16="http://schemas.microsoft.com/office/drawing/2014/main" xmlns="" id="{E77F8A44-6663-2AE6-382A-EFDCC749D63C}"/>
              </a:ext>
            </a:extLst>
          </p:cNvPr>
          <p:cNvSpPr/>
          <p:nvPr/>
        </p:nvSpPr>
        <p:spPr>
          <a:xfrm>
            <a:off x="5377543" y="1821543"/>
            <a:ext cx="3418002" cy="936171"/>
          </a:xfrm>
          <a:prstGeom prst="wedgeRectCallout">
            <a:avLst>
              <a:gd name="adj1" fmla="val -64359"/>
              <a:gd name="adj2" fmla="val 46719"/>
            </a:avLst>
          </a:prstGeom>
          <a:solidFill>
            <a:srgbClr val="FEFEFE"/>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Em nhìn thấy gì trong tranh minh hoạ?</a:t>
            </a:r>
          </a:p>
        </p:txBody>
      </p:sp>
      <p:sp>
        <p:nvSpPr>
          <p:cNvPr id="7" name="Speech Bubble: Rectangle 6">
            <a:extLst>
              <a:ext uri="{FF2B5EF4-FFF2-40B4-BE49-F238E27FC236}">
                <a16:creationId xmlns:a16="http://schemas.microsoft.com/office/drawing/2014/main" xmlns="" id="{14A560D9-7C7B-8DD1-559D-A913163738CC}"/>
              </a:ext>
            </a:extLst>
          </p:cNvPr>
          <p:cNvSpPr/>
          <p:nvPr/>
        </p:nvSpPr>
        <p:spPr>
          <a:xfrm>
            <a:off x="5377543" y="3120048"/>
            <a:ext cx="3418002" cy="1451428"/>
          </a:xfrm>
          <a:prstGeom prst="wedgeRectCallout">
            <a:avLst>
              <a:gd name="adj1" fmla="val -63297"/>
              <a:gd name="adj2" fmla="val -44281"/>
            </a:avLst>
          </a:prstGeom>
          <a:solidFill>
            <a:srgbClr val="FEFEFE"/>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Đoán xem những người trong tranh là ai? Họ đang ở đâu và làm gì?</a:t>
            </a:r>
          </a:p>
        </p:txBody>
      </p:sp>
    </p:spTree>
    <p:extLst>
      <p:ext uri="{BB962C8B-B14F-4D97-AF65-F5344CB8AC3E}">
        <p14:creationId xmlns:p14="http://schemas.microsoft.com/office/powerpoint/2010/main" val="248520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pic>
        <p:nvPicPr>
          <p:cNvPr id="3" name="Picture 2">
            <a:extLst>
              <a:ext uri="{FF2B5EF4-FFF2-40B4-BE49-F238E27FC236}">
                <a16:creationId xmlns:a16="http://schemas.microsoft.com/office/drawing/2014/main" xmlns="" id="{47AFB39D-2770-E3FD-5866-EE50F791D9E0}"/>
              </a:ext>
            </a:extLst>
          </p:cNvPr>
          <p:cNvPicPr>
            <a:picLocks noChangeAspect="1"/>
          </p:cNvPicPr>
          <p:nvPr/>
        </p:nvPicPr>
        <p:blipFill rotWithShape="1">
          <a:blip r:embed="rId3"/>
          <a:srcRect t="2245"/>
          <a:stretch/>
        </p:blipFill>
        <p:spPr>
          <a:xfrm>
            <a:off x="302907" y="173456"/>
            <a:ext cx="4334409" cy="2398294"/>
          </a:xfrm>
          <a:prstGeom prst="rect">
            <a:avLst/>
          </a:prstGeom>
        </p:spPr>
      </p:pic>
      <p:sp>
        <p:nvSpPr>
          <p:cNvPr id="5" name="TextBox 4">
            <a:extLst>
              <a:ext uri="{FF2B5EF4-FFF2-40B4-BE49-F238E27FC236}">
                <a16:creationId xmlns:a16="http://schemas.microsoft.com/office/drawing/2014/main" xmlns="" id="{AF9D7B8A-90CE-8CA7-4488-CBEF8864C11B}"/>
              </a:ext>
            </a:extLst>
          </p:cNvPr>
          <p:cNvSpPr txBox="1"/>
          <p:nvPr/>
        </p:nvSpPr>
        <p:spPr>
          <a:xfrm>
            <a:off x="4746172" y="740841"/>
            <a:ext cx="3643086"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t>Tranh vẽ một người đàn ông và một cậu bé đang ngồi trên toa tàu.  </a:t>
            </a:r>
          </a:p>
        </p:txBody>
      </p:sp>
      <p:sp>
        <p:nvSpPr>
          <p:cNvPr id="8" name="TextBox 7">
            <a:extLst>
              <a:ext uri="{FF2B5EF4-FFF2-40B4-BE49-F238E27FC236}">
                <a16:creationId xmlns:a16="http://schemas.microsoft.com/office/drawing/2014/main" xmlns="" id="{8CAF03E1-B99D-1D97-69E0-52EB670A0DDC}"/>
              </a:ext>
            </a:extLst>
          </p:cNvPr>
          <p:cNvSpPr txBox="1"/>
          <p:nvPr/>
        </p:nvSpPr>
        <p:spPr>
          <a:xfrm>
            <a:off x="351025" y="2794613"/>
            <a:ext cx="8441950"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t>Qua khung cửa có thể nhìn thấy quang cảnh bên ngoài, có núi, có cây, có tuyết rơi,…</a:t>
            </a:r>
          </a:p>
          <a:p>
            <a:pPr marL="342900" indent="-342900" algn="just">
              <a:lnSpc>
                <a:spcPct val="150000"/>
              </a:lnSpc>
              <a:buFont typeface="Wingdings" panose="05000000000000000000" pitchFamily="2" charset="2"/>
              <a:buChar char="§"/>
            </a:pPr>
            <a:r>
              <a:rPr lang="en-US" sz="2000"/>
              <a:t>Cậu bé đang rất chăm chú lắng nghe người đàn ông kể chuyện. </a:t>
            </a:r>
          </a:p>
        </p:txBody>
      </p:sp>
    </p:spTree>
    <p:extLst>
      <p:ext uri="{BB962C8B-B14F-4D97-AF65-F5344CB8AC3E}">
        <p14:creationId xmlns:p14="http://schemas.microsoft.com/office/powerpoint/2010/main" val="256475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pSp>
        <p:nvGrpSpPr>
          <p:cNvPr id="1358" name="Google Shape;1358;p37"/>
          <p:cNvGrpSpPr/>
          <p:nvPr/>
        </p:nvGrpSpPr>
        <p:grpSpPr>
          <a:xfrm>
            <a:off x="6423312" y="2371386"/>
            <a:ext cx="2606834" cy="2772114"/>
            <a:chOff x="5282824" y="1716722"/>
            <a:chExt cx="3265011" cy="3472021"/>
          </a:xfrm>
        </p:grpSpPr>
        <p:grpSp>
          <p:nvGrpSpPr>
            <p:cNvPr id="1359" name="Google Shape;1359;p37"/>
            <p:cNvGrpSpPr/>
            <p:nvPr/>
          </p:nvGrpSpPr>
          <p:grpSpPr>
            <a:xfrm>
              <a:off x="5282824" y="1716722"/>
              <a:ext cx="3265011" cy="3472021"/>
              <a:chOff x="5403745" y="1861659"/>
              <a:chExt cx="2583078" cy="2746852"/>
            </a:xfrm>
          </p:grpSpPr>
          <p:grpSp>
            <p:nvGrpSpPr>
              <p:cNvPr id="1360" name="Google Shape;1360;p37"/>
              <p:cNvGrpSpPr/>
              <p:nvPr/>
            </p:nvGrpSpPr>
            <p:grpSpPr>
              <a:xfrm flipH="1">
                <a:off x="5427002" y="2916139"/>
                <a:ext cx="737650" cy="919028"/>
                <a:chOff x="7813551" y="3160149"/>
                <a:chExt cx="709620" cy="884106"/>
              </a:xfrm>
            </p:grpSpPr>
            <p:sp>
              <p:nvSpPr>
                <p:cNvPr id="1361" name="Google Shape;1361;p37"/>
                <p:cNvSpPr/>
                <p:nvPr/>
              </p:nvSpPr>
              <p:spPr>
                <a:xfrm>
                  <a:off x="7813551" y="3964170"/>
                  <a:ext cx="298451" cy="80085"/>
                </a:xfrm>
                <a:custGeom>
                  <a:avLst/>
                  <a:gdLst/>
                  <a:ahLst/>
                  <a:cxnLst/>
                  <a:rect l="l" t="t" r="r" b="b"/>
                  <a:pathLst>
                    <a:path w="6190" h="1661" extrusionOk="0">
                      <a:moveTo>
                        <a:pt x="43" y="104"/>
                      </a:moveTo>
                      <a:cubicBezTo>
                        <a:pt x="834" y="439"/>
                        <a:pt x="1565" y="904"/>
                        <a:pt x="2373" y="1161"/>
                      </a:cubicBezTo>
                      <a:cubicBezTo>
                        <a:pt x="3215" y="1445"/>
                        <a:pt x="4221" y="1660"/>
                        <a:pt x="5072" y="1583"/>
                      </a:cubicBezTo>
                      <a:cubicBezTo>
                        <a:pt x="5502" y="1540"/>
                        <a:pt x="6190" y="1333"/>
                        <a:pt x="5571" y="766"/>
                      </a:cubicBezTo>
                      <a:cubicBezTo>
                        <a:pt x="5064" y="379"/>
                        <a:pt x="4333" y="276"/>
                        <a:pt x="3731" y="181"/>
                      </a:cubicBezTo>
                      <a:cubicBezTo>
                        <a:pt x="2485" y="53"/>
                        <a:pt x="1230" y="1"/>
                        <a:pt x="0" y="7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7906797" y="3904095"/>
                  <a:ext cx="276899" cy="53904"/>
                </a:xfrm>
                <a:custGeom>
                  <a:avLst/>
                  <a:gdLst/>
                  <a:ahLst/>
                  <a:cxnLst/>
                  <a:rect l="l" t="t" r="r" b="b"/>
                  <a:pathLst>
                    <a:path w="5743" h="1118" extrusionOk="0">
                      <a:moveTo>
                        <a:pt x="1" y="319"/>
                      </a:moveTo>
                      <a:cubicBezTo>
                        <a:pt x="723" y="499"/>
                        <a:pt x="1496" y="637"/>
                        <a:pt x="2218" y="826"/>
                      </a:cubicBezTo>
                      <a:cubicBezTo>
                        <a:pt x="3035" y="998"/>
                        <a:pt x="3912" y="1118"/>
                        <a:pt x="4677" y="972"/>
                      </a:cubicBezTo>
                      <a:cubicBezTo>
                        <a:pt x="4969" y="920"/>
                        <a:pt x="5743" y="774"/>
                        <a:pt x="5098" y="370"/>
                      </a:cubicBezTo>
                      <a:cubicBezTo>
                        <a:pt x="4582" y="69"/>
                        <a:pt x="3972" y="61"/>
                        <a:pt x="3413" y="0"/>
                      </a:cubicBezTo>
                      <a:cubicBezTo>
                        <a:pt x="2382" y="35"/>
                        <a:pt x="1247" y="86"/>
                        <a:pt x="241" y="23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7987604" y="3812488"/>
                  <a:ext cx="262000" cy="60172"/>
                </a:xfrm>
                <a:custGeom>
                  <a:avLst/>
                  <a:gdLst/>
                  <a:ahLst/>
                  <a:cxnLst/>
                  <a:rect l="l" t="t" r="r" b="b"/>
                  <a:pathLst>
                    <a:path w="5434" h="1248" extrusionOk="0">
                      <a:moveTo>
                        <a:pt x="1" y="654"/>
                      </a:moveTo>
                      <a:lnTo>
                        <a:pt x="2047" y="1118"/>
                      </a:lnTo>
                      <a:cubicBezTo>
                        <a:pt x="2459" y="1161"/>
                        <a:pt x="2872" y="1204"/>
                        <a:pt x="3250" y="1221"/>
                      </a:cubicBezTo>
                      <a:cubicBezTo>
                        <a:pt x="3757" y="1247"/>
                        <a:pt x="4325" y="1221"/>
                        <a:pt x="4780" y="1015"/>
                      </a:cubicBezTo>
                      <a:cubicBezTo>
                        <a:pt x="5434" y="688"/>
                        <a:pt x="4333" y="216"/>
                        <a:pt x="4015" y="147"/>
                      </a:cubicBezTo>
                      <a:cubicBezTo>
                        <a:pt x="2863" y="1"/>
                        <a:pt x="1333" y="207"/>
                        <a:pt x="293" y="60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8078777" y="3709695"/>
                  <a:ext cx="245848" cy="56026"/>
                </a:xfrm>
                <a:custGeom>
                  <a:avLst/>
                  <a:gdLst/>
                  <a:ahLst/>
                  <a:cxnLst/>
                  <a:rect l="l" t="t" r="r" b="b"/>
                  <a:pathLst>
                    <a:path w="5099" h="1162" extrusionOk="0">
                      <a:moveTo>
                        <a:pt x="1" y="826"/>
                      </a:moveTo>
                      <a:lnTo>
                        <a:pt x="2202" y="1144"/>
                      </a:lnTo>
                      <a:cubicBezTo>
                        <a:pt x="2949" y="1161"/>
                        <a:pt x="3706" y="1101"/>
                        <a:pt x="4351" y="860"/>
                      </a:cubicBezTo>
                      <a:cubicBezTo>
                        <a:pt x="4694" y="757"/>
                        <a:pt x="5099" y="525"/>
                        <a:pt x="4488" y="233"/>
                      </a:cubicBezTo>
                      <a:cubicBezTo>
                        <a:pt x="4445" y="199"/>
                        <a:pt x="4351" y="224"/>
                        <a:pt x="4265" y="156"/>
                      </a:cubicBezTo>
                      <a:cubicBezTo>
                        <a:pt x="3818" y="1"/>
                        <a:pt x="3336" y="87"/>
                        <a:pt x="2898" y="207"/>
                      </a:cubicBezTo>
                      <a:cubicBezTo>
                        <a:pt x="1987" y="336"/>
                        <a:pt x="947" y="448"/>
                        <a:pt x="96" y="80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a:off x="8138081" y="3641328"/>
                  <a:ext cx="235868" cy="48938"/>
                </a:xfrm>
                <a:custGeom>
                  <a:avLst/>
                  <a:gdLst/>
                  <a:ahLst/>
                  <a:cxnLst/>
                  <a:rect l="l" t="t" r="r" b="b"/>
                  <a:pathLst>
                    <a:path w="4892" h="1015" extrusionOk="0">
                      <a:moveTo>
                        <a:pt x="396" y="740"/>
                      </a:moveTo>
                      <a:cubicBezTo>
                        <a:pt x="1530" y="972"/>
                        <a:pt x="2794" y="1015"/>
                        <a:pt x="3851" y="817"/>
                      </a:cubicBezTo>
                      <a:cubicBezTo>
                        <a:pt x="4144" y="766"/>
                        <a:pt x="4427" y="714"/>
                        <a:pt x="4685" y="542"/>
                      </a:cubicBezTo>
                      <a:lnTo>
                        <a:pt x="4891" y="422"/>
                      </a:lnTo>
                      <a:cubicBezTo>
                        <a:pt x="4582" y="0"/>
                        <a:pt x="3826" y="61"/>
                        <a:pt x="3396" y="95"/>
                      </a:cubicBezTo>
                      <a:cubicBezTo>
                        <a:pt x="2209" y="198"/>
                        <a:pt x="1109" y="645"/>
                        <a:pt x="0" y="8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a:off x="8220527" y="3523637"/>
                  <a:ext cx="230082" cy="63837"/>
                </a:xfrm>
                <a:custGeom>
                  <a:avLst/>
                  <a:gdLst/>
                  <a:ahLst/>
                  <a:cxnLst/>
                  <a:rect l="l" t="t" r="r" b="b"/>
                  <a:pathLst>
                    <a:path w="4772" h="1324" extrusionOk="0">
                      <a:moveTo>
                        <a:pt x="1" y="1247"/>
                      </a:moveTo>
                      <a:cubicBezTo>
                        <a:pt x="654" y="1281"/>
                        <a:pt x="1299" y="1324"/>
                        <a:pt x="1969" y="1281"/>
                      </a:cubicBezTo>
                      <a:cubicBezTo>
                        <a:pt x="2666" y="1272"/>
                        <a:pt x="3371" y="1264"/>
                        <a:pt x="4032" y="937"/>
                      </a:cubicBezTo>
                      <a:cubicBezTo>
                        <a:pt x="4333" y="800"/>
                        <a:pt x="4772" y="679"/>
                        <a:pt x="4256" y="370"/>
                      </a:cubicBezTo>
                      <a:cubicBezTo>
                        <a:pt x="4213" y="344"/>
                        <a:pt x="4075" y="327"/>
                        <a:pt x="4032" y="292"/>
                      </a:cubicBezTo>
                      <a:cubicBezTo>
                        <a:pt x="2812" y="0"/>
                        <a:pt x="1273" y="568"/>
                        <a:pt x="233" y="96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8303842" y="3411731"/>
                  <a:ext cx="204383" cy="67163"/>
                </a:xfrm>
                <a:custGeom>
                  <a:avLst/>
                  <a:gdLst/>
                  <a:ahLst/>
                  <a:cxnLst/>
                  <a:rect l="l" t="t" r="r" b="b"/>
                  <a:pathLst>
                    <a:path w="4239" h="1393" extrusionOk="0">
                      <a:moveTo>
                        <a:pt x="1" y="1393"/>
                      </a:moveTo>
                      <a:cubicBezTo>
                        <a:pt x="594" y="1204"/>
                        <a:pt x="1239" y="1247"/>
                        <a:pt x="1866" y="1169"/>
                      </a:cubicBezTo>
                      <a:cubicBezTo>
                        <a:pt x="2485" y="1092"/>
                        <a:pt x="3113" y="937"/>
                        <a:pt x="3680" y="628"/>
                      </a:cubicBezTo>
                      <a:cubicBezTo>
                        <a:pt x="3731" y="585"/>
                        <a:pt x="4239" y="327"/>
                        <a:pt x="4196" y="292"/>
                      </a:cubicBezTo>
                      <a:cubicBezTo>
                        <a:pt x="4050" y="0"/>
                        <a:pt x="3241" y="112"/>
                        <a:pt x="3001" y="112"/>
                      </a:cubicBezTo>
                      <a:cubicBezTo>
                        <a:pt x="1995" y="258"/>
                        <a:pt x="1024" y="800"/>
                        <a:pt x="164" y="124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8362711" y="3160149"/>
                  <a:ext cx="160460" cy="226321"/>
                </a:xfrm>
                <a:custGeom>
                  <a:avLst/>
                  <a:gdLst/>
                  <a:ahLst/>
                  <a:cxnLst/>
                  <a:rect l="l" t="t" r="r" b="b"/>
                  <a:pathLst>
                    <a:path w="3328" h="4694" extrusionOk="0">
                      <a:moveTo>
                        <a:pt x="35" y="4445"/>
                      </a:moveTo>
                      <a:cubicBezTo>
                        <a:pt x="989" y="4075"/>
                        <a:pt x="1943" y="3611"/>
                        <a:pt x="2691" y="2992"/>
                      </a:cubicBezTo>
                      <a:cubicBezTo>
                        <a:pt x="2743" y="2940"/>
                        <a:pt x="3327" y="2467"/>
                        <a:pt x="3250" y="2407"/>
                      </a:cubicBezTo>
                      <a:cubicBezTo>
                        <a:pt x="3104" y="2106"/>
                        <a:pt x="2442" y="2433"/>
                        <a:pt x="2296" y="2502"/>
                      </a:cubicBezTo>
                      <a:cubicBezTo>
                        <a:pt x="1487" y="2889"/>
                        <a:pt x="740" y="3516"/>
                        <a:pt x="129" y="4152"/>
                      </a:cubicBezTo>
                      <a:cubicBezTo>
                        <a:pt x="78" y="4204"/>
                        <a:pt x="198" y="4015"/>
                        <a:pt x="250" y="3963"/>
                      </a:cubicBezTo>
                      <a:cubicBezTo>
                        <a:pt x="301" y="3920"/>
                        <a:pt x="361" y="3869"/>
                        <a:pt x="370" y="3783"/>
                      </a:cubicBezTo>
                      <a:cubicBezTo>
                        <a:pt x="551" y="3551"/>
                        <a:pt x="714" y="3396"/>
                        <a:pt x="886" y="3164"/>
                      </a:cubicBezTo>
                      <a:cubicBezTo>
                        <a:pt x="1359" y="2510"/>
                        <a:pt x="1935" y="1763"/>
                        <a:pt x="2141" y="997"/>
                      </a:cubicBezTo>
                      <a:cubicBezTo>
                        <a:pt x="2158" y="920"/>
                        <a:pt x="2296" y="293"/>
                        <a:pt x="2115" y="241"/>
                      </a:cubicBezTo>
                      <a:cubicBezTo>
                        <a:pt x="1685" y="0"/>
                        <a:pt x="1281" y="800"/>
                        <a:pt x="1161" y="980"/>
                      </a:cubicBezTo>
                      <a:cubicBezTo>
                        <a:pt x="542" y="1977"/>
                        <a:pt x="327" y="3473"/>
                        <a:pt x="0" y="4694"/>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8278963" y="3246356"/>
                  <a:ext cx="51879" cy="238375"/>
                </a:xfrm>
                <a:custGeom>
                  <a:avLst/>
                  <a:gdLst/>
                  <a:ahLst/>
                  <a:cxnLst/>
                  <a:rect l="l" t="t" r="r" b="b"/>
                  <a:pathLst>
                    <a:path w="1076" h="4944" extrusionOk="0">
                      <a:moveTo>
                        <a:pt x="310" y="4943"/>
                      </a:moveTo>
                      <a:cubicBezTo>
                        <a:pt x="904" y="4109"/>
                        <a:pt x="1075" y="2304"/>
                        <a:pt x="1007" y="1238"/>
                      </a:cubicBezTo>
                      <a:cubicBezTo>
                        <a:pt x="998" y="954"/>
                        <a:pt x="955" y="0"/>
                        <a:pt x="448" y="250"/>
                      </a:cubicBezTo>
                      <a:cubicBezTo>
                        <a:pt x="44" y="404"/>
                        <a:pt x="1" y="1023"/>
                        <a:pt x="35" y="1419"/>
                      </a:cubicBezTo>
                      <a:cubicBezTo>
                        <a:pt x="18" y="2502"/>
                        <a:pt x="474" y="3869"/>
                        <a:pt x="310" y="4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8185331" y="3364481"/>
                  <a:ext cx="55978" cy="231287"/>
                </a:xfrm>
                <a:custGeom>
                  <a:avLst/>
                  <a:gdLst/>
                  <a:ahLst/>
                  <a:cxnLst/>
                  <a:rect l="l" t="t" r="r" b="b"/>
                  <a:pathLst>
                    <a:path w="1161" h="4797" extrusionOk="0">
                      <a:moveTo>
                        <a:pt x="671" y="4677"/>
                      </a:moveTo>
                      <a:cubicBezTo>
                        <a:pt x="1100" y="3636"/>
                        <a:pt x="1161" y="2295"/>
                        <a:pt x="1040" y="1186"/>
                      </a:cubicBezTo>
                      <a:cubicBezTo>
                        <a:pt x="1023" y="989"/>
                        <a:pt x="937" y="0"/>
                        <a:pt x="507" y="43"/>
                      </a:cubicBezTo>
                      <a:cubicBezTo>
                        <a:pt x="86" y="86"/>
                        <a:pt x="26" y="774"/>
                        <a:pt x="17" y="1135"/>
                      </a:cubicBezTo>
                      <a:cubicBezTo>
                        <a:pt x="0" y="2227"/>
                        <a:pt x="482" y="3705"/>
                        <a:pt x="696" y="479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8084177" y="3435356"/>
                  <a:ext cx="74251" cy="266533"/>
                </a:xfrm>
                <a:custGeom>
                  <a:avLst/>
                  <a:gdLst/>
                  <a:ahLst/>
                  <a:cxnLst/>
                  <a:rect l="l" t="t" r="r" b="b"/>
                  <a:pathLst>
                    <a:path w="1540" h="5528" extrusionOk="0">
                      <a:moveTo>
                        <a:pt x="1110" y="5528"/>
                      </a:moveTo>
                      <a:cubicBezTo>
                        <a:pt x="1419" y="4384"/>
                        <a:pt x="1539" y="2631"/>
                        <a:pt x="1256" y="1401"/>
                      </a:cubicBezTo>
                      <a:cubicBezTo>
                        <a:pt x="1161" y="1049"/>
                        <a:pt x="757" y="0"/>
                        <a:pt x="293" y="568"/>
                      </a:cubicBezTo>
                      <a:cubicBezTo>
                        <a:pt x="1" y="989"/>
                        <a:pt x="52" y="1582"/>
                        <a:pt x="130" y="2012"/>
                      </a:cubicBezTo>
                      <a:cubicBezTo>
                        <a:pt x="302" y="3060"/>
                        <a:pt x="835" y="4212"/>
                        <a:pt x="963" y="523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8000863" y="3545188"/>
                  <a:ext cx="59738" cy="252839"/>
                </a:xfrm>
                <a:custGeom>
                  <a:avLst/>
                  <a:gdLst/>
                  <a:ahLst/>
                  <a:cxnLst/>
                  <a:rect l="l" t="t" r="r" b="b"/>
                  <a:pathLst>
                    <a:path w="1239" h="5244" extrusionOk="0">
                      <a:moveTo>
                        <a:pt x="757" y="5244"/>
                      </a:moveTo>
                      <a:cubicBezTo>
                        <a:pt x="1161" y="4444"/>
                        <a:pt x="1239" y="3310"/>
                        <a:pt x="1230" y="2381"/>
                      </a:cubicBezTo>
                      <a:cubicBezTo>
                        <a:pt x="1230" y="2098"/>
                        <a:pt x="1179" y="1788"/>
                        <a:pt x="1118" y="1556"/>
                      </a:cubicBezTo>
                      <a:cubicBezTo>
                        <a:pt x="1075" y="1247"/>
                        <a:pt x="646" y="0"/>
                        <a:pt x="216" y="679"/>
                      </a:cubicBezTo>
                      <a:cubicBezTo>
                        <a:pt x="164" y="731"/>
                        <a:pt x="156" y="808"/>
                        <a:pt x="130" y="980"/>
                      </a:cubicBezTo>
                      <a:cubicBezTo>
                        <a:pt x="1" y="1522"/>
                        <a:pt x="207" y="2046"/>
                        <a:pt x="310" y="2596"/>
                      </a:cubicBezTo>
                      <a:cubicBezTo>
                        <a:pt x="491" y="3284"/>
                        <a:pt x="809" y="3989"/>
                        <a:pt x="835" y="474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7910944" y="3634288"/>
                  <a:ext cx="73431" cy="251200"/>
                </a:xfrm>
                <a:custGeom>
                  <a:avLst/>
                  <a:gdLst/>
                  <a:ahLst/>
                  <a:cxnLst/>
                  <a:rect l="l" t="t" r="r" b="b"/>
                  <a:pathLst>
                    <a:path w="1523" h="5210" extrusionOk="0">
                      <a:moveTo>
                        <a:pt x="834" y="5055"/>
                      </a:moveTo>
                      <a:cubicBezTo>
                        <a:pt x="1410" y="4023"/>
                        <a:pt x="1522" y="2639"/>
                        <a:pt x="1273" y="1436"/>
                      </a:cubicBezTo>
                      <a:cubicBezTo>
                        <a:pt x="1221" y="1204"/>
                        <a:pt x="972" y="0"/>
                        <a:pt x="525" y="207"/>
                      </a:cubicBezTo>
                      <a:cubicBezTo>
                        <a:pt x="112" y="447"/>
                        <a:pt x="52" y="1135"/>
                        <a:pt x="35" y="1582"/>
                      </a:cubicBezTo>
                      <a:cubicBezTo>
                        <a:pt x="1" y="2760"/>
                        <a:pt x="508" y="4066"/>
                        <a:pt x="439" y="521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7821844" y="3699329"/>
                  <a:ext cx="61378" cy="269474"/>
                </a:xfrm>
                <a:custGeom>
                  <a:avLst/>
                  <a:gdLst/>
                  <a:ahLst/>
                  <a:cxnLst/>
                  <a:rect l="l" t="t" r="r" b="b"/>
                  <a:pathLst>
                    <a:path w="1273" h="5589" extrusionOk="0">
                      <a:moveTo>
                        <a:pt x="817" y="5219"/>
                      </a:moveTo>
                      <a:cubicBezTo>
                        <a:pt x="1221" y="4058"/>
                        <a:pt x="1273" y="2803"/>
                        <a:pt x="1066" y="1634"/>
                      </a:cubicBezTo>
                      <a:lnTo>
                        <a:pt x="1006" y="1402"/>
                      </a:lnTo>
                      <a:cubicBezTo>
                        <a:pt x="980" y="1290"/>
                        <a:pt x="748" y="1"/>
                        <a:pt x="353" y="439"/>
                      </a:cubicBezTo>
                      <a:cubicBezTo>
                        <a:pt x="0" y="904"/>
                        <a:pt x="43" y="1583"/>
                        <a:pt x="69" y="2064"/>
                      </a:cubicBezTo>
                      <a:cubicBezTo>
                        <a:pt x="129" y="3216"/>
                        <a:pt x="456" y="4480"/>
                        <a:pt x="344" y="5589"/>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7876953" y="3209473"/>
                  <a:ext cx="571203" cy="723707"/>
                </a:xfrm>
                <a:custGeom>
                  <a:avLst/>
                  <a:gdLst/>
                  <a:ahLst/>
                  <a:cxnLst/>
                  <a:rect l="l" t="t" r="r" b="b"/>
                  <a:pathLst>
                    <a:path w="11847" h="15010" extrusionOk="0">
                      <a:moveTo>
                        <a:pt x="9" y="14975"/>
                      </a:moveTo>
                      <a:cubicBezTo>
                        <a:pt x="26" y="14915"/>
                        <a:pt x="18" y="14897"/>
                        <a:pt x="44" y="14854"/>
                      </a:cubicBezTo>
                      <a:cubicBezTo>
                        <a:pt x="52" y="14846"/>
                        <a:pt x="61" y="14837"/>
                        <a:pt x="78" y="14820"/>
                      </a:cubicBezTo>
                      <a:cubicBezTo>
                        <a:pt x="155" y="14760"/>
                        <a:pt x="250" y="14717"/>
                        <a:pt x="336" y="14657"/>
                      </a:cubicBezTo>
                      <a:cubicBezTo>
                        <a:pt x="663" y="14433"/>
                        <a:pt x="981" y="14193"/>
                        <a:pt x="1290" y="13943"/>
                      </a:cubicBezTo>
                      <a:cubicBezTo>
                        <a:pt x="2029" y="13376"/>
                        <a:pt x="2708" y="12757"/>
                        <a:pt x="3362" y="12095"/>
                      </a:cubicBezTo>
                      <a:cubicBezTo>
                        <a:pt x="4376" y="11055"/>
                        <a:pt x="5313" y="9920"/>
                        <a:pt x="6267" y="8768"/>
                      </a:cubicBezTo>
                      <a:cubicBezTo>
                        <a:pt x="6688" y="8261"/>
                        <a:pt x="7058" y="7806"/>
                        <a:pt x="7402" y="7341"/>
                      </a:cubicBezTo>
                      <a:cubicBezTo>
                        <a:pt x="7746" y="6877"/>
                        <a:pt x="8081" y="6404"/>
                        <a:pt x="8442" y="5837"/>
                      </a:cubicBezTo>
                      <a:cubicBezTo>
                        <a:pt x="8743" y="5356"/>
                        <a:pt x="9190" y="4625"/>
                        <a:pt x="9697" y="3765"/>
                      </a:cubicBezTo>
                      <a:cubicBezTo>
                        <a:pt x="9955" y="3327"/>
                        <a:pt x="10230" y="2863"/>
                        <a:pt x="10514" y="2381"/>
                      </a:cubicBezTo>
                      <a:cubicBezTo>
                        <a:pt x="10944" y="1616"/>
                        <a:pt x="11391" y="808"/>
                        <a:pt x="11795" y="17"/>
                      </a:cubicBezTo>
                      <a:cubicBezTo>
                        <a:pt x="11795" y="9"/>
                        <a:pt x="11812" y="0"/>
                        <a:pt x="11829" y="9"/>
                      </a:cubicBezTo>
                      <a:cubicBezTo>
                        <a:pt x="11838" y="9"/>
                        <a:pt x="11846" y="26"/>
                        <a:pt x="11838" y="35"/>
                      </a:cubicBezTo>
                      <a:cubicBezTo>
                        <a:pt x="11382" y="1058"/>
                        <a:pt x="10858" y="2106"/>
                        <a:pt x="10350" y="3052"/>
                      </a:cubicBezTo>
                      <a:cubicBezTo>
                        <a:pt x="9689" y="4273"/>
                        <a:pt x="9052" y="5338"/>
                        <a:pt x="8657" y="5966"/>
                      </a:cubicBezTo>
                      <a:cubicBezTo>
                        <a:pt x="8296" y="6533"/>
                        <a:pt x="7961" y="7015"/>
                        <a:pt x="7617" y="7488"/>
                      </a:cubicBezTo>
                      <a:cubicBezTo>
                        <a:pt x="7264" y="7952"/>
                        <a:pt x="6903" y="8407"/>
                        <a:pt x="6465" y="8932"/>
                      </a:cubicBezTo>
                      <a:cubicBezTo>
                        <a:pt x="5322" y="10316"/>
                        <a:pt x="4196" y="11682"/>
                        <a:pt x="2915" y="12895"/>
                      </a:cubicBezTo>
                      <a:cubicBezTo>
                        <a:pt x="2442" y="13333"/>
                        <a:pt x="1961" y="13763"/>
                        <a:pt x="1445" y="14141"/>
                      </a:cubicBezTo>
                      <a:cubicBezTo>
                        <a:pt x="1101" y="14399"/>
                        <a:pt x="748" y="14640"/>
                        <a:pt x="379" y="14872"/>
                      </a:cubicBezTo>
                      <a:cubicBezTo>
                        <a:pt x="310" y="14915"/>
                        <a:pt x="250" y="14983"/>
                        <a:pt x="164" y="15001"/>
                      </a:cubicBezTo>
                      <a:cubicBezTo>
                        <a:pt x="104" y="15009"/>
                        <a:pt x="87" y="14983"/>
                        <a:pt x="18" y="14975"/>
                      </a:cubicBezTo>
                      <a:cubicBezTo>
                        <a:pt x="18" y="14983"/>
                        <a:pt x="9" y="14983"/>
                        <a:pt x="9" y="14966"/>
                      </a:cubicBezTo>
                      <a:cubicBezTo>
                        <a:pt x="1" y="14983"/>
                        <a:pt x="1" y="14975"/>
                        <a:pt x="9" y="14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8363097" y="3282421"/>
                  <a:ext cx="135581" cy="88330"/>
                </a:xfrm>
                <a:custGeom>
                  <a:avLst/>
                  <a:gdLst/>
                  <a:ahLst/>
                  <a:cxnLst/>
                  <a:rect l="l" t="t" r="r" b="b"/>
                  <a:pathLst>
                    <a:path w="2812" h="1832" extrusionOk="0">
                      <a:moveTo>
                        <a:pt x="10" y="1805"/>
                      </a:moveTo>
                      <a:cubicBezTo>
                        <a:pt x="27" y="1788"/>
                        <a:pt x="44" y="1754"/>
                        <a:pt x="70" y="1737"/>
                      </a:cubicBezTo>
                      <a:cubicBezTo>
                        <a:pt x="96" y="1728"/>
                        <a:pt x="121" y="1711"/>
                        <a:pt x="138" y="1702"/>
                      </a:cubicBezTo>
                      <a:cubicBezTo>
                        <a:pt x="603" y="1470"/>
                        <a:pt x="1032" y="1238"/>
                        <a:pt x="1454" y="980"/>
                      </a:cubicBezTo>
                      <a:cubicBezTo>
                        <a:pt x="1909" y="696"/>
                        <a:pt x="2348" y="378"/>
                        <a:pt x="2786" y="9"/>
                      </a:cubicBezTo>
                      <a:cubicBezTo>
                        <a:pt x="2795" y="0"/>
                        <a:pt x="2795" y="0"/>
                        <a:pt x="2803" y="9"/>
                      </a:cubicBezTo>
                      <a:cubicBezTo>
                        <a:pt x="2812" y="9"/>
                        <a:pt x="2803" y="17"/>
                        <a:pt x="2803" y="26"/>
                      </a:cubicBezTo>
                      <a:cubicBezTo>
                        <a:pt x="2382" y="413"/>
                        <a:pt x="1952" y="757"/>
                        <a:pt x="1497" y="1058"/>
                      </a:cubicBezTo>
                      <a:cubicBezTo>
                        <a:pt x="1084" y="1324"/>
                        <a:pt x="654" y="1573"/>
                        <a:pt x="181" y="1788"/>
                      </a:cubicBezTo>
                      <a:cubicBezTo>
                        <a:pt x="156" y="1797"/>
                        <a:pt x="138" y="1814"/>
                        <a:pt x="104" y="1823"/>
                      </a:cubicBezTo>
                      <a:cubicBezTo>
                        <a:pt x="78" y="1831"/>
                        <a:pt x="53" y="1831"/>
                        <a:pt x="18" y="1831"/>
                      </a:cubicBezTo>
                      <a:cubicBezTo>
                        <a:pt x="10" y="1831"/>
                        <a:pt x="10" y="1831"/>
                        <a:pt x="1" y="1823"/>
                      </a:cubicBezTo>
                      <a:cubicBezTo>
                        <a:pt x="1" y="1814"/>
                        <a:pt x="10" y="1805"/>
                        <a:pt x="10" y="1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8307602" y="3424990"/>
                  <a:ext cx="156699" cy="52651"/>
                </a:xfrm>
                <a:custGeom>
                  <a:avLst/>
                  <a:gdLst/>
                  <a:ahLst/>
                  <a:cxnLst/>
                  <a:rect l="l" t="t" r="r" b="b"/>
                  <a:pathLst>
                    <a:path w="3250" h="1092" extrusionOk="0">
                      <a:moveTo>
                        <a:pt x="9" y="1066"/>
                      </a:moveTo>
                      <a:cubicBezTo>
                        <a:pt x="26" y="1049"/>
                        <a:pt x="43" y="1023"/>
                        <a:pt x="69" y="1006"/>
                      </a:cubicBezTo>
                      <a:cubicBezTo>
                        <a:pt x="86" y="997"/>
                        <a:pt x="103" y="997"/>
                        <a:pt x="120" y="980"/>
                      </a:cubicBezTo>
                      <a:cubicBezTo>
                        <a:pt x="292" y="920"/>
                        <a:pt x="456" y="860"/>
                        <a:pt x="636" y="800"/>
                      </a:cubicBezTo>
                      <a:cubicBezTo>
                        <a:pt x="1066" y="662"/>
                        <a:pt x="1496" y="542"/>
                        <a:pt x="1934" y="413"/>
                      </a:cubicBezTo>
                      <a:cubicBezTo>
                        <a:pt x="2364" y="284"/>
                        <a:pt x="2794" y="164"/>
                        <a:pt x="3215" y="0"/>
                      </a:cubicBezTo>
                      <a:cubicBezTo>
                        <a:pt x="3232" y="0"/>
                        <a:pt x="3241" y="0"/>
                        <a:pt x="3249" y="17"/>
                      </a:cubicBezTo>
                      <a:cubicBezTo>
                        <a:pt x="3249" y="26"/>
                        <a:pt x="3241" y="35"/>
                        <a:pt x="3232" y="43"/>
                      </a:cubicBezTo>
                      <a:cubicBezTo>
                        <a:pt x="2820" y="224"/>
                        <a:pt x="2398" y="370"/>
                        <a:pt x="1960" y="507"/>
                      </a:cubicBezTo>
                      <a:cubicBezTo>
                        <a:pt x="1384" y="679"/>
                        <a:pt x="791" y="851"/>
                        <a:pt x="215" y="1049"/>
                      </a:cubicBezTo>
                      <a:cubicBezTo>
                        <a:pt x="181" y="1058"/>
                        <a:pt x="146" y="1083"/>
                        <a:pt x="103" y="1083"/>
                      </a:cubicBezTo>
                      <a:cubicBezTo>
                        <a:pt x="77" y="1092"/>
                        <a:pt x="43" y="1083"/>
                        <a:pt x="17" y="1083"/>
                      </a:cubicBezTo>
                      <a:cubicBezTo>
                        <a:pt x="9" y="1083"/>
                        <a:pt x="0" y="1083"/>
                        <a:pt x="0" y="1075"/>
                      </a:cubicBezTo>
                      <a:cubicBezTo>
                        <a:pt x="0" y="1075"/>
                        <a:pt x="0" y="1066"/>
                        <a:pt x="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8294295" y="3309324"/>
                  <a:ext cx="10848" cy="168319"/>
                </a:xfrm>
                <a:custGeom>
                  <a:avLst/>
                  <a:gdLst/>
                  <a:ahLst/>
                  <a:cxnLst/>
                  <a:rect l="l" t="t" r="r" b="b"/>
                  <a:pathLst>
                    <a:path w="225" h="3491" extrusionOk="0">
                      <a:moveTo>
                        <a:pt x="190" y="3474"/>
                      </a:moveTo>
                      <a:cubicBezTo>
                        <a:pt x="173" y="3233"/>
                        <a:pt x="156" y="2984"/>
                        <a:pt x="147" y="2752"/>
                      </a:cubicBezTo>
                      <a:cubicBezTo>
                        <a:pt x="130" y="2176"/>
                        <a:pt x="139" y="1617"/>
                        <a:pt x="113" y="1041"/>
                      </a:cubicBezTo>
                      <a:cubicBezTo>
                        <a:pt x="96" y="697"/>
                        <a:pt x="61" y="353"/>
                        <a:pt x="1" y="10"/>
                      </a:cubicBezTo>
                      <a:cubicBezTo>
                        <a:pt x="1" y="10"/>
                        <a:pt x="1" y="1"/>
                        <a:pt x="10" y="1"/>
                      </a:cubicBezTo>
                      <a:cubicBezTo>
                        <a:pt x="18" y="1"/>
                        <a:pt x="18" y="1"/>
                        <a:pt x="27" y="10"/>
                      </a:cubicBezTo>
                      <a:cubicBezTo>
                        <a:pt x="130" y="474"/>
                        <a:pt x="173" y="929"/>
                        <a:pt x="199" y="1385"/>
                      </a:cubicBezTo>
                      <a:cubicBezTo>
                        <a:pt x="224" y="1875"/>
                        <a:pt x="216" y="2356"/>
                        <a:pt x="216" y="2846"/>
                      </a:cubicBezTo>
                      <a:cubicBezTo>
                        <a:pt x="216" y="3053"/>
                        <a:pt x="207" y="3259"/>
                        <a:pt x="216" y="3474"/>
                      </a:cubicBezTo>
                      <a:cubicBezTo>
                        <a:pt x="216" y="3474"/>
                        <a:pt x="207" y="3482"/>
                        <a:pt x="199" y="3482"/>
                      </a:cubicBezTo>
                      <a:cubicBezTo>
                        <a:pt x="199" y="3491"/>
                        <a:pt x="190" y="3482"/>
                        <a:pt x="190" y="34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8232581" y="3561340"/>
                  <a:ext cx="161279" cy="19527"/>
                </a:xfrm>
                <a:custGeom>
                  <a:avLst/>
                  <a:gdLst/>
                  <a:ahLst/>
                  <a:cxnLst/>
                  <a:rect l="l" t="t" r="r" b="b"/>
                  <a:pathLst>
                    <a:path w="3345" h="405" extrusionOk="0">
                      <a:moveTo>
                        <a:pt x="9" y="379"/>
                      </a:moveTo>
                      <a:lnTo>
                        <a:pt x="86" y="344"/>
                      </a:lnTo>
                      <a:cubicBezTo>
                        <a:pt x="318" y="293"/>
                        <a:pt x="559" y="275"/>
                        <a:pt x="800" y="233"/>
                      </a:cubicBezTo>
                      <a:cubicBezTo>
                        <a:pt x="1186" y="172"/>
                        <a:pt x="1582" y="104"/>
                        <a:pt x="1986" y="69"/>
                      </a:cubicBezTo>
                      <a:cubicBezTo>
                        <a:pt x="2424" y="18"/>
                        <a:pt x="2871" y="0"/>
                        <a:pt x="3318" y="18"/>
                      </a:cubicBezTo>
                      <a:cubicBezTo>
                        <a:pt x="3327" y="18"/>
                        <a:pt x="3344" y="26"/>
                        <a:pt x="3344" y="35"/>
                      </a:cubicBezTo>
                      <a:cubicBezTo>
                        <a:pt x="3335" y="43"/>
                        <a:pt x="3327" y="52"/>
                        <a:pt x="3318" y="61"/>
                      </a:cubicBezTo>
                      <a:cubicBezTo>
                        <a:pt x="2983" y="61"/>
                        <a:pt x="2656" y="86"/>
                        <a:pt x="2330" y="121"/>
                      </a:cubicBezTo>
                      <a:cubicBezTo>
                        <a:pt x="1866" y="172"/>
                        <a:pt x="1401" y="241"/>
                        <a:pt x="946" y="301"/>
                      </a:cubicBezTo>
                      <a:cubicBezTo>
                        <a:pt x="662" y="336"/>
                        <a:pt x="387" y="370"/>
                        <a:pt x="112" y="396"/>
                      </a:cubicBezTo>
                      <a:cubicBezTo>
                        <a:pt x="86" y="396"/>
                        <a:pt x="60" y="404"/>
                        <a:pt x="35" y="404"/>
                      </a:cubicBezTo>
                      <a:cubicBezTo>
                        <a:pt x="26" y="396"/>
                        <a:pt x="26" y="396"/>
                        <a:pt x="17" y="387"/>
                      </a:cubicBezTo>
                      <a:cubicBezTo>
                        <a:pt x="9" y="396"/>
                        <a:pt x="0" y="387"/>
                        <a:pt x="0" y="379"/>
                      </a:cubicBezTo>
                      <a:cubicBezTo>
                        <a:pt x="0" y="379"/>
                        <a:pt x="0" y="379"/>
                        <a:pt x="9"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8213922" y="3427063"/>
                  <a:ext cx="9161" cy="165426"/>
                </a:xfrm>
                <a:custGeom>
                  <a:avLst/>
                  <a:gdLst/>
                  <a:ahLst/>
                  <a:cxnLst/>
                  <a:rect l="l" t="t" r="r" b="b"/>
                  <a:pathLst>
                    <a:path w="190" h="3431" extrusionOk="0">
                      <a:moveTo>
                        <a:pt x="138" y="3422"/>
                      </a:moveTo>
                      <a:cubicBezTo>
                        <a:pt x="138" y="3404"/>
                        <a:pt x="129" y="3387"/>
                        <a:pt x="121" y="3370"/>
                      </a:cubicBezTo>
                      <a:cubicBezTo>
                        <a:pt x="112" y="3293"/>
                        <a:pt x="121" y="3224"/>
                        <a:pt x="121" y="3146"/>
                      </a:cubicBezTo>
                      <a:cubicBezTo>
                        <a:pt x="103" y="2785"/>
                        <a:pt x="60" y="2424"/>
                        <a:pt x="35" y="2055"/>
                      </a:cubicBezTo>
                      <a:cubicBezTo>
                        <a:pt x="35" y="1943"/>
                        <a:pt x="26" y="1823"/>
                        <a:pt x="26" y="1711"/>
                      </a:cubicBezTo>
                      <a:cubicBezTo>
                        <a:pt x="26" y="1324"/>
                        <a:pt x="60" y="920"/>
                        <a:pt x="52" y="533"/>
                      </a:cubicBezTo>
                      <a:cubicBezTo>
                        <a:pt x="43" y="361"/>
                        <a:pt x="35" y="189"/>
                        <a:pt x="0" y="35"/>
                      </a:cubicBezTo>
                      <a:cubicBezTo>
                        <a:pt x="0" y="17"/>
                        <a:pt x="9" y="9"/>
                        <a:pt x="18" y="9"/>
                      </a:cubicBezTo>
                      <a:cubicBezTo>
                        <a:pt x="26" y="0"/>
                        <a:pt x="43" y="9"/>
                        <a:pt x="43" y="17"/>
                      </a:cubicBezTo>
                      <a:cubicBezTo>
                        <a:pt x="95" y="241"/>
                        <a:pt x="112" y="464"/>
                        <a:pt x="121" y="697"/>
                      </a:cubicBezTo>
                      <a:cubicBezTo>
                        <a:pt x="129" y="1032"/>
                        <a:pt x="95" y="1376"/>
                        <a:pt x="103" y="1711"/>
                      </a:cubicBezTo>
                      <a:cubicBezTo>
                        <a:pt x="103" y="2166"/>
                        <a:pt x="164" y="2613"/>
                        <a:pt x="181" y="3078"/>
                      </a:cubicBezTo>
                      <a:cubicBezTo>
                        <a:pt x="181" y="3172"/>
                        <a:pt x="189" y="3258"/>
                        <a:pt x="181" y="3344"/>
                      </a:cubicBezTo>
                      <a:cubicBezTo>
                        <a:pt x="181" y="3370"/>
                        <a:pt x="172" y="3387"/>
                        <a:pt x="164" y="3422"/>
                      </a:cubicBezTo>
                      <a:cubicBezTo>
                        <a:pt x="164" y="3430"/>
                        <a:pt x="164" y="3430"/>
                        <a:pt x="155" y="3430"/>
                      </a:cubicBezTo>
                      <a:cubicBezTo>
                        <a:pt x="138" y="3430"/>
                        <a:pt x="138" y="3430"/>
                        <a:pt x="138" y="34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8151726" y="3652079"/>
                  <a:ext cx="174538" cy="27434"/>
                </a:xfrm>
                <a:custGeom>
                  <a:avLst/>
                  <a:gdLst/>
                  <a:ahLst/>
                  <a:cxnLst/>
                  <a:rect l="l" t="t" r="r" b="b"/>
                  <a:pathLst>
                    <a:path w="3620" h="569" extrusionOk="0">
                      <a:moveTo>
                        <a:pt x="9" y="543"/>
                      </a:moveTo>
                      <a:cubicBezTo>
                        <a:pt x="18" y="534"/>
                        <a:pt x="27" y="525"/>
                        <a:pt x="44" y="525"/>
                      </a:cubicBezTo>
                      <a:cubicBezTo>
                        <a:pt x="61" y="517"/>
                        <a:pt x="87" y="517"/>
                        <a:pt x="113" y="508"/>
                      </a:cubicBezTo>
                      <a:cubicBezTo>
                        <a:pt x="439" y="448"/>
                        <a:pt x="766" y="396"/>
                        <a:pt x="1084" y="353"/>
                      </a:cubicBezTo>
                      <a:cubicBezTo>
                        <a:pt x="1505" y="293"/>
                        <a:pt x="1926" y="242"/>
                        <a:pt x="2348" y="190"/>
                      </a:cubicBezTo>
                      <a:cubicBezTo>
                        <a:pt x="2769" y="130"/>
                        <a:pt x="3190" y="78"/>
                        <a:pt x="3603" y="10"/>
                      </a:cubicBezTo>
                      <a:cubicBezTo>
                        <a:pt x="3611" y="1"/>
                        <a:pt x="3620" y="10"/>
                        <a:pt x="3620" y="18"/>
                      </a:cubicBezTo>
                      <a:cubicBezTo>
                        <a:pt x="3620" y="18"/>
                        <a:pt x="3620" y="27"/>
                        <a:pt x="3611" y="35"/>
                      </a:cubicBezTo>
                      <a:cubicBezTo>
                        <a:pt x="3130" y="139"/>
                        <a:pt x="2657" y="233"/>
                        <a:pt x="2176" y="302"/>
                      </a:cubicBezTo>
                      <a:cubicBezTo>
                        <a:pt x="1677" y="371"/>
                        <a:pt x="1170" y="431"/>
                        <a:pt x="663" y="491"/>
                      </a:cubicBezTo>
                      <a:cubicBezTo>
                        <a:pt x="474" y="517"/>
                        <a:pt x="276" y="568"/>
                        <a:pt x="78" y="568"/>
                      </a:cubicBezTo>
                      <a:cubicBezTo>
                        <a:pt x="52" y="568"/>
                        <a:pt x="35" y="560"/>
                        <a:pt x="9" y="560"/>
                      </a:cubicBezTo>
                      <a:cubicBezTo>
                        <a:pt x="9" y="568"/>
                        <a:pt x="1" y="560"/>
                        <a:pt x="1" y="551"/>
                      </a:cubicBezTo>
                      <a:cubicBezTo>
                        <a:pt x="1" y="551"/>
                        <a:pt x="1" y="543"/>
                        <a:pt x="9" y="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8106983" y="3512837"/>
                  <a:ext cx="31967" cy="178685"/>
                </a:xfrm>
                <a:custGeom>
                  <a:avLst/>
                  <a:gdLst/>
                  <a:ahLst/>
                  <a:cxnLst/>
                  <a:rect l="l" t="t" r="r" b="b"/>
                  <a:pathLst>
                    <a:path w="663" h="3706" extrusionOk="0">
                      <a:moveTo>
                        <a:pt x="585" y="3688"/>
                      </a:moveTo>
                      <a:cubicBezTo>
                        <a:pt x="568" y="3680"/>
                        <a:pt x="559" y="3688"/>
                        <a:pt x="551" y="3663"/>
                      </a:cubicBezTo>
                      <a:cubicBezTo>
                        <a:pt x="525" y="3611"/>
                        <a:pt x="551" y="3534"/>
                        <a:pt x="551" y="3465"/>
                      </a:cubicBezTo>
                      <a:cubicBezTo>
                        <a:pt x="551" y="2863"/>
                        <a:pt x="490" y="2150"/>
                        <a:pt x="379" y="1471"/>
                      </a:cubicBezTo>
                      <a:cubicBezTo>
                        <a:pt x="284" y="946"/>
                        <a:pt x="172" y="448"/>
                        <a:pt x="9" y="35"/>
                      </a:cubicBezTo>
                      <a:cubicBezTo>
                        <a:pt x="1" y="26"/>
                        <a:pt x="9" y="9"/>
                        <a:pt x="18" y="9"/>
                      </a:cubicBezTo>
                      <a:cubicBezTo>
                        <a:pt x="26" y="1"/>
                        <a:pt x="35" y="9"/>
                        <a:pt x="43" y="18"/>
                      </a:cubicBezTo>
                      <a:cubicBezTo>
                        <a:pt x="258" y="516"/>
                        <a:pt x="430" y="1161"/>
                        <a:pt x="525" y="1823"/>
                      </a:cubicBezTo>
                      <a:cubicBezTo>
                        <a:pt x="611" y="2399"/>
                        <a:pt x="654" y="2992"/>
                        <a:pt x="637" y="3499"/>
                      </a:cubicBezTo>
                      <a:cubicBezTo>
                        <a:pt x="637" y="3551"/>
                        <a:pt x="662" y="3620"/>
                        <a:pt x="637" y="3663"/>
                      </a:cubicBezTo>
                      <a:cubicBezTo>
                        <a:pt x="619" y="3680"/>
                        <a:pt x="619" y="3663"/>
                        <a:pt x="602" y="3680"/>
                      </a:cubicBezTo>
                      <a:cubicBezTo>
                        <a:pt x="602" y="3688"/>
                        <a:pt x="594" y="3688"/>
                        <a:pt x="594" y="3688"/>
                      </a:cubicBezTo>
                      <a:cubicBezTo>
                        <a:pt x="585" y="3706"/>
                        <a:pt x="576" y="3697"/>
                        <a:pt x="585" y="36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8026176" y="3611483"/>
                  <a:ext cx="19093" cy="191558"/>
                </a:xfrm>
                <a:custGeom>
                  <a:avLst/>
                  <a:gdLst/>
                  <a:ahLst/>
                  <a:cxnLst/>
                  <a:rect l="l" t="t" r="r" b="b"/>
                  <a:pathLst>
                    <a:path w="396" h="3973" extrusionOk="0">
                      <a:moveTo>
                        <a:pt x="327" y="3946"/>
                      </a:moveTo>
                      <a:cubicBezTo>
                        <a:pt x="293" y="3938"/>
                        <a:pt x="327" y="3963"/>
                        <a:pt x="301" y="3946"/>
                      </a:cubicBezTo>
                      <a:cubicBezTo>
                        <a:pt x="293" y="3929"/>
                        <a:pt x="301" y="3903"/>
                        <a:pt x="301" y="3886"/>
                      </a:cubicBezTo>
                      <a:cubicBezTo>
                        <a:pt x="293" y="3740"/>
                        <a:pt x="284" y="3551"/>
                        <a:pt x="267" y="3319"/>
                      </a:cubicBezTo>
                      <a:cubicBezTo>
                        <a:pt x="241" y="2889"/>
                        <a:pt x="207" y="2330"/>
                        <a:pt x="172" y="1806"/>
                      </a:cubicBezTo>
                      <a:cubicBezTo>
                        <a:pt x="146" y="1445"/>
                        <a:pt x="121" y="1092"/>
                        <a:pt x="95" y="800"/>
                      </a:cubicBezTo>
                      <a:cubicBezTo>
                        <a:pt x="69" y="430"/>
                        <a:pt x="35" y="138"/>
                        <a:pt x="0" y="18"/>
                      </a:cubicBezTo>
                      <a:cubicBezTo>
                        <a:pt x="0" y="18"/>
                        <a:pt x="0" y="1"/>
                        <a:pt x="9" y="1"/>
                      </a:cubicBezTo>
                      <a:cubicBezTo>
                        <a:pt x="17" y="1"/>
                        <a:pt x="26" y="1"/>
                        <a:pt x="26" y="9"/>
                      </a:cubicBezTo>
                      <a:cubicBezTo>
                        <a:pt x="103" y="207"/>
                        <a:pt x="198" y="860"/>
                        <a:pt x="258" y="1582"/>
                      </a:cubicBezTo>
                      <a:cubicBezTo>
                        <a:pt x="327" y="2347"/>
                        <a:pt x="361" y="3207"/>
                        <a:pt x="378" y="3714"/>
                      </a:cubicBezTo>
                      <a:cubicBezTo>
                        <a:pt x="378" y="3800"/>
                        <a:pt x="387" y="3869"/>
                        <a:pt x="387" y="3929"/>
                      </a:cubicBezTo>
                      <a:cubicBezTo>
                        <a:pt x="387" y="3938"/>
                        <a:pt x="387" y="3938"/>
                        <a:pt x="387" y="3946"/>
                      </a:cubicBezTo>
                      <a:cubicBezTo>
                        <a:pt x="361" y="3972"/>
                        <a:pt x="396" y="3946"/>
                        <a:pt x="361" y="3955"/>
                      </a:cubicBezTo>
                      <a:cubicBezTo>
                        <a:pt x="361" y="3963"/>
                        <a:pt x="353" y="3963"/>
                        <a:pt x="344" y="3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7943295" y="3698510"/>
                  <a:ext cx="18659" cy="138473"/>
                </a:xfrm>
                <a:custGeom>
                  <a:avLst/>
                  <a:gdLst/>
                  <a:ahLst/>
                  <a:cxnLst/>
                  <a:rect l="l" t="t" r="r" b="b"/>
                  <a:pathLst>
                    <a:path w="387" h="2872" extrusionOk="0">
                      <a:moveTo>
                        <a:pt x="361" y="2855"/>
                      </a:moveTo>
                      <a:cubicBezTo>
                        <a:pt x="344" y="2803"/>
                        <a:pt x="318" y="2769"/>
                        <a:pt x="309" y="2717"/>
                      </a:cubicBezTo>
                      <a:cubicBezTo>
                        <a:pt x="198" y="2313"/>
                        <a:pt x="155" y="1883"/>
                        <a:pt x="95" y="1454"/>
                      </a:cubicBezTo>
                      <a:cubicBezTo>
                        <a:pt x="34" y="972"/>
                        <a:pt x="0" y="499"/>
                        <a:pt x="0" y="27"/>
                      </a:cubicBezTo>
                      <a:cubicBezTo>
                        <a:pt x="0" y="18"/>
                        <a:pt x="0" y="1"/>
                        <a:pt x="17" y="9"/>
                      </a:cubicBezTo>
                      <a:cubicBezTo>
                        <a:pt x="26" y="1"/>
                        <a:pt x="34" y="18"/>
                        <a:pt x="34" y="27"/>
                      </a:cubicBezTo>
                      <a:cubicBezTo>
                        <a:pt x="52" y="302"/>
                        <a:pt x="86" y="585"/>
                        <a:pt x="120" y="878"/>
                      </a:cubicBezTo>
                      <a:cubicBezTo>
                        <a:pt x="181" y="1402"/>
                        <a:pt x="266" y="1935"/>
                        <a:pt x="352" y="2459"/>
                      </a:cubicBezTo>
                      <a:cubicBezTo>
                        <a:pt x="361" y="2537"/>
                        <a:pt x="378" y="2614"/>
                        <a:pt x="387" y="2691"/>
                      </a:cubicBezTo>
                      <a:cubicBezTo>
                        <a:pt x="387" y="2752"/>
                        <a:pt x="387" y="2803"/>
                        <a:pt x="387" y="2855"/>
                      </a:cubicBezTo>
                      <a:cubicBezTo>
                        <a:pt x="387" y="2863"/>
                        <a:pt x="378" y="2872"/>
                        <a:pt x="378" y="2872"/>
                      </a:cubicBezTo>
                      <a:cubicBezTo>
                        <a:pt x="361" y="2863"/>
                        <a:pt x="361" y="2855"/>
                        <a:pt x="361" y="2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7990931" y="3834040"/>
                  <a:ext cx="197344" cy="18707"/>
                </a:xfrm>
                <a:custGeom>
                  <a:avLst/>
                  <a:gdLst/>
                  <a:ahLst/>
                  <a:cxnLst/>
                  <a:rect l="l" t="t" r="r" b="b"/>
                  <a:pathLst>
                    <a:path w="4093" h="388" extrusionOk="0">
                      <a:moveTo>
                        <a:pt x="9" y="345"/>
                      </a:moveTo>
                      <a:cubicBezTo>
                        <a:pt x="26" y="336"/>
                        <a:pt x="35" y="336"/>
                        <a:pt x="52" y="327"/>
                      </a:cubicBezTo>
                      <a:cubicBezTo>
                        <a:pt x="190" y="276"/>
                        <a:pt x="344" y="267"/>
                        <a:pt x="482" y="250"/>
                      </a:cubicBezTo>
                      <a:cubicBezTo>
                        <a:pt x="860" y="190"/>
                        <a:pt x="1238" y="147"/>
                        <a:pt x="1617" y="112"/>
                      </a:cubicBezTo>
                      <a:cubicBezTo>
                        <a:pt x="2021" y="70"/>
                        <a:pt x="2433" y="44"/>
                        <a:pt x="2837" y="27"/>
                      </a:cubicBezTo>
                      <a:cubicBezTo>
                        <a:pt x="3241" y="9"/>
                        <a:pt x="3645" y="1"/>
                        <a:pt x="4058" y="1"/>
                      </a:cubicBezTo>
                      <a:cubicBezTo>
                        <a:pt x="4075" y="1"/>
                        <a:pt x="4092" y="9"/>
                        <a:pt x="4092" y="35"/>
                      </a:cubicBezTo>
                      <a:cubicBezTo>
                        <a:pt x="4092" y="44"/>
                        <a:pt x="4075" y="61"/>
                        <a:pt x="4058" y="61"/>
                      </a:cubicBezTo>
                      <a:cubicBezTo>
                        <a:pt x="3379" y="95"/>
                        <a:pt x="2700" y="130"/>
                        <a:pt x="2029" y="190"/>
                      </a:cubicBezTo>
                      <a:cubicBezTo>
                        <a:pt x="1625" y="224"/>
                        <a:pt x="1221" y="250"/>
                        <a:pt x="817" y="293"/>
                      </a:cubicBezTo>
                      <a:cubicBezTo>
                        <a:pt x="577" y="319"/>
                        <a:pt x="336" y="345"/>
                        <a:pt x="95" y="379"/>
                      </a:cubicBezTo>
                      <a:cubicBezTo>
                        <a:pt x="78" y="379"/>
                        <a:pt x="61" y="388"/>
                        <a:pt x="44" y="379"/>
                      </a:cubicBezTo>
                      <a:cubicBezTo>
                        <a:pt x="35" y="379"/>
                        <a:pt x="26" y="379"/>
                        <a:pt x="9" y="370"/>
                      </a:cubicBezTo>
                      <a:cubicBezTo>
                        <a:pt x="1" y="370"/>
                        <a:pt x="1" y="370"/>
                        <a:pt x="1" y="353"/>
                      </a:cubicBezTo>
                      <a:cubicBezTo>
                        <a:pt x="1" y="353"/>
                        <a:pt x="1" y="353"/>
                        <a:pt x="9"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8014122" y="3913208"/>
                  <a:ext cx="130229" cy="9981"/>
                </a:xfrm>
                <a:custGeom>
                  <a:avLst/>
                  <a:gdLst/>
                  <a:ahLst/>
                  <a:cxnLst/>
                  <a:rect l="l" t="t" r="r" b="b"/>
                  <a:pathLst>
                    <a:path w="2701" h="207" extrusionOk="0">
                      <a:moveTo>
                        <a:pt x="10" y="44"/>
                      </a:moveTo>
                      <a:cubicBezTo>
                        <a:pt x="53" y="35"/>
                        <a:pt x="78" y="18"/>
                        <a:pt x="121" y="18"/>
                      </a:cubicBezTo>
                      <a:cubicBezTo>
                        <a:pt x="259" y="1"/>
                        <a:pt x="405" y="18"/>
                        <a:pt x="543" y="26"/>
                      </a:cubicBezTo>
                      <a:cubicBezTo>
                        <a:pt x="904" y="35"/>
                        <a:pt x="1256" y="61"/>
                        <a:pt x="1608" y="78"/>
                      </a:cubicBezTo>
                      <a:cubicBezTo>
                        <a:pt x="1961" y="104"/>
                        <a:pt x="2313" y="130"/>
                        <a:pt x="2674" y="138"/>
                      </a:cubicBezTo>
                      <a:cubicBezTo>
                        <a:pt x="2692" y="138"/>
                        <a:pt x="2700" y="147"/>
                        <a:pt x="2700" y="173"/>
                      </a:cubicBezTo>
                      <a:cubicBezTo>
                        <a:pt x="2700" y="190"/>
                        <a:pt x="2692" y="198"/>
                        <a:pt x="2674" y="198"/>
                      </a:cubicBezTo>
                      <a:cubicBezTo>
                        <a:pt x="2322" y="207"/>
                        <a:pt x="1961" y="198"/>
                        <a:pt x="1608" y="181"/>
                      </a:cubicBezTo>
                      <a:cubicBezTo>
                        <a:pt x="1127" y="155"/>
                        <a:pt x="654" y="121"/>
                        <a:pt x="173" y="104"/>
                      </a:cubicBezTo>
                      <a:cubicBezTo>
                        <a:pt x="147" y="104"/>
                        <a:pt x="121" y="104"/>
                        <a:pt x="96" y="95"/>
                      </a:cubicBezTo>
                      <a:cubicBezTo>
                        <a:pt x="70" y="87"/>
                        <a:pt x="44" y="78"/>
                        <a:pt x="18" y="69"/>
                      </a:cubicBezTo>
                      <a:cubicBezTo>
                        <a:pt x="10" y="69"/>
                        <a:pt x="1" y="61"/>
                        <a:pt x="1" y="52"/>
                      </a:cubicBezTo>
                      <a:cubicBezTo>
                        <a:pt x="1" y="52"/>
                        <a:pt x="10" y="44"/>
                        <a:pt x="1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8098256" y="3727101"/>
                  <a:ext cx="145947" cy="20781"/>
                </a:xfrm>
                <a:custGeom>
                  <a:avLst/>
                  <a:gdLst/>
                  <a:ahLst/>
                  <a:cxnLst/>
                  <a:rect l="l" t="t" r="r" b="b"/>
                  <a:pathLst>
                    <a:path w="3027" h="431" extrusionOk="0">
                      <a:moveTo>
                        <a:pt x="10" y="405"/>
                      </a:moveTo>
                      <a:cubicBezTo>
                        <a:pt x="44" y="379"/>
                        <a:pt x="70" y="362"/>
                        <a:pt x="113" y="345"/>
                      </a:cubicBezTo>
                      <a:cubicBezTo>
                        <a:pt x="130" y="328"/>
                        <a:pt x="156" y="336"/>
                        <a:pt x="182" y="319"/>
                      </a:cubicBezTo>
                      <a:cubicBezTo>
                        <a:pt x="414" y="267"/>
                        <a:pt x="654" y="224"/>
                        <a:pt x="895" y="190"/>
                      </a:cubicBezTo>
                      <a:cubicBezTo>
                        <a:pt x="1239" y="138"/>
                        <a:pt x="1591" y="104"/>
                        <a:pt x="1944" y="70"/>
                      </a:cubicBezTo>
                      <a:cubicBezTo>
                        <a:pt x="2296" y="44"/>
                        <a:pt x="2649" y="35"/>
                        <a:pt x="2992" y="1"/>
                      </a:cubicBezTo>
                      <a:cubicBezTo>
                        <a:pt x="3010" y="1"/>
                        <a:pt x="3027" y="10"/>
                        <a:pt x="3027" y="27"/>
                      </a:cubicBezTo>
                      <a:cubicBezTo>
                        <a:pt x="3027" y="44"/>
                        <a:pt x="3010" y="61"/>
                        <a:pt x="3001" y="61"/>
                      </a:cubicBezTo>
                      <a:cubicBezTo>
                        <a:pt x="2408" y="130"/>
                        <a:pt x="1798" y="181"/>
                        <a:pt x="1204" y="259"/>
                      </a:cubicBezTo>
                      <a:cubicBezTo>
                        <a:pt x="843" y="302"/>
                        <a:pt x="500" y="396"/>
                        <a:pt x="147" y="431"/>
                      </a:cubicBezTo>
                      <a:cubicBezTo>
                        <a:pt x="104" y="431"/>
                        <a:pt x="61" y="422"/>
                        <a:pt x="18" y="422"/>
                      </a:cubicBezTo>
                      <a:cubicBezTo>
                        <a:pt x="10" y="422"/>
                        <a:pt x="1" y="414"/>
                        <a:pt x="1" y="414"/>
                      </a:cubicBezTo>
                      <a:cubicBezTo>
                        <a:pt x="1" y="405"/>
                        <a:pt x="10" y="405"/>
                        <a:pt x="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37"/>
              <p:cNvGrpSpPr/>
              <p:nvPr/>
            </p:nvGrpSpPr>
            <p:grpSpPr>
              <a:xfrm flipH="1">
                <a:off x="5403745" y="3862007"/>
                <a:ext cx="976768" cy="486054"/>
                <a:chOff x="7605892" y="4288700"/>
                <a:chExt cx="939652" cy="467585"/>
              </a:xfrm>
            </p:grpSpPr>
            <p:sp>
              <p:nvSpPr>
                <p:cNvPr id="1389" name="Google Shape;1389;p37"/>
                <p:cNvSpPr/>
                <p:nvPr/>
              </p:nvSpPr>
              <p:spPr>
                <a:xfrm>
                  <a:off x="7748076" y="4348390"/>
                  <a:ext cx="188617" cy="225935"/>
                </a:xfrm>
                <a:custGeom>
                  <a:avLst/>
                  <a:gdLst/>
                  <a:ahLst/>
                  <a:cxnLst/>
                  <a:rect l="l" t="t" r="r" b="b"/>
                  <a:pathLst>
                    <a:path w="3912" h="4686" extrusionOk="0">
                      <a:moveTo>
                        <a:pt x="3430" y="405"/>
                      </a:moveTo>
                      <a:cubicBezTo>
                        <a:pt x="3911" y="800"/>
                        <a:pt x="3877" y="1617"/>
                        <a:pt x="3370" y="2201"/>
                      </a:cubicBezTo>
                      <a:cubicBezTo>
                        <a:pt x="2854" y="2786"/>
                        <a:pt x="189" y="4686"/>
                        <a:pt x="112" y="4617"/>
                      </a:cubicBezTo>
                      <a:cubicBezTo>
                        <a:pt x="0" y="4557"/>
                        <a:pt x="1118" y="1385"/>
                        <a:pt x="1642" y="774"/>
                      </a:cubicBezTo>
                      <a:cubicBezTo>
                        <a:pt x="2149" y="173"/>
                        <a:pt x="2940" y="1"/>
                        <a:pt x="3430"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7898119" y="4368302"/>
                  <a:ext cx="195656" cy="220101"/>
                </a:xfrm>
                <a:custGeom>
                  <a:avLst/>
                  <a:gdLst/>
                  <a:ahLst/>
                  <a:cxnLst/>
                  <a:rect l="l" t="t" r="r" b="b"/>
                  <a:pathLst>
                    <a:path w="4058" h="4565" extrusionOk="0">
                      <a:moveTo>
                        <a:pt x="3602" y="430"/>
                      </a:moveTo>
                      <a:cubicBezTo>
                        <a:pt x="4057" y="843"/>
                        <a:pt x="4006" y="1642"/>
                        <a:pt x="3456" y="2218"/>
                      </a:cubicBezTo>
                      <a:cubicBezTo>
                        <a:pt x="2914" y="2811"/>
                        <a:pt x="181" y="4565"/>
                        <a:pt x="95" y="4522"/>
                      </a:cubicBezTo>
                      <a:cubicBezTo>
                        <a:pt x="0" y="4462"/>
                        <a:pt x="1238" y="1290"/>
                        <a:pt x="1771" y="722"/>
                      </a:cubicBezTo>
                      <a:cubicBezTo>
                        <a:pt x="2321" y="146"/>
                        <a:pt x="3129" y="0"/>
                        <a:pt x="3602" y="4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8155052" y="4299066"/>
                  <a:ext cx="170826" cy="245029"/>
                </a:xfrm>
                <a:custGeom>
                  <a:avLst/>
                  <a:gdLst/>
                  <a:ahLst/>
                  <a:cxnLst/>
                  <a:rect l="l" t="t" r="r" b="b"/>
                  <a:pathLst>
                    <a:path w="3543" h="5082" extrusionOk="0">
                      <a:moveTo>
                        <a:pt x="2915" y="362"/>
                      </a:moveTo>
                      <a:cubicBezTo>
                        <a:pt x="3465" y="723"/>
                        <a:pt x="3542" y="1531"/>
                        <a:pt x="3104" y="2201"/>
                      </a:cubicBezTo>
                      <a:cubicBezTo>
                        <a:pt x="2657" y="2863"/>
                        <a:pt x="198" y="5081"/>
                        <a:pt x="112" y="5038"/>
                      </a:cubicBezTo>
                      <a:cubicBezTo>
                        <a:pt x="1" y="5004"/>
                        <a:pt x="680" y="1608"/>
                        <a:pt x="1127" y="938"/>
                      </a:cubicBezTo>
                      <a:cubicBezTo>
                        <a:pt x="1557" y="259"/>
                        <a:pt x="2373" y="1"/>
                        <a:pt x="2915" y="3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8270718" y="4288700"/>
                  <a:ext cx="274826" cy="210217"/>
                </a:xfrm>
                <a:custGeom>
                  <a:avLst/>
                  <a:gdLst/>
                  <a:ahLst/>
                  <a:cxnLst/>
                  <a:rect l="l" t="t" r="r" b="b"/>
                  <a:pathLst>
                    <a:path w="5700" h="4360" extrusionOk="0">
                      <a:moveTo>
                        <a:pt x="5304" y="766"/>
                      </a:moveTo>
                      <a:cubicBezTo>
                        <a:pt x="5699" y="1411"/>
                        <a:pt x="5390" y="2287"/>
                        <a:pt x="4599" y="2795"/>
                      </a:cubicBezTo>
                      <a:cubicBezTo>
                        <a:pt x="3808" y="3267"/>
                        <a:pt x="155" y="4359"/>
                        <a:pt x="86" y="4256"/>
                      </a:cubicBezTo>
                      <a:cubicBezTo>
                        <a:pt x="0" y="4153"/>
                        <a:pt x="2364" y="955"/>
                        <a:pt x="3146" y="474"/>
                      </a:cubicBezTo>
                      <a:cubicBezTo>
                        <a:pt x="3928" y="1"/>
                        <a:pt x="4900" y="130"/>
                        <a:pt x="5304" y="7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8158813" y="4516272"/>
                  <a:ext cx="267786" cy="136400"/>
                </a:xfrm>
                <a:custGeom>
                  <a:avLst/>
                  <a:gdLst/>
                  <a:ahLst/>
                  <a:cxnLst/>
                  <a:rect l="l" t="t" r="r" b="b"/>
                  <a:pathLst>
                    <a:path w="5554" h="2829" extrusionOk="0">
                      <a:moveTo>
                        <a:pt x="5347" y="1840"/>
                      </a:moveTo>
                      <a:cubicBezTo>
                        <a:pt x="5141" y="2502"/>
                        <a:pt x="4341" y="2828"/>
                        <a:pt x="3567" y="2613"/>
                      </a:cubicBezTo>
                      <a:cubicBezTo>
                        <a:pt x="2802" y="2373"/>
                        <a:pt x="0" y="585"/>
                        <a:pt x="17" y="499"/>
                      </a:cubicBezTo>
                      <a:cubicBezTo>
                        <a:pt x="43" y="353"/>
                        <a:pt x="3567" y="0"/>
                        <a:pt x="4341" y="249"/>
                      </a:cubicBezTo>
                      <a:cubicBezTo>
                        <a:pt x="5106" y="456"/>
                        <a:pt x="5553" y="1178"/>
                        <a:pt x="5347" y="18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7914656" y="4570561"/>
                  <a:ext cx="259927" cy="147586"/>
                </a:xfrm>
                <a:custGeom>
                  <a:avLst/>
                  <a:gdLst/>
                  <a:ahLst/>
                  <a:cxnLst/>
                  <a:rect l="l" t="t" r="r" b="b"/>
                  <a:pathLst>
                    <a:path w="5391" h="3061" extrusionOk="0">
                      <a:moveTo>
                        <a:pt x="5090" y="2209"/>
                      </a:moveTo>
                      <a:cubicBezTo>
                        <a:pt x="4789" y="2828"/>
                        <a:pt x="3947" y="3060"/>
                        <a:pt x="3224" y="2717"/>
                      </a:cubicBezTo>
                      <a:cubicBezTo>
                        <a:pt x="2502" y="2373"/>
                        <a:pt x="1" y="207"/>
                        <a:pt x="27" y="129"/>
                      </a:cubicBezTo>
                      <a:cubicBezTo>
                        <a:pt x="70" y="0"/>
                        <a:pt x="3611" y="146"/>
                        <a:pt x="4333" y="490"/>
                      </a:cubicBezTo>
                      <a:cubicBezTo>
                        <a:pt x="5064" y="808"/>
                        <a:pt x="5391" y="1591"/>
                        <a:pt x="5090" y="2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7748896" y="4562268"/>
                  <a:ext cx="230082" cy="194017"/>
                </a:xfrm>
                <a:custGeom>
                  <a:avLst/>
                  <a:gdLst/>
                  <a:ahLst/>
                  <a:cxnLst/>
                  <a:rect l="l" t="t" r="r" b="b"/>
                  <a:pathLst>
                    <a:path w="4772" h="4024" extrusionOk="0">
                      <a:moveTo>
                        <a:pt x="4281" y="3516"/>
                      </a:moveTo>
                      <a:cubicBezTo>
                        <a:pt x="3809" y="4023"/>
                        <a:pt x="2932" y="4015"/>
                        <a:pt x="2347" y="3473"/>
                      </a:cubicBezTo>
                      <a:cubicBezTo>
                        <a:pt x="1754" y="2940"/>
                        <a:pt x="0" y="155"/>
                        <a:pt x="52" y="95"/>
                      </a:cubicBezTo>
                      <a:cubicBezTo>
                        <a:pt x="138" y="0"/>
                        <a:pt x="3490" y="1118"/>
                        <a:pt x="4084" y="1651"/>
                      </a:cubicBezTo>
                      <a:cubicBezTo>
                        <a:pt x="4677" y="2192"/>
                        <a:pt x="4771" y="3035"/>
                        <a:pt x="4281" y="35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7605892" y="4362468"/>
                  <a:ext cx="861313" cy="231770"/>
                </a:xfrm>
                <a:custGeom>
                  <a:avLst/>
                  <a:gdLst/>
                  <a:ahLst/>
                  <a:cxnLst/>
                  <a:rect l="l" t="t" r="r" b="b"/>
                  <a:pathLst>
                    <a:path w="17864" h="4807" extrusionOk="0">
                      <a:moveTo>
                        <a:pt x="17855" y="113"/>
                      </a:moveTo>
                      <a:cubicBezTo>
                        <a:pt x="17864" y="52"/>
                        <a:pt x="17855" y="173"/>
                        <a:pt x="17803" y="78"/>
                      </a:cubicBezTo>
                      <a:lnTo>
                        <a:pt x="17803" y="52"/>
                      </a:lnTo>
                      <a:cubicBezTo>
                        <a:pt x="17803" y="52"/>
                        <a:pt x="17795" y="44"/>
                        <a:pt x="17786" y="70"/>
                      </a:cubicBezTo>
                      <a:cubicBezTo>
                        <a:pt x="17700" y="1"/>
                        <a:pt x="17812" y="27"/>
                        <a:pt x="17752" y="27"/>
                      </a:cubicBezTo>
                      <a:cubicBezTo>
                        <a:pt x="17752" y="27"/>
                        <a:pt x="17735" y="35"/>
                        <a:pt x="17726" y="27"/>
                      </a:cubicBezTo>
                      <a:cubicBezTo>
                        <a:pt x="17692" y="27"/>
                        <a:pt x="17683" y="52"/>
                        <a:pt x="17666" y="61"/>
                      </a:cubicBezTo>
                      <a:cubicBezTo>
                        <a:pt x="17442" y="242"/>
                        <a:pt x="17236" y="405"/>
                        <a:pt x="17004" y="585"/>
                      </a:cubicBezTo>
                      <a:cubicBezTo>
                        <a:pt x="16316" y="1101"/>
                        <a:pt x="15603" y="1565"/>
                        <a:pt x="14907" y="1978"/>
                      </a:cubicBezTo>
                      <a:cubicBezTo>
                        <a:pt x="13076" y="3044"/>
                        <a:pt x="11236" y="3697"/>
                        <a:pt x="9422" y="4041"/>
                      </a:cubicBezTo>
                      <a:cubicBezTo>
                        <a:pt x="7815" y="4359"/>
                        <a:pt x="6250" y="4428"/>
                        <a:pt x="4754" y="4333"/>
                      </a:cubicBezTo>
                      <a:cubicBezTo>
                        <a:pt x="3104" y="4265"/>
                        <a:pt x="1531" y="3990"/>
                        <a:pt x="112" y="3620"/>
                      </a:cubicBezTo>
                      <a:cubicBezTo>
                        <a:pt x="69" y="3611"/>
                        <a:pt x="18" y="3646"/>
                        <a:pt x="9" y="3671"/>
                      </a:cubicBezTo>
                      <a:cubicBezTo>
                        <a:pt x="1" y="3723"/>
                        <a:pt x="26" y="3749"/>
                        <a:pt x="78" y="3783"/>
                      </a:cubicBezTo>
                      <a:cubicBezTo>
                        <a:pt x="1505" y="4222"/>
                        <a:pt x="3078" y="4566"/>
                        <a:pt x="4746" y="4694"/>
                      </a:cubicBezTo>
                      <a:cubicBezTo>
                        <a:pt x="6267" y="4806"/>
                        <a:pt x="7875" y="4729"/>
                        <a:pt x="9508" y="4402"/>
                      </a:cubicBezTo>
                      <a:cubicBezTo>
                        <a:pt x="11348" y="4058"/>
                        <a:pt x="13230" y="3379"/>
                        <a:pt x="15070" y="2262"/>
                      </a:cubicBezTo>
                      <a:cubicBezTo>
                        <a:pt x="15775" y="1823"/>
                        <a:pt x="16471" y="1342"/>
                        <a:pt x="17159" y="783"/>
                      </a:cubicBezTo>
                      <a:cubicBezTo>
                        <a:pt x="17374" y="594"/>
                        <a:pt x="17589" y="448"/>
                        <a:pt x="17803" y="250"/>
                      </a:cubicBezTo>
                      <a:lnTo>
                        <a:pt x="17864" y="216"/>
                      </a:lnTo>
                      <a:cubicBezTo>
                        <a:pt x="17846" y="138"/>
                        <a:pt x="17855" y="113"/>
                        <a:pt x="17855"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8169565" y="4361649"/>
                  <a:ext cx="87076" cy="169572"/>
                </a:xfrm>
                <a:custGeom>
                  <a:avLst/>
                  <a:gdLst/>
                  <a:ahLst/>
                  <a:cxnLst/>
                  <a:rect l="l" t="t" r="r" b="b"/>
                  <a:pathLst>
                    <a:path w="1806" h="3517" extrusionOk="0">
                      <a:moveTo>
                        <a:pt x="26" y="3491"/>
                      </a:moveTo>
                      <a:cubicBezTo>
                        <a:pt x="155" y="3267"/>
                        <a:pt x="301" y="3061"/>
                        <a:pt x="413" y="2829"/>
                      </a:cubicBezTo>
                      <a:cubicBezTo>
                        <a:pt x="843" y="2012"/>
                        <a:pt x="1230" y="1153"/>
                        <a:pt x="1660" y="327"/>
                      </a:cubicBezTo>
                      <a:cubicBezTo>
                        <a:pt x="1703" y="250"/>
                        <a:pt x="1746" y="138"/>
                        <a:pt x="1797" y="61"/>
                      </a:cubicBezTo>
                      <a:cubicBezTo>
                        <a:pt x="1797" y="61"/>
                        <a:pt x="1806" y="35"/>
                        <a:pt x="1789" y="18"/>
                      </a:cubicBezTo>
                      <a:cubicBezTo>
                        <a:pt x="1780" y="1"/>
                        <a:pt x="1771" y="27"/>
                        <a:pt x="1763" y="18"/>
                      </a:cubicBezTo>
                      <a:cubicBezTo>
                        <a:pt x="1694" y="104"/>
                        <a:pt x="1625" y="198"/>
                        <a:pt x="1574" y="302"/>
                      </a:cubicBezTo>
                      <a:cubicBezTo>
                        <a:pt x="1427" y="534"/>
                        <a:pt x="1307" y="766"/>
                        <a:pt x="1187" y="1032"/>
                      </a:cubicBezTo>
                      <a:cubicBezTo>
                        <a:pt x="946" y="1522"/>
                        <a:pt x="723" y="2004"/>
                        <a:pt x="482" y="2502"/>
                      </a:cubicBezTo>
                      <a:cubicBezTo>
                        <a:pt x="327" y="2829"/>
                        <a:pt x="172" y="3147"/>
                        <a:pt x="1" y="3465"/>
                      </a:cubicBezTo>
                      <a:lnTo>
                        <a:pt x="18" y="3474"/>
                      </a:lnTo>
                      <a:cubicBezTo>
                        <a:pt x="9" y="3499"/>
                        <a:pt x="18" y="3517"/>
                        <a:pt x="26" y="34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8167926" y="4538209"/>
                  <a:ext cx="206457" cy="75071"/>
                </a:xfrm>
                <a:custGeom>
                  <a:avLst/>
                  <a:gdLst/>
                  <a:ahLst/>
                  <a:cxnLst/>
                  <a:rect l="l" t="t" r="r" b="b"/>
                  <a:pathLst>
                    <a:path w="4282" h="1557" extrusionOk="0">
                      <a:moveTo>
                        <a:pt x="17" y="78"/>
                      </a:moveTo>
                      <a:lnTo>
                        <a:pt x="17" y="78"/>
                      </a:lnTo>
                      <a:lnTo>
                        <a:pt x="43" y="104"/>
                      </a:lnTo>
                      <a:cubicBezTo>
                        <a:pt x="95" y="130"/>
                        <a:pt x="146" y="121"/>
                        <a:pt x="198" y="147"/>
                      </a:cubicBezTo>
                      <a:cubicBezTo>
                        <a:pt x="714" y="302"/>
                        <a:pt x="1195" y="542"/>
                        <a:pt x="1694" y="706"/>
                      </a:cubicBezTo>
                      <a:cubicBezTo>
                        <a:pt x="2201" y="878"/>
                        <a:pt x="2725" y="1041"/>
                        <a:pt x="3241" y="1187"/>
                      </a:cubicBezTo>
                      <a:cubicBezTo>
                        <a:pt x="3585" y="1307"/>
                        <a:pt x="3929" y="1402"/>
                        <a:pt x="4264" y="1539"/>
                      </a:cubicBezTo>
                      <a:cubicBezTo>
                        <a:pt x="4272" y="1557"/>
                        <a:pt x="4281" y="1531"/>
                        <a:pt x="4281" y="1531"/>
                      </a:cubicBezTo>
                      <a:lnTo>
                        <a:pt x="4272" y="1514"/>
                      </a:lnTo>
                      <a:cubicBezTo>
                        <a:pt x="4023" y="1402"/>
                        <a:pt x="3774" y="1290"/>
                        <a:pt x="3516" y="1204"/>
                      </a:cubicBezTo>
                      <a:cubicBezTo>
                        <a:pt x="2931" y="972"/>
                        <a:pt x="2313" y="800"/>
                        <a:pt x="1719" y="594"/>
                      </a:cubicBezTo>
                      <a:cubicBezTo>
                        <a:pt x="1324" y="448"/>
                        <a:pt x="946" y="293"/>
                        <a:pt x="550" y="147"/>
                      </a:cubicBezTo>
                      <a:lnTo>
                        <a:pt x="78" y="9"/>
                      </a:lnTo>
                      <a:cubicBezTo>
                        <a:pt x="69" y="1"/>
                        <a:pt x="52" y="9"/>
                        <a:pt x="35" y="1"/>
                      </a:cubicBezTo>
                      <a:cubicBezTo>
                        <a:pt x="9" y="1"/>
                        <a:pt x="35" y="1"/>
                        <a:pt x="17" y="9"/>
                      </a:cubicBezTo>
                      <a:lnTo>
                        <a:pt x="0" y="26"/>
                      </a:lnTo>
                      <a:cubicBezTo>
                        <a:pt x="9" y="35"/>
                        <a:pt x="26" y="52"/>
                        <a:pt x="17" y="78"/>
                      </a:cubicBezTo>
                      <a:cubicBezTo>
                        <a:pt x="26" y="87"/>
                        <a:pt x="9" y="61"/>
                        <a:pt x="1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7919670" y="4437923"/>
                  <a:ext cx="113595" cy="136400"/>
                </a:xfrm>
                <a:custGeom>
                  <a:avLst/>
                  <a:gdLst/>
                  <a:ahLst/>
                  <a:cxnLst/>
                  <a:rect l="l" t="t" r="r" b="b"/>
                  <a:pathLst>
                    <a:path w="2356" h="2829" extrusionOk="0">
                      <a:moveTo>
                        <a:pt x="52" y="2803"/>
                      </a:moveTo>
                      <a:cubicBezTo>
                        <a:pt x="138" y="2700"/>
                        <a:pt x="224" y="2571"/>
                        <a:pt x="309" y="2468"/>
                      </a:cubicBezTo>
                      <a:cubicBezTo>
                        <a:pt x="653" y="1995"/>
                        <a:pt x="980" y="1522"/>
                        <a:pt x="1350" y="1075"/>
                      </a:cubicBezTo>
                      <a:cubicBezTo>
                        <a:pt x="1650" y="714"/>
                        <a:pt x="1977" y="353"/>
                        <a:pt x="2347" y="35"/>
                      </a:cubicBezTo>
                      <a:lnTo>
                        <a:pt x="2355" y="9"/>
                      </a:lnTo>
                      <a:cubicBezTo>
                        <a:pt x="2355" y="9"/>
                        <a:pt x="2338" y="0"/>
                        <a:pt x="2321" y="9"/>
                      </a:cubicBezTo>
                      <a:cubicBezTo>
                        <a:pt x="1943" y="318"/>
                        <a:pt x="1599" y="662"/>
                        <a:pt x="1281" y="1032"/>
                      </a:cubicBezTo>
                      <a:cubicBezTo>
                        <a:pt x="903" y="1470"/>
                        <a:pt x="550" y="1935"/>
                        <a:pt x="232" y="2416"/>
                      </a:cubicBezTo>
                      <a:cubicBezTo>
                        <a:pt x="163" y="2528"/>
                        <a:pt x="86" y="2648"/>
                        <a:pt x="9" y="2786"/>
                      </a:cubicBezTo>
                      <a:cubicBezTo>
                        <a:pt x="0" y="2811"/>
                        <a:pt x="0" y="2811"/>
                        <a:pt x="9" y="2829"/>
                      </a:cubicBezTo>
                      <a:cubicBezTo>
                        <a:pt x="26" y="2820"/>
                        <a:pt x="43" y="2829"/>
                        <a:pt x="52" y="28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7927915" y="4573839"/>
                  <a:ext cx="223477" cy="86257"/>
                </a:xfrm>
                <a:custGeom>
                  <a:avLst/>
                  <a:gdLst/>
                  <a:ahLst/>
                  <a:cxnLst/>
                  <a:rect l="l" t="t" r="r" b="b"/>
                  <a:pathLst>
                    <a:path w="4635" h="1789" extrusionOk="0">
                      <a:moveTo>
                        <a:pt x="18" y="44"/>
                      </a:moveTo>
                      <a:lnTo>
                        <a:pt x="27" y="53"/>
                      </a:lnTo>
                      <a:cubicBezTo>
                        <a:pt x="61" y="96"/>
                        <a:pt x="130" y="139"/>
                        <a:pt x="181" y="164"/>
                      </a:cubicBezTo>
                      <a:cubicBezTo>
                        <a:pt x="285" y="207"/>
                        <a:pt x="362" y="267"/>
                        <a:pt x="457" y="310"/>
                      </a:cubicBezTo>
                      <a:cubicBezTo>
                        <a:pt x="826" y="457"/>
                        <a:pt x="1213" y="603"/>
                        <a:pt x="1565" y="732"/>
                      </a:cubicBezTo>
                      <a:cubicBezTo>
                        <a:pt x="2159" y="964"/>
                        <a:pt x="2752" y="1230"/>
                        <a:pt x="3362" y="1428"/>
                      </a:cubicBezTo>
                      <a:cubicBezTo>
                        <a:pt x="3775" y="1557"/>
                        <a:pt x="4187" y="1694"/>
                        <a:pt x="4617" y="1772"/>
                      </a:cubicBezTo>
                      <a:cubicBezTo>
                        <a:pt x="4626" y="1789"/>
                        <a:pt x="4634" y="1755"/>
                        <a:pt x="4634" y="1755"/>
                      </a:cubicBezTo>
                      <a:lnTo>
                        <a:pt x="4617" y="1746"/>
                      </a:lnTo>
                      <a:cubicBezTo>
                        <a:pt x="4204" y="1634"/>
                        <a:pt x="3800" y="1523"/>
                        <a:pt x="3396" y="1359"/>
                      </a:cubicBezTo>
                      <a:cubicBezTo>
                        <a:pt x="2786" y="1144"/>
                        <a:pt x="2202" y="886"/>
                        <a:pt x="1608" y="637"/>
                      </a:cubicBezTo>
                      <a:cubicBezTo>
                        <a:pt x="1299" y="525"/>
                        <a:pt x="972" y="422"/>
                        <a:pt x="646" y="285"/>
                      </a:cubicBezTo>
                      <a:cubicBezTo>
                        <a:pt x="500" y="216"/>
                        <a:pt x="353" y="182"/>
                        <a:pt x="216" y="104"/>
                      </a:cubicBezTo>
                      <a:lnTo>
                        <a:pt x="53" y="18"/>
                      </a:lnTo>
                      <a:cubicBezTo>
                        <a:pt x="44" y="1"/>
                        <a:pt x="35" y="27"/>
                        <a:pt x="18" y="18"/>
                      </a:cubicBezTo>
                      <a:lnTo>
                        <a:pt x="18" y="44"/>
                      </a:lnTo>
                      <a:cubicBezTo>
                        <a:pt x="1" y="27"/>
                        <a:pt x="18" y="44"/>
                        <a:pt x="1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7758828" y="4387781"/>
                  <a:ext cx="137654" cy="179938"/>
                </a:xfrm>
                <a:custGeom>
                  <a:avLst/>
                  <a:gdLst/>
                  <a:ahLst/>
                  <a:cxnLst/>
                  <a:rect l="l" t="t" r="r" b="b"/>
                  <a:pathLst>
                    <a:path w="2855" h="3732" extrusionOk="0">
                      <a:moveTo>
                        <a:pt x="44" y="3705"/>
                      </a:moveTo>
                      <a:lnTo>
                        <a:pt x="1505" y="1780"/>
                      </a:lnTo>
                      <a:cubicBezTo>
                        <a:pt x="1763" y="1444"/>
                        <a:pt x="2021" y="1075"/>
                        <a:pt x="2287" y="740"/>
                      </a:cubicBezTo>
                      <a:cubicBezTo>
                        <a:pt x="2468" y="507"/>
                        <a:pt x="2640" y="275"/>
                        <a:pt x="2829" y="60"/>
                      </a:cubicBezTo>
                      <a:cubicBezTo>
                        <a:pt x="2855" y="43"/>
                        <a:pt x="2837" y="26"/>
                        <a:pt x="2829" y="17"/>
                      </a:cubicBezTo>
                      <a:cubicBezTo>
                        <a:pt x="2812" y="0"/>
                        <a:pt x="2794" y="17"/>
                        <a:pt x="2786" y="0"/>
                      </a:cubicBezTo>
                      <a:cubicBezTo>
                        <a:pt x="2623" y="155"/>
                        <a:pt x="2476" y="318"/>
                        <a:pt x="2347" y="499"/>
                      </a:cubicBezTo>
                      <a:cubicBezTo>
                        <a:pt x="2021" y="903"/>
                        <a:pt x="1729" y="1341"/>
                        <a:pt x="1419" y="1728"/>
                      </a:cubicBezTo>
                      <a:cubicBezTo>
                        <a:pt x="1084" y="2175"/>
                        <a:pt x="731" y="2614"/>
                        <a:pt x="396" y="3069"/>
                      </a:cubicBezTo>
                      <a:cubicBezTo>
                        <a:pt x="345" y="3146"/>
                        <a:pt x="284" y="3232"/>
                        <a:pt x="233" y="3310"/>
                      </a:cubicBezTo>
                      <a:cubicBezTo>
                        <a:pt x="155" y="3430"/>
                        <a:pt x="78" y="3576"/>
                        <a:pt x="1" y="3688"/>
                      </a:cubicBezTo>
                      <a:lnTo>
                        <a:pt x="18" y="3705"/>
                      </a:lnTo>
                      <a:cubicBezTo>
                        <a:pt x="26" y="3714"/>
                        <a:pt x="44" y="3731"/>
                        <a:pt x="44" y="3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7761335" y="4576781"/>
                  <a:ext cx="182397" cy="144259"/>
                </a:xfrm>
                <a:custGeom>
                  <a:avLst/>
                  <a:gdLst/>
                  <a:ahLst/>
                  <a:cxnLst/>
                  <a:rect l="l" t="t" r="r" b="b"/>
                  <a:pathLst>
                    <a:path w="3783" h="2992" extrusionOk="0">
                      <a:moveTo>
                        <a:pt x="17" y="9"/>
                      </a:moveTo>
                      <a:cubicBezTo>
                        <a:pt x="26" y="26"/>
                        <a:pt x="26" y="52"/>
                        <a:pt x="35" y="60"/>
                      </a:cubicBezTo>
                      <a:lnTo>
                        <a:pt x="60" y="95"/>
                      </a:lnTo>
                      <a:cubicBezTo>
                        <a:pt x="224" y="172"/>
                        <a:pt x="353" y="258"/>
                        <a:pt x="473" y="396"/>
                      </a:cubicBezTo>
                      <a:cubicBezTo>
                        <a:pt x="688" y="602"/>
                        <a:pt x="877" y="817"/>
                        <a:pt x="1109" y="1015"/>
                      </a:cubicBezTo>
                      <a:cubicBezTo>
                        <a:pt x="1530" y="1384"/>
                        <a:pt x="1952" y="1728"/>
                        <a:pt x="2390" y="2063"/>
                      </a:cubicBezTo>
                      <a:cubicBezTo>
                        <a:pt x="2837" y="2390"/>
                        <a:pt x="3293" y="2717"/>
                        <a:pt x="3765" y="2983"/>
                      </a:cubicBezTo>
                      <a:cubicBezTo>
                        <a:pt x="3765" y="2983"/>
                        <a:pt x="3774" y="2992"/>
                        <a:pt x="3783" y="2966"/>
                      </a:cubicBezTo>
                      <a:lnTo>
                        <a:pt x="3774" y="2957"/>
                      </a:lnTo>
                      <a:cubicBezTo>
                        <a:pt x="3404" y="2699"/>
                        <a:pt x="3043" y="2467"/>
                        <a:pt x="2691" y="2201"/>
                      </a:cubicBezTo>
                      <a:cubicBezTo>
                        <a:pt x="2175" y="1814"/>
                        <a:pt x="1668" y="1376"/>
                        <a:pt x="1178" y="920"/>
                      </a:cubicBezTo>
                      <a:cubicBezTo>
                        <a:pt x="911" y="688"/>
                        <a:pt x="705" y="413"/>
                        <a:pt x="430" y="206"/>
                      </a:cubicBezTo>
                      <a:cubicBezTo>
                        <a:pt x="327" y="129"/>
                        <a:pt x="215" y="0"/>
                        <a:pt x="78" y="9"/>
                      </a:cubicBezTo>
                      <a:cubicBezTo>
                        <a:pt x="43" y="9"/>
                        <a:pt x="43" y="9"/>
                        <a:pt x="26" y="26"/>
                      </a:cubicBezTo>
                      <a:lnTo>
                        <a:pt x="17" y="9"/>
                      </a:lnTo>
                      <a:cubicBezTo>
                        <a:pt x="9" y="0"/>
                        <a:pt x="0" y="26"/>
                        <a:pt x="1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3" name="Google Shape;1403;p37"/>
              <p:cNvSpPr/>
              <p:nvPr/>
            </p:nvSpPr>
            <p:spPr>
              <a:xfrm rot="-1346073">
                <a:off x="6393704" y="2043780"/>
                <a:ext cx="1156438" cy="1018556"/>
              </a:xfrm>
              <a:custGeom>
                <a:avLst/>
                <a:gdLst/>
                <a:ahLst/>
                <a:cxnLst/>
                <a:rect l="l" t="t" r="r" b="b"/>
                <a:pathLst>
                  <a:path w="23073" h="20322" extrusionOk="0">
                    <a:moveTo>
                      <a:pt x="52" y="20304"/>
                    </a:moveTo>
                    <a:cubicBezTo>
                      <a:pt x="86" y="20287"/>
                      <a:pt x="103" y="20287"/>
                      <a:pt x="129" y="20261"/>
                    </a:cubicBezTo>
                    <a:cubicBezTo>
                      <a:pt x="155" y="20236"/>
                      <a:pt x="163" y="20201"/>
                      <a:pt x="181" y="20167"/>
                    </a:cubicBezTo>
                    <a:cubicBezTo>
                      <a:pt x="396" y="19754"/>
                      <a:pt x="653" y="19281"/>
                      <a:pt x="954" y="18766"/>
                    </a:cubicBezTo>
                    <a:cubicBezTo>
                      <a:pt x="1900" y="17132"/>
                      <a:pt x="3241" y="15026"/>
                      <a:pt x="4780" y="12765"/>
                    </a:cubicBezTo>
                    <a:cubicBezTo>
                      <a:pt x="5519" y="11700"/>
                      <a:pt x="6293" y="10591"/>
                      <a:pt x="7092" y="9490"/>
                    </a:cubicBezTo>
                    <a:cubicBezTo>
                      <a:pt x="8957" y="6868"/>
                      <a:pt x="10934" y="4229"/>
                      <a:pt x="12748" y="2055"/>
                    </a:cubicBezTo>
                    <a:cubicBezTo>
                      <a:pt x="13058" y="1676"/>
                      <a:pt x="13582" y="1075"/>
                      <a:pt x="14167" y="679"/>
                    </a:cubicBezTo>
                    <a:cubicBezTo>
                      <a:pt x="14545" y="430"/>
                      <a:pt x="14949" y="267"/>
                      <a:pt x="15319" y="353"/>
                    </a:cubicBezTo>
                    <a:cubicBezTo>
                      <a:pt x="15576" y="421"/>
                      <a:pt x="15680" y="610"/>
                      <a:pt x="15688" y="894"/>
                    </a:cubicBezTo>
                    <a:cubicBezTo>
                      <a:pt x="15688" y="1212"/>
                      <a:pt x="15576" y="1633"/>
                      <a:pt x="15396" y="2115"/>
                    </a:cubicBezTo>
                    <a:cubicBezTo>
                      <a:pt x="14442" y="4573"/>
                      <a:pt x="11510" y="8605"/>
                      <a:pt x="11115" y="9757"/>
                    </a:cubicBezTo>
                    <a:cubicBezTo>
                      <a:pt x="11081" y="9869"/>
                      <a:pt x="10943" y="10238"/>
                      <a:pt x="10909" y="10505"/>
                    </a:cubicBezTo>
                    <a:cubicBezTo>
                      <a:pt x="10892" y="10685"/>
                      <a:pt x="10934" y="10831"/>
                      <a:pt x="11038" y="10883"/>
                    </a:cubicBezTo>
                    <a:cubicBezTo>
                      <a:pt x="11261" y="10995"/>
                      <a:pt x="11528" y="10952"/>
                      <a:pt x="11828" y="10788"/>
                    </a:cubicBezTo>
                    <a:cubicBezTo>
                      <a:pt x="12404" y="10470"/>
                      <a:pt x="13144" y="9662"/>
                      <a:pt x="13952" y="8639"/>
                    </a:cubicBezTo>
                    <a:cubicBezTo>
                      <a:pt x="15611" y="6542"/>
                      <a:pt x="17631" y="3516"/>
                      <a:pt x="19513" y="1943"/>
                    </a:cubicBezTo>
                    <a:cubicBezTo>
                      <a:pt x="20476" y="1143"/>
                      <a:pt x="21396" y="714"/>
                      <a:pt x="22213" y="1040"/>
                    </a:cubicBezTo>
                    <a:cubicBezTo>
                      <a:pt x="22668" y="1221"/>
                      <a:pt x="22789" y="1565"/>
                      <a:pt x="22677" y="2029"/>
                    </a:cubicBezTo>
                    <a:cubicBezTo>
                      <a:pt x="22565" y="2519"/>
                      <a:pt x="22204" y="3129"/>
                      <a:pt x="21697" y="3817"/>
                    </a:cubicBezTo>
                    <a:cubicBezTo>
                      <a:pt x="20124" y="5940"/>
                      <a:pt x="17115" y="8760"/>
                      <a:pt x="15035" y="11029"/>
                    </a:cubicBezTo>
                    <a:cubicBezTo>
                      <a:pt x="14064" y="12095"/>
                      <a:pt x="13307" y="13032"/>
                      <a:pt x="12972" y="13728"/>
                    </a:cubicBezTo>
                    <a:cubicBezTo>
                      <a:pt x="12791" y="14089"/>
                      <a:pt x="12731" y="14399"/>
                      <a:pt x="12808" y="14622"/>
                    </a:cubicBezTo>
                    <a:cubicBezTo>
                      <a:pt x="12851" y="14751"/>
                      <a:pt x="12998" y="14820"/>
                      <a:pt x="13212" y="14786"/>
                    </a:cubicBezTo>
                    <a:cubicBezTo>
                      <a:pt x="13634" y="14725"/>
                      <a:pt x="14373" y="14330"/>
                      <a:pt x="14450" y="14278"/>
                    </a:cubicBezTo>
                    <a:cubicBezTo>
                      <a:pt x="14958" y="13943"/>
                      <a:pt x="16917" y="12361"/>
                      <a:pt x="18164" y="11682"/>
                    </a:cubicBezTo>
                    <a:cubicBezTo>
                      <a:pt x="18456" y="11519"/>
                      <a:pt x="18714" y="11407"/>
                      <a:pt x="18895" y="11381"/>
                    </a:cubicBezTo>
                    <a:cubicBezTo>
                      <a:pt x="19015" y="11364"/>
                      <a:pt x="19101" y="11381"/>
                      <a:pt x="19135" y="11459"/>
                    </a:cubicBezTo>
                    <a:cubicBezTo>
                      <a:pt x="19187" y="11579"/>
                      <a:pt x="19144" y="11794"/>
                      <a:pt x="18981" y="12147"/>
                    </a:cubicBezTo>
                    <a:cubicBezTo>
                      <a:pt x="18895" y="12344"/>
                      <a:pt x="18783" y="12533"/>
                      <a:pt x="18654" y="12705"/>
                    </a:cubicBezTo>
                    <a:cubicBezTo>
                      <a:pt x="18465" y="12963"/>
                      <a:pt x="18250" y="13204"/>
                      <a:pt x="18026" y="13445"/>
                    </a:cubicBezTo>
                    <a:cubicBezTo>
                      <a:pt x="18009" y="13462"/>
                      <a:pt x="18009" y="13496"/>
                      <a:pt x="18026" y="13513"/>
                    </a:cubicBezTo>
                    <a:cubicBezTo>
                      <a:pt x="18052" y="13531"/>
                      <a:pt x="18078" y="13531"/>
                      <a:pt x="18095" y="13513"/>
                    </a:cubicBezTo>
                    <a:cubicBezTo>
                      <a:pt x="18327" y="13273"/>
                      <a:pt x="18542" y="13032"/>
                      <a:pt x="18740" y="12765"/>
                    </a:cubicBezTo>
                    <a:cubicBezTo>
                      <a:pt x="18869" y="12585"/>
                      <a:pt x="18981" y="12404"/>
                      <a:pt x="19075" y="12198"/>
                    </a:cubicBezTo>
                    <a:cubicBezTo>
                      <a:pt x="19273" y="11794"/>
                      <a:pt x="19307" y="11545"/>
                      <a:pt x="19247" y="11407"/>
                    </a:cubicBezTo>
                    <a:cubicBezTo>
                      <a:pt x="19178" y="11253"/>
                      <a:pt x="18989" y="11218"/>
                      <a:pt x="18705" y="11296"/>
                    </a:cubicBezTo>
                    <a:cubicBezTo>
                      <a:pt x="17597" y="11631"/>
                      <a:pt x="14940" y="13720"/>
                      <a:pt x="14339" y="14106"/>
                    </a:cubicBezTo>
                    <a:cubicBezTo>
                      <a:pt x="14278" y="14149"/>
                      <a:pt x="13849" y="14373"/>
                      <a:pt x="13470" y="14502"/>
                    </a:cubicBezTo>
                    <a:cubicBezTo>
                      <a:pt x="13341" y="14536"/>
                      <a:pt x="13221" y="14571"/>
                      <a:pt x="13127" y="14579"/>
                    </a:cubicBezTo>
                    <a:cubicBezTo>
                      <a:pt x="13066" y="14588"/>
                      <a:pt x="13023" y="14596"/>
                      <a:pt x="13015" y="14562"/>
                    </a:cubicBezTo>
                    <a:cubicBezTo>
                      <a:pt x="12963" y="14382"/>
                      <a:pt x="13032" y="14132"/>
                      <a:pt x="13178" y="13840"/>
                    </a:cubicBezTo>
                    <a:cubicBezTo>
                      <a:pt x="13513" y="13161"/>
                      <a:pt x="14278" y="12250"/>
                      <a:pt x="15224" y="11218"/>
                    </a:cubicBezTo>
                    <a:cubicBezTo>
                      <a:pt x="17321" y="8949"/>
                      <a:pt x="20330" y="6112"/>
                      <a:pt x="21903" y="3980"/>
                    </a:cubicBezTo>
                    <a:cubicBezTo>
                      <a:pt x="22436" y="3267"/>
                      <a:pt x="22806" y="2613"/>
                      <a:pt x="22935" y="2098"/>
                    </a:cubicBezTo>
                    <a:cubicBezTo>
                      <a:pt x="23072" y="1487"/>
                      <a:pt x="22900" y="1032"/>
                      <a:pt x="22307" y="800"/>
                    </a:cubicBezTo>
                    <a:cubicBezTo>
                      <a:pt x="21413" y="447"/>
                      <a:pt x="20399" y="877"/>
                      <a:pt x="19342" y="1754"/>
                    </a:cubicBezTo>
                    <a:cubicBezTo>
                      <a:pt x="17450" y="3344"/>
                      <a:pt x="15422" y="6387"/>
                      <a:pt x="13771" y="8510"/>
                    </a:cubicBezTo>
                    <a:cubicBezTo>
                      <a:pt x="12989" y="9525"/>
                      <a:pt x="12301" y="10333"/>
                      <a:pt x="11743" y="10651"/>
                    </a:cubicBezTo>
                    <a:cubicBezTo>
                      <a:pt x="11502" y="10788"/>
                      <a:pt x="11287" y="10840"/>
                      <a:pt x="11106" y="10745"/>
                    </a:cubicBezTo>
                    <a:cubicBezTo>
                      <a:pt x="11029" y="10711"/>
                      <a:pt x="11055" y="10573"/>
                      <a:pt x="11081" y="10427"/>
                    </a:cubicBezTo>
                    <a:cubicBezTo>
                      <a:pt x="11132" y="10178"/>
                      <a:pt x="11244" y="9903"/>
                      <a:pt x="11270" y="9817"/>
                    </a:cubicBezTo>
                    <a:cubicBezTo>
                      <a:pt x="11674" y="8674"/>
                      <a:pt x="14639" y="4659"/>
                      <a:pt x="15619" y="2209"/>
                    </a:cubicBezTo>
                    <a:cubicBezTo>
                      <a:pt x="15826" y="1694"/>
                      <a:pt x="15946" y="1238"/>
                      <a:pt x="15937" y="894"/>
                    </a:cubicBezTo>
                    <a:cubicBezTo>
                      <a:pt x="15937" y="481"/>
                      <a:pt x="15766" y="198"/>
                      <a:pt x="15387" y="112"/>
                    </a:cubicBezTo>
                    <a:cubicBezTo>
                      <a:pt x="14940" y="0"/>
                      <a:pt x="14468" y="163"/>
                      <a:pt x="14012" y="456"/>
                    </a:cubicBezTo>
                    <a:cubicBezTo>
                      <a:pt x="13410" y="860"/>
                      <a:pt x="12851" y="1487"/>
                      <a:pt x="12525" y="1865"/>
                    </a:cubicBezTo>
                    <a:cubicBezTo>
                      <a:pt x="10977" y="3679"/>
                      <a:pt x="9301" y="5811"/>
                      <a:pt x="7694" y="8003"/>
                    </a:cubicBezTo>
                    <a:cubicBezTo>
                      <a:pt x="7023" y="8906"/>
                      <a:pt x="6379" y="9826"/>
                      <a:pt x="5751" y="10728"/>
                    </a:cubicBezTo>
                    <a:cubicBezTo>
                      <a:pt x="3825" y="13513"/>
                      <a:pt x="2115" y="16213"/>
                      <a:pt x="980" y="18276"/>
                    </a:cubicBezTo>
                    <a:cubicBezTo>
                      <a:pt x="610" y="18946"/>
                      <a:pt x="292" y="19548"/>
                      <a:pt x="69" y="20072"/>
                    </a:cubicBezTo>
                    <a:cubicBezTo>
                      <a:pt x="43" y="20124"/>
                      <a:pt x="9" y="20167"/>
                      <a:pt x="0" y="20218"/>
                    </a:cubicBezTo>
                    <a:cubicBezTo>
                      <a:pt x="0" y="20253"/>
                      <a:pt x="9" y="20270"/>
                      <a:pt x="17" y="20296"/>
                    </a:cubicBezTo>
                    <a:cubicBezTo>
                      <a:pt x="9" y="20313"/>
                      <a:pt x="17" y="20322"/>
                      <a:pt x="26" y="20322"/>
                    </a:cubicBezTo>
                    <a:cubicBezTo>
                      <a:pt x="35" y="20322"/>
                      <a:pt x="43" y="20313"/>
                      <a:pt x="52" y="20304"/>
                    </a:cubicBez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6220289" y="2616279"/>
                <a:ext cx="1585546" cy="1183584"/>
              </a:xfrm>
              <a:custGeom>
                <a:avLst/>
                <a:gdLst/>
                <a:ahLst/>
                <a:cxnLst/>
                <a:rect l="l" t="t" r="r" b="b"/>
                <a:pathLst>
                  <a:path w="31635" h="23615" extrusionOk="0">
                    <a:moveTo>
                      <a:pt x="5846" y="8768"/>
                    </a:moveTo>
                    <a:cubicBezTo>
                      <a:pt x="5339" y="12663"/>
                      <a:pt x="5691" y="14769"/>
                      <a:pt x="4548" y="16307"/>
                    </a:cubicBezTo>
                    <a:cubicBezTo>
                      <a:pt x="3362" y="17915"/>
                      <a:pt x="740" y="17846"/>
                      <a:pt x="1" y="22952"/>
                    </a:cubicBezTo>
                    <a:lnTo>
                      <a:pt x="30414" y="23614"/>
                    </a:lnTo>
                    <a:cubicBezTo>
                      <a:pt x="31635" y="17390"/>
                      <a:pt x="23675" y="16729"/>
                      <a:pt x="24053" y="10814"/>
                    </a:cubicBezTo>
                    <a:cubicBezTo>
                      <a:pt x="24302" y="4350"/>
                      <a:pt x="20606" y="1040"/>
                      <a:pt x="15689" y="559"/>
                    </a:cubicBezTo>
                    <a:cubicBezTo>
                      <a:pt x="10015" y="0"/>
                      <a:pt x="6474" y="3920"/>
                      <a:pt x="5846" y="8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6085470" y="3325008"/>
                <a:ext cx="1741921" cy="900055"/>
              </a:xfrm>
              <a:custGeom>
                <a:avLst/>
                <a:gdLst/>
                <a:ahLst/>
                <a:cxnLst/>
                <a:rect l="l" t="t" r="r" b="b"/>
                <a:pathLst>
                  <a:path w="34755" h="17958" extrusionOk="0">
                    <a:moveTo>
                      <a:pt x="13083" y="593"/>
                    </a:moveTo>
                    <a:cubicBezTo>
                      <a:pt x="13083" y="593"/>
                      <a:pt x="13350" y="3576"/>
                      <a:pt x="13410" y="5605"/>
                    </a:cubicBezTo>
                    <a:cubicBezTo>
                      <a:pt x="13384" y="6250"/>
                      <a:pt x="6619" y="4487"/>
                      <a:pt x="4204" y="8089"/>
                    </a:cubicBezTo>
                    <a:cubicBezTo>
                      <a:pt x="2871" y="10058"/>
                      <a:pt x="0" y="16367"/>
                      <a:pt x="799" y="16874"/>
                    </a:cubicBezTo>
                    <a:cubicBezTo>
                      <a:pt x="2175" y="17958"/>
                      <a:pt x="34754" y="16548"/>
                      <a:pt x="34754" y="16548"/>
                    </a:cubicBezTo>
                    <a:cubicBezTo>
                      <a:pt x="34754" y="16548"/>
                      <a:pt x="32846" y="9499"/>
                      <a:pt x="30087" y="6946"/>
                    </a:cubicBezTo>
                    <a:cubicBezTo>
                      <a:pt x="27482" y="4470"/>
                      <a:pt x="21645" y="6886"/>
                      <a:pt x="21714" y="6353"/>
                    </a:cubicBezTo>
                    <a:lnTo>
                      <a:pt x="20794" y="0"/>
                    </a:lnTo>
                    <a:cubicBezTo>
                      <a:pt x="20725" y="146"/>
                      <a:pt x="15086" y="576"/>
                      <a:pt x="13083" y="593"/>
                    </a:cubicBezTo>
                    <a:close/>
                  </a:path>
                </a:pathLst>
              </a:custGeom>
              <a:solidFill>
                <a:srgbClr val="BD8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6026831" y="3607627"/>
                <a:ext cx="1959993" cy="994832"/>
              </a:xfrm>
              <a:custGeom>
                <a:avLst/>
                <a:gdLst/>
                <a:ahLst/>
                <a:cxnLst/>
                <a:rect l="l" t="t" r="r" b="b"/>
                <a:pathLst>
                  <a:path w="39106" h="19849" extrusionOk="0">
                    <a:moveTo>
                      <a:pt x="14468" y="0"/>
                    </a:moveTo>
                    <a:cubicBezTo>
                      <a:pt x="14463" y="126"/>
                      <a:pt x="14200" y="160"/>
                      <a:pt x="13761" y="160"/>
                    </a:cubicBezTo>
                    <a:cubicBezTo>
                      <a:pt x="13251" y="160"/>
                      <a:pt x="12503" y="115"/>
                      <a:pt x="11650" y="115"/>
                    </a:cubicBezTo>
                    <a:cubicBezTo>
                      <a:pt x="9491" y="115"/>
                      <a:pt x="6654" y="409"/>
                      <a:pt x="5262" y="2485"/>
                    </a:cubicBezTo>
                    <a:cubicBezTo>
                      <a:pt x="1204" y="4960"/>
                      <a:pt x="1" y="19806"/>
                      <a:pt x="1" y="19806"/>
                    </a:cubicBezTo>
                    <a:lnTo>
                      <a:pt x="39105" y="19849"/>
                    </a:lnTo>
                    <a:cubicBezTo>
                      <a:pt x="39105" y="19849"/>
                      <a:pt x="35314" y="4720"/>
                      <a:pt x="32555" y="2166"/>
                    </a:cubicBezTo>
                    <a:cubicBezTo>
                      <a:pt x="31255" y="507"/>
                      <a:pt x="29471" y="24"/>
                      <a:pt x="27778" y="24"/>
                    </a:cubicBezTo>
                    <a:cubicBezTo>
                      <a:pt x="25422" y="24"/>
                      <a:pt x="23240" y="959"/>
                      <a:pt x="22782" y="959"/>
                    </a:cubicBezTo>
                    <a:cubicBezTo>
                      <a:pt x="22720" y="959"/>
                      <a:pt x="22690" y="942"/>
                      <a:pt x="22695" y="903"/>
                    </a:cubicBezTo>
                    <a:lnTo>
                      <a:pt x="22695" y="903"/>
                    </a:lnTo>
                    <a:lnTo>
                      <a:pt x="18543" y="4556"/>
                    </a:lnTo>
                    <a:lnTo>
                      <a:pt x="144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6619234" y="3279750"/>
                <a:ext cx="622641" cy="528265"/>
              </a:xfrm>
              <a:custGeom>
                <a:avLst/>
                <a:gdLst/>
                <a:ahLst/>
                <a:cxnLst/>
                <a:rect l="l" t="t" r="r" b="b"/>
                <a:pathLst>
                  <a:path w="12423" h="10540" extrusionOk="0">
                    <a:moveTo>
                      <a:pt x="1" y="2175"/>
                    </a:moveTo>
                    <a:cubicBezTo>
                      <a:pt x="1" y="2175"/>
                      <a:pt x="6130" y="10539"/>
                      <a:pt x="12422" y="2476"/>
                    </a:cubicBezTo>
                    <a:lnTo>
                      <a:pt x="6680" y="0"/>
                    </a:lnTo>
                    <a:close/>
                  </a:path>
                </a:pathLst>
              </a:custGeom>
              <a:solidFill>
                <a:srgbClr val="1613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6523156" y="3140170"/>
                <a:ext cx="193964" cy="214614"/>
              </a:xfrm>
              <a:custGeom>
                <a:avLst/>
                <a:gdLst/>
                <a:ahLst/>
                <a:cxnLst/>
                <a:rect l="l" t="t" r="r" b="b"/>
                <a:pathLst>
                  <a:path w="3870" h="4282" extrusionOk="0">
                    <a:moveTo>
                      <a:pt x="1024" y="3275"/>
                    </a:moveTo>
                    <a:cubicBezTo>
                      <a:pt x="1" y="2003"/>
                      <a:pt x="508" y="817"/>
                      <a:pt x="1299" y="507"/>
                    </a:cubicBezTo>
                    <a:cubicBezTo>
                      <a:pt x="2786" y="0"/>
                      <a:pt x="3491" y="1066"/>
                      <a:pt x="3560" y="1513"/>
                    </a:cubicBezTo>
                    <a:cubicBezTo>
                      <a:pt x="3869" y="3164"/>
                      <a:pt x="3551" y="3886"/>
                      <a:pt x="3327" y="3937"/>
                    </a:cubicBezTo>
                    <a:cubicBezTo>
                      <a:pt x="2167" y="4281"/>
                      <a:pt x="1230" y="3559"/>
                      <a:pt x="1024" y="3275"/>
                    </a:cubicBezTo>
                    <a:close/>
                  </a:path>
                </a:pathLst>
              </a:custGeom>
              <a:solidFill>
                <a:srgbClr val="BD8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6571421" y="3193596"/>
                <a:ext cx="106906" cy="128006"/>
              </a:xfrm>
              <a:custGeom>
                <a:avLst/>
                <a:gdLst/>
                <a:ahLst/>
                <a:cxnLst/>
                <a:rect l="l" t="t" r="r" b="b"/>
                <a:pathLst>
                  <a:path w="2133" h="2554" extrusionOk="0">
                    <a:moveTo>
                      <a:pt x="1995" y="2545"/>
                    </a:moveTo>
                    <a:cubicBezTo>
                      <a:pt x="2012" y="2528"/>
                      <a:pt x="2021" y="2519"/>
                      <a:pt x="2029" y="2493"/>
                    </a:cubicBezTo>
                    <a:cubicBezTo>
                      <a:pt x="2038" y="2476"/>
                      <a:pt x="2029" y="2459"/>
                      <a:pt x="2038" y="2442"/>
                    </a:cubicBezTo>
                    <a:cubicBezTo>
                      <a:pt x="2098" y="2132"/>
                      <a:pt x="2132" y="1780"/>
                      <a:pt x="2081" y="1436"/>
                    </a:cubicBezTo>
                    <a:cubicBezTo>
                      <a:pt x="2038" y="1040"/>
                      <a:pt x="1892" y="679"/>
                      <a:pt x="1617" y="413"/>
                    </a:cubicBezTo>
                    <a:cubicBezTo>
                      <a:pt x="1238" y="43"/>
                      <a:pt x="826" y="0"/>
                      <a:pt x="508" y="172"/>
                    </a:cubicBezTo>
                    <a:cubicBezTo>
                      <a:pt x="207" y="335"/>
                      <a:pt x="1" y="714"/>
                      <a:pt x="18" y="1195"/>
                    </a:cubicBezTo>
                    <a:cubicBezTo>
                      <a:pt x="18" y="1204"/>
                      <a:pt x="26" y="1204"/>
                      <a:pt x="35" y="1212"/>
                    </a:cubicBezTo>
                    <a:cubicBezTo>
                      <a:pt x="43" y="1212"/>
                      <a:pt x="43" y="1204"/>
                      <a:pt x="43" y="1195"/>
                    </a:cubicBezTo>
                    <a:cubicBezTo>
                      <a:pt x="52" y="740"/>
                      <a:pt x="267" y="404"/>
                      <a:pt x="551" y="250"/>
                    </a:cubicBezTo>
                    <a:cubicBezTo>
                      <a:pt x="843" y="103"/>
                      <a:pt x="1204" y="164"/>
                      <a:pt x="1548" y="490"/>
                    </a:cubicBezTo>
                    <a:cubicBezTo>
                      <a:pt x="1754" y="688"/>
                      <a:pt x="1874" y="954"/>
                      <a:pt x="1943" y="1230"/>
                    </a:cubicBezTo>
                    <a:cubicBezTo>
                      <a:pt x="2029" y="1608"/>
                      <a:pt x="2012" y="2029"/>
                      <a:pt x="1952" y="2390"/>
                    </a:cubicBezTo>
                    <a:cubicBezTo>
                      <a:pt x="1943" y="2416"/>
                      <a:pt x="1935" y="2442"/>
                      <a:pt x="1935" y="2467"/>
                    </a:cubicBezTo>
                    <a:cubicBezTo>
                      <a:pt x="1943" y="2485"/>
                      <a:pt x="1943" y="2510"/>
                      <a:pt x="1952" y="2528"/>
                    </a:cubicBezTo>
                    <a:cubicBezTo>
                      <a:pt x="1952" y="2536"/>
                      <a:pt x="1952" y="2545"/>
                      <a:pt x="1960" y="2553"/>
                    </a:cubicBezTo>
                    <a:cubicBezTo>
                      <a:pt x="1969" y="2553"/>
                      <a:pt x="1995" y="2553"/>
                      <a:pt x="1995" y="2545"/>
                    </a:cubicBezTo>
                    <a:close/>
                  </a:path>
                </a:pathLst>
              </a:custGeom>
              <a:solidFill>
                <a:srgbClr val="0C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6606754" y="3219006"/>
                <a:ext cx="50471" cy="86657"/>
              </a:xfrm>
              <a:custGeom>
                <a:avLst/>
                <a:gdLst/>
                <a:ahLst/>
                <a:cxnLst/>
                <a:rect l="l" t="t" r="r" b="b"/>
                <a:pathLst>
                  <a:path w="1007" h="1729" extrusionOk="0">
                    <a:moveTo>
                      <a:pt x="989" y="78"/>
                    </a:moveTo>
                    <a:cubicBezTo>
                      <a:pt x="946" y="61"/>
                      <a:pt x="903" y="43"/>
                      <a:pt x="860" y="43"/>
                    </a:cubicBezTo>
                    <a:cubicBezTo>
                      <a:pt x="439" y="0"/>
                      <a:pt x="147" y="422"/>
                      <a:pt x="78" y="817"/>
                    </a:cubicBezTo>
                    <a:cubicBezTo>
                      <a:pt x="0" y="1255"/>
                      <a:pt x="198" y="1728"/>
                      <a:pt x="748" y="1720"/>
                    </a:cubicBezTo>
                    <a:cubicBezTo>
                      <a:pt x="757" y="1720"/>
                      <a:pt x="757" y="1711"/>
                      <a:pt x="765" y="1702"/>
                    </a:cubicBezTo>
                    <a:cubicBezTo>
                      <a:pt x="765" y="1694"/>
                      <a:pt x="757" y="1694"/>
                      <a:pt x="748" y="1694"/>
                    </a:cubicBezTo>
                    <a:cubicBezTo>
                      <a:pt x="233" y="1677"/>
                      <a:pt x="78" y="1238"/>
                      <a:pt x="155" y="826"/>
                    </a:cubicBezTo>
                    <a:cubicBezTo>
                      <a:pt x="215" y="473"/>
                      <a:pt x="473" y="181"/>
                      <a:pt x="860" y="129"/>
                    </a:cubicBezTo>
                    <a:cubicBezTo>
                      <a:pt x="894" y="129"/>
                      <a:pt x="937" y="112"/>
                      <a:pt x="972" y="112"/>
                    </a:cubicBezTo>
                    <a:cubicBezTo>
                      <a:pt x="980" y="112"/>
                      <a:pt x="989" y="104"/>
                      <a:pt x="998" y="104"/>
                    </a:cubicBezTo>
                    <a:cubicBezTo>
                      <a:pt x="1006" y="95"/>
                      <a:pt x="998" y="86"/>
                      <a:pt x="989" y="78"/>
                    </a:cubicBezTo>
                    <a:close/>
                  </a:path>
                </a:pathLst>
              </a:custGeom>
              <a:solidFill>
                <a:srgbClr val="0C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7179762" y="3140571"/>
                <a:ext cx="177525" cy="193513"/>
              </a:xfrm>
              <a:custGeom>
                <a:avLst/>
                <a:gdLst/>
                <a:ahLst/>
                <a:cxnLst/>
                <a:rect l="l" t="t" r="r" b="b"/>
                <a:pathLst>
                  <a:path w="3542" h="3861" extrusionOk="0">
                    <a:moveTo>
                      <a:pt x="2296" y="3405"/>
                    </a:moveTo>
                    <a:cubicBezTo>
                      <a:pt x="3542" y="2666"/>
                      <a:pt x="3516" y="1479"/>
                      <a:pt x="2975" y="938"/>
                    </a:cubicBezTo>
                    <a:cubicBezTo>
                      <a:pt x="1926" y="1"/>
                      <a:pt x="998" y="680"/>
                      <a:pt x="791" y="1032"/>
                    </a:cubicBezTo>
                    <a:cubicBezTo>
                      <a:pt x="0" y="2348"/>
                      <a:pt x="26" y="3078"/>
                      <a:pt x="189" y="3199"/>
                    </a:cubicBezTo>
                    <a:cubicBezTo>
                      <a:pt x="998" y="3861"/>
                      <a:pt x="2003" y="3568"/>
                      <a:pt x="2296" y="3405"/>
                    </a:cubicBezTo>
                    <a:close/>
                  </a:path>
                </a:pathLst>
              </a:custGeom>
              <a:solidFill>
                <a:srgbClr val="BD8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7207778" y="3197906"/>
                <a:ext cx="112469" cy="95228"/>
              </a:xfrm>
              <a:custGeom>
                <a:avLst/>
                <a:gdLst/>
                <a:ahLst/>
                <a:cxnLst/>
                <a:rect l="l" t="t" r="r" b="b"/>
                <a:pathLst>
                  <a:path w="2244" h="1900" extrusionOk="0">
                    <a:moveTo>
                      <a:pt x="9" y="1883"/>
                    </a:moveTo>
                    <a:cubicBezTo>
                      <a:pt x="9" y="1866"/>
                      <a:pt x="0" y="1857"/>
                      <a:pt x="0" y="1831"/>
                    </a:cubicBezTo>
                    <a:cubicBezTo>
                      <a:pt x="0" y="1814"/>
                      <a:pt x="9" y="1797"/>
                      <a:pt x="9" y="1780"/>
                    </a:cubicBezTo>
                    <a:cubicBezTo>
                      <a:pt x="60" y="1496"/>
                      <a:pt x="155" y="1186"/>
                      <a:pt x="301" y="903"/>
                    </a:cubicBezTo>
                    <a:cubicBezTo>
                      <a:pt x="473" y="585"/>
                      <a:pt x="705" y="318"/>
                      <a:pt x="1014" y="189"/>
                    </a:cubicBezTo>
                    <a:cubicBezTo>
                      <a:pt x="1453" y="0"/>
                      <a:pt x="1805" y="103"/>
                      <a:pt x="2003" y="353"/>
                    </a:cubicBezTo>
                    <a:cubicBezTo>
                      <a:pt x="2201" y="602"/>
                      <a:pt x="2244" y="989"/>
                      <a:pt x="2072" y="1393"/>
                    </a:cubicBezTo>
                    <a:cubicBezTo>
                      <a:pt x="2072" y="1401"/>
                      <a:pt x="2063" y="1401"/>
                      <a:pt x="2055" y="1401"/>
                    </a:cubicBezTo>
                    <a:cubicBezTo>
                      <a:pt x="2046" y="1401"/>
                      <a:pt x="2046" y="1393"/>
                      <a:pt x="2046" y="1384"/>
                    </a:cubicBezTo>
                    <a:cubicBezTo>
                      <a:pt x="2184" y="997"/>
                      <a:pt x="2132" y="636"/>
                      <a:pt x="1943" y="404"/>
                    </a:cubicBezTo>
                    <a:cubicBezTo>
                      <a:pt x="1754" y="189"/>
                      <a:pt x="1436" y="112"/>
                      <a:pt x="1049" y="275"/>
                    </a:cubicBezTo>
                    <a:cubicBezTo>
                      <a:pt x="817" y="378"/>
                      <a:pt x="628" y="559"/>
                      <a:pt x="481" y="774"/>
                    </a:cubicBezTo>
                    <a:cubicBezTo>
                      <a:pt x="284" y="1075"/>
                      <a:pt x="163" y="1436"/>
                      <a:pt x="95" y="1771"/>
                    </a:cubicBezTo>
                    <a:cubicBezTo>
                      <a:pt x="95" y="1797"/>
                      <a:pt x="95" y="1814"/>
                      <a:pt x="86" y="1840"/>
                    </a:cubicBezTo>
                    <a:cubicBezTo>
                      <a:pt x="77" y="1857"/>
                      <a:pt x="69" y="1874"/>
                      <a:pt x="52" y="1891"/>
                    </a:cubicBezTo>
                    <a:cubicBezTo>
                      <a:pt x="52" y="1891"/>
                      <a:pt x="43" y="1900"/>
                      <a:pt x="34" y="1900"/>
                    </a:cubicBezTo>
                    <a:cubicBezTo>
                      <a:pt x="26" y="1900"/>
                      <a:pt x="9" y="1891"/>
                      <a:pt x="9" y="1883"/>
                    </a:cubicBezTo>
                    <a:close/>
                  </a:path>
                </a:pathLst>
              </a:custGeom>
              <a:solidFill>
                <a:srgbClr val="0C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7235744" y="3212992"/>
                <a:ext cx="46612" cy="84452"/>
              </a:xfrm>
              <a:custGeom>
                <a:avLst/>
                <a:gdLst/>
                <a:ahLst/>
                <a:cxnLst/>
                <a:rect l="l" t="t" r="r" b="b"/>
                <a:pathLst>
                  <a:path w="930" h="1685" extrusionOk="0">
                    <a:moveTo>
                      <a:pt x="345" y="9"/>
                    </a:moveTo>
                    <a:cubicBezTo>
                      <a:pt x="388" y="9"/>
                      <a:pt x="431" y="0"/>
                      <a:pt x="465" y="17"/>
                    </a:cubicBezTo>
                    <a:cubicBezTo>
                      <a:pt x="826" y="129"/>
                      <a:pt x="929" y="585"/>
                      <a:pt x="852" y="954"/>
                    </a:cubicBezTo>
                    <a:cubicBezTo>
                      <a:pt x="775" y="1350"/>
                      <a:pt x="456" y="1685"/>
                      <a:pt x="9" y="1496"/>
                    </a:cubicBezTo>
                    <a:cubicBezTo>
                      <a:pt x="1" y="1496"/>
                      <a:pt x="1" y="1487"/>
                      <a:pt x="1" y="1479"/>
                    </a:cubicBezTo>
                    <a:cubicBezTo>
                      <a:pt x="1" y="1470"/>
                      <a:pt x="9" y="1470"/>
                      <a:pt x="18" y="1470"/>
                    </a:cubicBezTo>
                    <a:cubicBezTo>
                      <a:pt x="439" y="1633"/>
                      <a:pt x="714" y="1307"/>
                      <a:pt x="792" y="928"/>
                    </a:cubicBezTo>
                    <a:cubicBezTo>
                      <a:pt x="852" y="610"/>
                      <a:pt x="732" y="267"/>
                      <a:pt x="439" y="103"/>
                    </a:cubicBezTo>
                    <a:cubicBezTo>
                      <a:pt x="405" y="86"/>
                      <a:pt x="379" y="60"/>
                      <a:pt x="353" y="43"/>
                    </a:cubicBezTo>
                    <a:cubicBezTo>
                      <a:pt x="345" y="43"/>
                      <a:pt x="336" y="34"/>
                      <a:pt x="336" y="26"/>
                    </a:cubicBezTo>
                    <a:cubicBezTo>
                      <a:pt x="328" y="9"/>
                      <a:pt x="336" y="9"/>
                      <a:pt x="345" y="9"/>
                    </a:cubicBezTo>
                    <a:close/>
                  </a:path>
                </a:pathLst>
              </a:custGeom>
              <a:solidFill>
                <a:srgbClr val="0C0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6635172" y="2718371"/>
                <a:ext cx="673462" cy="819512"/>
              </a:xfrm>
              <a:custGeom>
                <a:avLst/>
                <a:gdLst/>
                <a:ahLst/>
                <a:cxnLst/>
                <a:rect l="l" t="t" r="r" b="b"/>
                <a:pathLst>
                  <a:path w="13437" h="16351" extrusionOk="0">
                    <a:moveTo>
                      <a:pt x="6757" y="16093"/>
                    </a:moveTo>
                    <a:cubicBezTo>
                      <a:pt x="5107" y="16351"/>
                      <a:pt x="654" y="14743"/>
                      <a:pt x="405" y="8803"/>
                    </a:cubicBezTo>
                    <a:cubicBezTo>
                      <a:pt x="1" y="2812"/>
                      <a:pt x="3637" y="1"/>
                      <a:pt x="7196" y="259"/>
                    </a:cubicBezTo>
                    <a:cubicBezTo>
                      <a:pt x="12087" y="663"/>
                      <a:pt x="13437" y="5966"/>
                      <a:pt x="12947" y="8709"/>
                    </a:cubicBezTo>
                    <a:cubicBezTo>
                      <a:pt x="11958" y="12826"/>
                      <a:pt x="9663" y="15775"/>
                      <a:pt x="6757" y="16093"/>
                    </a:cubicBezTo>
                    <a:close/>
                  </a:path>
                </a:pathLst>
              </a:custGeom>
              <a:solidFill>
                <a:srgbClr val="BD8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6598986" y="2638682"/>
                <a:ext cx="797961" cy="648453"/>
              </a:xfrm>
              <a:custGeom>
                <a:avLst/>
                <a:gdLst/>
                <a:ahLst/>
                <a:cxnLst/>
                <a:rect l="l" t="t" r="r" b="b"/>
                <a:pathLst>
                  <a:path w="15921" h="12938" extrusionOk="0">
                    <a:moveTo>
                      <a:pt x="628" y="10513"/>
                    </a:moveTo>
                    <a:lnTo>
                      <a:pt x="1462" y="12938"/>
                    </a:lnTo>
                    <a:cubicBezTo>
                      <a:pt x="1462" y="12938"/>
                      <a:pt x="2373" y="11270"/>
                      <a:pt x="2167" y="9817"/>
                    </a:cubicBezTo>
                    <a:cubicBezTo>
                      <a:pt x="2167" y="9817"/>
                      <a:pt x="4436" y="9155"/>
                      <a:pt x="5743" y="7513"/>
                    </a:cubicBezTo>
                    <a:cubicBezTo>
                      <a:pt x="7307" y="5536"/>
                      <a:pt x="7488" y="4247"/>
                      <a:pt x="7488" y="4247"/>
                    </a:cubicBezTo>
                    <a:cubicBezTo>
                      <a:pt x="8494" y="8519"/>
                      <a:pt x="12147" y="9817"/>
                      <a:pt x="12147" y="9817"/>
                    </a:cubicBezTo>
                    <a:cubicBezTo>
                      <a:pt x="12147" y="9817"/>
                      <a:pt x="12113" y="11777"/>
                      <a:pt x="13480" y="12387"/>
                    </a:cubicBezTo>
                    <a:cubicBezTo>
                      <a:pt x="13480" y="12387"/>
                      <a:pt x="15921" y="2889"/>
                      <a:pt x="8313" y="1444"/>
                    </a:cubicBezTo>
                    <a:cubicBezTo>
                      <a:pt x="706" y="0"/>
                      <a:pt x="1" y="7703"/>
                      <a:pt x="628" y="105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6885916" y="3097068"/>
                <a:ext cx="77185" cy="237870"/>
              </a:xfrm>
              <a:custGeom>
                <a:avLst/>
                <a:gdLst/>
                <a:ahLst/>
                <a:cxnLst/>
                <a:rect l="l" t="t" r="r" b="b"/>
                <a:pathLst>
                  <a:path w="1540" h="4746" extrusionOk="0">
                    <a:moveTo>
                      <a:pt x="27" y="78"/>
                    </a:moveTo>
                    <a:cubicBezTo>
                      <a:pt x="44" y="138"/>
                      <a:pt x="1" y="95"/>
                      <a:pt x="35" y="130"/>
                    </a:cubicBezTo>
                    <a:lnTo>
                      <a:pt x="44" y="130"/>
                    </a:lnTo>
                    <a:cubicBezTo>
                      <a:pt x="78" y="138"/>
                      <a:pt x="104" y="138"/>
                      <a:pt x="138" y="147"/>
                    </a:cubicBezTo>
                    <a:cubicBezTo>
                      <a:pt x="198" y="155"/>
                      <a:pt x="267" y="173"/>
                      <a:pt x="327" y="198"/>
                    </a:cubicBezTo>
                    <a:cubicBezTo>
                      <a:pt x="594" y="293"/>
                      <a:pt x="774" y="465"/>
                      <a:pt x="895" y="688"/>
                    </a:cubicBezTo>
                    <a:cubicBezTo>
                      <a:pt x="972" y="835"/>
                      <a:pt x="1024" y="989"/>
                      <a:pt x="1049" y="1161"/>
                    </a:cubicBezTo>
                    <a:cubicBezTo>
                      <a:pt x="1127" y="1539"/>
                      <a:pt x="1092" y="1969"/>
                      <a:pt x="1015" y="2339"/>
                    </a:cubicBezTo>
                    <a:cubicBezTo>
                      <a:pt x="964" y="2571"/>
                      <a:pt x="843" y="2855"/>
                      <a:pt x="740" y="3138"/>
                    </a:cubicBezTo>
                    <a:cubicBezTo>
                      <a:pt x="628" y="3448"/>
                      <a:pt x="551" y="3757"/>
                      <a:pt x="577" y="4032"/>
                    </a:cubicBezTo>
                    <a:cubicBezTo>
                      <a:pt x="602" y="4213"/>
                      <a:pt x="671" y="4368"/>
                      <a:pt x="809" y="4497"/>
                    </a:cubicBezTo>
                    <a:cubicBezTo>
                      <a:pt x="912" y="4582"/>
                      <a:pt x="1041" y="4660"/>
                      <a:pt x="1213" y="4703"/>
                    </a:cubicBezTo>
                    <a:cubicBezTo>
                      <a:pt x="1299" y="4720"/>
                      <a:pt x="1385" y="4737"/>
                      <a:pt x="1496" y="4746"/>
                    </a:cubicBezTo>
                    <a:cubicBezTo>
                      <a:pt x="1514" y="4746"/>
                      <a:pt x="1531" y="4729"/>
                      <a:pt x="1539" y="4711"/>
                    </a:cubicBezTo>
                    <a:cubicBezTo>
                      <a:pt x="1539" y="4694"/>
                      <a:pt x="1531" y="4668"/>
                      <a:pt x="1505" y="4668"/>
                    </a:cubicBezTo>
                    <a:cubicBezTo>
                      <a:pt x="1428" y="4643"/>
                      <a:pt x="1359" y="4617"/>
                      <a:pt x="1299" y="4582"/>
                    </a:cubicBezTo>
                    <a:cubicBezTo>
                      <a:pt x="1221" y="4557"/>
                      <a:pt x="1153" y="4522"/>
                      <a:pt x="1101" y="4488"/>
                    </a:cubicBezTo>
                    <a:cubicBezTo>
                      <a:pt x="1024" y="4445"/>
                      <a:pt x="964" y="4385"/>
                      <a:pt x="921" y="4333"/>
                    </a:cubicBezTo>
                    <a:cubicBezTo>
                      <a:pt x="835" y="4239"/>
                      <a:pt x="792" y="4127"/>
                      <a:pt x="783" y="4007"/>
                    </a:cubicBezTo>
                    <a:cubicBezTo>
                      <a:pt x="757" y="3766"/>
                      <a:pt x="835" y="3491"/>
                      <a:pt x="938" y="3216"/>
                    </a:cubicBezTo>
                    <a:cubicBezTo>
                      <a:pt x="1041" y="2915"/>
                      <a:pt x="1170" y="2623"/>
                      <a:pt x="1221" y="2382"/>
                    </a:cubicBezTo>
                    <a:cubicBezTo>
                      <a:pt x="1316" y="1986"/>
                      <a:pt x="1342" y="1531"/>
                      <a:pt x="1264" y="1118"/>
                    </a:cubicBezTo>
                    <a:cubicBezTo>
                      <a:pt x="1221" y="929"/>
                      <a:pt x="1161" y="749"/>
                      <a:pt x="1075" y="594"/>
                    </a:cubicBezTo>
                    <a:cubicBezTo>
                      <a:pt x="903" y="302"/>
                      <a:pt x="645" y="78"/>
                      <a:pt x="259" y="18"/>
                    </a:cubicBezTo>
                    <a:cubicBezTo>
                      <a:pt x="224" y="9"/>
                      <a:pt x="190" y="9"/>
                      <a:pt x="155" y="9"/>
                    </a:cubicBezTo>
                    <a:cubicBezTo>
                      <a:pt x="121" y="9"/>
                      <a:pt x="87" y="1"/>
                      <a:pt x="52" y="9"/>
                    </a:cubicBezTo>
                    <a:cubicBezTo>
                      <a:pt x="52" y="9"/>
                      <a:pt x="44" y="9"/>
                      <a:pt x="44" y="18"/>
                    </a:cubicBezTo>
                    <a:cubicBezTo>
                      <a:pt x="9" y="61"/>
                      <a:pt x="44" y="9"/>
                      <a:pt x="27" y="61"/>
                    </a:cubicBezTo>
                    <a:cubicBezTo>
                      <a:pt x="18" y="61"/>
                      <a:pt x="18" y="61"/>
                      <a:pt x="18" y="69"/>
                    </a:cubicBezTo>
                    <a:cubicBezTo>
                      <a:pt x="18" y="78"/>
                      <a:pt x="18" y="78"/>
                      <a:pt x="27"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6974225" y="3313330"/>
                <a:ext cx="11728" cy="9974"/>
              </a:xfrm>
              <a:custGeom>
                <a:avLst/>
                <a:gdLst/>
                <a:ahLst/>
                <a:cxnLst/>
                <a:rect l="l" t="t" r="r" b="b"/>
                <a:pathLst>
                  <a:path w="234" h="199" extrusionOk="0">
                    <a:moveTo>
                      <a:pt x="10" y="18"/>
                    </a:moveTo>
                    <a:lnTo>
                      <a:pt x="10" y="18"/>
                    </a:lnTo>
                    <a:cubicBezTo>
                      <a:pt x="10" y="35"/>
                      <a:pt x="10" y="44"/>
                      <a:pt x="10" y="61"/>
                    </a:cubicBezTo>
                    <a:cubicBezTo>
                      <a:pt x="10" y="61"/>
                      <a:pt x="1" y="61"/>
                      <a:pt x="1" y="70"/>
                    </a:cubicBezTo>
                    <a:cubicBezTo>
                      <a:pt x="1" y="70"/>
                      <a:pt x="1" y="70"/>
                      <a:pt x="10" y="70"/>
                    </a:cubicBezTo>
                    <a:cubicBezTo>
                      <a:pt x="10" y="87"/>
                      <a:pt x="10" y="104"/>
                      <a:pt x="10" y="113"/>
                    </a:cubicBezTo>
                    <a:lnTo>
                      <a:pt x="10" y="121"/>
                    </a:lnTo>
                    <a:lnTo>
                      <a:pt x="10" y="130"/>
                    </a:lnTo>
                    <a:cubicBezTo>
                      <a:pt x="18" y="130"/>
                      <a:pt x="18" y="130"/>
                      <a:pt x="18" y="130"/>
                    </a:cubicBezTo>
                    <a:cubicBezTo>
                      <a:pt x="53" y="139"/>
                      <a:pt x="70" y="147"/>
                      <a:pt x="96" y="164"/>
                    </a:cubicBezTo>
                    <a:cubicBezTo>
                      <a:pt x="113" y="173"/>
                      <a:pt x="130" y="173"/>
                      <a:pt x="147" y="182"/>
                    </a:cubicBezTo>
                    <a:cubicBezTo>
                      <a:pt x="173" y="199"/>
                      <a:pt x="199" y="199"/>
                      <a:pt x="216" y="182"/>
                    </a:cubicBezTo>
                    <a:cubicBezTo>
                      <a:pt x="233" y="164"/>
                      <a:pt x="233" y="130"/>
                      <a:pt x="216" y="121"/>
                    </a:cubicBezTo>
                    <a:cubicBezTo>
                      <a:pt x="199" y="96"/>
                      <a:pt x="181" y="70"/>
                      <a:pt x="164" y="61"/>
                    </a:cubicBezTo>
                    <a:cubicBezTo>
                      <a:pt x="138" y="44"/>
                      <a:pt x="113" y="35"/>
                      <a:pt x="87" y="27"/>
                    </a:cubicBezTo>
                    <a:cubicBezTo>
                      <a:pt x="70" y="18"/>
                      <a:pt x="35" y="1"/>
                      <a:pt x="18" y="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6774351" y="3179814"/>
                <a:ext cx="93975" cy="50020"/>
              </a:xfrm>
              <a:custGeom>
                <a:avLst/>
                <a:gdLst/>
                <a:ahLst/>
                <a:cxnLst/>
                <a:rect l="l" t="t" r="r" b="b"/>
                <a:pathLst>
                  <a:path w="1875" h="998" extrusionOk="0">
                    <a:moveTo>
                      <a:pt x="155" y="198"/>
                    </a:moveTo>
                    <a:cubicBezTo>
                      <a:pt x="52" y="206"/>
                      <a:pt x="258" y="181"/>
                      <a:pt x="95" y="206"/>
                    </a:cubicBezTo>
                    <a:cubicBezTo>
                      <a:pt x="95" y="198"/>
                      <a:pt x="95" y="198"/>
                      <a:pt x="95" y="198"/>
                    </a:cubicBezTo>
                    <a:cubicBezTo>
                      <a:pt x="86" y="198"/>
                      <a:pt x="86" y="206"/>
                      <a:pt x="86" y="206"/>
                    </a:cubicBezTo>
                    <a:cubicBezTo>
                      <a:pt x="60" y="224"/>
                      <a:pt x="43" y="232"/>
                      <a:pt x="35" y="232"/>
                    </a:cubicBezTo>
                    <a:lnTo>
                      <a:pt x="9" y="249"/>
                    </a:lnTo>
                    <a:cubicBezTo>
                      <a:pt x="0" y="258"/>
                      <a:pt x="9" y="249"/>
                      <a:pt x="0" y="258"/>
                    </a:cubicBezTo>
                    <a:cubicBezTo>
                      <a:pt x="0" y="258"/>
                      <a:pt x="0" y="267"/>
                      <a:pt x="9" y="267"/>
                    </a:cubicBezTo>
                    <a:cubicBezTo>
                      <a:pt x="18" y="301"/>
                      <a:pt x="26" y="335"/>
                      <a:pt x="43" y="361"/>
                    </a:cubicBezTo>
                    <a:cubicBezTo>
                      <a:pt x="95" y="490"/>
                      <a:pt x="164" y="593"/>
                      <a:pt x="241" y="679"/>
                    </a:cubicBezTo>
                    <a:cubicBezTo>
                      <a:pt x="456" y="903"/>
                      <a:pt x="748" y="997"/>
                      <a:pt x="1032" y="972"/>
                    </a:cubicBezTo>
                    <a:cubicBezTo>
                      <a:pt x="1341" y="946"/>
                      <a:pt x="1659" y="774"/>
                      <a:pt x="1797" y="456"/>
                    </a:cubicBezTo>
                    <a:cubicBezTo>
                      <a:pt x="1849" y="344"/>
                      <a:pt x="1874" y="215"/>
                      <a:pt x="1866" y="69"/>
                    </a:cubicBezTo>
                    <a:cubicBezTo>
                      <a:pt x="1874" y="35"/>
                      <a:pt x="1849" y="9"/>
                      <a:pt x="1823" y="0"/>
                    </a:cubicBezTo>
                    <a:cubicBezTo>
                      <a:pt x="1788" y="0"/>
                      <a:pt x="1763" y="26"/>
                      <a:pt x="1754" y="52"/>
                    </a:cubicBezTo>
                    <a:cubicBezTo>
                      <a:pt x="1737" y="181"/>
                      <a:pt x="1685" y="275"/>
                      <a:pt x="1625" y="361"/>
                    </a:cubicBezTo>
                    <a:cubicBezTo>
                      <a:pt x="1487" y="593"/>
                      <a:pt x="1264" y="731"/>
                      <a:pt x="1015" y="748"/>
                    </a:cubicBezTo>
                    <a:cubicBezTo>
                      <a:pt x="800" y="757"/>
                      <a:pt x="576" y="688"/>
                      <a:pt x="404" y="516"/>
                    </a:cubicBezTo>
                    <a:cubicBezTo>
                      <a:pt x="344" y="447"/>
                      <a:pt x="284" y="370"/>
                      <a:pt x="232" y="275"/>
                    </a:cubicBezTo>
                    <a:cubicBezTo>
                      <a:pt x="224" y="249"/>
                      <a:pt x="207" y="224"/>
                      <a:pt x="198" y="198"/>
                    </a:cubicBezTo>
                    <a:cubicBezTo>
                      <a:pt x="198" y="189"/>
                      <a:pt x="198" y="189"/>
                      <a:pt x="189" y="189"/>
                    </a:cubicBezTo>
                    <a:cubicBezTo>
                      <a:pt x="189" y="181"/>
                      <a:pt x="189" y="189"/>
                      <a:pt x="189" y="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7024243" y="3161721"/>
                <a:ext cx="93975" cy="52175"/>
              </a:xfrm>
              <a:custGeom>
                <a:avLst/>
                <a:gdLst/>
                <a:ahLst/>
                <a:cxnLst/>
                <a:rect l="l" t="t" r="r" b="b"/>
                <a:pathLst>
                  <a:path w="1875" h="1041" extrusionOk="0">
                    <a:moveTo>
                      <a:pt x="224" y="249"/>
                    </a:moveTo>
                    <a:cubicBezTo>
                      <a:pt x="215" y="258"/>
                      <a:pt x="181" y="267"/>
                      <a:pt x="138" y="267"/>
                    </a:cubicBezTo>
                    <a:cubicBezTo>
                      <a:pt x="138" y="267"/>
                      <a:pt x="129" y="267"/>
                      <a:pt x="129" y="258"/>
                    </a:cubicBezTo>
                    <a:cubicBezTo>
                      <a:pt x="120" y="258"/>
                      <a:pt x="120" y="267"/>
                      <a:pt x="120" y="267"/>
                    </a:cubicBezTo>
                    <a:cubicBezTo>
                      <a:pt x="77" y="284"/>
                      <a:pt x="52" y="284"/>
                      <a:pt x="35" y="284"/>
                    </a:cubicBezTo>
                    <a:lnTo>
                      <a:pt x="26" y="301"/>
                    </a:lnTo>
                    <a:cubicBezTo>
                      <a:pt x="0" y="335"/>
                      <a:pt x="35" y="387"/>
                      <a:pt x="43" y="421"/>
                    </a:cubicBezTo>
                    <a:cubicBezTo>
                      <a:pt x="69" y="507"/>
                      <a:pt x="103" y="585"/>
                      <a:pt x="155" y="653"/>
                    </a:cubicBezTo>
                    <a:cubicBezTo>
                      <a:pt x="353" y="920"/>
                      <a:pt x="714" y="1040"/>
                      <a:pt x="1049" y="989"/>
                    </a:cubicBezTo>
                    <a:cubicBezTo>
                      <a:pt x="1350" y="946"/>
                      <a:pt x="1659" y="774"/>
                      <a:pt x="1797" y="447"/>
                    </a:cubicBezTo>
                    <a:cubicBezTo>
                      <a:pt x="1840" y="353"/>
                      <a:pt x="1865" y="249"/>
                      <a:pt x="1874" y="138"/>
                    </a:cubicBezTo>
                    <a:cubicBezTo>
                      <a:pt x="1874" y="129"/>
                      <a:pt x="1874" y="120"/>
                      <a:pt x="1874" y="112"/>
                    </a:cubicBezTo>
                    <a:cubicBezTo>
                      <a:pt x="1874" y="86"/>
                      <a:pt x="1857" y="77"/>
                      <a:pt x="1848" y="60"/>
                    </a:cubicBezTo>
                    <a:cubicBezTo>
                      <a:pt x="1857" y="35"/>
                      <a:pt x="1831" y="0"/>
                      <a:pt x="1805" y="0"/>
                    </a:cubicBezTo>
                    <a:cubicBezTo>
                      <a:pt x="1780" y="0"/>
                      <a:pt x="1745" y="17"/>
                      <a:pt x="1745" y="43"/>
                    </a:cubicBezTo>
                    <a:cubicBezTo>
                      <a:pt x="1737" y="60"/>
                      <a:pt x="1719" y="69"/>
                      <a:pt x="1711" y="86"/>
                    </a:cubicBezTo>
                    <a:cubicBezTo>
                      <a:pt x="1702" y="95"/>
                      <a:pt x="1711" y="103"/>
                      <a:pt x="1702" y="103"/>
                    </a:cubicBezTo>
                    <a:cubicBezTo>
                      <a:pt x="1676" y="198"/>
                      <a:pt x="1633" y="275"/>
                      <a:pt x="1599" y="344"/>
                    </a:cubicBezTo>
                    <a:cubicBezTo>
                      <a:pt x="1461" y="585"/>
                      <a:pt x="1247" y="714"/>
                      <a:pt x="1014" y="748"/>
                    </a:cubicBezTo>
                    <a:cubicBezTo>
                      <a:pt x="765" y="782"/>
                      <a:pt x="507" y="688"/>
                      <a:pt x="361" y="499"/>
                    </a:cubicBezTo>
                    <a:cubicBezTo>
                      <a:pt x="327" y="456"/>
                      <a:pt x="292" y="404"/>
                      <a:pt x="267" y="344"/>
                    </a:cubicBezTo>
                    <a:cubicBezTo>
                      <a:pt x="258" y="318"/>
                      <a:pt x="267" y="284"/>
                      <a:pt x="241" y="2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6744180" y="3417176"/>
                <a:ext cx="391688" cy="237017"/>
              </a:xfrm>
              <a:custGeom>
                <a:avLst/>
                <a:gdLst/>
                <a:ahLst/>
                <a:cxnLst/>
                <a:rect l="l" t="t" r="r" b="b"/>
                <a:pathLst>
                  <a:path w="7815" h="4729" extrusionOk="0">
                    <a:moveTo>
                      <a:pt x="1" y="1"/>
                    </a:moveTo>
                    <a:cubicBezTo>
                      <a:pt x="1" y="1"/>
                      <a:pt x="2640" y="2812"/>
                      <a:pt x="4548" y="2193"/>
                    </a:cubicBezTo>
                    <a:cubicBezTo>
                      <a:pt x="6465" y="1565"/>
                      <a:pt x="7815" y="663"/>
                      <a:pt x="7815" y="663"/>
                    </a:cubicBezTo>
                    <a:cubicBezTo>
                      <a:pt x="7815" y="663"/>
                      <a:pt x="6559" y="4041"/>
                      <a:pt x="4471" y="4385"/>
                    </a:cubicBezTo>
                    <a:cubicBezTo>
                      <a:pt x="2382" y="4729"/>
                      <a:pt x="1"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6884212" y="2922153"/>
                <a:ext cx="993579" cy="674766"/>
              </a:xfrm>
              <a:custGeom>
                <a:avLst/>
                <a:gdLst/>
                <a:ahLst/>
                <a:cxnLst/>
                <a:rect l="l" t="t" r="r" b="b"/>
                <a:pathLst>
                  <a:path w="19824" h="13463" extrusionOk="0">
                    <a:moveTo>
                      <a:pt x="3869" y="10136"/>
                    </a:moveTo>
                    <a:cubicBezTo>
                      <a:pt x="3869" y="10136"/>
                      <a:pt x="0" y="13462"/>
                      <a:pt x="1530" y="8133"/>
                    </a:cubicBezTo>
                    <a:cubicBezTo>
                      <a:pt x="1530" y="8133"/>
                      <a:pt x="1720" y="6499"/>
                      <a:pt x="6241" y="4986"/>
                    </a:cubicBezTo>
                    <a:cubicBezTo>
                      <a:pt x="8837" y="4118"/>
                      <a:pt x="18181" y="1"/>
                      <a:pt x="18181" y="1"/>
                    </a:cubicBezTo>
                    <a:lnTo>
                      <a:pt x="19823" y="362"/>
                    </a:lnTo>
                    <a:lnTo>
                      <a:pt x="3886" y="863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6980690" y="2924759"/>
                <a:ext cx="835049" cy="417850"/>
              </a:xfrm>
              <a:custGeom>
                <a:avLst/>
                <a:gdLst/>
                <a:ahLst/>
                <a:cxnLst/>
                <a:rect l="l" t="t" r="r" b="b"/>
                <a:pathLst>
                  <a:path w="16661" h="8337" extrusionOk="0">
                    <a:moveTo>
                      <a:pt x="16514" y="0"/>
                    </a:moveTo>
                    <a:cubicBezTo>
                      <a:pt x="16420" y="35"/>
                      <a:pt x="16334" y="69"/>
                      <a:pt x="16248" y="103"/>
                    </a:cubicBezTo>
                    <a:cubicBezTo>
                      <a:pt x="14477" y="834"/>
                      <a:pt x="12740" y="1651"/>
                      <a:pt x="10978" y="2399"/>
                    </a:cubicBezTo>
                    <a:cubicBezTo>
                      <a:pt x="9749" y="2923"/>
                      <a:pt x="8520" y="3422"/>
                      <a:pt x="7290" y="3946"/>
                    </a:cubicBezTo>
                    <a:cubicBezTo>
                      <a:pt x="6465" y="4298"/>
                      <a:pt x="5657" y="4659"/>
                      <a:pt x="4849" y="5038"/>
                    </a:cubicBezTo>
                    <a:cubicBezTo>
                      <a:pt x="3783" y="5553"/>
                      <a:pt x="2373" y="6086"/>
                      <a:pt x="1290" y="6860"/>
                    </a:cubicBezTo>
                    <a:cubicBezTo>
                      <a:pt x="809" y="7212"/>
                      <a:pt x="379" y="7616"/>
                      <a:pt x="87" y="8089"/>
                    </a:cubicBezTo>
                    <a:cubicBezTo>
                      <a:pt x="61" y="8132"/>
                      <a:pt x="27" y="8167"/>
                      <a:pt x="9" y="8218"/>
                    </a:cubicBezTo>
                    <a:cubicBezTo>
                      <a:pt x="1" y="8253"/>
                      <a:pt x="9" y="8270"/>
                      <a:pt x="9" y="8304"/>
                    </a:cubicBezTo>
                    <a:cubicBezTo>
                      <a:pt x="9" y="8313"/>
                      <a:pt x="9" y="8321"/>
                      <a:pt x="9" y="8330"/>
                    </a:cubicBezTo>
                    <a:cubicBezTo>
                      <a:pt x="14" y="8334"/>
                      <a:pt x="18" y="8336"/>
                      <a:pt x="21" y="8336"/>
                    </a:cubicBezTo>
                    <a:cubicBezTo>
                      <a:pt x="25" y="8336"/>
                      <a:pt x="27" y="8334"/>
                      <a:pt x="27" y="8330"/>
                    </a:cubicBezTo>
                    <a:cubicBezTo>
                      <a:pt x="52" y="8321"/>
                      <a:pt x="61" y="8330"/>
                      <a:pt x="78" y="8313"/>
                    </a:cubicBezTo>
                    <a:cubicBezTo>
                      <a:pt x="130" y="8270"/>
                      <a:pt x="156" y="8192"/>
                      <a:pt x="199" y="8132"/>
                    </a:cubicBezTo>
                    <a:cubicBezTo>
                      <a:pt x="585" y="7539"/>
                      <a:pt x="1161" y="7066"/>
                      <a:pt x="1823" y="6662"/>
                    </a:cubicBezTo>
                    <a:cubicBezTo>
                      <a:pt x="2820" y="6061"/>
                      <a:pt x="3972" y="5605"/>
                      <a:pt x="4884" y="5167"/>
                    </a:cubicBezTo>
                    <a:cubicBezTo>
                      <a:pt x="5692" y="4780"/>
                      <a:pt x="6508" y="4410"/>
                      <a:pt x="7325" y="4066"/>
                    </a:cubicBezTo>
                    <a:cubicBezTo>
                      <a:pt x="8554" y="3533"/>
                      <a:pt x="9792" y="3035"/>
                      <a:pt x="11013" y="2510"/>
                    </a:cubicBezTo>
                    <a:cubicBezTo>
                      <a:pt x="12517" y="1866"/>
                      <a:pt x="14021" y="1178"/>
                      <a:pt x="15526" y="516"/>
                    </a:cubicBezTo>
                    <a:cubicBezTo>
                      <a:pt x="15904" y="361"/>
                      <a:pt x="16282" y="189"/>
                      <a:pt x="16660" y="35"/>
                    </a:cubicBezTo>
                    <a:lnTo>
                      <a:pt x="16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7049653" y="2939394"/>
                <a:ext cx="831541" cy="393843"/>
              </a:xfrm>
              <a:custGeom>
                <a:avLst/>
                <a:gdLst/>
                <a:ahLst/>
                <a:cxnLst/>
                <a:rect l="l" t="t" r="r" b="b"/>
                <a:pathLst>
                  <a:path w="16591" h="7858" extrusionOk="0">
                    <a:moveTo>
                      <a:pt x="16488" y="0"/>
                    </a:moveTo>
                    <a:cubicBezTo>
                      <a:pt x="13599" y="1187"/>
                      <a:pt x="10728" y="2433"/>
                      <a:pt x="7814" y="3585"/>
                    </a:cubicBezTo>
                    <a:cubicBezTo>
                      <a:pt x="6267" y="4213"/>
                      <a:pt x="4556" y="4797"/>
                      <a:pt x="2992" y="5614"/>
                    </a:cubicBezTo>
                    <a:cubicBezTo>
                      <a:pt x="1995" y="6130"/>
                      <a:pt x="1058" y="6749"/>
                      <a:pt x="275" y="7505"/>
                    </a:cubicBezTo>
                    <a:cubicBezTo>
                      <a:pt x="189" y="7591"/>
                      <a:pt x="103" y="7677"/>
                      <a:pt x="26" y="7763"/>
                    </a:cubicBezTo>
                    <a:cubicBezTo>
                      <a:pt x="17" y="7763"/>
                      <a:pt x="9" y="7771"/>
                      <a:pt x="0" y="7780"/>
                    </a:cubicBezTo>
                    <a:cubicBezTo>
                      <a:pt x="0" y="7797"/>
                      <a:pt x="0" y="7789"/>
                      <a:pt x="0" y="7814"/>
                    </a:cubicBezTo>
                    <a:cubicBezTo>
                      <a:pt x="0" y="7814"/>
                      <a:pt x="0" y="7832"/>
                      <a:pt x="0" y="7832"/>
                    </a:cubicBezTo>
                    <a:cubicBezTo>
                      <a:pt x="0" y="7836"/>
                      <a:pt x="2" y="7838"/>
                      <a:pt x="6" y="7838"/>
                    </a:cubicBezTo>
                    <a:cubicBezTo>
                      <a:pt x="9" y="7838"/>
                      <a:pt x="13" y="7836"/>
                      <a:pt x="17" y="7832"/>
                    </a:cubicBezTo>
                    <a:cubicBezTo>
                      <a:pt x="26" y="7849"/>
                      <a:pt x="17" y="7857"/>
                      <a:pt x="35" y="7857"/>
                    </a:cubicBezTo>
                    <a:cubicBezTo>
                      <a:pt x="35" y="7857"/>
                      <a:pt x="52" y="7840"/>
                      <a:pt x="52" y="7832"/>
                    </a:cubicBezTo>
                    <a:cubicBezTo>
                      <a:pt x="138" y="7746"/>
                      <a:pt x="215" y="7668"/>
                      <a:pt x="301" y="7591"/>
                    </a:cubicBezTo>
                    <a:cubicBezTo>
                      <a:pt x="1092" y="6852"/>
                      <a:pt x="2020" y="6250"/>
                      <a:pt x="3018" y="5743"/>
                    </a:cubicBezTo>
                    <a:cubicBezTo>
                      <a:pt x="4582" y="4935"/>
                      <a:pt x="6293" y="4333"/>
                      <a:pt x="7840" y="3723"/>
                    </a:cubicBezTo>
                    <a:cubicBezTo>
                      <a:pt x="8949" y="3276"/>
                      <a:pt x="10049" y="2820"/>
                      <a:pt x="11141" y="2356"/>
                    </a:cubicBezTo>
                    <a:cubicBezTo>
                      <a:pt x="12963" y="1582"/>
                      <a:pt x="14769" y="800"/>
                      <a:pt x="16591" y="26"/>
                    </a:cubicBezTo>
                    <a:lnTo>
                      <a:pt x="16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6030289" y="2993673"/>
                <a:ext cx="958695" cy="523503"/>
              </a:xfrm>
              <a:custGeom>
                <a:avLst/>
                <a:gdLst/>
                <a:ahLst/>
                <a:cxnLst/>
                <a:rect l="l" t="t" r="r" b="b"/>
                <a:pathLst>
                  <a:path w="19128" h="10445" extrusionOk="0">
                    <a:moveTo>
                      <a:pt x="16299" y="8906"/>
                    </a:moveTo>
                    <a:cubicBezTo>
                      <a:pt x="16299" y="8906"/>
                      <a:pt x="19127" y="10445"/>
                      <a:pt x="18560" y="6706"/>
                    </a:cubicBezTo>
                    <a:cubicBezTo>
                      <a:pt x="18560" y="6706"/>
                      <a:pt x="18302" y="5090"/>
                      <a:pt x="13737" y="3963"/>
                    </a:cubicBezTo>
                    <a:cubicBezTo>
                      <a:pt x="11116" y="3327"/>
                      <a:pt x="1617" y="1"/>
                      <a:pt x="1617" y="1"/>
                    </a:cubicBezTo>
                    <a:lnTo>
                      <a:pt x="1" y="499"/>
                    </a:lnTo>
                    <a:lnTo>
                      <a:pt x="16230" y="740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6074243" y="3000990"/>
                <a:ext cx="850085" cy="332145"/>
              </a:xfrm>
              <a:custGeom>
                <a:avLst/>
                <a:gdLst/>
                <a:ahLst/>
                <a:cxnLst/>
                <a:rect l="l" t="t" r="r" b="b"/>
                <a:pathLst>
                  <a:path w="16961" h="6627" extrusionOk="0">
                    <a:moveTo>
                      <a:pt x="233" y="1"/>
                    </a:moveTo>
                    <a:lnTo>
                      <a:pt x="1" y="70"/>
                    </a:lnTo>
                    <a:cubicBezTo>
                      <a:pt x="1703" y="577"/>
                      <a:pt x="3439" y="1118"/>
                      <a:pt x="5175" y="1694"/>
                    </a:cubicBezTo>
                    <a:cubicBezTo>
                      <a:pt x="7565" y="2485"/>
                      <a:pt x="9946" y="3327"/>
                      <a:pt x="12259" y="4178"/>
                    </a:cubicBezTo>
                    <a:cubicBezTo>
                      <a:pt x="13135" y="4505"/>
                      <a:pt x="14580" y="4892"/>
                      <a:pt x="15663" y="5502"/>
                    </a:cubicBezTo>
                    <a:cubicBezTo>
                      <a:pt x="15809" y="5588"/>
                      <a:pt x="15946" y="5683"/>
                      <a:pt x="16075" y="5760"/>
                    </a:cubicBezTo>
                    <a:cubicBezTo>
                      <a:pt x="16454" y="6009"/>
                      <a:pt x="16763" y="6285"/>
                      <a:pt x="16935" y="6620"/>
                    </a:cubicBezTo>
                    <a:cubicBezTo>
                      <a:pt x="16939" y="6624"/>
                      <a:pt x="16941" y="6626"/>
                      <a:pt x="16944" y="6626"/>
                    </a:cubicBezTo>
                    <a:cubicBezTo>
                      <a:pt x="16946" y="6626"/>
                      <a:pt x="16948" y="6624"/>
                      <a:pt x="16952" y="6620"/>
                    </a:cubicBezTo>
                    <a:cubicBezTo>
                      <a:pt x="16954" y="6622"/>
                      <a:pt x="16955" y="6622"/>
                      <a:pt x="16956" y="6622"/>
                    </a:cubicBezTo>
                    <a:cubicBezTo>
                      <a:pt x="16961" y="6622"/>
                      <a:pt x="16961" y="6611"/>
                      <a:pt x="16961" y="6611"/>
                    </a:cubicBezTo>
                    <a:cubicBezTo>
                      <a:pt x="16789" y="6250"/>
                      <a:pt x="16497" y="5915"/>
                      <a:pt x="16118" y="5640"/>
                    </a:cubicBezTo>
                    <a:cubicBezTo>
                      <a:pt x="15989" y="5545"/>
                      <a:pt x="15843" y="5459"/>
                      <a:pt x="15697" y="5382"/>
                    </a:cubicBezTo>
                    <a:cubicBezTo>
                      <a:pt x="14614" y="4763"/>
                      <a:pt x="13161" y="4402"/>
                      <a:pt x="12276" y="4067"/>
                    </a:cubicBezTo>
                    <a:cubicBezTo>
                      <a:pt x="9972" y="3207"/>
                      <a:pt x="7582" y="2365"/>
                      <a:pt x="5201" y="1574"/>
                    </a:cubicBezTo>
                    <a:cubicBezTo>
                      <a:pt x="3534" y="1024"/>
                      <a:pt x="1874" y="482"/>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6059157" y="3006603"/>
                <a:ext cx="807433" cy="336105"/>
              </a:xfrm>
              <a:custGeom>
                <a:avLst/>
                <a:gdLst/>
                <a:ahLst/>
                <a:cxnLst/>
                <a:rect l="l" t="t" r="r" b="b"/>
                <a:pathLst>
                  <a:path w="16110" h="6706" extrusionOk="0">
                    <a:moveTo>
                      <a:pt x="164" y="0"/>
                    </a:moveTo>
                    <a:lnTo>
                      <a:pt x="1" y="52"/>
                    </a:lnTo>
                    <a:cubicBezTo>
                      <a:pt x="422" y="207"/>
                      <a:pt x="852" y="353"/>
                      <a:pt x="1273" y="508"/>
                    </a:cubicBezTo>
                    <a:cubicBezTo>
                      <a:pt x="3018" y="1127"/>
                      <a:pt x="4857" y="1763"/>
                      <a:pt x="6645" y="2425"/>
                    </a:cubicBezTo>
                    <a:cubicBezTo>
                      <a:pt x="8408" y="3069"/>
                      <a:pt x="10136" y="3731"/>
                      <a:pt x="11726" y="4393"/>
                    </a:cubicBezTo>
                    <a:cubicBezTo>
                      <a:pt x="12525" y="4728"/>
                      <a:pt x="13849" y="5150"/>
                      <a:pt x="14855" y="5717"/>
                    </a:cubicBezTo>
                    <a:cubicBezTo>
                      <a:pt x="15310" y="5975"/>
                      <a:pt x="15697" y="6250"/>
                      <a:pt x="15955" y="6568"/>
                    </a:cubicBezTo>
                    <a:cubicBezTo>
                      <a:pt x="15990" y="6602"/>
                      <a:pt x="16015" y="6645"/>
                      <a:pt x="16050" y="6688"/>
                    </a:cubicBezTo>
                    <a:cubicBezTo>
                      <a:pt x="16050" y="6697"/>
                      <a:pt x="16050" y="6706"/>
                      <a:pt x="16050" y="6706"/>
                    </a:cubicBezTo>
                    <a:cubicBezTo>
                      <a:pt x="16058" y="6697"/>
                      <a:pt x="16067" y="6680"/>
                      <a:pt x="16067" y="6680"/>
                    </a:cubicBezTo>
                    <a:cubicBezTo>
                      <a:pt x="16076" y="6680"/>
                      <a:pt x="16084" y="6680"/>
                      <a:pt x="16084" y="6671"/>
                    </a:cubicBezTo>
                    <a:cubicBezTo>
                      <a:pt x="16093" y="6671"/>
                      <a:pt x="16093" y="6654"/>
                      <a:pt x="16084" y="6654"/>
                    </a:cubicBezTo>
                    <a:cubicBezTo>
                      <a:pt x="16093" y="6645"/>
                      <a:pt x="16101" y="6628"/>
                      <a:pt x="16110" y="6628"/>
                    </a:cubicBezTo>
                    <a:cubicBezTo>
                      <a:pt x="16110" y="6620"/>
                      <a:pt x="16101" y="6620"/>
                      <a:pt x="16093" y="6611"/>
                    </a:cubicBezTo>
                    <a:cubicBezTo>
                      <a:pt x="16067" y="6568"/>
                      <a:pt x="16033" y="6525"/>
                      <a:pt x="15998" y="6482"/>
                    </a:cubicBezTo>
                    <a:cubicBezTo>
                      <a:pt x="15749" y="6164"/>
                      <a:pt x="15345" y="5872"/>
                      <a:pt x="14881" y="5614"/>
                    </a:cubicBezTo>
                    <a:cubicBezTo>
                      <a:pt x="13875" y="5046"/>
                      <a:pt x="12551" y="4617"/>
                      <a:pt x="11743" y="4281"/>
                    </a:cubicBezTo>
                    <a:cubicBezTo>
                      <a:pt x="10153" y="3611"/>
                      <a:pt x="8425" y="2949"/>
                      <a:pt x="6654" y="2304"/>
                    </a:cubicBezTo>
                    <a:cubicBezTo>
                      <a:pt x="4857" y="1642"/>
                      <a:pt x="3035" y="989"/>
                      <a:pt x="1290" y="387"/>
                    </a:cubicBezTo>
                    <a:cubicBezTo>
                      <a:pt x="903" y="258"/>
                      <a:pt x="534" y="129"/>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5994554" y="2999687"/>
                <a:ext cx="976739" cy="1479993"/>
              </a:xfrm>
              <a:custGeom>
                <a:avLst/>
                <a:gdLst/>
                <a:ahLst/>
                <a:cxnLst/>
                <a:rect l="l" t="t" r="r" b="b"/>
                <a:pathLst>
                  <a:path w="19488" h="29529" extrusionOk="0">
                    <a:moveTo>
                      <a:pt x="0" y="1"/>
                    </a:moveTo>
                    <a:lnTo>
                      <a:pt x="3086" y="24182"/>
                    </a:lnTo>
                    <a:lnTo>
                      <a:pt x="19488" y="29529"/>
                    </a:lnTo>
                    <a:lnTo>
                      <a:pt x="18147" y="64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7003093" y="2919146"/>
                <a:ext cx="910430" cy="1559684"/>
              </a:xfrm>
              <a:custGeom>
                <a:avLst/>
                <a:gdLst/>
                <a:ahLst/>
                <a:cxnLst/>
                <a:rect l="l" t="t" r="r" b="b"/>
                <a:pathLst>
                  <a:path w="18165" h="31119" extrusionOk="0">
                    <a:moveTo>
                      <a:pt x="18165" y="0"/>
                    </a:moveTo>
                    <a:lnTo>
                      <a:pt x="16033" y="24397"/>
                    </a:lnTo>
                    <a:lnTo>
                      <a:pt x="1" y="31119"/>
                    </a:lnTo>
                    <a:lnTo>
                      <a:pt x="439" y="795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6898445" y="3313781"/>
                <a:ext cx="146952" cy="1168949"/>
              </a:xfrm>
              <a:custGeom>
                <a:avLst/>
                <a:gdLst/>
                <a:ahLst/>
                <a:cxnLst/>
                <a:rect l="l" t="t" r="r" b="b"/>
                <a:pathLst>
                  <a:path w="2932" h="23323" extrusionOk="0">
                    <a:moveTo>
                      <a:pt x="0" y="112"/>
                    </a:moveTo>
                    <a:lnTo>
                      <a:pt x="447" y="23322"/>
                    </a:lnTo>
                    <a:lnTo>
                      <a:pt x="2931" y="23210"/>
                    </a:lnTo>
                    <a:lnTo>
                      <a:pt x="25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6947111" y="3571842"/>
                <a:ext cx="47865" cy="820815"/>
              </a:xfrm>
              <a:custGeom>
                <a:avLst/>
                <a:gdLst/>
                <a:ahLst/>
                <a:cxnLst/>
                <a:rect l="l" t="t" r="r" b="b"/>
                <a:pathLst>
                  <a:path w="955" h="16377" extrusionOk="0">
                    <a:moveTo>
                      <a:pt x="817" y="525"/>
                    </a:moveTo>
                    <a:cubicBezTo>
                      <a:pt x="843" y="508"/>
                      <a:pt x="834" y="525"/>
                      <a:pt x="851" y="499"/>
                    </a:cubicBezTo>
                    <a:cubicBezTo>
                      <a:pt x="851" y="491"/>
                      <a:pt x="851" y="491"/>
                      <a:pt x="851" y="482"/>
                    </a:cubicBezTo>
                    <a:cubicBezTo>
                      <a:pt x="869" y="276"/>
                      <a:pt x="808" y="164"/>
                      <a:pt x="748" y="95"/>
                    </a:cubicBezTo>
                    <a:cubicBezTo>
                      <a:pt x="662" y="1"/>
                      <a:pt x="525" y="18"/>
                      <a:pt x="396" y="44"/>
                    </a:cubicBezTo>
                    <a:cubicBezTo>
                      <a:pt x="293" y="61"/>
                      <a:pt x="207" y="61"/>
                      <a:pt x="138" y="138"/>
                    </a:cubicBezTo>
                    <a:cubicBezTo>
                      <a:pt x="78" y="207"/>
                      <a:pt x="35" y="345"/>
                      <a:pt x="26" y="628"/>
                    </a:cubicBezTo>
                    <a:cubicBezTo>
                      <a:pt x="26" y="989"/>
                      <a:pt x="18" y="1376"/>
                      <a:pt x="18" y="1797"/>
                    </a:cubicBezTo>
                    <a:cubicBezTo>
                      <a:pt x="0" y="4961"/>
                      <a:pt x="52" y="9611"/>
                      <a:pt x="43" y="12319"/>
                    </a:cubicBezTo>
                    <a:cubicBezTo>
                      <a:pt x="43" y="12680"/>
                      <a:pt x="52" y="13677"/>
                      <a:pt x="78" y="14597"/>
                    </a:cubicBezTo>
                    <a:cubicBezTo>
                      <a:pt x="95" y="15207"/>
                      <a:pt x="121" y="15792"/>
                      <a:pt x="164" y="16110"/>
                    </a:cubicBezTo>
                    <a:cubicBezTo>
                      <a:pt x="164" y="16170"/>
                      <a:pt x="207" y="16230"/>
                      <a:pt x="267" y="16273"/>
                    </a:cubicBezTo>
                    <a:cubicBezTo>
                      <a:pt x="387" y="16351"/>
                      <a:pt x="602" y="16377"/>
                      <a:pt x="757" y="16213"/>
                    </a:cubicBezTo>
                    <a:cubicBezTo>
                      <a:pt x="869" y="16101"/>
                      <a:pt x="955" y="15887"/>
                      <a:pt x="955" y="15517"/>
                    </a:cubicBezTo>
                    <a:cubicBezTo>
                      <a:pt x="929" y="14047"/>
                      <a:pt x="912" y="12130"/>
                      <a:pt x="903" y="10118"/>
                    </a:cubicBezTo>
                    <a:cubicBezTo>
                      <a:pt x="894" y="7290"/>
                      <a:pt x="903" y="4256"/>
                      <a:pt x="886" y="2029"/>
                    </a:cubicBezTo>
                    <a:cubicBezTo>
                      <a:pt x="886" y="1600"/>
                      <a:pt x="903" y="1196"/>
                      <a:pt x="886" y="835"/>
                    </a:cubicBezTo>
                    <a:cubicBezTo>
                      <a:pt x="877" y="731"/>
                      <a:pt x="860" y="628"/>
                      <a:pt x="851" y="534"/>
                    </a:cubicBezTo>
                    <a:close/>
                    <a:moveTo>
                      <a:pt x="765" y="525"/>
                    </a:moveTo>
                    <a:cubicBezTo>
                      <a:pt x="757" y="620"/>
                      <a:pt x="740" y="714"/>
                      <a:pt x="731" y="826"/>
                    </a:cubicBezTo>
                    <a:cubicBezTo>
                      <a:pt x="714" y="1187"/>
                      <a:pt x="731" y="1591"/>
                      <a:pt x="740" y="2021"/>
                    </a:cubicBezTo>
                    <a:cubicBezTo>
                      <a:pt x="748" y="4247"/>
                      <a:pt x="774" y="7273"/>
                      <a:pt x="791" y="10118"/>
                    </a:cubicBezTo>
                    <a:cubicBezTo>
                      <a:pt x="800" y="12130"/>
                      <a:pt x="808" y="14038"/>
                      <a:pt x="826" y="15508"/>
                    </a:cubicBezTo>
                    <a:cubicBezTo>
                      <a:pt x="826" y="15809"/>
                      <a:pt x="765" y="15981"/>
                      <a:pt x="671" y="16076"/>
                    </a:cubicBezTo>
                    <a:cubicBezTo>
                      <a:pt x="576" y="16179"/>
                      <a:pt x="456" y="16179"/>
                      <a:pt x="370" y="16136"/>
                    </a:cubicBezTo>
                    <a:cubicBezTo>
                      <a:pt x="336" y="16127"/>
                      <a:pt x="293" y="16110"/>
                      <a:pt x="293" y="16084"/>
                    </a:cubicBezTo>
                    <a:cubicBezTo>
                      <a:pt x="258" y="15766"/>
                      <a:pt x="241" y="15190"/>
                      <a:pt x="224" y="14580"/>
                    </a:cubicBezTo>
                    <a:cubicBezTo>
                      <a:pt x="207" y="13669"/>
                      <a:pt x="207" y="12672"/>
                      <a:pt x="215" y="12311"/>
                    </a:cubicBezTo>
                    <a:cubicBezTo>
                      <a:pt x="224" y="10505"/>
                      <a:pt x="224" y="7823"/>
                      <a:pt x="224" y="5296"/>
                    </a:cubicBezTo>
                    <a:cubicBezTo>
                      <a:pt x="215" y="3955"/>
                      <a:pt x="224" y="2648"/>
                      <a:pt x="207" y="1557"/>
                    </a:cubicBezTo>
                    <a:cubicBezTo>
                      <a:pt x="207" y="1221"/>
                      <a:pt x="198" y="912"/>
                      <a:pt x="190" y="620"/>
                    </a:cubicBezTo>
                    <a:cubicBezTo>
                      <a:pt x="190" y="413"/>
                      <a:pt x="198" y="319"/>
                      <a:pt x="241" y="267"/>
                    </a:cubicBezTo>
                    <a:cubicBezTo>
                      <a:pt x="284" y="207"/>
                      <a:pt x="353" y="216"/>
                      <a:pt x="422" y="198"/>
                    </a:cubicBezTo>
                    <a:cubicBezTo>
                      <a:pt x="508" y="181"/>
                      <a:pt x="611" y="130"/>
                      <a:pt x="679" y="207"/>
                    </a:cubicBezTo>
                    <a:cubicBezTo>
                      <a:pt x="722" y="250"/>
                      <a:pt x="697" y="345"/>
                      <a:pt x="757" y="482"/>
                    </a:cubicBezTo>
                    <a:cubicBezTo>
                      <a:pt x="765" y="508"/>
                      <a:pt x="774" y="499"/>
                      <a:pt x="791" y="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6085019" y="3159115"/>
                <a:ext cx="771247" cy="1222778"/>
              </a:xfrm>
              <a:custGeom>
                <a:avLst/>
                <a:gdLst/>
                <a:ahLst/>
                <a:cxnLst/>
                <a:rect l="l" t="t" r="r" b="b"/>
                <a:pathLst>
                  <a:path w="15388" h="24397" extrusionOk="0">
                    <a:moveTo>
                      <a:pt x="172" y="207"/>
                    </a:moveTo>
                    <a:lnTo>
                      <a:pt x="172" y="207"/>
                    </a:lnTo>
                    <a:cubicBezTo>
                      <a:pt x="1135" y="551"/>
                      <a:pt x="13737" y="5081"/>
                      <a:pt x="14614" y="5390"/>
                    </a:cubicBezTo>
                    <a:lnTo>
                      <a:pt x="15241" y="24182"/>
                    </a:lnTo>
                    <a:lnTo>
                      <a:pt x="2588" y="19273"/>
                    </a:lnTo>
                    <a:cubicBezTo>
                      <a:pt x="2450" y="18199"/>
                      <a:pt x="310" y="1359"/>
                      <a:pt x="172" y="207"/>
                    </a:cubicBezTo>
                    <a:close/>
                    <a:moveTo>
                      <a:pt x="86" y="1"/>
                    </a:moveTo>
                    <a:cubicBezTo>
                      <a:pt x="78" y="1"/>
                      <a:pt x="43" y="1"/>
                      <a:pt x="26" y="26"/>
                    </a:cubicBezTo>
                    <a:cubicBezTo>
                      <a:pt x="0" y="52"/>
                      <a:pt x="0" y="87"/>
                      <a:pt x="0" y="104"/>
                    </a:cubicBezTo>
                    <a:lnTo>
                      <a:pt x="2450" y="19351"/>
                    </a:lnTo>
                    <a:lnTo>
                      <a:pt x="2450" y="19368"/>
                    </a:lnTo>
                    <a:cubicBezTo>
                      <a:pt x="2459" y="19394"/>
                      <a:pt x="2476" y="19411"/>
                      <a:pt x="2493" y="19428"/>
                    </a:cubicBezTo>
                    <a:lnTo>
                      <a:pt x="15293" y="24397"/>
                    </a:lnTo>
                    <a:lnTo>
                      <a:pt x="15310" y="24397"/>
                    </a:lnTo>
                    <a:cubicBezTo>
                      <a:pt x="15336" y="24397"/>
                      <a:pt x="15353" y="24388"/>
                      <a:pt x="15362" y="24371"/>
                    </a:cubicBezTo>
                    <a:cubicBezTo>
                      <a:pt x="15370" y="24362"/>
                      <a:pt x="15388" y="24336"/>
                      <a:pt x="15388" y="24302"/>
                    </a:cubicBezTo>
                    <a:lnTo>
                      <a:pt x="14760" y="5322"/>
                    </a:lnTo>
                    <a:cubicBezTo>
                      <a:pt x="14760" y="5287"/>
                      <a:pt x="14734" y="5253"/>
                      <a:pt x="14709" y="5244"/>
                    </a:cubicBez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7106939" y="3049956"/>
                <a:ext cx="735511" cy="1320311"/>
              </a:xfrm>
              <a:custGeom>
                <a:avLst/>
                <a:gdLst/>
                <a:ahLst/>
                <a:cxnLst/>
                <a:rect l="l" t="t" r="r" b="b"/>
                <a:pathLst>
                  <a:path w="14675" h="26343" extrusionOk="0">
                    <a:moveTo>
                      <a:pt x="14520" y="227"/>
                    </a:moveTo>
                    <a:lnTo>
                      <a:pt x="12878" y="21159"/>
                    </a:lnTo>
                    <a:cubicBezTo>
                      <a:pt x="12508" y="21305"/>
                      <a:pt x="9869" y="22337"/>
                      <a:pt x="7075" y="23428"/>
                    </a:cubicBezTo>
                    <a:cubicBezTo>
                      <a:pt x="3998" y="24632"/>
                      <a:pt x="740" y="25913"/>
                      <a:pt x="147" y="26145"/>
                    </a:cubicBezTo>
                    <a:lnTo>
                      <a:pt x="215" y="6683"/>
                    </a:lnTo>
                    <a:lnTo>
                      <a:pt x="14520" y="227"/>
                    </a:lnTo>
                    <a:close/>
                    <a:moveTo>
                      <a:pt x="14595" y="0"/>
                    </a:moveTo>
                    <a:cubicBezTo>
                      <a:pt x="14588" y="0"/>
                      <a:pt x="14580" y="2"/>
                      <a:pt x="14571" y="4"/>
                    </a:cubicBezTo>
                    <a:lnTo>
                      <a:pt x="112" y="6528"/>
                    </a:lnTo>
                    <a:cubicBezTo>
                      <a:pt x="87" y="6537"/>
                      <a:pt x="69" y="6571"/>
                      <a:pt x="69" y="6606"/>
                    </a:cubicBezTo>
                    <a:lnTo>
                      <a:pt x="1" y="26257"/>
                    </a:lnTo>
                    <a:cubicBezTo>
                      <a:pt x="1" y="26282"/>
                      <a:pt x="1" y="26308"/>
                      <a:pt x="18" y="26325"/>
                    </a:cubicBezTo>
                    <a:cubicBezTo>
                      <a:pt x="35" y="26343"/>
                      <a:pt x="52" y="26343"/>
                      <a:pt x="69" y="26343"/>
                    </a:cubicBezTo>
                    <a:lnTo>
                      <a:pt x="95" y="26343"/>
                    </a:lnTo>
                    <a:lnTo>
                      <a:pt x="12955" y="21297"/>
                    </a:lnTo>
                    <a:cubicBezTo>
                      <a:pt x="12989" y="21279"/>
                      <a:pt x="13007" y="21254"/>
                      <a:pt x="13007" y="21219"/>
                    </a:cubicBezTo>
                    <a:lnTo>
                      <a:pt x="14666" y="90"/>
                    </a:lnTo>
                    <a:cubicBezTo>
                      <a:pt x="14674" y="64"/>
                      <a:pt x="14657" y="38"/>
                      <a:pt x="14649" y="29"/>
                    </a:cubicBezTo>
                    <a:cubicBezTo>
                      <a:pt x="14636" y="10"/>
                      <a:pt x="14618" y="0"/>
                      <a:pt x="1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6956583" y="3475364"/>
                <a:ext cx="30222" cy="34082"/>
              </a:xfrm>
              <a:custGeom>
                <a:avLst/>
                <a:gdLst/>
                <a:ahLst/>
                <a:cxnLst/>
                <a:rect l="l" t="t" r="r" b="b"/>
                <a:pathLst>
                  <a:path w="603" h="680" extrusionOk="0">
                    <a:moveTo>
                      <a:pt x="602" y="327"/>
                    </a:moveTo>
                    <a:cubicBezTo>
                      <a:pt x="602" y="516"/>
                      <a:pt x="473" y="662"/>
                      <a:pt x="310" y="671"/>
                    </a:cubicBezTo>
                    <a:cubicBezTo>
                      <a:pt x="147" y="679"/>
                      <a:pt x="18" y="533"/>
                      <a:pt x="9" y="344"/>
                    </a:cubicBezTo>
                    <a:cubicBezTo>
                      <a:pt x="1" y="164"/>
                      <a:pt x="129" y="9"/>
                      <a:pt x="293" y="0"/>
                    </a:cubicBezTo>
                    <a:cubicBezTo>
                      <a:pt x="456" y="0"/>
                      <a:pt x="594" y="146"/>
                      <a:pt x="602" y="3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062615" y="3469750"/>
                <a:ext cx="473534" cy="929826"/>
              </a:xfrm>
              <a:custGeom>
                <a:avLst/>
                <a:gdLst/>
                <a:ahLst/>
                <a:cxnLst/>
                <a:rect l="l" t="t" r="r" b="b"/>
                <a:pathLst>
                  <a:path w="9448" h="18552" extrusionOk="0">
                    <a:moveTo>
                      <a:pt x="7780" y="8717"/>
                    </a:moveTo>
                    <a:cubicBezTo>
                      <a:pt x="7780" y="8812"/>
                      <a:pt x="7763" y="8898"/>
                      <a:pt x="7737" y="8983"/>
                    </a:cubicBezTo>
                    <a:cubicBezTo>
                      <a:pt x="7342" y="10153"/>
                      <a:pt x="6740" y="11906"/>
                      <a:pt x="6267" y="12946"/>
                    </a:cubicBezTo>
                    <a:cubicBezTo>
                      <a:pt x="5287" y="15130"/>
                      <a:pt x="4204" y="18551"/>
                      <a:pt x="4204" y="18551"/>
                    </a:cubicBezTo>
                    <a:lnTo>
                      <a:pt x="731" y="15774"/>
                    </a:lnTo>
                    <a:cubicBezTo>
                      <a:pt x="731" y="15774"/>
                      <a:pt x="138" y="11992"/>
                      <a:pt x="190" y="11442"/>
                    </a:cubicBezTo>
                    <a:cubicBezTo>
                      <a:pt x="190" y="11442"/>
                      <a:pt x="26" y="8055"/>
                      <a:pt x="9" y="7041"/>
                    </a:cubicBezTo>
                    <a:cubicBezTo>
                      <a:pt x="0" y="6284"/>
                      <a:pt x="387" y="3946"/>
                      <a:pt x="387" y="3946"/>
                    </a:cubicBezTo>
                    <a:cubicBezTo>
                      <a:pt x="1187" y="4152"/>
                      <a:pt x="1427" y="4642"/>
                      <a:pt x="1410" y="5691"/>
                    </a:cubicBezTo>
                    <a:cubicBezTo>
                      <a:pt x="1410" y="5837"/>
                      <a:pt x="1574" y="6439"/>
                      <a:pt x="1754" y="7058"/>
                    </a:cubicBezTo>
                    <a:lnTo>
                      <a:pt x="2278" y="6173"/>
                    </a:lnTo>
                    <a:cubicBezTo>
                      <a:pt x="2304" y="6138"/>
                      <a:pt x="2313" y="6121"/>
                      <a:pt x="2330" y="6095"/>
                    </a:cubicBezTo>
                    <a:lnTo>
                      <a:pt x="4685" y="654"/>
                    </a:lnTo>
                    <a:cubicBezTo>
                      <a:pt x="4797" y="344"/>
                      <a:pt x="5072" y="0"/>
                      <a:pt x="5407" y="155"/>
                    </a:cubicBezTo>
                    <a:cubicBezTo>
                      <a:pt x="5734" y="301"/>
                      <a:pt x="5674" y="791"/>
                      <a:pt x="5562" y="1092"/>
                    </a:cubicBezTo>
                    <a:lnTo>
                      <a:pt x="3972" y="5915"/>
                    </a:lnTo>
                    <a:lnTo>
                      <a:pt x="4015" y="5932"/>
                    </a:lnTo>
                    <a:lnTo>
                      <a:pt x="6301" y="671"/>
                    </a:lnTo>
                    <a:cubicBezTo>
                      <a:pt x="6413" y="370"/>
                      <a:pt x="6697" y="26"/>
                      <a:pt x="7023" y="172"/>
                    </a:cubicBezTo>
                    <a:cubicBezTo>
                      <a:pt x="7350" y="336"/>
                      <a:pt x="7299" y="817"/>
                      <a:pt x="7187" y="1118"/>
                    </a:cubicBezTo>
                    <a:lnTo>
                      <a:pt x="5382" y="6577"/>
                    </a:lnTo>
                    <a:lnTo>
                      <a:pt x="5433" y="6594"/>
                    </a:lnTo>
                    <a:lnTo>
                      <a:pt x="7548" y="1711"/>
                    </a:lnTo>
                    <a:cubicBezTo>
                      <a:pt x="7660" y="1410"/>
                      <a:pt x="7943" y="1066"/>
                      <a:pt x="8270" y="1212"/>
                    </a:cubicBezTo>
                    <a:cubicBezTo>
                      <a:pt x="8597" y="1376"/>
                      <a:pt x="8545" y="1857"/>
                      <a:pt x="8433" y="2158"/>
                    </a:cubicBezTo>
                    <a:lnTo>
                      <a:pt x="6809" y="7084"/>
                    </a:lnTo>
                    <a:lnTo>
                      <a:pt x="8511" y="3594"/>
                    </a:lnTo>
                    <a:cubicBezTo>
                      <a:pt x="8605" y="3336"/>
                      <a:pt x="8872" y="3043"/>
                      <a:pt x="9164" y="3190"/>
                    </a:cubicBezTo>
                    <a:cubicBezTo>
                      <a:pt x="9448" y="3336"/>
                      <a:pt x="9387" y="3757"/>
                      <a:pt x="9284" y="4015"/>
                    </a:cubicBezTo>
                    <a:cubicBezTo>
                      <a:pt x="9284" y="4015"/>
                      <a:pt x="8313" y="7290"/>
                      <a:pt x="7806" y="8631"/>
                    </a:cubicBezTo>
                    <a:cubicBezTo>
                      <a:pt x="7797" y="8665"/>
                      <a:pt x="7797" y="8691"/>
                      <a:pt x="7780" y="8717"/>
                    </a:cubicBezTo>
                    <a:close/>
                  </a:path>
                </a:pathLst>
              </a:custGeom>
              <a:solidFill>
                <a:srgbClr val="BD8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297823" y="3536960"/>
                <a:ext cx="19046" cy="6065"/>
              </a:xfrm>
              <a:custGeom>
                <a:avLst/>
                <a:gdLst/>
                <a:ahLst/>
                <a:cxnLst/>
                <a:rect l="l" t="t" r="r" b="b"/>
                <a:pathLst>
                  <a:path w="380" h="121" extrusionOk="0">
                    <a:moveTo>
                      <a:pt x="10" y="26"/>
                    </a:moveTo>
                    <a:lnTo>
                      <a:pt x="362" y="121"/>
                    </a:lnTo>
                    <a:cubicBezTo>
                      <a:pt x="371" y="121"/>
                      <a:pt x="379" y="121"/>
                      <a:pt x="379" y="112"/>
                    </a:cubicBezTo>
                    <a:cubicBezTo>
                      <a:pt x="379" y="104"/>
                      <a:pt x="379" y="95"/>
                      <a:pt x="371" y="95"/>
                    </a:cubicBezTo>
                    <a:lnTo>
                      <a:pt x="18" y="0"/>
                    </a:lnTo>
                    <a:cubicBezTo>
                      <a:pt x="10" y="0"/>
                      <a:pt x="1" y="0"/>
                      <a:pt x="1" y="9"/>
                    </a:cubicBezTo>
                    <a:cubicBezTo>
                      <a:pt x="1" y="18"/>
                      <a:pt x="1" y="26"/>
                      <a:pt x="10"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6371497" y="3540819"/>
                <a:ext cx="25060" cy="14284"/>
              </a:xfrm>
              <a:custGeom>
                <a:avLst/>
                <a:gdLst/>
                <a:ahLst/>
                <a:cxnLst/>
                <a:rect l="l" t="t" r="r" b="b"/>
                <a:pathLst>
                  <a:path w="500" h="285" extrusionOk="0">
                    <a:moveTo>
                      <a:pt x="9" y="52"/>
                    </a:moveTo>
                    <a:cubicBezTo>
                      <a:pt x="9" y="70"/>
                      <a:pt x="1" y="61"/>
                      <a:pt x="9" y="78"/>
                    </a:cubicBezTo>
                    <a:cubicBezTo>
                      <a:pt x="9" y="87"/>
                      <a:pt x="27" y="87"/>
                      <a:pt x="35" y="95"/>
                    </a:cubicBezTo>
                    <a:cubicBezTo>
                      <a:pt x="164" y="164"/>
                      <a:pt x="310" y="207"/>
                      <a:pt x="448" y="267"/>
                    </a:cubicBezTo>
                    <a:cubicBezTo>
                      <a:pt x="465" y="284"/>
                      <a:pt x="482" y="276"/>
                      <a:pt x="491" y="250"/>
                    </a:cubicBezTo>
                    <a:cubicBezTo>
                      <a:pt x="499" y="233"/>
                      <a:pt x="491" y="207"/>
                      <a:pt x="482" y="207"/>
                    </a:cubicBezTo>
                    <a:cubicBezTo>
                      <a:pt x="345" y="138"/>
                      <a:pt x="216" y="61"/>
                      <a:pt x="78" y="18"/>
                    </a:cubicBezTo>
                    <a:cubicBezTo>
                      <a:pt x="61" y="9"/>
                      <a:pt x="52" y="1"/>
                      <a:pt x="35" y="18"/>
                    </a:cubicBezTo>
                    <a:cubicBezTo>
                      <a:pt x="18" y="18"/>
                      <a:pt x="35" y="27"/>
                      <a:pt x="27" y="27"/>
                    </a:cubicBezTo>
                    <a:cubicBezTo>
                      <a:pt x="18" y="27"/>
                      <a:pt x="9" y="27"/>
                      <a:pt x="9" y="35"/>
                    </a:cubicBezTo>
                    <a:cubicBezTo>
                      <a:pt x="1" y="44"/>
                      <a:pt x="1" y="52"/>
                      <a:pt x="9" y="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6440861" y="3585625"/>
                <a:ext cx="12129" cy="6967"/>
              </a:xfrm>
              <a:custGeom>
                <a:avLst/>
                <a:gdLst/>
                <a:ahLst/>
                <a:cxnLst/>
                <a:rect l="l" t="t" r="r" b="b"/>
                <a:pathLst>
                  <a:path w="242" h="139" extrusionOk="0">
                    <a:moveTo>
                      <a:pt x="18" y="27"/>
                    </a:moveTo>
                    <a:cubicBezTo>
                      <a:pt x="18" y="44"/>
                      <a:pt x="27" y="44"/>
                      <a:pt x="35" y="44"/>
                    </a:cubicBezTo>
                    <a:cubicBezTo>
                      <a:pt x="87" y="95"/>
                      <a:pt x="156" y="104"/>
                      <a:pt x="216" y="130"/>
                    </a:cubicBezTo>
                    <a:cubicBezTo>
                      <a:pt x="224" y="138"/>
                      <a:pt x="233" y="138"/>
                      <a:pt x="242" y="130"/>
                    </a:cubicBezTo>
                    <a:cubicBezTo>
                      <a:pt x="242" y="121"/>
                      <a:pt x="242" y="113"/>
                      <a:pt x="233" y="104"/>
                    </a:cubicBezTo>
                    <a:cubicBezTo>
                      <a:pt x="173" y="70"/>
                      <a:pt x="121" y="18"/>
                      <a:pt x="61" y="1"/>
                    </a:cubicBezTo>
                    <a:cubicBezTo>
                      <a:pt x="52" y="1"/>
                      <a:pt x="44" y="1"/>
                      <a:pt x="35" y="9"/>
                    </a:cubicBezTo>
                    <a:cubicBezTo>
                      <a:pt x="27" y="1"/>
                      <a:pt x="18" y="9"/>
                      <a:pt x="18" y="18"/>
                    </a:cubicBezTo>
                    <a:cubicBezTo>
                      <a:pt x="1" y="18"/>
                      <a:pt x="9" y="35"/>
                      <a:pt x="18"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6492133" y="3674385"/>
                <a:ext cx="12580" cy="8671"/>
              </a:xfrm>
              <a:custGeom>
                <a:avLst/>
                <a:gdLst/>
                <a:ahLst/>
                <a:cxnLst/>
                <a:rect l="l" t="t" r="r" b="b"/>
                <a:pathLst>
                  <a:path w="251" h="173" extrusionOk="0">
                    <a:moveTo>
                      <a:pt x="18" y="18"/>
                    </a:moveTo>
                    <a:cubicBezTo>
                      <a:pt x="35" y="35"/>
                      <a:pt x="52" y="69"/>
                      <a:pt x="61" y="69"/>
                    </a:cubicBezTo>
                    <a:cubicBezTo>
                      <a:pt x="113" y="112"/>
                      <a:pt x="130" y="112"/>
                      <a:pt x="207" y="164"/>
                    </a:cubicBezTo>
                    <a:cubicBezTo>
                      <a:pt x="224" y="173"/>
                      <a:pt x="242" y="173"/>
                      <a:pt x="242" y="155"/>
                    </a:cubicBezTo>
                    <a:cubicBezTo>
                      <a:pt x="250" y="147"/>
                      <a:pt x="250" y="130"/>
                      <a:pt x="233" y="121"/>
                    </a:cubicBezTo>
                    <a:cubicBezTo>
                      <a:pt x="156" y="69"/>
                      <a:pt x="147" y="44"/>
                      <a:pt x="87" y="26"/>
                    </a:cubicBezTo>
                    <a:cubicBezTo>
                      <a:pt x="70" y="9"/>
                      <a:pt x="52" y="9"/>
                      <a:pt x="18" y="1"/>
                    </a:cubicBezTo>
                    <a:cubicBezTo>
                      <a:pt x="18" y="1"/>
                      <a:pt x="1" y="1"/>
                      <a:pt x="1" y="9"/>
                    </a:cubicBezTo>
                    <a:cubicBezTo>
                      <a:pt x="9" y="1"/>
                      <a:pt x="9" y="9"/>
                      <a:pt x="18"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6257778" y="3645968"/>
                <a:ext cx="15537" cy="7769"/>
              </a:xfrm>
              <a:custGeom>
                <a:avLst/>
                <a:gdLst/>
                <a:ahLst/>
                <a:cxnLst/>
                <a:rect l="l" t="t" r="r" b="b"/>
                <a:pathLst>
                  <a:path w="310" h="155" extrusionOk="0">
                    <a:moveTo>
                      <a:pt x="9" y="35"/>
                    </a:moveTo>
                    <a:lnTo>
                      <a:pt x="293" y="146"/>
                    </a:lnTo>
                    <a:cubicBezTo>
                      <a:pt x="293" y="155"/>
                      <a:pt x="301" y="146"/>
                      <a:pt x="310" y="146"/>
                    </a:cubicBezTo>
                    <a:cubicBezTo>
                      <a:pt x="310" y="138"/>
                      <a:pt x="310" y="121"/>
                      <a:pt x="301" y="121"/>
                    </a:cubicBezTo>
                    <a:lnTo>
                      <a:pt x="18" y="9"/>
                    </a:lnTo>
                    <a:cubicBezTo>
                      <a:pt x="18" y="0"/>
                      <a:pt x="9" y="9"/>
                      <a:pt x="0" y="9"/>
                    </a:cubicBezTo>
                    <a:cubicBezTo>
                      <a:pt x="0" y="17"/>
                      <a:pt x="0" y="35"/>
                      <a:pt x="9"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6255172" y="3654137"/>
                <a:ext cx="22905" cy="9974"/>
              </a:xfrm>
              <a:custGeom>
                <a:avLst/>
                <a:gdLst/>
                <a:ahLst/>
                <a:cxnLst/>
                <a:rect l="l" t="t" r="r" b="b"/>
                <a:pathLst>
                  <a:path w="457" h="199" extrusionOk="0">
                    <a:moveTo>
                      <a:pt x="18" y="26"/>
                    </a:moveTo>
                    <a:cubicBezTo>
                      <a:pt x="70" y="52"/>
                      <a:pt x="121" y="78"/>
                      <a:pt x="181" y="104"/>
                    </a:cubicBezTo>
                    <a:cubicBezTo>
                      <a:pt x="267" y="138"/>
                      <a:pt x="353" y="155"/>
                      <a:pt x="439" y="190"/>
                    </a:cubicBezTo>
                    <a:cubicBezTo>
                      <a:pt x="448" y="198"/>
                      <a:pt x="457" y="190"/>
                      <a:pt x="457" y="181"/>
                    </a:cubicBezTo>
                    <a:cubicBezTo>
                      <a:pt x="457" y="173"/>
                      <a:pt x="457" y="164"/>
                      <a:pt x="448" y="164"/>
                    </a:cubicBezTo>
                    <a:lnTo>
                      <a:pt x="27" y="9"/>
                    </a:lnTo>
                    <a:cubicBezTo>
                      <a:pt x="18" y="1"/>
                      <a:pt x="10" y="9"/>
                      <a:pt x="1" y="18"/>
                    </a:cubicBezTo>
                    <a:cubicBezTo>
                      <a:pt x="1" y="18"/>
                      <a:pt x="10" y="26"/>
                      <a:pt x="18"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328846" y="3664913"/>
                <a:ext cx="15587" cy="9122"/>
              </a:xfrm>
              <a:custGeom>
                <a:avLst/>
                <a:gdLst/>
                <a:ahLst/>
                <a:cxnLst/>
                <a:rect l="l" t="t" r="r" b="b"/>
                <a:pathLst>
                  <a:path w="311" h="182" extrusionOk="0">
                    <a:moveTo>
                      <a:pt x="18" y="35"/>
                    </a:moveTo>
                    <a:cubicBezTo>
                      <a:pt x="35" y="52"/>
                      <a:pt x="44" y="69"/>
                      <a:pt x="61" y="78"/>
                    </a:cubicBezTo>
                    <a:cubicBezTo>
                      <a:pt x="121" y="121"/>
                      <a:pt x="199" y="138"/>
                      <a:pt x="276" y="172"/>
                    </a:cubicBezTo>
                    <a:cubicBezTo>
                      <a:pt x="293" y="181"/>
                      <a:pt x="302" y="181"/>
                      <a:pt x="302" y="164"/>
                    </a:cubicBezTo>
                    <a:cubicBezTo>
                      <a:pt x="310" y="147"/>
                      <a:pt x="310" y="138"/>
                      <a:pt x="293" y="129"/>
                    </a:cubicBezTo>
                    <a:cubicBezTo>
                      <a:pt x="224" y="86"/>
                      <a:pt x="164" y="35"/>
                      <a:pt x="95" y="9"/>
                    </a:cubicBezTo>
                    <a:cubicBezTo>
                      <a:pt x="78" y="1"/>
                      <a:pt x="52" y="9"/>
                      <a:pt x="35" y="1"/>
                    </a:cubicBezTo>
                    <a:cubicBezTo>
                      <a:pt x="27" y="1"/>
                      <a:pt x="18" y="1"/>
                      <a:pt x="18" y="9"/>
                    </a:cubicBezTo>
                    <a:cubicBezTo>
                      <a:pt x="1" y="18"/>
                      <a:pt x="9" y="26"/>
                      <a:pt x="18"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6327593" y="3676540"/>
                <a:ext cx="16840" cy="7819"/>
              </a:xfrm>
              <a:custGeom>
                <a:avLst/>
                <a:gdLst/>
                <a:ahLst/>
                <a:cxnLst/>
                <a:rect l="l" t="t" r="r" b="b"/>
                <a:pathLst>
                  <a:path w="336" h="156" extrusionOk="0">
                    <a:moveTo>
                      <a:pt x="17" y="26"/>
                    </a:moveTo>
                    <a:lnTo>
                      <a:pt x="69" y="52"/>
                    </a:lnTo>
                    <a:cubicBezTo>
                      <a:pt x="155" y="95"/>
                      <a:pt x="172" y="95"/>
                      <a:pt x="301" y="147"/>
                    </a:cubicBezTo>
                    <a:cubicBezTo>
                      <a:pt x="310" y="155"/>
                      <a:pt x="327" y="138"/>
                      <a:pt x="327" y="130"/>
                    </a:cubicBezTo>
                    <a:cubicBezTo>
                      <a:pt x="335" y="121"/>
                      <a:pt x="327" y="112"/>
                      <a:pt x="318" y="104"/>
                    </a:cubicBezTo>
                    <a:lnTo>
                      <a:pt x="26" y="1"/>
                    </a:lnTo>
                    <a:cubicBezTo>
                      <a:pt x="17" y="1"/>
                      <a:pt x="9" y="1"/>
                      <a:pt x="0" y="9"/>
                    </a:cubicBezTo>
                    <a:cubicBezTo>
                      <a:pt x="0" y="9"/>
                      <a:pt x="9" y="18"/>
                      <a:pt x="17"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6396506" y="3691626"/>
                <a:ext cx="22003" cy="12530"/>
              </a:xfrm>
              <a:custGeom>
                <a:avLst/>
                <a:gdLst/>
                <a:ahLst/>
                <a:cxnLst/>
                <a:rect l="l" t="t" r="r" b="b"/>
                <a:pathLst>
                  <a:path w="439" h="250" extrusionOk="0">
                    <a:moveTo>
                      <a:pt x="18" y="35"/>
                    </a:moveTo>
                    <a:cubicBezTo>
                      <a:pt x="18" y="43"/>
                      <a:pt x="18" y="43"/>
                      <a:pt x="18" y="43"/>
                    </a:cubicBezTo>
                    <a:cubicBezTo>
                      <a:pt x="35" y="61"/>
                      <a:pt x="69" y="69"/>
                      <a:pt x="95" y="86"/>
                    </a:cubicBezTo>
                    <a:cubicBezTo>
                      <a:pt x="198" y="138"/>
                      <a:pt x="310" y="190"/>
                      <a:pt x="422" y="250"/>
                    </a:cubicBezTo>
                    <a:cubicBezTo>
                      <a:pt x="422" y="250"/>
                      <a:pt x="430" y="241"/>
                      <a:pt x="439" y="241"/>
                    </a:cubicBezTo>
                    <a:cubicBezTo>
                      <a:pt x="439" y="233"/>
                      <a:pt x="439" y="215"/>
                      <a:pt x="430" y="215"/>
                    </a:cubicBezTo>
                    <a:lnTo>
                      <a:pt x="26" y="0"/>
                    </a:lnTo>
                    <a:cubicBezTo>
                      <a:pt x="26" y="0"/>
                      <a:pt x="18" y="0"/>
                      <a:pt x="9" y="9"/>
                    </a:cubicBezTo>
                    <a:cubicBezTo>
                      <a:pt x="9" y="18"/>
                      <a:pt x="0" y="26"/>
                      <a:pt x="18"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6398661" y="3708015"/>
                <a:ext cx="12530" cy="5613"/>
              </a:xfrm>
              <a:custGeom>
                <a:avLst/>
                <a:gdLst/>
                <a:ahLst/>
                <a:cxnLst/>
                <a:rect l="l" t="t" r="r" b="b"/>
                <a:pathLst>
                  <a:path w="250" h="112" extrusionOk="0">
                    <a:moveTo>
                      <a:pt x="18" y="26"/>
                    </a:moveTo>
                    <a:cubicBezTo>
                      <a:pt x="18" y="35"/>
                      <a:pt x="26" y="43"/>
                      <a:pt x="26" y="43"/>
                    </a:cubicBezTo>
                    <a:cubicBezTo>
                      <a:pt x="104" y="103"/>
                      <a:pt x="112" y="77"/>
                      <a:pt x="215" y="103"/>
                    </a:cubicBezTo>
                    <a:cubicBezTo>
                      <a:pt x="224" y="112"/>
                      <a:pt x="241" y="103"/>
                      <a:pt x="241" y="95"/>
                    </a:cubicBezTo>
                    <a:cubicBezTo>
                      <a:pt x="250" y="86"/>
                      <a:pt x="241" y="69"/>
                      <a:pt x="233" y="69"/>
                    </a:cubicBezTo>
                    <a:cubicBezTo>
                      <a:pt x="129" y="26"/>
                      <a:pt x="138" y="0"/>
                      <a:pt x="52" y="0"/>
                    </a:cubicBezTo>
                    <a:cubicBezTo>
                      <a:pt x="43" y="0"/>
                      <a:pt x="35" y="0"/>
                      <a:pt x="26" y="0"/>
                    </a:cubicBezTo>
                    <a:cubicBezTo>
                      <a:pt x="18" y="0"/>
                      <a:pt x="9" y="0"/>
                      <a:pt x="0" y="9"/>
                    </a:cubicBezTo>
                    <a:cubicBezTo>
                      <a:pt x="0" y="17"/>
                      <a:pt x="9" y="26"/>
                      <a:pt x="18"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6463264" y="3739439"/>
                <a:ext cx="19898" cy="11277"/>
              </a:xfrm>
              <a:custGeom>
                <a:avLst/>
                <a:gdLst/>
                <a:ahLst/>
                <a:cxnLst/>
                <a:rect l="l" t="t" r="r" b="b"/>
                <a:pathLst>
                  <a:path w="397" h="225" extrusionOk="0">
                    <a:moveTo>
                      <a:pt x="18" y="35"/>
                    </a:moveTo>
                    <a:lnTo>
                      <a:pt x="379" y="224"/>
                    </a:lnTo>
                    <a:cubicBezTo>
                      <a:pt x="379" y="224"/>
                      <a:pt x="396" y="224"/>
                      <a:pt x="396" y="216"/>
                    </a:cubicBezTo>
                    <a:cubicBezTo>
                      <a:pt x="396" y="207"/>
                      <a:pt x="396" y="198"/>
                      <a:pt x="388" y="190"/>
                    </a:cubicBezTo>
                    <a:cubicBezTo>
                      <a:pt x="302" y="147"/>
                      <a:pt x="233" y="87"/>
                      <a:pt x="147" y="52"/>
                    </a:cubicBezTo>
                    <a:cubicBezTo>
                      <a:pt x="104" y="26"/>
                      <a:pt x="70" y="26"/>
                      <a:pt x="27" y="1"/>
                    </a:cubicBezTo>
                    <a:cubicBezTo>
                      <a:pt x="18" y="1"/>
                      <a:pt x="9" y="1"/>
                      <a:pt x="9" y="9"/>
                    </a:cubicBezTo>
                    <a:cubicBezTo>
                      <a:pt x="1" y="18"/>
                      <a:pt x="9" y="26"/>
                      <a:pt x="18"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6242692" y="3731671"/>
                <a:ext cx="31926" cy="90116"/>
              </a:xfrm>
              <a:custGeom>
                <a:avLst/>
                <a:gdLst/>
                <a:ahLst/>
                <a:cxnLst/>
                <a:rect l="l" t="t" r="r" b="b"/>
                <a:pathLst>
                  <a:path w="637" h="1798" extrusionOk="0">
                    <a:moveTo>
                      <a:pt x="611" y="18"/>
                    </a:moveTo>
                    <a:cubicBezTo>
                      <a:pt x="534" y="181"/>
                      <a:pt x="456" y="353"/>
                      <a:pt x="396" y="525"/>
                    </a:cubicBezTo>
                    <a:cubicBezTo>
                      <a:pt x="259" y="938"/>
                      <a:pt x="164" y="1368"/>
                      <a:pt x="9" y="1763"/>
                    </a:cubicBezTo>
                    <a:cubicBezTo>
                      <a:pt x="1" y="1772"/>
                      <a:pt x="9" y="1789"/>
                      <a:pt x="9" y="1789"/>
                    </a:cubicBezTo>
                    <a:cubicBezTo>
                      <a:pt x="18" y="1798"/>
                      <a:pt x="26" y="1789"/>
                      <a:pt x="35" y="1780"/>
                    </a:cubicBezTo>
                    <a:cubicBezTo>
                      <a:pt x="104" y="1617"/>
                      <a:pt x="173" y="1436"/>
                      <a:pt x="233" y="1265"/>
                    </a:cubicBezTo>
                    <a:cubicBezTo>
                      <a:pt x="336" y="972"/>
                      <a:pt x="422" y="689"/>
                      <a:pt x="508" y="396"/>
                    </a:cubicBezTo>
                    <a:cubicBezTo>
                      <a:pt x="551" y="276"/>
                      <a:pt x="577" y="156"/>
                      <a:pt x="628" y="27"/>
                    </a:cubicBezTo>
                    <a:cubicBezTo>
                      <a:pt x="637" y="18"/>
                      <a:pt x="628" y="10"/>
                      <a:pt x="620" y="1"/>
                    </a:cubicBezTo>
                    <a:cubicBezTo>
                      <a:pt x="611" y="10"/>
                      <a:pt x="611" y="18"/>
                      <a:pt x="611"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6313760" y="3774773"/>
                <a:ext cx="27215" cy="78037"/>
              </a:xfrm>
              <a:custGeom>
                <a:avLst/>
                <a:gdLst/>
                <a:ahLst/>
                <a:cxnLst/>
                <a:rect l="l" t="t" r="r" b="b"/>
                <a:pathLst>
                  <a:path w="543" h="1557" extrusionOk="0">
                    <a:moveTo>
                      <a:pt x="508" y="18"/>
                    </a:moveTo>
                    <a:lnTo>
                      <a:pt x="10" y="1513"/>
                    </a:lnTo>
                    <a:cubicBezTo>
                      <a:pt x="1" y="1522"/>
                      <a:pt x="10" y="1539"/>
                      <a:pt x="27" y="1548"/>
                    </a:cubicBezTo>
                    <a:cubicBezTo>
                      <a:pt x="35" y="1556"/>
                      <a:pt x="61" y="1548"/>
                      <a:pt x="61" y="1531"/>
                    </a:cubicBezTo>
                    <a:cubicBezTo>
                      <a:pt x="182" y="1187"/>
                      <a:pt x="310" y="834"/>
                      <a:pt x="422" y="482"/>
                    </a:cubicBezTo>
                    <a:cubicBezTo>
                      <a:pt x="465" y="336"/>
                      <a:pt x="500" y="181"/>
                      <a:pt x="543" y="26"/>
                    </a:cubicBezTo>
                    <a:cubicBezTo>
                      <a:pt x="543" y="18"/>
                      <a:pt x="543" y="1"/>
                      <a:pt x="534" y="9"/>
                    </a:cubicBezTo>
                    <a:cubicBezTo>
                      <a:pt x="517" y="9"/>
                      <a:pt x="517" y="9"/>
                      <a:pt x="508"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6381872" y="3800634"/>
                <a:ext cx="31074" cy="78889"/>
              </a:xfrm>
              <a:custGeom>
                <a:avLst/>
                <a:gdLst/>
                <a:ahLst/>
                <a:cxnLst/>
                <a:rect l="l" t="t" r="r" b="b"/>
                <a:pathLst>
                  <a:path w="620" h="1574" extrusionOk="0">
                    <a:moveTo>
                      <a:pt x="585" y="18"/>
                    </a:moveTo>
                    <a:cubicBezTo>
                      <a:pt x="568" y="35"/>
                      <a:pt x="559" y="43"/>
                      <a:pt x="550" y="69"/>
                    </a:cubicBezTo>
                    <a:cubicBezTo>
                      <a:pt x="507" y="138"/>
                      <a:pt x="473" y="232"/>
                      <a:pt x="447" y="310"/>
                    </a:cubicBezTo>
                    <a:cubicBezTo>
                      <a:pt x="396" y="430"/>
                      <a:pt x="353" y="559"/>
                      <a:pt x="318" y="679"/>
                    </a:cubicBezTo>
                    <a:cubicBezTo>
                      <a:pt x="215" y="963"/>
                      <a:pt x="138" y="1255"/>
                      <a:pt x="0" y="1530"/>
                    </a:cubicBezTo>
                    <a:cubicBezTo>
                      <a:pt x="0" y="1539"/>
                      <a:pt x="0" y="1556"/>
                      <a:pt x="9" y="1565"/>
                    </a:cubicBezTo>
                    <a:cubicBezTo>
                      <a:pt x="26" y="1573"/>
                      <a:pt x="43" y="1565"/>
                      <a:pt x="52" y="1556"/>
                    </a:cubicBezTo>
                    <a:cubicBezTo>
                      <a:pt x="146" y="1359"/>
                      <a:pt x="232" y="1161"/>
                      <a:pt x="318" y="954"/>
                    </a:cubicBezTo>
                    <a:cubicBezTo>
                      <a:pt x="404" y="714"/>
                      <a:pt x="490" y="473"/>
                      <a:pt x="568" y="224"/>
                    </a:cubicBezTo>
                    <a:cubicBezTo>
                      <a:pt x="585" y="155"/>
                      <a:pt x="602" y="95"/>
                      <a:pt x="619" y="35"/>
                    </a:cubicBezTo>
                    <a:cubicBezTo>
                      <a:pt x="619" y="26"/>
                      <a:pt x="619" y="9"/>
                      <a:pt x="611" y="9"/>
                    </a:cubicBezTo>
                    <a:cubicBezTo>
                      <a:pt x="593" y="0"/>
                      <a:pt x="585" y="9"/>
                      <a:pt x="585"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6128949" y="3814823"/>
                <a:ext cx="22053" cy="64705"/>
              </a:xfrm>
              <a:custGeom>
                <a:avLst/>
                <a:gdLst/>
                <a:ahLst/>
                <a:cxnLst/>
                <a:rect l="l" t="t" r="r" b="b"/>
                <a:pathLst>
                  <a:path w="440" h="1291" extrusionOk="0">
                    <a:moveTo>
                      <a:pt x="405" y="9"/>
                    </a:moveTo>
                    <a:lnTo>
                      <a:pt x="9" y="1239"/>
                    </a:lnTo>
                    <a:cubicBezTo>
                      <a:pt x="1" y="1256"/>
                      <a:pt x="18" y="1282"/>
                      <a:pt x="44" y="1290"/>
                    </a:cubicBezTo>
                    <a:cubicBezTo>
                      <a:pt x="61" y="1290"/>
                      <a:pt x="78" y="1282"/>
                      <a:pt x="87" y="1264"/>
                    </a:cubicBezTo>
                    <a:cubicBezTo>
                      <a:pt x="190" y="981"/>
                      <a:pt x="276" y="689"/>
                      <a:pt x="362" y="405"/>
                    </a:cubicBezTo>
                    <a:cubicBezTo>
                      <a:pt x="379" y="302"/>
                      <a:pt x="422" y="207"/>
                      <a:pt x="431" y="95"/>
                    </a:cubicBezTo>
                    <a:cubicBezTo>
                      <a:pt x="431" y="70"/>
                      <a:pt x="439" y="44"/>
                      <a:pt x="439" y="27"/>
                    </a:cubicBezTo>
                    <a:cubicBezTo>
                      <a:pt x="439" y="18"/>
                      <a:pt x="439" y="1"/>
                      <a:pt x="422" y="1"/>
                    </a:cubicBezTo>
                    <a:cubicBezTo>
                      <a:pt x="413" y="1"/>
                      <a:pt x="405" y="9"/>
                      <a:pt x="405"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6072940" y="3671378"/>
                <a:ext cx="27616" cy="54330"/>
              </a:xfrm>
              <a:custGeom>
                <a:avLst/>
                <a:gdLst/>
                <a:ahLst/>
                <a:cxnLst/>
                <a:rect l="l" t="t" r="r" b="b"/>
                <a:pathLst>
                  <a:path w="551" h="1084" extrusionOk="0">
                    <a:moveTo>
                      <a:pt x="508" y="35"/>
                    </a:moveTo>
                    <a:cubicBezTo>
                      <a:pt x="491" y="18"/>
                      <a:pt x="465" y="9"/>
                      <a:pt x="439" y="0"/>
                    </a:cubicBezTo>
                    <a:cubicBezTo>
                      <a:pt x="474" y="233"/>
                      <a:pt x="439" y="499"/>
                      <a:pt x="327" y="697"/>
                    </a:cubicBezTo>
                    <a:cubicBezTo>
                      <a:pt x="259" y="834"/>
                      <a:pt x="155" y="937"/>
                      <a:pt x="9" y="980"/>
                    </a:cubicBezTo>
                    <a:cubicBezTo>
                      <a:pt x="9" y="1015"/>
                      <a:pt x="1" y="1041"/>
                      <a:pt x="1" y="1075"/>
                    </a:cubicBezTo>
                    <a:cubicBezTo>
                      <a:pt x="1" y="1075"/>
                      <a:pt x="1" y="1084"/>
                      <a:pt x="9" y="1075"/>
                    </a:cubicBezTo>
                    <a:cubicBezTo>
                      <a:pt x="190" y="1041"/>
                      <a:pt x="336" y="912"/>
                      <a:pt x="413" y="740"/>
                    </a:cubicBezTo>
                    <a:cubicBezTo>
                      <a:pt x="516" y="542"/>
                      <a:pt x="551" y="267"/>
                      <a:pt x="508"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6069081" y="3749764"/>
                <a:ext cx="11227" cy="5664"/>
              </a:xfrm>
              <a:custGeom>
                <a:avLst/>
                <a:gdLst/>
                <a:ahLst/>
                <a:cxnLst/>
                <a:rect l="l" t="t" r="r" b="b"/>
                <a:pathLst>
                  <a:path w="224" h="113" extrusionOk="0">
                    <a:moveTo>
                      <a:pt x="224" y="70"/>
                    </a:moveTo>
                    <a:cubicBezTo>
                      <a:pt x="224" y="53"/>
                      <a:pt x="207" y="27"/>
                      <a:pt x="189" y="27"/>
                    </a:cubicBezTo>
                    <a:cubicBezTo>
                      <a:pt x="129" y="27"/>
                      <a:pt x="69" y="10"/>
                      <a:pt x="9" y="1"/>
                    </a:cubicBezTo>
                    <a:lnTo>
                      <a:pt x="0" y="87"/>
                    </a:lnTo>
                    <a:lnTo>
                      <a:pt x="181" y="113"/>
                    </a:lnTo>
                    <a:cubicBezTo>
                      <a:pt x="198" y="104"/>
                      <a:pt x="224" y="87"/>
                      <a:pt x="224"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6300429" y="3489998"/>
                <a:ext cx="45709" cy="39244"/>
              </a:xfrm>
              <a:custGeom>
                <a:avLst/>
                <a:gdLst/>
                <a:ahLst/>
                <a:cxnLst/>
                <a:rect l="l" t="t" r="r" b="b"/>
                <a:pathLst>
                  <a:path w="912" h="783" extrusionOk="0">
                    <a:moveTo>
                      <a:pt x="78" y="465"/>
                    </a:moveTo>
                    <a:cubicBezTo>
                      <a:pt x="138" y="662"/>
                      <a:pt x="267" y="783"/>
                      <a:pt x="490" y="680"/>
                    </a:cubicBezTo>
                    <a:cubicBezTo>
                      <a:pt x="654" y="611"/>
                      <a:pt x="766" y="499"/>
                      <a:pt x="860" y="344"/>
                    </a:cubicBezTo>
                    <a:cubicBezTo>
                      <a:pt x="877" y="319"/>
                      <a:pt x="895" y="276"/>
                      <a:pt x="903" y="250"/>
                    </a:cubicBezTo>
                    <a:cubicBezTo>
                      <a:pt x="912" y="224"/>
                      <a:pt x="903" y="190"/>
                      <a:pt x="903" y="155"/>
                    </a:cubicBezTo>
                    <a:cubicBezTo>
                      <a:pt x="877" y="215"/>
                      <a:pt x="852" y="276"/>
                      <a:pt x="817" y="319"/>
                    </a:cubicBezTo>
                    <a:cubicBezTo>
                      <a:pt x="731" y="456"/>
                      <a:pt x="619" y="559"/>
                      <a:pt x="465" y="628"/>
                    </a:cubicBezTo>
                    <a:cubicBezTo>
                      <a:pt x="276" y="697"/>
                      <a:pt x="172" y="594"/>
                      <a:pt x="121" y="439"/>
                    </a:cubicBezTo>
                    <a:cubicBezTo>
                      <a:pt x="78" y="301"/>
                      <a:pt x="52" y="138"/>
                      <a:pt x="52" y="0"/>
                    </a:cubicBezTo>
                    <a:cubicBezTo>
                      <a:pt x="35" y="26"/>
                      <a:pt x="26" y="52"/>
                      <a:pt x="1" y="78"/>
                    </a:cubicBezTo>
                    <a:cubicBezTo>
                      <a:pt x="18" y="215"/>
                      <a:pt x="35" y="344"/>
                      <a:pt x="78" y="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6496443" y="3630431"/>
                <a:ext cx="31074" cy="47464"/>
              </a:xfrm>
              <a:custGeom>
                <a:avLst/>
                <a:gdLst/>
                <a:ahLst/>
                <a:cxnLst/>
                <a:rect l="l" t="t" r="r" b="b"/>
                <a:pathLst>
                  <a:path w="620" h="947" extrusionOk="0">
                    <a:moveTo>
                      <a:pt x="327" y="860"/>
                    </a:moveTo>
                    <a:cubicBezTo>
                      <a:pt x="207" y="809"/>
                      <a:pt x="121" y="671"/>
                      <a:pt x="95" y="448"/>
                    </a:cubicBezTo>
                    <a:cubicBezTo>
                      <a:pt x="78" y="284"/>
                      <a:pt x="113" y="138"/>
                      <a:pt x="173" y="1"/>
                    </a:cubicBezTo>
                    <a:cubicBezTo>
                      <a:pt x="130" y="27"/>
                      <a:pt x="87" y="52"/>
                      <a:pt x="52" y="87"/>
                    </a:cubicBezTo>
                    <a:cubicBezTo>
                      <a:pt x="18" y="199"/>
                      <a:pt x="1" y="319"/>
                      <a:pt x="18" y="448"/>
                    </a:cubicBezTo>
                    <a:cubicBezTo>
                      <a:pt x="44" y="714"/>
                      <a:pt x="164" y="869"/>
                      <a:pt x="310" y="912"/>
                    </a:cubicBezTo>
                    <a:cubicBezTo>
                      <a:pt x="396" y="946"/>
                      <a:pt x="499" y="929"/>
                      <a:pt x="603" y="878"/>
                    </a:cubicBezTo>
                    <a:cubicBezTo>
                      <a:pt x="611" y="835"/>
                      <a:pt x="620" y="809"/>
                      <a:pt x="620" y="809"/>
                    </a:cubicBezTo>
                    <a:cubicBezTo>
                      <a:pt x="534" y="878"/>
                      <a:pt x="422" y="886"/>
                      <a:pt x="327" y="8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6446926" y="3536960"/>
                <a:ext cx="42251" cy="45308"/>
              </a:xfrm>
              <a:custGeom>
                <a:avLst/>
                <a:gdLst/>
                <a:ahLst/>
                <a:cxnLst/>
                <a:rect l="l" t="t" r="r" b="b"/>
                <a:pathLst>
                  <a:path w="843" h="904" extrusionOk="0">
                    <a:moveTo>
                      <a:pt x="335" y="886"/>
                    </a:moveTo>
                    <a:cubicBezTo>
                      <a:pt x="490" y="903"/>
                      <a:pt x="679" y="808"/>
                      <a:pt x="817" y="645"/>
                    </a:cubicBezTo>
                    <a:cubicBezTo>
                      <a:pt x="825" y="611"/>
                      <a:pt x="834" y="594"/>
                      <a:pt x="843" y="551"/>
                    </a:cubicBezTo>
                    <a:cubicBezTo>
                      <a:pt x="705" y="723"/>
                      <a:pt x="507" y="843"/>
                      <a:pt x="344" y="826"/>
                    </a:cubicBezTo>
                    <a:cubicBezTo>
                      <a:pt x="198" y="808"/>
                      <a:pt x="86" y="662"/>
                      <a:pt x="78" y="344"/>
                    </a:cubicBezTo>
                    <a:cubicBezTo>
                      <a:pt x="69" y="224"/>
                      <a:pt x="86" y="112"/>
                      <a:pt x="121" y="0"/>
                    </a:cubicBezTo>
                    <a:cubicBezTo>
                      <a:pt x="86" y="43"/>
                      <a:pt x="52" y="95"/>
                      <a:pt x="17" y="138"/>
                    </a:cubicBezTo>
                    <a:cubicBezTo>
                      <a:pt x="0" y="215"/>
                      <a:pt x="0" y="276"/>
                      <a:pt x="0" y="353"/>
                    </a:cubicBezTo>
                    <a:cubicBezTo>
                      <a:pt x="17" y="723"/>
                      <a:pt x="164" y="877"/>
                      <a:pt x="335" y="8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6381421" y="3476216"/>
                <a:ext cx="41850" cy="65958"/>
              </a:xfrm>
              <a:custGeom>
                <a:avLst/>
                <a:gdLst/>
                <a:ahLst/>
                <a:cxnLst/>
                <a:rect l="l" t="t" r="r" b="b"/>
                <a:pathLst>
                  <a:path w="835" h="1316" extrusionOk="0">
                    <a:moveTo>
                      <a:pt x="834" y="972"/>
                    </a:moveTo>
                    <a:cubicBezTo>
                      <a:pt x="800" y="1015"/>
                      <a:pt x="774" y="1058"/>
                      <a:pt x="740" y="1083"/>
                    </a:cubicBezTo>
                    <a:cubicBezTo>
                      <a:pt x="688" y="1135"/>
                      <a:pt x="637" y="1178"/>
                      <a:pt x="559" y="1204"/>
                    </a:cubicBezTo>
                    <a:cubicBezTo>
                      <a:pt x="430" y="1255"/>
                      <a:pt x="336" y="1221"/>
                      <a:pt x="250" y="1152"/>
                    </a:cubicBezTo>
                    <a:cubicBezTo>
                      <a:pt x="130" y="1058"/>
                      <a:pt x="69" y="860"/>
                      <a:pt x="87" y="688"/>
                    </a:cubicBezTo>
                    <a:cubicBezTo>
                      <a:pt x="104" y="508"/>
                      <a:pt x="181" y="327"/>
                      <a:pt x="301" y="181"/>
                    </a:cubicBezTo>
                    <a:cubicBezTo>
                      <a:pt x="353" y="112"/>
                      <a:pt x="413" y="52"/>
                      <a:pt x="473" y="0"/>
                    </a:cubicBezTo>
                    <a:cubicBezTo>
                      <a:pt x="413" y="9"/>
                      <a:pt x="362" y="35"/>
                      <a:pt x="310" y="61"/>
                    </a:cubicBezTo>
                    <a:cubicBezTo>
                      <a:pt x="284" y="86"/>
                      <a:pt x="258" y="112"/>
                      <a:pt x="241" y="138"/>
                    </a:cubicBezTo>
                    <a:cubicBezTo>
                      <a:pt x="121" y="301"/>
                      <a:pt x="35" y="482"/>
                      <a:pt x="18" y="679"/>
                    </a:cubicBezTo>
                    <a:cubicBezTo>
                      <a:pt x="1" y="834"/>
                      <a:pt x="52" y="1015"/>
                      <a:pt x="147" y="1126"/>
                    </a:cubicBezTo>
                    <a:cubicBezTo>
                      <a:pt x="250" y="1255"/>
                      <a:pt x="387" y="1316"/>
                      <a:pt x="577" y="1238"/>
                    </a:cubicBezTo>
                    <a:cubicBezTo>
                      <a:pt x="654" y="1212"/>
                      <a:pt x="723" y="1169"/>
                      <a:pt x="783" y="1118"/>
                    </a:cubicBezTo>
                    <a:cubicBezTo>
                      <a:pt x="791" y="1109"/>
                      <a:pt x="791" y="1101"/>
                      <a:pt x="791" y="1101"/>
                    </a:cubicBezTo>
                    <a:lnTo>
                      <a:pt x="826" y="98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5991547" y="4061702"/>
                <a:ext cx="479999" cy="546809"/>
              </a:xfrm>
              <a:custGeom>
                <a:avLst/>
                <a:gdLst/>
                <a:ahLst/>
                <a:cxnLst/>
                <a:rect l="l" t="t" r="r" b="b"/>
                <a:pathLst>
                  <a:path w="9577" h="10910" extrusionOk="0">
                    <a:moveTo>
                      <a:pt x="9576" y="10909"/>
                    </a:moveTo>
                    <a:cubicBezTo>
                      <a:pt x="9189" y="6886"/>
                      <a:pt x="6396" y="396"/>
                      <a:pt x="6396" y="396"/>
                    </a:cubicBezTo>
                    <a:lnTo>
                      <a:pt x="3310" y="1"/>
                    </a:lnTo>
                    <a:cubicBezTo>
                      <a:pt x="3310" y="1"/>
                      <a:pt x="0" y="4178"/>
                      <a:pt x="60" y="10720"/>
                    </a:cubicBezTo>
                  </a:path>
                </a:pathLst>
              </a:custGeom>
              <a:solidFill>
                <a:srgbClr val="BD8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7390010" y="3469750"/>
                <a:ext cx="473534" cy="929826"/>
              </a:xfrm>
              <a:custGeom>
                <a:avLst/>
                <a:gdLst/>
                <a:ahLst/>
                <a:cxnLst/>
                <a:rect l="l" t="t" r="r" b="b"/>
                <a:pathLst>
                  <a:path w="9448" h="18552" extrusionOk="0">
                    <a:moveTo>
                      <a:pt x="1677" y="8708"/>
                    </a:moveTo>
                    <a:cubicBezTo>
                      <a:pt x="1685" y="8803"/>
                      <a:pt x="1702" y="8898"/>
                      <a:pt x="1728" y="8983"/>
                    </a:cubicBezTo>
                    <a:cubicBezTo>
                      <a:pt x="2115" y="10135"/>
                      <a:pt x="2725" y="11915"/>
                      <a:pt x="3189" y="12946"/>
                    </a:cubicBezTo>
                    <a:cubicBezTo>
                      <a:pt x="4169" y="15121"/>
                      <a:pt x="5253" y="18551"/>
                      <a:pt x="5253" y="18551"/>
                    </a:cubicBezTo>
                    <a:lnTo>
                      <a:pt x="8734" y="15766"/>
                    </a:lnTo>
                    <a:cubicBezTo>
                      <a:pt x="8734" y="15766"/>
                      <a:pt x="9327" y="11992"/>
                      <a:pt x="9267" y="11442"/>
                    </a:cubicBezTo>
                    <a:cubicBezTo>
                      <a:pt x="9267" y="11442"/>
                      <a:pt x="9430" y="8038"/>
                      <a:pt x="9439" y="7032"/>
                    </a:cubicBezTo>
                    <a:cubicBezTo>
                      <a:pt x="9448" y="6276"/>
                      <a:pt x="9061" y="3937"/>
                      <a:pt x="9061" y="3937"/>
                    </a:cubicBezTo>
                    <a:cubicBezTo>
                      <a:pt x="8261" y="4144"/>
                      <a:pt x="8021" y="4634"/>
                      <a:pt x="8038" y="5691"/>
                    </a:cubicBezTo>
                    <a:cubicBezTo>
                      <a:pt x="8038" y="5829"/>
                      <a:pt x="7874" y="6439"/>
                      <a:pt x="7694" y="7049"/>
                    </a:cubicBezTo>
                    <a:lnTo>
                      <a:pt x="7170" y="6164"/>
                    </a:lnTo>
                    <a:cubicBezTo>
                      <a:pt x="7152" y="6138"/>
                      <a:pt x="7127" y="6121"/>
                      <a:pt x="7118" y="6087"/>
                    </a:cubicBezTo>
                    <a:lnTo>
                      <a:pt x="4754" y="654"/>
                    </a:lnTo>
                    <a:cubicBezTo>
                      <a:pt x="4651" y="344"/>
                      <a:pt x="4367" y="0"/>
                      <a:pt x="4041" y="155"/>
                    </a:cubicBezTo>
                    <a:cubicBezTo>
                      <a:pt x="3714" y="318"/>
                      <a:pt x="3774" y="791"/>
                      <a:pt x="3877" y="1092"/>
                    </a:cubicBezTo>
                    <a:lnTo>
                      <a:pt x="5467" y="5923"/>
                    </a:lnTo>
                    <a:lnTo>
                      <a:pt x="5433" y="5940"/>
                    </a:lnTo>
                    <a:lnTo>
                      <a:pt x="3146" y="671"/>
                    </a:lnTo>
                    <a:cubicBezTo>
                      <a:pt x="3035" y="370"/>
                      <a:pt x="2751" y="18"/>
                      <a:pt x="2424" y="181"/>
                    </a:cubicBezTo>
                    <a:cubicBezTo>
                      <a:pt x="2106" y="336"/>
                      <a:pt x="2158" y="808"/>
                      <a:pt x="2261" y="1118"/>
                    </a:cubicBezTo>
                    <a:lnTo>
                      <a:pt x="4058" y="6577"/>
                    </a:lnTo>
                    <a:lnTo>
                      <a:pt x="4015" y="6594"/>
                    </a:lnTo>
                    <a:lnTo>
                      <a:pt x="1900" y="1711"/>
                    </a:lnTo>
                    <a:cubicBezTo>
                      <a:pt x="1788" y="1410"/>
                      <a:pt x="1505" y="1058"/>
                      <a:pt x="1187" y="1221"/>
                    </a:cubicBezTo>
                    <a:cubicBezTo>
                      <a:pt x="860" y="1376"/>
                      <a:pt x="920" y="1857"/>
                      <a:pt x="1023" y="2158"/>
                    </a:cubicBezTo>
                    <a:lnTo>
                      <a:pt x="2639" y="7075"/>
                    </a:lnTo>
                    <a:lnTo>
                      <a:pt x="946" y="3585"/>
                    </a:lnTo>
                    <a:cubicBezTo>
                      <a:pt x="843" y="3336"/>
                      <a:pt x="576" y="3035"/>
                      <a:pt x="293" y="3190"/>
                    </a:cubicBezTo>
                    <a:cubicBezTo>
                      <a:pt x="0" y="3344"/>
                      <a:pt x="69" y="3757"/>
                      <a:pt x="172" y="4006"/>
                    </a:cubicBezTo>
                    <a:cubicBezTo>
                      <a:pt x="172" y="4006"/>
                      <a:pt x="1144" y="7290"/>
                      <a:pt x="1651" y="8640"/>
                    </a:cubicBezTo>
                    <a:cubicBezTo>
                      <a:pt x="1659" y="8657"/>
                      <a:pt x="1668" y="8683"/>
                      <a:pt x="1677" y="8708"/>
                    </a:cubicBezTo>
                    <a:close/>
                  </a:path>
                </a:pathLst>
              </a:custGeom>
              <a:solidFill>
                <a:srgbClr val="BD8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7609730" y="3536960"/>
                <a:ext cx="18995" cy="6516"/>
              </a:xfrm>
              <a:custGeom>
                <a:avLst/>
                <a:gdLst/>
                <a:ahLst/>
                <a:cxnLst/>
                <a:rect l="l" t="t" r="r" b="b"/>
                <a:pathLst>
                  <a:path w="379" h="130" extrusionOk="0">
                    <a:moveTo>
                      <a:pt x="370" y="26"/>
                    </a:moveTo>
                    <a:lnTo>
                      <a:pt x="18" y="129"/>
                    </a:lnTo>
                    <a:cubicBezTo>
                      <a:pt x="9" y="129"/>
                      <a:pt x="0" y="129"/>
                      <a:pt x="0" y="112"/>
                    </a:cubicBezTo>
                    <a:cubicBezTo>
                      <a:pt x="0" y="104"/>
                      <a:pt x="0" y="95"/>
                      <a:pt x="9" y="104"/>
                    </a:cubicBezTo>
                    <a:lnTo>
                      <a:pt x="353" y="0"/>
                    </a:lnTo>
                    <a:cubicBezTo>
                      <a:pt x="361" y="0"/>
                      <a:pt x="370" y="0"/>
                      <a:pt x="370" y="18"/>
                    </a:cubicBezTo>
                    <a:cubicBezTo>
                      <a:pt x="379" y="18"/>
                      <a:pt x="379" y="26"/>
                      <a:pt x="370"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7530041" y="3541270"/>
                <a:ext cx="25862" cy="13833"/>
              </a:xfrm>
              <a:custGeom>
                <a:avLst/>
                <a:gdLst/>
                <a:ahLst/>
                <a:cxnLst/>
                <a:rect l="l" t="t" r="r" b="b"/>
                <a:pathLst>
                  <a:path w="516" h="276" extrusionOk="0">
                    <a:moveTo>
                      <a:pt x="490" y="52"/>
                    </a:moveTo>
                    <a:cubicBezTo>
                      <a:pt x="499" y="69"/>
                      <a:pt x="499" y="52"/>
                      <a:pt x="499" y="69"/>
                    </a:cubicBezTo>
                    <a:cubicBezTo>
                      <a:pt x="490" y="86"/>
                      <a:pt x="473" y="86"/>
                      <a:pt x="464" y="86"/>
                    </a:cubicBezTo>
                    <a:cubicBezTo>
                      <a:pt x="335" y="155"/>
                      <a:pt x="189" y="198"/>
                      <a:pt x="60" y="267"/>
                    </a:cubicBezTo>
                    <a:cubicBezTo>
                      <a:pt x="43" y="275"/>
                      <a:pt x="17" y="275"/>
                      <a:pt x="9" y="250"/>
                    </a:cubicBezTo>
                    <a:cubicBezTo>
                      <a:pt x="0" y="232"/>
                      <a:pt x="9" y="215"/>
                      <a:pt x="26" y="207"/>
                    </a:cubicBezTo>
                    <a:cubicBezTo>
                      <a:pt x="163" y="138"/>
                      <a:pt x="292" y="61"/>
                      <a:pt x="438" y="18"/>
                    </a:cubicBezTo>
                    <a:cubicBezTo>
                      <a:pt x="447" y="9"/>
                      <a:pt x="464" y="0"/>
                      <a:pt x="481" y="9"/>
                    </a:cubicBezTo>
                    <a:lnTo>
                      <a:pt x="499" y="26"/>
                    </a:lnTo>
                    <a:cubicBezTo>
                      <a:pt x="507" y="18"/>
                      <a:pt x="516" y="18"/>
                      <a:pt x="516" y="35"/>
                    </a:cubicBezTo>
                    <a:cubicBezTo>
                      <a:pt x="507" y="35"/>
                      <a:pt x="507" y="43"/>
                      <a:pt x="490" y="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7473558" y="3585625"/>
                <a:ext cx="11728" cy="7368"/>
              </a:xfrm>
              <a:custGeom>
                <a:avLst/>
                <a:gdLst/>
                <a:ahLst/>
                <a:cxnLst/>
                <a:rect l="l" t="t" r="r" b="b"/>
                <a:pathLst>
                  <a:path w="234" h="147" extrusionOk="0">
                    <a:moveTo>
                      <a:pt x="224" y="35"/>
                    </a:moveTo>
                    <a:cubicBezTo>
                      <a:pt x="216" y="35"/>
                      <a:pt x="216" y="44"/>
                      <a:pt x="207" y="52"/>
                    </a:cubicBezTo>
                    <a:cubicBezTo>
                      <a:pt x="156" y="95"/>
                      <a:pt x="87" y="104"/>
                      <a:pt x="27" y="138"/>
                    </a:cubicBezTo>
                    <a:cubicBezTo>
                      <a:pt x="18" y="147"/>
                      <a:pt x="10" y="138"/>
                      <a:pt x="1" y="130"/>
                    </a:cubicBezTo>
                    <a:cubicBezTo>
                      <a:pt x="1" y="121"/>
                      <a:pt x="1" y="113"/>
                      <a:pt x="10" y="113"/>
                    </a:cubicBezTo>
                    <a:cubicBezTo>
                      <a:pt x="70" y="78"/>
                      <a:pt x="113" y="27"/>
                      <a:pt x="181" y="9"/>
                    </a:cubicBezTo>
                    <a:cubicBezTo>
                      <a:pt x="190" y="1"/>
                      <a:pt x="199" y="9"/>
                      <a:pt x="207" y="1"/>
                    </a:cubicBezTo>
                    <a:cubicBezTo>
                      <a:pt x="216" y="1"/>
                      <a:pt x="224" y="1"/>
                      <a:pt x="233" y="9"/>
                    </a:cubicBezTo>
                    <a:cubicBezTo>
                      <a:pt x="233" y="18"/>
                      <a:pt x="233" y="27"/>
                      <a:pt x="224"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7421434" y="3673984"/>
                <a:ext cx="12580" cy="9523"/>
              </a:xfrm>
              <a:custGeom>
                <a:avLst/>
                <a:gdLst/>
                <a:ahLst/>
                <a:cxnLst/>
                <a:rect l="l" t="t" r="r" b="b"/>
                <a:pathLst>
                  <a:path w="251" h="190" extrusionOk="0">
                    <a:moveTo>
                      <a:pt x="242" y="17"/>
                    </a:moveTo>
                    <a:cubicBezTo>
                      <a:pt x="224" y="52"/>
                      <a:pt x="207" y="69"/>
                      <a:pt x="199" y="77"/>
                    </a:cubicBezTo>
                    <a:cubicBezTo>
                      <a:pt x="147" y="120"/>
                      <a:pt x="130" y="129"/>
                      <a:pt x="52" y="181"/>
                    </a:cubicBezTo>
                    <a:cubicBezTo>
                      <a:pt x="35" y="189"/>
                      <a:pt x="27" y="181"/>
                      <a:pt x="9" y="163"/>
                    </a:cubicBezTo>
                    <a:cubicBezTo>
                      <a:pt x="1" y="155"/>
                      <a:pt x="9" y="138"/>
                      <a:pt x="18" y="129"/>
                    </a:cubicBezTo>
                    <a:cubicBezTo>
                      <a:pt x="95" y="77"/>
                      <a:pt x="104" y="52"/>
                      <a:pt x="156" y="26"/>
                    </a:cubicBezTo>
                    <a:cubicBezTo>
                      <a:pt x="173" y="17"/>
                      <a:pt x="190" y="9"/>
                      <a:pt x="233" y="0"/>
                    </a:cubicBezTo>
                    <a:cubicBezTo>
                      <a:pt x="242" y="0"/>
                      <a:pt x="242" y="0"/>
                      <a:pt x="250"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7653233" y="3645968"/>
                <a:ext cx="15587" cy="7368"/>
              </a:xfrm>
              <a:custGeom>
                <a:avLst/>
                <a:gdLst/>
                <a:ahLst/>
                <a:cxnLst/>
                <a:rect l="l" t="t" r="r" b="b"/>
                <a:pathLst>
                  <a:path w="311" h="147" extrusionOk="0">
                    <a:moveTo>
                      <a:pt x="301" y="35"/>
                    </a:moveTo>
                    <a:lnTo>
                      <a:pt x="26" y="146"/>
                    </a:lnTo>
                    <a:cubicBezTo>
                      <a:pt x="9" y="146"/>
                      <a:pt x="9" y="146"/>
                      <a:pt x="1" y="138"/>
                    </a:cubicBezTo>
                    <a:cubicBezTo>
                      <a:pt x="1" y="121"/>
                      <a:pt x="1" y="112"/>
                      <a:pt x="9" y="112"/>
                    </a:cubicBezTo>
                    <a:lnTo>
                      <a:pt x="293" y="0"/>
                    </a:lnTo>
                    <a:cubicBezTo>
                      <a:pt x="301" y="0"/>
                      <a:pt x="310" y="0"/>
                      <a:pt x="310"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7648522" y="3654137"/>
                <a:ext cx="22855" cy="9523"/>
              </a:xfrm>
              <a:custGeom>
                <a:avLst/>
                <a:gdLst/>
                <a:ahLst/>
                <a:cxnLst/>
                <a:rect l="l" t="t" r="r" b="b"/>
                <a:pathLst>
                  <a:path w="456" h="190" extrusionOk="0">
                    <a:moveTo>
                      <a:pt x="438" y="26"/>
                    </a:moveTo>
                    <a:cubicBezTo>
                      <a:pt x="387" y="52"/>
                      <a:pt x="335" y="78"/>
                      <a:pt x="275" y="104"/>
                    </a:cubicBezTo>
                    <a:cubicBezTo>
                      <a:pt x="189" y="130"/>
                      <a:pt x="103" y="155"/>
                      <a:pt x="17" y="181"/>
                    </a:cubicBezTo>
                    <a:cubicBezTo>
                      <a:pt x="0" y="190"/>
                      <a:pt x="0" y="181"/>
                      <a:pt x="0" y="173"/>
                    </a:cubicBezTo>
                    <a:lnTo>
                      <a:pt x="9" y="155"/>
                    </a:lnTo>
                    <a:lnTo>
                      <a:pt x="421" y="9"/>
                    </a:lnTo>
                    <a:cubicBezTo>
                      <a:pt x="430" y="1"/>
                      <a:pt x="438" y="9"/>
                      <a:pt x="447" y="18"/>
                    </a:cubicBezTo>
                    <a:cubicBezTo>
                      <a:pt x="456" y="18"/>
                      <a:pt x="447" y="18"/>
                      <a:pt x="438"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7582165" y="3665364"/>
                <a:ext cx="15136" cy="8671"/>
              </a:xfrm>
              <a:custGeom>
                <a:avLst/>
                <a:gdLst/>
                <a:ahLst/>
                <a:cxnLst/>
                <a:rect l="l" t="t" r="r" b="b"/>
                <a:pathLst>
                  <a:path w="302" h="173" extrusionOk="0">
                    <a:moveTo>
                      <a:pt x="292" y="26"/>
                    </a:moveTo>
                    <a:cubicBezTo>
                      <a:pt x="275" y="52"/>
                      <a:pt x="275" y="60"/>
                      <a:pt x="249" y="69"/>
                    </a:cubicBezTo>
                    <a:cubicBezTo>
                      <a:pt x="189" y="120"/>
                      <a:pt x="112" y="138"/>
                      <a:pt x="35" y="163"/>
                    </a:cubicBezTo>
                    <a:cubicBezTo>
                      <a:pt x="26" y="172"/>
                      <a:pt x="9" y="172"/>
                      <a:pt x="0" y="155"/>
                    </a:cubicBezTo>
                    <a:cubicBezTo>
                      <a:pt x="0" y="146"/>
                      <a:pt x="9" y="129"/>
                      <a:pt x="17" y="129"/>
                    </a:cubicBezTo>
                    <a:cubicBezTo>
                      <a:pt x="86" y="95"/>
                      <a:pt x="146" y="43"/>
                      <a:pt x="224" y="17"/>
                    </a:cubicBezTo>
                    <a:cubicBezTo>
                      <a:pt x="241" y="9"/>
                      <a:pt x="258" y="9"/>
                      <a:pt x="284" y="0"/>
                    </a:cubicBezTo>
                    <a:cubicBezTo>
                      <a:pt x="292" y="0"/>
                      <a:pt x="301" y="0"/>
                      <a:pt x="301" y="9"/>
                    </a:cubicBezTo>
                    <a:cubicBezTo>
                      <a:pt x="301" y="9"/>
                      <a:pt x="301" y="26"/>
                      <a:pt x="292"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7582165" y="3675688"/>
                <a:ext cx="16840" cy="8220"/>
              </a:xfrm>
              <a:custGeom>
                <a:avLst/>
                <a:gdLst/>
                <a:ahLst/>
                <a:cxnLst/>
                <a:rect l="l" t="t" r="r" b="b"/>
                <a:pathLst>
                  <a:path w="336" h="164" extrusionOk="0">
                    <a:moveTo>
                      <a:pt x="318" y="43"/>
                    </a:moveTo>
                    <a:cubicBezTo>
                      <a:pt x="301" y="52"/>
                      <a:pt x="284" y="69"/>
                      <a:pt x="267" y="78"/>
                    </a:cubicBezTo>
                    <a:cubicBezTo>
                      <a:pt x="172" y="121"/>
                      <a:pt x="164" y="121"/>
                      <a:pt x="35" y="164"/>
                    </a:cubicBezTo>
                    <a:cubicBezTo>
                      <a:pt x="26" y="164"/>
                      <a:pt x="9" y="155"/>
                      <a:pt x="9" y="147"/>
                    </a:cubicBezTo>
                    <a:cubicBezTo>
                      <a:pt x="0" y="138"/>
                      <a:pt x="9" y="121"/>
                      <a:pt x="17" y="112"/>
                    </a:cubicBezTo>
                    <a:lnTo>
                      <a:pt x="318" y="9"/>
                    </a:lnTo>
                    <a:cubicBezTo>
                      <a:pt x="327" y="0"/>
                      <a:pt x="335" y="9"/>
                      <a:pt x="335" y="18"/>
                    </a:cubicBezTo>
                    <a:cubicBezTo>
                      <a:pt x="335" y="26"/>
                      <a:pt x="327" y="35"/>
                      <a:pt x="318"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7508039" y="3691175"/>
                <a:ext cx="22053" cy="12580"/>
              </a:xfrm>
              <a:custGeom>
                <a:avLst/>
                <a:gdLst/>
                <a:ahLst/>
                <a:cxnLst/>
                <a:rect l="l" t="t" r="r" b="b"/>
                <a:pathLst>
                  <a:path w="440" h="251" extrusionOk="0">
                    <a:moveTo>
                      <a:pt x="422" y="35"/>
                    </a:moveTo>
                    <a:cubicBezTo>
                      <a:pt x="422" y="44"/>
                      <a:pt x="430" y="44"/>
                      <a:pt x="422" y="52"/>
                    </a:cubicBezTo>
                    <a:cubicBezTo>
                      <a:pt x="405" y="70"/>
                      <a:pt x="370" y="78"/>
                      <a:pt x="344" y="87"/>
                    </a:cubicBezTo>
                    <a:lnTo>
                      <a:pt x="26" y="242"/>
                    </a:lnTo>
                    <a:cubicBezTo>
                      <a:pt x="18" y="250"/>
                      <a:pt x="9" y="242"/>
                      <a:pt x="1" y="242"/>
                    </a:cubicBezTo>
                    <a:cubicBezTo>
                      <a:pt x="1" y="233"/>
                      <a:pt x="1" y="224"/>
                      <a:pt x="9" y="216"/>
                    </a:cubicBezTo>
                    <a:lnTo>
                      <a:pt x="413" y="9"/>
                    </a:lnTo>
                    <a:cubicBezTo>
                      <a:pt x="422" y="1"/>
                      <a:pt x="430" y="9"/>
                      <a:pt x="430" y="9"/>
                    </a:cubicBezTo>
                    <a:cubicBezTo>
                      <a:pt x="439" y="18"/>
                      <a:pt x="430" y="35"/>
                      <a:pt x="422"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7515808" y="3707113"/>
                <a:ext cx="12129" cy="6516"/>
              </a:xfrm>
              <a:custGeom>
                <a:avLst/>
                <a:gdLst/>
                <a:ahLst/>
                <a:cxnLst/>
                <a:rect l="l" t="t" r="r" b="b"/>
                <a:pathLst>
                  <a:path w="242" h="130" extrusionOk="0">
                    <a:moveTo>
                      <a:pt x="224" y="44"/>
                    </a:moveTo>
                    <a:cubicBezTo>
                      <a:pt x="224" y="53"/>
                      <a:pt x="224" y="61"/>
                      <a:pt x="207" y="70"/>
                    </a:cubicBezTo>
                    <a:cubicBezTo>
                      <a:pt x="138" y="121"/>
                      <a:pt x="129" y="95"/>
                      <a:pt x="26" y="121"/>
                    </a:cubicBezTo>
                    <a:cubicBezTo>
                      <a:pt x="18" y="130"/>
                      <a:pt x="9" y="121"/>
                      <a:pt x="0" y="113"/>
                    </a:cubicBezTo>
                    <a:cubicBezTo>
                      <a:pt x="0" y="95"/>
                      <a:pt x="9" y="78"/>
                      <a:pt x="18" y="78"/>
                    </a:cubicBezTo>
                    <a:cubicBezTo>
                      <a:pt x="112" y="35"/>
                      <a:pt x="104" y="18"/>
                      <a:pt x="189" y="10"/>
                    </a:cubicBezTo>
                    <a:cubicBezTo>
                      <a:pt x="207" y="1"/>
                      <a:pt x="207" y="10"/>
                      <a:pt x="215" y="10"/>
                    </a:cubicBezTo>
                    <a:cubicBezTo>
                      <a:pt x="224" y="10"/>
                      <a:pt x="232" y="10"/>
                      <a:pt x="232" y="27"/>
                    </a:cubicBezTo>
                    <a:cubicBezTo>
                      <a:pt x="241" y="35"/>
                      <a:pt x="232" y="53"/>
                      <a:pt x="224"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7442985" y="3739890"/>
                <a:ext cx="20299" cy="10826"/>
              </a:xfrm>
              <a:custGeom>
                <a:avLst/>
                <a:gdLst/>
                <a:ahLst/>
                <a:cxnLst/>
                <a:rect l="l" t="t" r="r" b="b"/>
                <a:pathLst>
                  <a:path w="405" h="216" extrusionOk="0">
                    <a:moveTo>
                      <a:pt x="387" y="26"/>
                    </a:moveTo>
                    <a:lnTo>
                      <a:pt x="26" y="207"/>
                    </a:lnTo>
                    <a:cubicBezTo>
                      <a:pt x="18" y="215"/>
                      <a:pt x="18" y="207"/>
                      <a:pt x="9" y="207"/>
                    </a:cubicBezTo>
                    <a:cubicBezTo>
                      <a:pt x="1" y="198"/>
                      <a:pt x="9" y="189"/>
                      <a:pt x="18" y="189"/>
                    </a:cubicBezTo>
                    <a:cubicBezTo>
                      <a:pt x="95" y="146"/>
                      <a:pt x="173" y="86"/>
                      <a:pt x="259" y="43"/>
                    </a:cubicBezTo>
                    <a:cubicBezTo>
                      <a:pt x="301" y="26"/>
                      <a:pt x="336" y="9"/>
                      <a:pt x="370" y="0"/>
                    </a:cubicBezTo>
                    <a:cubicBezTo>
                      <a:pt x="387" y="0"/>
                      <a:pt x="387" y="0"/>
                      <a:pt x="396" y="17"/>
                    </a:cubicBezTo>
                    <a:cubicBezTo>
                      <a:pt x="405" y="9"/>
                      <a:pt x="396" y="17"/>
                      <a:pt x="387"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7652381" y="3731671"/>
                <a:ext cx="31475" cy="90116"/>
              </a:xfrm>
              <a:custGeom>
                <a:avLst/>
                <a:gdLst/>
                <a:ahLst/>
                <a:cxnLst/>
                <a:rect l="l" t="t" r="r" b="b"/>
                <a:pathLst>
                  <a:path w="628" h="1798" extrusionOk="0">
                    <a:moveTo>
                      <a:pt x="26" y="18"/>
                    </a:moveTo>
                    <a:cubicBezTo>
                      <a:pt x="104" y="181"/>
                      <a:pt x="181" y="353"/>
                      <a:pt x="241" y="534"/>
                    </a:cubicBezTo>
                    <a:cubicBezTo>
                      <a:pt x="387" y="938"/>
                      <a:pt x="473" y="1368"/>
                      <a:pt x="628" y="1763"/>
                    </a:cubicBezTo>
                    <a:cubicBezTo>
                      <a:pt x="628" y="1780"/>
                      <a:pt x="628" y="1789"/>
                      <a:pt x="619" y="1789"/>
                    </a:cubicBezTo>
                    <a:cubicBezTo>
                      <a:pt x="611" y="1798"/>
                      <a:pt x="602" y="1789"/>
                      <a:pt x="602" y="1780"/>
                    </a:cubicBezTo>
                    <a:cubicBezTo>
                      <a:pt x="525" y="1608"/>
                      <a:pt x="456" y="1436"/>
                      <a:pt x="404" y="1256"/>
                    </a:cubicBezTo>
                    <a:cubicBezTo>
                      <a:pt x="310" y="972"/>
                      <a:pt x="215" y="680"/>
                      <a:pt x="121" y="396"/>
                    </a:cubicBezTo>
                    <a:cubicBezTo>
                      <a:pt x="86" y="276"/>
                      <a:pt x="43" y="147"/>
                      <a:pt x="0" y="27"/>
                    </a:cubicBezTo>
                    <a:cubicBezTo>
                      <a:pt x="0" y="10"/>
                      <a:pt x="0" y="1"/>
                      <a:pt x="9" y="1"/>
                    </a:cubicBezTo>
                    <a:cubicBezTo>
                      <a:pt x="9" y="10"/>
                      <a:pt x="26" y="10"/>
                      <a:pt x="26"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7585573" y="3774773"/>
                <a:ext cx="26764" cy="78488"/>
              </a:xfrm>
              <a:custGeom>
                <a:avLst/>
                <a:gdLst/>
                <a:ahLst/>
                <a:cxnLst/>
                <a:rect l="l" t="t" r="r" b="b"/>
                <a:pathLst>
                  <a:path w="534" h="1566" extrusionOk="0">
                    <a:moveTo>
                      <a:pt x="35" y="18"/>
                    </a:moveTo>
                    <a:lnTo>
                      <a:pt x="534" y="1513"/>
                    </a:lnTo>
                    <a:cubicBezTo>
                      <a:pt x="534" y="1522"/>
                      <a:pt x="525" y="1548"/>
                      <a:pt x="517" y="1556"/>
                    </a:cubicBezTo>
                    <a:cubicBezTo>
                      <a:pt x="500" y="1565"/>
                      <a:pt x="482" y="1556"/>
                      <a:pt x="474" y="1531"/>
                    </a:cubicBezTo>
                    <a:cubicBezTo>
                      <a:pt x="353" y="1178"/>
                      <a:pt x="224" y="834"/>
                      <a:pt x="121" y="482"/>
                    </a:cubicBezTo>
                    <a:cubicBezTo>
                      <a:pt x="78" y="336"/>
                      <a:pt x="44" y="181"/>
                      <a:pt x="1" y="18"/>
                    </a:cubicBezTo>
                    <a:cubicBezTo>
                      <a:pt x="1" y="9"/>
                      <a:pt x="1" y="1"/>
                      <a:pt x="10" y="1"/>
                    </a:cubicBezTo>
                    <a:cubicBezTo>
                      <a:pt x="27" y="1"/>
                      <a:pt x="27" y="9"/>
                      <a:pt x="35"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7513652" y="3799782"/>
                <a:ext cx="31074" cy="78889"/>
              </a:xfrm>
              <a:custGeom>
                <a:avLst/>
                <a:gdLst/>
                <a:ahLst/>
                <a:cxnLst/>
                <a:rect l="l" t="t" r="r" b="b"/>
                <a:pathLst>
                  <a:path w="620" h="1574" extrusionOk="0">
                    <a:moveTo>
                      <a:pt x="35" y="26"/>
                    </a:moveTo>
                    <a:cubicBezTo>
                      <a:pt x="43" y="43"/>
                      <a:pt x="61" y="60"/>
                      <a:pt x="69" y="77"/>
                    </a:cubicBezTo>
                    <a:cubicBezTo>
                      <a:pt x="112" y="155"/>
                      <a:pt x="147" y="241"/>
                      <a:pt x="172" y="327"/>
                    </a:cubicBezTo>
                    <a:cubicBezTo>
                      <a:pt x="224" y="447"/>
                      <a:pt x="267" y="567"/>
                      <a:pt x="310" y="688"/>
                    </a:cubicBezTo>
                    <a:cubicBezTo>
                      <a:pt x="404" y="971"/>
                      <a:pt x="490" y="1272"/>
                      <a:pt x="619" y="1530"/>
                    </a:cubicBezTo>
                    <a:cubicBezTo>
                      <a:pt x="619" y="1547"/>
                      <a:pt x="619" y="1565"/>
                      <a:pt x="602" y="1565"/>
                    </a:cubicBezTo>
                    <a:cubicBezTo>
                      <a:pt x="594" y="1573"/>
                      <a:pt x="576" y="1573"/>
                      <a:pt x="568" y="1556"/>
                    </a:cubicBezTo>
                    <a:cubicBezTo>
                      <a:pt x="473" y="1358"/>
                      <a:pt x="379" y="1169"/>
                      <a:pt x="310" y="954"/>
                    </a:cubicBezTo>
                    <a:cubicBezTo>
                      <a:pt x="215" y="714"/>
                      <a:pt x="129" y="464"/>
                      <a:pt x="52" y="224"/>
                    </a:cubicBezTo>
                    <a:cubicBezTo>
                      <a:pt x="35" y="163"/>
                      <a:pt x="26" y="103"/>
                      <a:pt x="9" y="35"/>
                    </a:cubicBezTo>
                    <a:cubicBezTo>
                      <a:pt x="0" y="17"/>
                      <a:pt x="9" y="9"/>
                      <a:pt x="18" y="9"/>
                    </a:cubicBezTo>
                    <a:cubicBezTo>
                      <a:pt x="26" y="0"/>
                      <a:pt x="26" y="26"/>
                      <a:pt x="35"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7763945" y="3789007"/>
                <a:ext cx="22053" cy="65106"/>
              </a:xfrm>
              <a:custGeom>
                <a:avLst/>
                <a:gdLst/>
                <a:ahLst/>
                <a:cxnLst/>
                <a:rect l="l" t="t" r="r" b="b"/>
                <a:pathLst>
                  <a:path w="440" h="1299" extrusionOk="0">
                    <a:moveTo>
                      <a:pt x="44" y="26"/>
                    </a:moveTo>
                    <a:lnTo>
                      <a:pt x="439" y="1247"/>
                    </a:lnTo>
                    <a:cubicBezTo>
                      <a:pt x="439" y="1264"/>
                      <a:pt x="431" y="1290"/>
                      <a:pt x="405" y="1298"/>
                    </a:cubicBezTo>
                    <a:cubicBezTo>
                      <a:pt x="388" y="1298"/>
                      <a:pt x="362" y="1290"/>
                      <a:pt x="353" y="1264"/>
                    </a:cubicBezTo>
                    <a:cubicBezTo>
                      <a:pt x="259" y="980"/>
                      <a:pt x="173" y="697"/>
                      <a:pt x="87" y="404"/>
                    </a:cubicBezTo>
                    <a:cubicBezTo>
                      <a:pt x="61" y="301"/>
                      <a:pt x="27" y="207"/>
                      <a:pt x="9" y="103"/>
                    </a:cubicBezTo>
                    <a:cubicBezTo>
                      <a:pt x="9" y="78"/>
                      <a:pt x="9" y="52"/>
                      <a:pt x="9" y="17"/>
                    </a:cubicBezTo>
                    <a:cubicBezTo>
                      <a:pt x="1" y="9"/>
                      <a:pt x="9" y="0"/>
                      <a:pt x="18" y="0"/>
                    </a:cubicBezTo>
                    <a:cubicBezTo>
                      <a:pt x="35" y="9"/>
                      <a:pt x="44" y="17"/>
                      <a:pt x="44"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7825992" y="3671378"/>
                <a:ext cx="27616" cy="53879"/>
              </a:xfrm>
              <a:custGeom>
                <a:avLst/>
                <a:gdLst/>
                <a:ahLst/>
                <a:cxnLst/>
                <a:rect l="l" t="t" r="r" b="b"/>
                <a:pathLst>
                  <a:path w="551" h="1075" extrusionOk="0">
                    <a:moveTo>
                      <a:pt x="44" y="26"/>
                    </a:moveTo>
                    <a:cubicBezTo>
                      <a:pt x="61" y="18"/>
                      <a:pt x="78" y="0"/>
                      <a:pt x="104" y="0"/>
                    </a:cubicBezTo>
                    <a:cubicBezTo>
                      <a:pt x="69" y="233"/>
                      <a:pt x="104" y="499"/>
                      <a:pt x="216" y="705"/>
                    </a:cubicBezTo>
                    <a:cubicBezTo>
                      <a:pt x="293" y="843"/>
                      <a:pt x="396" y="937"/>
                      <a:pt x="534" y="980"/>
                    </a:cubicBezTo>
                    <a:lnTo>
                      <a:pt x="551" y="1075"/>
                    </a:lnTo>
                    <a:lnTo>
                      <a:pt x="542" y="1075"/>
                    </a:lnTo>
                    <a:cubicBezTo>
                      <a:pt x="353" y="1041"/>
                      <a:pt x="216" y="912"/>
                      <a:pt x="130" y="740"/>
                    </a:cubicBezTo>
                    <a:cubicBezTo>
                      <a:pt x="35" y="533"/>
                      <a:pt x="1" y="267"/>
                      <a:pt x="44"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7846240" y="3749363"/>
                <a:ext cx="11277" cy="6065"/>
              </a:xfrm>
              <a:custGeom>
                <a:avLst/>
                <a:gdLst/>
                <a:ahLst/>
                <a:cxnLst/>
                <a:rect l="l" t="t" r="r" b="b"/>
                <a:pathLst>
                  <a:path w="225" h="121" extrusionOk="0">
                    <a:moveTo>
                      <a:pt x="1" y="78"/>
                    </a:moveTo>
                    <a:cubicBezTo>
                      <a:pt x="1" y="52"/>
                      <a:pt x="9" y="35"/>
                      <a:pt x="35" y="35"/>
                    </a:cubicBezTo>
                    <a:cubicBezTo>
                      <a:pt x="95" y="26"/>
                      <a:pt x="155" y="18"/>
                      <a:pt x="216" y="0"/>
                    </a:cubicBezTo>
                    <a:cubicBezTo>
                      <a:pt x="216" y="35"/>
                      <a:pt x="224" y="61"/>
                      <a:pt x="224" y="86"/>
                    </a:cubicBezTo>
                    <a:lnTo>
                      <a:pt x="44" y="112"/>
                    </a:lnTo>
                    <a:cubicBezTo>
                      <a:pt x="26" y="121"/>
                      <a:pt x="9" y="95"/>
                      <a:pt x="1" y="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7580411" y="3491301"/>
                <a:ext cx="45308" cy="37941"/>
              </a:xfrm>
              <a:custGeom>
                <a:avLst/>
                <a:gdLst/>
                <a:ahLst/>
                <a:cxnLst/>
                <a:rect l="l" t="t" r="r" b="b"/>
                <a:pathLst>
                  <a:path w="904" h="757" extrusionOk="0">
                    <a:moveTo>
                      <a:pt x="843" y="439"/>
                    </a:moveTo>
                    <a:cubicBezTo>
                      <a:pt x="774" y="636"/>
                      <a:pt x="646" y="757"/>
                      <a:pt x="422" y="662"/>
                    </a:cubicBezTo>
                    <a:cubicBezTo>
                      <a:pt x="259" y="585"/>
                      <a:pt x="138" y="464"/>
                      <a:pt x="52" y="327"/>
                    </a:cubicBezTo>
                    <a:cubicBezTo>
                      <a:pt x="27" y="301"/>
                      <a:pt x="18" y="267"/>
                      <a:pt x="1" y="232"/>
                    </a:cubicBezTo>
                    <a:cubicBezTo>
                      <a:pt x="1" y="207"/>
                      <a:pt x="1" y="172"/>
                      <a:pt x="9" y="138"/>
                    </a:cubicBezTo>
                    <a:cubicBezTo>
                      <a:pt x="35" y="198"/>
                      <a:pt x="61" y="250"/>
                      <a:pt x="95" y="310"/>
                    </a:cubicBezTo>
                    <a:cubicBezTo>
                      <a:pt x="173" y="439"/>
                      <a:pt x="293" y="550"/>
                      <a:pt x="448" y="619"/>
                    </a:cubicBezTo>
                    <a:cubicBezTo>
                      <a:pt x="628" y="697"/>
                      <a:pt x="731" y="593"/>
                      <a:pt x="792" y="430"/>
                    </a:cubicBezTo>
                    <a:cubicBezTo>
                      <a:pt x="835" y="301"/>
                      <a:pt x="852" y="138"/>
                      <a:pt x="852" y="0"/>
                    </a:cubicBezTo>
                    <a:cubicBezTo>
                      <a:pt x="869" y="26"/>
                      <a:pt x="886" y="43"/>
                      <a:pt x="903" y="78"/>
                    </a:cubicBezTo>
                    <a:cubicBezTo>
                      <a:pt x="903" y="189"/>
                      <a:pt x="878" y="327"/>
                      <a:pt x="843"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7398179" y="3630431"/>
                <a:ext cx="31525" cy="47013"/>
              </a:xfrm>
              <a:custGeom>
                <a:avLst/>
                <a:gdLst/>
                <a:ahLst/>
                <a:cxnLst/>
                <a:rect l="l" t="t" r="r" b="b"/>
                <a:pathLst>
                  <a:path w="629" h="938" extrusionOk="0">
                    <a:moveTo>
                      <a:pt x="301" y="852"/>
                    </a:moveTo>
                    <a:cubicBezTo>
                      <a:pt x="422" y="809"/>
                      <a:pt x="516" y="671"/>
                      <a:pt x="534" y="439"/>
                    </a:cubicBezTo>
                    <a:cubicBezTo>
                      <a:pt x="551" y="276"/>
                      <a:pt x="516" y="130"/>
                      <a:pt x="456" y="1"/>
                    </a:cubicBezTo>
                    <a:cubicBezTo>
                      <a:pt x="499" y="27"/>
                      <a:pt x="542" y="61"/>
                      <a:pt x="577" y="87"/>
                    </a:cubicBezTo>
                    <a:cubicBezTo>
                      <a:pt x="611" y="207"/>
                      <a:pt x="628" y="319"/>
                      <a:pt x="611" y="448"/>
                    </a:cubicBezTo>
                    <a:cubicBezTo>
                      <a:pt x="585" y="706"/>
                      <a:pt x="456" y="860"/>
                      <a:pt x="310" y="912"/>
                    </a:cubicBezTo>
                    <a:cubicBezTo>
                      <a:pt x="224" y="938"/>
                      <a:pt x="121" y="921"/>
                      <a:pt x="18" y="878"/>
                    </a:cubicBezTo>
                    <a:lnTo>
                      <a:pt x="1" y="800"/>
                    </a:lnTo>
                    <a:cubicBezTo>
                      <a:pt x="112" y="869"/>
                      <a:pt x="216" y="895"/>
                      <a:pt x="301" y="8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7437823" y="3536960"/>
                <a:ext cx="42702" cy="45709"/>
              </a:xfrm>
              <a:custGeom>
                <a:avLst/>
                <a:gdLst/>
                <a:ahLst/>
                <a:cxnLst/>
                <a:rect l="l" t="t" r="r" b="b"/>
                <a:pathLst>
                  <a:path w="852" h="912" extrusionOk="0">
                    <a:moveTo>
                      <a:pt x="499" y="894"/>
                    </a:moveTo>
                    <a:cubicBezTo>
                      <a:pt x="344" y="912"/>
                      <a:pt x="164" y="817"/>
                      <a:pt x="18" y="654"/>
                    </a:cubicBezTo>
                    <a:cubicBezTo>
                      <a:pt x="18" y="619"/>
                      <a:pt x="0" y="585"/>
                      <a:pt x="0" y="568"/>
                    </a:cubicBezTo>
                    <a:cubicBezTo>
                      <a:pt x="138" y="731"/>
                      <a:pt x="336" y="860"/>
                      <a:pt x="499" y="834"/>
                    </a:cubicBezTo>
                    <a:cubicBezTo>
                      <a:pt x="645" y="817"/>
                      <a:pt x="757" y="680"/>
                      <a:pt x="766" y="344"/>
                    </a:cubicBezTo>
                    <a:cubicBezTo>
                      <a:pt x="766" y="224"/>
                      <a:pt x="748" y="104"/>
                      <a:pt x="723" y="0"/>
                    </a:cubicBezTo>
                    <a:cubicBezTo>
                      <a:pt x="757" y="43"/>
                      <a:pt x="800" y="86"/>
                      <a:pt x="834" y="129"/>
                    </a:cubicBezTo>
                    <a:cubicBezTo>
                      <a:pt x="851" y="198"/>
                      <a:pt x="851" y="267"/>
                      <a:pt x="851" y="344"/>
                    </a:cubicBezTo>
                    <a:cubicBezTo>
                      <a:pt x="826" y="723"/>
                      <a:pt x="680" y="869"/>
                      <a:pt x="499" y="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7503328" y="3477068"/>
                <a:ext cx="41800" cy="65106"/>
              </a:xfrm>
              <a:custGeom>
                <a:avLst/>
                <a:gdLst/>
                <a:ahLst/>
                <a:cxnLst/>
                <a:rect l="l" t="t" r="r" b="b"/>
                <a:pathLst>
                  <a:path w="834" h="1299" extrusionOk="0">
                    <a:moveTo>
                      <a:pt x="0" y="955"/>
                    </a:moveTo>
                    <a:cubicBezTo>
                      <a:pt x="34" y="998"/>
                      <a:pt x="52" y="1041"/>
                      <a:pt x="95" y="1066"/>
                    </a:cubicBezTo>
                    <a:cubicBezTo>
                      <a:pt x="146" y="1118"/>
                      <a:pt x="206" y="1161"/>
                      <a:pt x="275" y="1195"/>
                    </a:cubicBezTo>
                    <a:cubicBezTo>
                      <a:pt x="396" y="1238"/>
                      <a:pt x="507" y="1213"/>
                      <a:pt x="585" y="1144"/>
                    </a:cubicBezTo>
                    <a:cubicBezTo>
                      <a:pt x="705" y="1041"/>
                      <a:pt x="757" y="843"/>
                      <a:pt x="739" y="680"/>
                    </a:cubicBezTo>
                    <a:cubicBezTo>
                      <a:pt x="731" y="499"/>
                      <a:pt x="645" y="327"/>
                      <a:pt x="542" y="181"/>
                    </a:cubicBezTo>
                    <a:cubicBezTo>
                      <a:pt x="481" y="112"/>
                      <a:pt x="430" y="52"/>
                      <a:pt x="361" y="1"/>
                    </a:cubicBezTo>
                    <a:cubicBezTo>
                      <a:pt x="421" y="9"/>
                      <a:pt x="481" y="26"/>
                      <a:pt x="533" y="61"/>
                    </a:cubicBezTo>
                    <a:cubicBezTo>
                      <a:pt x="550" y="78"/>
                      <a:pt x="576" y="112"/>
                      <a:pt x="593" y="138"/>
                    </a:cubicBezTo>
                    <a:cubicBezTo>
                      <a:pt x="714" y="293"/>
                      <a:pt x="800" y="473"/>
                      <a:pt x="825" y="671"/>
                    </a:cubicBezTo>
                    <a:cubicBezTo>
                      <a:pt x="834" y="834"/>
                      <a:pt x="791" y="998"/>
                      <a:pt x="688" y="1118"/>
                    </a:cubicBezTo>
                    <a:cubicBezTo>
                      <a:pt x="593" y="1238"/>
                      <a:pt x="447" y="1299"/>
                      <a:pt x="258" y="1230"/>
                    </a:cubicBezTo>
                    <a:cubicBezTo>
                      <a:pt x="181" y="1204"/>
                      <a:pt x="112" y="1152"/>
                      <a:pt x="52" y="1101"/>
                    </a:cubicBezTo>
                    <a:cubicBezTo>
                      <a:pt x="43" y="1101"/>
                      <a:pt x="43" y="1084"/>
                      <a:pt x="34" y="1084"/>
                    </a:cubicBezTo>
                    <a:lnTo>
                      <a:pt x="0" y="972"/>
                    </a:lnTo>
                    <a:cubicBezTo>
                      <a:pt x="9" y="972"/>
                      <a:pt x="9" y="963"/>
                      <a:pt x="0" y="9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7455064" y="4061702"/>
                <a:ext cx="479999" cy="546809"/>
              </a:xfrm>
              <a:custGeom>
                <a:avLst/>
                <a:gdLst/>
                <a:ahLst/>
                <a:cxnLst/>
                <a:rect l="l" t="t" r="r" b="b"/>
                <a:pathLst>
                  <a:path w="9577" h="10910" extrusionOk="0">
                    <a:moveTo>
                      <a:pt x="0" y="10909"/>
                    </a:moveTo>
                    <a:cubicBezTo>
                      <a:pt x="387" y="6886"/>
                      <a:pt x="3181" y="396"/>
                      <a:pt x="3181" y="396"/>
                    </a:cubicBezTo>
                    <a:lnTo>
                      <a:pt x="6267" y="1"/>
                    </a:lnTo>
                    <a:cubicBezTo>
                      <a:pt x="6267" y="1"/>
                      <a:pt x="9576" y="4178"/>
                      <a:pt x="9516" y="10720"/>
                    </a:cubicBezTo>
                  </a:path>
                </a:pathLst>
              </a:custGeom>
              <a:solidFill>
                <a:srgbClr val="BD8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37"/>
            <p:cNvGrpSpPr/>
            <p:nvPr/>
          </p:nvGrpSpPr>
          <p:grpSpPr>
            <a:xfrm>
              <a:off x="7947185" y="2353409"/>
              <a:ext cx="481711" cy="554033"/>
              <a:chOff x="31668" y="7728"/>
              <a:chExt cx="336767" cy="387300"/>
            </a:xfrm>
          </p:grpSpPr>
          <p:sp>
            <p:nvSpPr>
              <p:cNvPr id="1481" name="Google Shape;1481;p37"/>
              <p:cNvSpPr/>
              <p:nvPr/>
            </p:nvSpPr>
            <p:spPr>
              <a:xfrm>
                <a:off x="148413" y="7728"/>
                <a:ext cx="208499"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31668" y="241601"/>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303652" y="328755"/>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7"/>
            <p:cNvGrpSpPr/>
            <p:nvPr/>
          </p:nvGrpSpPr>
          <p:grpSpPr>
            <a:xfrm>
              <a:off x="6097935" y="2442415"/>
              <a:ext cx="481711" cy="526865"/>
              <a:chOff x="31668" y="241601"/>
              <a:chExt cx="336767" cy="368308"/>
            </a:xfrm>
          </p:grpSpPr>
          <p:sp>
            <p:nvSpPr>
              <p:cNvPr id="1485" name="Google Shape;1485;p37"/>
              <p:cNvSpPr/>
              <p:nvPr/>
            </p:nvSpPr>
            <p:spPr>
              <a:xfrm>
                <a:off x="95797" y="395040"/>
                <a:ext cx="208499"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31668" y="241601"/>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303652" y="328755"/>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8" name="Google Shape;1488;p37"/>
          <p:cNvSpPr txBox="1"/>
          <p:nvPr/>
        </p:nvSpPr>
        <p:spPr>
          <a:xfrm>
            <a:off x="6579646" y="733050"/>
            <a:ext cx="1849254" cy="461700"/>
          </a:xfrm>
          <a:prstGeom prst="rect">
            <a:avLst/>
          </a:prstGeom>
          <a:solidFill>
            <a:srgbClr val="DAAC55">
              <a:alpha val="63129"/>
            </a:srgbClr>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2500" b="1">
                <a:solidFill>
                  <a:schemeClr val="dk1"/>
                </a:solidFill>
                <a:latin typeface="+mj-lt"/>
                <a:ea typeface="Lora"/>
                <a:cs typeface="Lora"/>
                <a:sym typeface="Lora"/>
              </a:rPr>
              <a:t>T</a:t>
            </a:r>
            <a:r>
              <a:rPr lang="en" sz="2500" b="1">
                <a:solidFill>
                  <a:schemeClr val="dk1"/>
                </a:solidFill>
                <a:latin typeface="+mj-lt"/>
                <a:ea typeface="Lora"/>
                <a:cs typeface="Lora"/>
                <a:sym typeface="Lora"/>
              </a:rPr>
              <a:t>âp đọc </a:t>
            </a:r>
            <a:endParaRPr sz="2500" b="1">
              <a:solidFill>
                <a:schemeClr val="dk1"/>
              </a:solidFill>
              <a:latin typeface="+mj-lt"/>
              <a:ea typeface="Lora"/>
              <a:cs typeface="Lora"/>
              <a:sym typeface="Lora"/>
            </a:endParaRPr>
          </a:p>
        </p:txBody>
      </p:sp>
      <p:sp>
        <p:nvSpPr>
          <p:cNvPr id="1489" name="Google Shape;1489;p37"/>
          <p:cNvSpPr txBox="1">
            <a:spLocks noGrp="1"/>
          </p:cNvSpPr>
          <p:nvPr>
            <p:ph type="ctrTitle"/>
          </p:nvPr>
        </p:nvSpPr>
        <p:spPr>
          <a:xfrm>
            <a:off x="605547" y="1359252"/>
            <a:ext cx="5981846" cy="24510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a:latin typeface="+mn-lt"/>
              </a:rPr>
              <a:t>BÀI 15. </a:t>
            </a:r>
            <a:br>
              <a:rPr lang="vi-VN">
                <a:latin typeface="+mn-lt"/>
              </a:rPr>
            </a:br>
            <a:r>
              <a:rPr lang="vi-VN">
                <a:latin typeface="+mn-lt"/>
              </a:rPr>
              <a:t>NGƯỜI THẦY ĐẦU TIÊN CỦA BỐ TÔI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39"/>
          <p:cNvSpPr txBox="1">
            <a:spLocks noGrp="1"/>
          </p:cNvSpPr>
          <p:nvPr>
            <p:ph type="subTitle" idx="9"/>
          </p:nvPr>
        </p:nvSpPr>
        <p:spPr>
          <a:xfrm>
            <a:off x="3154600" y="2052926"/>
            <a:ext cx="26274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atin typeface="+mj-lt"/>
              </a:rPr>
              <a:t>Đ</a:t>
            </a:r>
            <a:r>
              <a:rPr lang="en">
                <a:latin typeface="+mj-lt"/>
              </a:rPr>
              <a:t>ọc văn bản </a:t>
            </a:r>
            <a:endParaRPr>
              <a:latin typeface="+mj-lt"/>
            </a:endParaRPr>
          </a:p>
        </p:txBody>
      </p:sp>
      <p:sp>
        <p:nvSpPr>
          <p:cNvPr id="1505" name="Google Shape;1505;p39"/>
          <p:cNvSpPr txBox="1">
            <a:spLocks noGrp="1"/>
          </p:cNvSpPr>
          <p:nvPr>
            <p:ph type="title"/>
          </p:nvPr>
        </p:nvSpPr>
        <p:spPr>
          <a:xfrm>
            <a:off x="3154600" y="1552181"/>
            <a:ext cx="8487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01</a:t>
            </a:r>
            <a:endParaRPr>
              <a:latin typeface="+mj-lt"/>
            </a:endParaRPr>
          </a:p>
        </p:txBody>
      </p:sp>
      <p:sp>
        <p:nvSpPr>
          <p:cNvPr id="1507" name="Google Shape;1507;p39"/>
          <p:cNvSpPr txBox="1">
            <a:spLocks noGrp="1"/>
          </p:cNvSpPr>
          <p:nvPr>
            <p:ph type="title" idx="2"/>
          </p:nvPr>
        </p:nvSpPr>
        <p:spPr>
          <a:xfrm>
            <a:off x="5873390" y="1552181"/>
            <a:ext cx="8487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02</a:t>
            </a:r>
            <a:endParaRPr>
              <a:latin typeface="+mj-lt"/>
            </a:endParaRPr>
          </a:p>
        </p:txBody>
      </p:sp>
      <p:sp>
        <p:nvSpPr>
          <p:cNvPr id="1509" name="Google Shape;1509;p39"/>
          <p:cNvSpPr txBox="1">
            <a:spLocks noGrp="1"/>
          </p:cNvSpPr>
          <p:nvPr>
            <p:ph type="title" idx="4"/>
          </p:nvPr>
        </p:nvSpPr>
        <p:spPr>
          <a:xfrm>
            <a:off x="3154600" y="3195314"/>
            <a:ext cx="8487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j-lt"/>
              </a:rPr>
              <a:t>03</a:t>
            </a:r>
            <a:endParaRPr>
              <a:latin typeface="+mj-lt"/>
            </a:endParaRPr>
          </a:p>
        </p:txBody>
      </p:sp>
      <p:sp>
        <p:nvSpPr>
          <p:cNvPr id="1513" name="Google Shape;1513;p39"/>
          <p:cNvSpPr txBox="1">
            <a:spLocks noGrp="1"/>
          </p:cNvSpPr>
          <p:nvPr>
            <p:ph type="title" idx="8"/>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NỘI DUNG BÀI HỌC </a:t>
            </a:r>
          </a:p>
        </p:txBody>
      </p:sp>
      <p:sp>
        <p:nvSpPr>
          <p:cNvPr id="1514" name="Google Shape;1514;p39"/>
          <p:cNvSpPr txBox="1">
            <a:spLocks noGrp="1"/>
          </p:cNvSpPr>
          <p:nvPr>
            <p:ph type="subTitle" idx="13"/>
          </p:nvPr>
        </p:nvSpPr>
        <p:spPr>
          <a:xfrm>
            <a:off x="5873390" y="2052926"/>
            <a:ext cx="26274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atin typeface="+mj-lt"/>
              </a:rPr>
              <a:t>T</a:t>
            </a:r>
            <a:r>
              <a:rPr lang="en">
                <a:latin typeface="+mj-lt"/>
              </a:rPr>
              <a:t>rả lời câu hỏi </a:t>
            </a:r>
            <a:endParaRPr>
              <a:latin typeface="+mj-lt"/>
            </a:endParaRPr>
          </a:p>
        </p:txBody>
      </p:sp>
      <p:sp>
        <p:nvSpPr>
          <p:cNvPr id="1515" name="Google Shape;1515;p39"/>
          <p:cNvSpPr txBox="1">
            <a:spLocks noGrp="1"/>
          </p:cNvSpPr>
          <p:nvPr>
            <p:ph type="subTitle" idx="14"/>
          </p:nvPr>
        </p:nvSpPr>
        <p:spPr>
          <a:xfrm>
            <a:off x="3154600" y="3700569"/>
            <a:ext cx="26274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atin typeface="+mj-lt"/>
              </a:rPr>
              <a:t>L</a:t>
            </a:r>
            <a:r>
              <a:rPr lang="en">
                <a:latin typeface="+mj-lt"/>
              </a:rPr>
              <a:t>uyện đọc lại</a:t>
            </a:r>
            <a:endParaRPr>
              <a:latin typeface="+mj-lt"/>
            </a:endParaRPr>
          </a:p>
        </p:txBody>
      </p:sp>
      <p:grpSp>
        <p:nvGrpSpPr>
          <p:cNvPr id="1517" name="Google Shape;1517;p39"/>
          <p:cNvGrpSpPr/>
          <p:nvPr/>
        </p:nvGrpSpPr>
        <p:grpSpPr>
          <a:xfrm>
            <a:off x="543538" y="1809615"/>
            <a:ext cx="2283839" cy="2453770"/>
            <a:chOff x="543538" y="1809615"/>
            <a:chExt cx="2283839" cy="2453770"/>
          </a:xfrm>
        </p:grpSpPr>
        <p:grpSp>
          <p:nvGrpSpPr>
            <p:cNvPr id="1518" name="Google Shape;1518;p39"/>
            <p:cNvGrpSpPr/>
            <p:nvPr/>
          </p:nvGrpSpPr>
          <p:grpSpPr>
            <a:xfrm>
              <a:off x="697616" y="3358339"/>
              <a:ext cx="1975517" cy="905046"/>
              <a:chOff x="870400" y="3023300"/>
              <a:chExt cx="908200" cy="416075"/>
            </a:xfrm>
          </p:grpSpPr>
          <p:sp>
            <p:nvSpPr>
              <p:cNvPr id="1519" name="Google Shape;1519;p39"/>
              <p:cNvSpPr/>
              <p:nvPr/>
            </p:nvSpPr>
            <p:spPr>
              <a:xfrm>
                <a:off x="870400" y="3126875"/>
                <a:ext cx="634850" cy="312500"/>
              </a:xfrm>
              <a:custGeom>
                <a:avLst/>
                <a:gdLst/>
                <a:ahLst/>
                <a:cxnLst/>
                <a:rect l="l" t="t" r="r" b="b"/>
                <a:pathLst>
                  <a:path w="25394" h="12500" extrusionOk="0">
                    <a:moveTo>
                      <a:pt x="11287" y="1"/>
                    </a:moveTo>
                    <a:lnTo>
                      <a:pt x="25394" y="8666"/>
                    </a:lnTo>
                    <a:lnTo>
                      <a:pt x="14253" y="12499"/>
                    </a:lnTo>
                    <a:lnTo>
                      <a:pt x="0" y="330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1147200" y="3066275"/>
                <a:ext cx="631400" cy="277900"/>
              </a:xfrm>
              <a:custGeom>
                <a:avLst/>
                <a:gdLst/>
                <a:ahLst/>
                <a:cxnLst/>
                <a:rect l="l" t="t" r="r" b="b"/>
                <a:pathLst>
                  <a:path w="25256" h="11116" extrusionOk="0">
                    <a:moveTo>
                      <a:pt x="10109" y="0"/>
                    </a:moveTo>
                    <a:lnTo>
                      <a:pt x="25256" y="7746"/>
                    </a:lnTo>
                    <a:lnTo>
                      <a:pt x="14322" y="11115"/>
                    </a:lnTo>
                    <a:lnTo>
                      <a:pt x="0" y="242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897475" y="3023300"/>
                <a:ext cx="859000" cy="392650"/>
              </a:xfrm>
              <a:custGeom>
                <a:avLst/>
                <a:gdLst/>
                <a:ahLst/>
                <a:cxnLst/>
                <a:rect l="l" t="t" r="r" b="b"/>
                <a:pathLst>
                  <a:path w="34360" h="15706" extrusionOk="0">
                    <a:moveTo>
                      <a:pt x="791" y="5742"/>
                    </a:moveTo>
                    <a:cubicBezTo>
                      <a:pt x="791" y="5742"/>
                      <a:pt x="8803" y="439"/>
                      <a:pt x="11614" y="3103"/>
                    </a:cubicBezTo>
                    <a:cubicBezTo>
                      <a:pt x="11614" y="3103"/>
                      <a:pt x="13333" y="0"/>
                      <a:pt x="19041" y="980"/>
                    </a:cubicBezTo>
                    <a:lnTo>
                      <a:pt x="34360" y="8321"/>
                    </a:lnTo>
                    <a:lnTo>
                      <a:pt x="33878" y="9147"/>
                    </a:lnTo>
                    <a:lnTo>
                      <a:pt x="23520" y="12284"/>
                    </a:lnTo>
                    <a:lnTo>
                      <a:pt x="13204" y="15705"/>
                    </a:lnTo>
                    <a:lnTo>
                      <a:pt x="1" y="72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1187375" y="3100225"/>
                <a:ext cx="311425" cy="202475"/>
              </a:xfrm>
              <a:custGeom>
                <a:avLst/>
                <a:gdLst/>
                <a:ahLst/>
                <a:cxnLst/>
                <a:rect l="l" t="t" r="r" b="b"/>
                <a:pathLst>
                  <a:path w="12457" h="8099" extrusionOk="0">
                    <a:moveTo>
                      <a:pt x="9" y="9"/>
                    </a:moveTo>
                    <a:cubicBezTo>
                      <a:pt x="104" y="87"/>
                      <a:pt x="207" y="164"/>
                      <a:pt x="310" y="233"/>
                    </a:cubicBezTo>
                    <a:cubicBezTo>
                      <a:pt x="379" y="276"/>
                      <a:pt x="456" y="327"/>
                      <a:pt x="525" y="362"/>
                    </a:cubicBezTo>
                    <a:cubicBezTo>
                      <a:pt x="1170" y="757"/>
                      <a:pt x="1892" y="1195"/>
                      <a:pt x="2657" y="1668"/>
                    </a:cubicBezTo>
                    <a:cubicBezTo>
                      <a:pt x="4669" y="2898"/>
                      <a:pt x="6964" y="4316"/>
                      <a:pt x="8829" y="5502"/>
                    </a:cubicBezTo>
                    <a:cubicBezTo>
                      <a:pt x="10084" y="6319"/>
                      <a:pt x="11133" y="7024"/>
                      <a:pt x="11769" y="7496"/>
                    </a:cubicBezTo>
                    <a:cubicBezTo>
                      <a:pt x="12027" y="7686"/>
                      <a:pt x="12207" y="7840"/>
                      <a:pt x="12311" y="7952"/>
                    </a:cubicBezTo>
                    <a:cubicBezTo>
                      <a:pt x="12371" y="8004"/>
                      <a:pt x="12414" y="8038"/>
                      <a:pt x="12405" y="8072"/>
                    </a:cubicBezTo>
                    <a:cubicBezTo>
                      <a:pt x="12405" y="8090"/>
                      <a:pt x="12414" y="8098"/>
                      <a:pt x="12422" y="8098"/>
                    </a:cubicBezTo>
                    <a:cubicBezTo>
                      <a:pt x="12440" y="8098"/>
                      <a:pt x="12448" y="8090"/>
                      <a:pt x="12448" y="8081"/>
                    </a:cubicBezTo>
                    <a:cubicBezTo>
                      <a:pt x="12457" y="8047"/>
                      <a:pt x="12431" y="7986"/>
                      <a:pt x="12362" y="7909"/>
                    </a:cubicBezTo>
                    <a:cubicBezTo>
                      <a:pt x="12268" y="7797"/>
                      <a:pt x="12078" y="7634"/>
                      <a:pt x="11821" y="7436"/>
                    </a:cubicBezTo>
                    <a:cubicBezTo>
                      <a:pt x="11193" y="6955"/>
                      <a:pt x="10136" y="6233"/>
                      <a:pt x="8881" y="5425"/>
                    </a:cubicBezTo>
                    <a:cubicBezTo>
                      <a:pt x="7024" y="4221"/>
                      <a:pt x="4746" y="2794"/>
                      <a:pt x="2717" y="1565"/>
                    </a:cubicBezTo>
                    <a:cubicBezTo>
                      <a:pt x="1952" y="1101"/>
                      <a:pt x="1221" y="671"/>
                      <a:pt x="577" y="293"/>
                    </a:cubicBezTo>
                    <a:cubicBezTo>
                      <a:pt x="499" y="250"/>
                      <a:pt x="431" y="198"/>
                      <a:pt x="362" y="164"/>
                    </a:cubicBezTo>
                    <a:cubicBezTo>
                      <a:pt x="250" y="104"/>
                      <a:pt x="130" y="52"/>
                      <a:pt x="18" y="1"/>
                    </a:cubicBezTo>
                    <a:lnTo>
                      <a:pt x="1" y="1"/>
                    </a:lnTo>
                    <a:cubicBezTo>
                      <a:pt x="1" y="9"/>
                      <a:pt x="1" y="9"/>
                      <a:pt x="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1496625" y="3228525"/>
                <a:ext cx="260275" cy="73950"/>
              </a:xfrm>
              <a:custGeom>
                <a:avLst/>
                <a:gdLst/>
                <a:ahLst/>
                <a:cxnLst/>
                <a:rect l="l" t="t" r="r" b="b"/>
                <a:pathLst>
                  <a:path w="10411" h="2958" extrusionOk="0">
                    <a:moveTo>
                      <a:pt x="35" y="2949"/>
                    </a:moveTo>
                    <a:cubicBezTo>
                      <a:pt x="61" y="2915"/>
                      <a:pt x="78" y="2897"/>
                      <a:pt x="104" y="2863"/>
                    </a:cubicBezTo>
                    <a:cubicBezTo>
                      <a:pt x="113" y="2854"/>
                      <a:pt x="113" y="2846"/>
                      <a:pt x="121" y="2829"/>
                    </a:cubicBezTo>
                    <a:cubicBezTo>
                      <a:pt x="259" y="2476"/>
                      <a:pt x="551" y="2167"/>
                      <a:pt x="895" y="1883"/>
                    </a:cubicBezTo>
                    <a:cubicBezTo>
                      <a:pt x="1471" y="1436"/>
                      <a:pt x="2210" y="1092"/>
                      <a:pt x="2734" y="895"/>
                    </a:cubicBezTo>
                    <a:cubicBezTo>
                      <a:pt x="3723" y="516"/>
                      <a:pt x="4668" y="336"/>
                      <a:pt x="5743" y="233"/>
                    </a:cubicBezTo>
                    <a:cubicBezTo>
                      <a:pt x="6800" y="138"/>
                      <a:pt x="7987" y="147"/>
                      <a:pt x="9465" y="86"/>
                    </a:cubicBezTo>
                    <a:cubicBezTo>
                      <a:pt x="9757" y="78"/>
                      <a:pt x="10067" y="61"/>
                      <a:pt x="10394" y="44"/>
                    </a:cubicBezTo>
                    <a:cubicBezTo>
                      <a:pt x="10402" y="44"/>
                      <a:pt x="10411" y="35"/>
                      <a:pt x="10411" y="26"/>
                    </a:cubicBezTo>
                    <a:cubicBezTo>
                      <a:pt x="10411" y="26"/>
                      <a:pt x="10402" y="18"/>
                      <a:pt x="10394" y="18"/>
                    </a:cubicBezTo>
                    <a:cubicBezTo>
                      <a:pt x="10067" y="18"/>
                      <a:pt x="9757" y="9"/>
                      <a:pt x="9465" y="9"/>
                    </a:cubicBezTo>
                    <a:cubicBezTo>
                      <a:pt x="7987" y="1"/>
                      <a:pt x="6792" y="18"/>
                      <a:pt x="5726" y="104"/>
                    </a:cubicBezTo>
                    <a:cubicBezTo>
                      <a:pt x="4643" y="190"/>
                      <a:pt x="3689" y="379"/>
                      <a:pt x="2683" y="766"/>
                    </a:cubicBezTo>
                    <a:cubicBezTo>
                      <a:pt x="2150" y="972"/>
                      <a:pt x="1402" y="1324"/>
                      <a:pt x="826" y="1789"/>
                    </a:cubicBezTo>
                    <a:cubicBezTo>
                      <a:pt x="456" y="2081"/>
                      <a:pt x="155" y="2416"/>
                      <a:pt x="18" y="2794"/>
                    </a:cubicBezTo>
                    <a:cubicBezTo>
                      <a:pt x="18" y="2811"/>
                      <a:pt x="9" y="2820"/>
                      <a:pt x="9" y="2837"/>
                    </a:cubicBezTo>
                    <a:cubicBezTo>
                      <a:pt x="1" y="2872"/>
                      <a:pt x="9" y="2906"/>
                      <a:pt x="18" y="2940"/>
                    </a:cubicBezTo>
                    <a:cubicBezTo>
                      <a:pt x="18" y="2949"/>
                      <a:pt x="18" y="2958"/>
                      <a:pt x="18" y="2958"/>
                    </a:cubicBezTo>
                    <a:cubicBezTo>
                      <a:pt x="27" y="2958"/>
                      <a:pt x="35" y="2949"/>
                      <a:pt x="35"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1498775" y="3239050"/>
                <a:ext cx="252125" cy="78675"/>
              </a:xfrm>
              <a:custGeom>
                <a:avLst/>
                <a:gdLst/>
                <a:ahLst/>
                <a:cxnLst/>
                <a:rect l="l" t="t" r="r" b="b"/>
                <a:pathLst>
                  <a:path w="10085" h="3147" extrusionOk="0">
                    <a:moveTo>
                      <a:pt x="44" y="3138"/>
                    </a:moveTo>
                    <a:cubicBezTo>
                      <a:pt x="61" y="3104"/>
                      <a:pt x="87" y="3095"/>
                      <a:pt x="104" y="3061"/>
                    </a:cubicBezTo>
                    <a:cubicBezTo>
                      <a:pt x="112" y="3052"/>
                      <a:pt x="112" y="3035"/>
                      <a:pt x="121" y="3027"/>
                    </a:cubicBezTo>
                    <a:cubicBezTo>
                      <a:pt x="259" y="2674"/>
                      <a:pt x="534" y="2365"/>
                      <a:pt x="878" y="2098"/>
                    </a:cubicBezTo>
                    <a:cubicBezTo>
                      <a:pt x="1436" y="1668"/>
                      <a:pt x="2150" y="1333"/>
                      <a:pt x="2683" y="1135"/>
                    </a:cubicBezTo>
                    <a:cubicBezTo>
                      <a:pt x="3671" y="757"/>
                      <a:pt x="4565" y="525"/>
                      <a:pt x="5571" y="370"/>
                    </a:cubicBezTo>
                    <a:cubicBezTo>
                      <a:pt x="6577" y="224"/>
                      <a:pt x="7703" y="164"/>
                      <a:pt x="9164" y="95"/>
                    </a:cubicBezTo>
                    <a:cubicBezTo>
                      <a:pt x="9457" y="78"/>
                      <a:pt x="9757" y="61"/>
                      <a:pt x="10067" y="44"/>
                    </a:cubicBezTo>
                    <a:cubicBezTo>
                      <a:pt x="10075" y="44"/>
                      <a:pt x="10084" y="35"/>
                      <a:pt x="10084" y="27"/>
                    </a:cubicBezTo>
                    <a:cubicBezTo>
                      <a:pt x="10084" y="18"/>
                      <a:pt x="10075" y="9"/>
                      <a:pt x="10067" y="9"/>
                    </a:cubicBezTo>
                    <a:cubicBezTo>
                      <a:pt x="9757" y="9"/>
                      <a:pt x="9457" y="1"/>
                      <a:pt x="9164" y="1"/>
                    </a:cubicBezTo>
                    <a:cubicBezTo>
                      <a:pt x="7694" y="18"/>
                      <a:pt x="6560" y="87"/>
                      <a:pt x="5554" y="233"/>
                    </a:cubicBezTo>
                    <a:cubicBezTo>
                      <a:pt x="4531" y="379"/>
                      <a:pt x="3628" y="611"/>
                      <a:pt x="2631" y="998"/>
                    </a:cubicBezTo>
                    <a:cubicBezTo>
                      <a:pt x="2090" y="1204"/>
                      <a:pt x="1359" y="1548"/>
                      <a:pt x="800" y="1995"/>
                    </a:cubicBezTo>
                    <a:cubicBezTo>
                      <a:pt x="439" y="2279"/>
                      <a:pt x="147" y="2614"/>
                      <a:pt x="18" y="2984"/>
                    </a:cubicBezTo>
                    <a:cubicBezTo>
                      <a:pt x="18" y="3001"/>
                      <a:pt x="9" y="3009"/>
                      <a:pt x="1" y="3027"/>
                    </a:cubicBezTo>
                    <a:cubicBezTo>
                      <a:pt x="1" y="3070"/>
                      <a:pt x="9" y="3095"/>
                      <a:pt x="18" y="3130"/>
                    </a:cubicBezTo>
                    <a:cubicBezTo>
                      <a:pt x="18" y="3138"/>
                      <a:pt x="18" y="3147"/>
                      <a:pt x="27" y="3147"/>
                    </a:cubicBezTo>
                    <a:cubicBezTo>
                      <a:pt x="27" y="3147"/>
                      <a:pt x="35" y="3147"/>
                      <a:pt x="44" y="31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1502875" y="3247875"/>
                <a:ext cx="242200" cy="77375"/>
              </a:xfrm>
              <a:custGeom>
                <a:avLst/>
                <a:gdLst/>
                <a:ahLst/>
                <a:cxnLst/>
                <a:rect l="l" t="t" r="r" b="b"/>
                <a:pathLst>
                  <a:path w="9688" h="3095" extrusionOk="0">
                    <a:moveTo>
                      <a:pt x="17" y="3086"/>
                    </a:moveTo>
                    <a:cubicBezTo>
                      <a:pt x="52" y="3069"/>
                      <a:pt x="77" y="3069"/>
                      <a:pt x="112" y="3052"/>
                    </a:cubicBezTo>
                    <a:cubicBezTo>
                      <a:pt x="163" y="3009"/>
                      <a:pt x="215" y="2949"/>
                      <a:pt x="258" y="2897"/>
                    </a:cubicBezTo>
                    <a:cubicBezTo>
                      <a:pt x="894" y="2252"/>
                      <a:pt x="1659" y="1823"/>
                      <a:pt x="2613" y="1487"/>
                    </a:cubicBezTo>
                    <a:cubicBezTo>
                      <a:pt x="4075" y="980"/>
                      <a:pt x="5931" y="714"/>
                      <a:pt x="8261" y="310"/>
                    </a:cubicBezTo>
                    <a:cubicBezTo>
                      <a:pt x="8450" y="275"/>
                      <a:pt x="8639" y="249"/>
                      <a:pt x="8828" y="215"/>
                    </a:cubicBezTo>
                    <a:cubicBezTo>
                      <a:pt x="9112" y="155"/>
                      <a:pt x="9387" y="95"/>
                      <a:pt x="9679" y="35"/>
                    </a:cubicBezTo>
                    <a:cubicBezTo>
                      <a:pt x="9688" y="35"/>
                      <a:pt x="9688" y="26"/>
                      <a:pt x="9688" y="17"/>
                    </a:cubicBezTo>
                    <a:cubicBezTo>
                      <a:pt x="9688" y="9"/>
                      <a:pt x="9688" y="0"/>
                      <a:pt x="9679" y="9"/>
                    </a:cubicBezTo>
                    <a:cubicBezTo>
                      <a:pt x="9387" y="52"/>
                      <a:pt x="9095" y="86"/>
                      <a:pt x="8820" y="129"/>
                    </a:cubicBezTo>
                    <a:cubicBezTo>
                      <a:pt x="8622" y="164"/>
                      <a:pt x="8433" y="189"/>
                      <a:pt x="8244" y="224"/>
                    </a:cubicBezTo>
                    <a:cubicBezTo>
                      <a:pt x="5906" y="593"/>
                      <a:pt x="4032" y="851"/>
                      <a:pt x="2562" y="1367"/>
                    </a:cubicBezTo>
                    <a:cubicBezTo>
                      <a:pt x="1599" y="1702"/>
                      <a:pt x="799" y="2149"/>
                      <a:pt x="181" y="2820"/>
                    </a:cubicBezTo>
                    <a:cubicBezTo>
                      <a:pt x="129" y="2871"/>
                      <a:pt x="69" y="2914"/>
                      <a:pt x="34" y="2983"/>
                    </a:cubicBezTo>
                    <a:cubicBezTo>
                      <a:pt x="17" y="3017"/>
                      <a:pt x="17" y="3052"/>
                      <a:pt x="9" y="3078"/>
                    </a:cubicBezTo>
                    <a:cubicBezTo>
                      <a:pt x="0" y="3086"/>
                      <a:pt x="0" y="3095"/>
                      <a:pt x="9" y="3095"/>
                    </a:cubicBezTo>
                    <a:cubicBezTo>
                      <a:pt x="9" y="3095"/>
                      <a:pt x="17" y="3095"/>
                      <a:pt x="17" y="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916600" y="3163625"/>
                <a:ext cx="586925" cy="214075"/>
              </a:xfrm>
              <a:custGeom>
                <a:avLst/>
                <a:gdLst/>
                <a:ahLst/>
                <a:cxnLst/>
                <a:rect l="l" t="t" r="r" b="b"/>
                <a:pathLst>
                  <a:path w="23477" h="8563" extrusionOk="0">
                    <a:moveTo>
                      <a:pt x="23477" y="6448"/>
                    </a:moveTo>
                    <a:cubicBezTo>
                      <a:pt x="23425" y="6362"/>
                      <a:pt x="23391" y="6276"/>
                      <a:pt x="23374" y="6190"/>
                    </a:cubicBezTo>
                    <a:cubicBezTo>
                      <a:pt x="23314" y="5932"/>
                      <a:pt x="23374" y="5708"/>
                      <a:pt x="23288" y="5528"/>
                    </a:cubicBezTo>
                    <a:cubicBezTo>
                      <a:pt x="22927" y="4754"/>
                      <a:pt x="21663" y="4763"/>
                      <a:pt x="20142" y="5167"/>
                    </a:cubicBezTo>
                    <a:cubicBezTo>
                      <a:pt x="19445" y="5356"/>
                      <a:pt x="18689" y="5631"/>
                      <a:pt x="17941" y="5940"/>
                    </a:cubicBezTo>
                    <a:cubicBezTo>
                      <a:pt x="15680" y="6877"/>
                      <a:pt x="13497" y="8115"/>
                      <a:pt x="13127" y="8330"/>
                    </a:cubicBezTo>
                    <a:cubicBezTo>
                      <a:pt x="12414" y="7875"/>
                      <a:pt x="4548" y="2837"/>
                      <a:pt x="1367" y="834"/>
                    </a:cubicBezTo>
                    <a:cubicBezTo>
                      <a:pt x="551" y="319"/>
                      <a:pt x="44" y="9"/>
                      <a:pt x="44" y="9"/>
                    </a:cubicBezTo>
                    <a:cubicBezTo>
                      <a:pt x="26" y="0"/>
                      <a:pt x="18" y="9"/>
                      <a:pt x="1" y="18"/>
                    </a:cubicBezTo>
                    <a:cubicBezTo>
                      <a:pt x="1" y="35"/>
                      <a:pt x="1" y="52"/>
                      <a:pt x="9" y="52"/>
                    </a:cubicBezTo>
                    <a:cubicBezTo>
                      <a:pt x="9" y="52"/>
                      <a:pt x="508" y="387"/>
                      <a:pt x="1307" y="920"/>
                    </a:cubicBezTo>
                    <a:cubicBezTo>
                      <a:pt x="4608" y="3087"/>
                      <a:pt x="13067" y="8537"/>
                      <a:pt x="13067" y="8537"/>
                    </a:cubicBezTo>
                    <a:cubicBezTo>
                      <a:pt x="13093" y="8554"/>
                      <a:pt x="13136" y="8562"/>
                      <a:pt x="13170" y="8537"/>
                    </a:cubicBezTo>
                    <a:cubicBezTo>
                      <a:pt x="13170" y="8537"/>
                      <a:pt x="17210" y="6267"/>
                      <a:pt x="20202" y="5382"/>
                    </a:cubicBezTo>
                    <a:cubicBezTo>
                      <a:pt x="21646" y="4952"/>
                      <a:pt x="22849" y="4832"/>
                      <a:pt x="23228" y="5562"/>
                    </a:cubicBezTo>
                    <a:cubicBezTo>
                      <a:pt x="23314" y="5734"/>
                      <a:pt x="23271" y="5949"/>
                      <a:pt x="23339" y="6207"/>
                    </a:cubicBezTo>
                    <a:cubicBezTo>
                      <a:pt x="23356" y="6284"/>
                      <a:pt x="23391" y="6379"/>
                      <a:pt x="23451" y="6465"/>
                    </a:cubicBezTo>
                    <a:cubicBezTo>
                      <a:pt x="23451" y="6473"/>
                      <a:pt x="23460" y="6473"/>
                      <a:pt x="23468" y="6465"/>
                    </a:cubicBezTo>
                    <a:cubicBezTo>
                      <a:pt x="23477" y="6456"/>
                      <a:pt x="23477" y="6448"/>
                      <a:pt x="23477" y="6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906075" y="3181250"/>
                <a:ext cx="597450" cy="214700"/>
              </a:xfrm>
              <a:custGeom>
                <a:avLst/>
                <a:gdLst/>
                <a:ahLst/>
                <a:cxnLst/>
                <a:rect l="l" t="t" r="r" b="b"/>
                <a:pathLst>
                  <a:path w="23898" h="8588" extrusionOk="0">
                    <a:moveTo>
                      <a:pt x="23898" y="5743"/>
                    </a:moveTo>
                    <a:cubicBezTo>
                      <a:pt x="23726" y="4840"/>
                      <a:pt x="22393" y="4831"/>
                      <a:pt x="20734" y="5244"/>
                    </a:cubicBezTo>
                    <a:cubicBezTo>
                      <a:pt x="20236" y="5373"/>
                      <a:pt x="19711" y="5536"/>
                      <a:pt x="19179" y="5725"/>
                    </a:cubicBezTo>
                    <a:cubicBezTo>
                      <a:pt x="16548" y="6654"/>
                      <a:pt x="13729" y="8141"/>
                      <a:pt x="13316" y="8364"/>
                    </a:cubicBezTo>
                    <a:cubicBezTo>
                      <a:pt x="12602" y="7909"/>
                      <a:pt x="4617" y="2846"/>
                      <a:pt x="1376" y="834"/>
                    </a:cubicBezTo>
                    <a:cubicBezTo>
                      <a:pt x="559" y="318"/>
                      <a:pt x="35" y="9"/>
                      <a:pt x="35" y="9"/>
                    </a:cubicBezTo>
                    <a:cubicBezTo>
                      <a:pt x="26" y="0"/>
                      <a:pt x="9" y="9"/>
                      <a:pt x="0" y="18"/>
                    </a:cubicBezTo>
                    <a:cubicBezTo>
                      <a:pt x="0" y="35"/>
                      <a:pt x="0" y="43"/>
                      <a:pt x="9" y="52"/>
                    </a:cubicBezTo>
                    <a:cubicBezTo>
                      <a:pt x="9" y="52"/>
                      <a:pt x="508" y="387"/>
                      <a:pt x="1324" y="920"/>
                    </a:cubicBezTo>
                    <a:cubicBezTo>
                      <a:pt x="4677" y="3086"/>
                      <a:pt x="13256" y="8562"/>
                      <a:pt x="13256" y="8562"/>
                    </a:cubicBezTo>
                    <a:cubicBezTo>
                      <a:pt x="13282" y="8579"/>
                      <a:pt x="13325" y="8588"/>
                      <a:pt x="13359" y="8562"/>
                    </a:cubicBezTo>
                    <a:cubicBezTo>
                      <a:pt x="13359" y="8562"/>
                      <a:pt x="16428" y="6963"/>
                      <a:pt x="19256" y="5923"/>
                    </a:cubicBezTo>
                    <a:cubicBezTo>
                      <a:pt x="19780" y="5734"/>
                      <a:pt x="20296" y="5562"/>
                      <a:pt x="20786" y="5416"/>
                    </a:cubicBezTo>
                    <a:cubicBezTo>
                      <a:pt x="22385" y="4960"/>
                      <a:pt x="23657" y="4866"/>
                      <a:pt x="23872" y="5734"/>
                    </a:cubicBezTo>
                    <a:cubicBezTo>
                      <a:pt x="23872" y="5743"/>
                      <a:pt x="23881" y="5743"/>
                      <a:pt x="23881" y="5743"/>
                    </a:cubicBezTo>
                    <a:cubicBezTo>
                      <a:pt x="23889" y="5760"/>
                      <a:pt x="23898" y="5751"/>
                      <a:pt x="23898" y="57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905850" y="3193275"/>
                <a:ext cx="597675" cy="219450"/>
              </a:xfrm>
              <a:custGeom>
                <a:avLst/>
                <a:gdLst/>
                <a:ahLst/>
                <a:cxnLst/>
                <a:rect l="l" t="t" r="r" b="b"/>
                <a:pathLst>
                  <a:path w="23907" h="8778" extrusionOk="0">
                    <a:moveTo>
                      <a:pt x="23898" y="5253"/>
                    </a:moveTo>
                    <a:cubicBezTo>
                      <a:pt x="23683" y="5081"/>
                      <a:pt x="23365" y="5012"/>
                      <a:pt x="22918" y="5055"/>
                    </a:cubicBezTo>
                    <a:cubicBezTo>
                      <a:pt x="22368" y="5098"/>
                      <a:pt x="21629" y="5296"/>
                      <a:pt x="20614" y="5614"/>
                    </a:cubicBezTo>
                    <a:cubicBezTo>
                      <a:pt x="20219" y="5752"/>
                      <a:pt x="19789" y="5889"/>
                      <a:pt x="19359" y="6044"/>
                    </a:cubicBezTo>
                    <a:cubicBezTo>
                      <a:pt x="18749" y="6250"/>
                      <a:pt x="18122" y="6499"/>
                      <a:pt x="17503" y="6740"/>
                    </a:cubicBezTo>
                    <a:cubicBezTo>
                      <a:pt x="15311" y="7583"/>
                      <a:pt x="13282" y="8416"/>
                      <a:pt x="12947" y="8563"/>
                    </a:cubicBezTo>
                    <a:cubicBezTo>
                      <a:pt x="12276" y="8116"/>
                      <a:pt x="4497" y="2923"/>
                      <a:pt x="1350" y="852"/>
                    </a:cubicBezTo>
                    <a:cubicBezTo>
                      <a:pt x="551" y="327"/>
                      <a:pt x="44" y="9"/>
                      <a:pt x="44" y="9"/>
                    </a:cubicBezTo>
                    <a:cubicBezTo>
                      <a:pt x="35" y="1"/>
                      <a:pt x="18" y="1"/>
                      <a:pt x="9" y="18"/>
                    </a:cubicBezTo>
                    <a:cubicBezTo>
                      <a:pt x="1" y="27"/>
                      <a:pt x="9" y="44"/>
                      <a:pt x="18" y="52"/>
                    </a:cubicBezTo>
                    <a:cubicBezTo>
                      <a:pt x="18" y="52"/>
                      <a:pt x="499" y="396"/>
                      <a:pt x="1299" y="938"/>
                    </a:cubicBezTo>
                    <a:cubicBezTo>
                      <a:pt x="4540" y="3156"/>
                      <a:pt x="12869" y="8752"/>
                      <a:pt x="12869" y="8752"/>
                    </a:cubicBezTo>
                    <a:cubicBezTo>
                      <a:pt x="12904" y="8769"/>
                      <a:pt x="12938" y="8777"/>
                      <a:pt x="12964" y="8760"/>
                    </a:cubicBezTo>
                    <a:cubicBezTo>
                      <a:pt x="12964" y="8760"/>
                      <a:pt x="14726" y="8047"/>
                      <a:pt x="16806" y="7247"/>
                    </a:cubicBezTo>
                    <a:cubicBezTo>
                      <a:pt x="17692" y="6904"/>
                      <a:pt x="18629" y="6551"/>
                      <a:pt x="19514" y="6233"/>
                    </a:cubicBezTo>
                    <a:cubicBezTo>
                      <a:pt x="19918" y="6087"/>
                      <a:pt x="20305" y="5932"/>
                      <a:pt x="20675" y="5795"/>
                    </a:cubicBezTo>
                    <a:cubicBezTo>
                      <a:pt x="21655" y="5434"/>
                      <a:pt x="22385" y="5193"/>
                      <a:pt x="22927" y="5116"/>
                    </a:cubicBezTo>
                    <a:cubicBezTo>
                      <a:pt x="23357" y="5064"/>
                      <a:pt x="23658" y="5098"/>
                      <a:pt x="23881" y="5270"/>
                    </a:cubicBezTo>
                    <a:lnTo>
                      <a:pt x="23898" y="5270"/>
                    </a:lnTo>
                    <a:cubicBezTo>
                      <a:pt x="23907" y="5262"/>
                      <a:pt x="23907" y="5262"/>
                      <a:pt x="23898" y="5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971200" y="3101725"/>
                <a:ext cx="220500" cy="79750"/>
              </a:xfrm>
              <a:custGeom>
                <a:avLst/>
                <a:gdLst/>
                <a:ahLst/>
                <a:cxnLst/>
                <a:rect l="l" t="t" r="r" b="b"/>
                <a:pathLst>
                  <a:path w="8820" h="3190" extrusionOk="0">
                    <a:moveTo>
                      <a:pt x="8811" y="439"/>
                    </a:moveTo>
                    <a:cubicBezTo>
                      <a:pt x="8811" y="405"/>
                      <a:pt x="8811" y="396"/>
                      <a:pt x="8803" y="370"/>
                    </a:cubicBezTo>
                    <a:cubicBezTo>
                      <a:pt x="8717" y="233"/>
                      <a:pt x="8536" y="173"/>
                      <a:pt x="8390" y="95"/>
                    </a:cubicBezTo>
                    <a:cubicBezTo>
                      <a:pt x="8252" y="9"/>
                      <a:pt x="8149" y="1"/>
                      <a:pt x="8063" y="27"/>
                    </a:cubicBezTo>
                    <a:cubicBezTo>
                      <a:pt x="7909" y="70"/>
                      <a:pt x="7840" y="250"/>
                      <a:pt x="7762" y="439"/>
                    </a:cubicBezTo>
                    <a:cubicBezTo>
                      <a:pt x="7685" y="602"/>
                      <a:pt x="7590" y="774"/>
                      <a:pt x="7324" y="740"/>
                    </a:cubicBezTo>
                    <a:cubicBezTo>
                      <a:pt x="7075" y="706"/>
                      <a:pt x="6817" y="448"/>
                      <a:pt x="6550" y="327"/>
                    </a:cubicBezTo>
                    <a:cubicBezTo>
                      <a:pt x="6413" y="267"/>
                      <a:pt x="6267" y="241"/>
                      <a:pt x="6121" y="284"/>
                    </a:cubicBezTo>
                    <a:cubicBezTo>
                      <a:pt x="5949" y="336"/>
                      <a:pt x="5906" y="456"/>
                      <a:pt x="5897" y="611"/>
                    </a:cubicBezTo>
                    <a:cubicBezTo>
                      <a:pt x="5897" y="723"/>
                      <a:pt x="5923" y="852"/>
                      <a:pt x="5888" y="946"/>
                    </a:cubicBezTo>
                    <a:cubicBezTo>
                      <a:pt x="5871" y="1007"/>
                      <a:pt x="5820" y="1050"/>
                      <a:pt x="5699" y="1050"/>
                    </a:cubicBezTo>
                    <a:cubicBezTo>
                      <a:pt x="5407" y="1058"/>
                      <a:pt x="5141" y="757"/>
                      <a:pt x="4857" y="654"/>
                    </a:cubicBezTo>
                    <a:cubicBezTo>
                      <a:pt x="4711" y="611"/>
                      <a:pt x="4565" y="602"/>
                      <a:pt x="4410" y="671"/>
                    </a:cubicBezTo>
                    <a:cubicBezTo>
                      <a:pt x="4333" y="714"/>
                      <a:pt x="4281" y="766"/>
                      <a:pt x="4255" y="817"/>
                    </a:cubicBezTo>
                    <a:cubicBezTo>
                      <a:pt x="4186" y="938"/>
                      <a:pt x="4204" y="1084"/>
                      <a:pt x="4204" y="1204"/>
                    </a:cubicBezTo>
                    <a:cubicBezTo>
                      <a:pt x="4212" y="1307"/>
                      <a:pt x="4204" y="1411"/>
                      <a:pt x="4083" y="1445"/>
                    </a:cubicBezTo>
                    <a:cubicBezTo>
                      <a:pt x="3757" y="1548"/>
                      <a:pt x="3464" y="1282"/>
                      <a:pt x="3163" y="1239"/>
                    </a:cubicBezTo>
                    <a:cubicBezTo>
                      <a:pt x="3017" y="1213"/>
                      <a:pt x="2871" y="1230"/>
                      <a:pt x="2716" y="1333"/>
                    </a:cubicBezTo>
                    <a:cubicBezTo>
                      <a:pt x="2613" y="1411"/>
                      <a:pt x="2588" y="1497"/>
                      <a:pt x="2596" y="1600"/>
                    </a:cubicBezTo>
                    <a:cubicBezTo>
                      <a:pt x="2605" y="1711"/>
                      <a:pt x="2665" y="1832"/>
                      <a:pt x="2699" y="1944"/>
                    </a:cubicBezTo>
                    <a:cubicBezTo>
                      <a:pt x="2716" y="2004"/>
                      <a:pt x="2742" y="2055"/>
                      <a:pt x="2691" y="2090"/>
                    </a:cubicBezTo>
                    <a:cubicBezTo>
                      <a:pt x="2398" y="2262"/>
                      <a:pt x="1857" y="1901"/>
                      <a:pt x="1487" y="1918"/>
                    </a:cubicBezTo>
                    <a:cubicBezTo>
                      <a:pt x="1367" y="1926"/>
                      <a:pt x="1255" y="1961"/>
                      <a:pt x="1178" y="2064"/>
                    </a:cubicBezTo>
                    <a:cubicBezTo>
                      <a:pt x="1135" y="2115"/>
                      <a:pt x="1118" y="2176"/>
                      <a:pt x="1126" y="2244"/>
                    </a:cubicBezTo>
                    <a:cubicBezTo>
                      <a:pt x="1143" y="2356"/>
                      <a:pt x="1246" y="2468"/>
                      <a:pt x="1315" y="2588"/>
                    </a:cubicBezTo>
                    <a:cubicBezTo>
                      <a:pt x="1367" y="2648"/>
                      <a:pt x="1401" y="2709"/>
                      <a:pt x="1375" y="2769"/>
                    </a:cubicBezTo>
                    <a:cubicBezTo>
                      <a:pt x="1341" y="2855"/>
                      <a:pt x="1229" y="2872"/>
                      <a:pt x="1100" y="2880"/>
                    </a:cubicBezTo>
                    <a:cubicBezTo>
                      <a:pt x="817" y="2889"/>
                      <a:pt x="421" y="2803"/>
                      <a:pt x="206" y="2872"/>
                    </a:cubicBezTo>
                    <a:cubicBezTo>
                      <a:pt x="77" y="2915"/>
                      <a:pt x="0" y="2984"/>
                      <a:pt x="9" y="3147"/>
                    </a:cubicBezTo>
                    <a:cubicBezTo>
                      <a:pt x="9" y="3173"/>
                      <a:pt x="34" y="3190"/>
                      <a:pt x="52" y="3190"/>
                    </a:cubicBezTo>
                    <a:cubicBezTo>
                      <a:pt x="77" y="3190"/>
                      <a:pt x="95" y="3164"/>
                      <a:pt x="95" y="3147"/>
                    </a:cubicBezTo>
                    <a:cubicBezTo>
                      <a:pt x="95" y="3044"/>
                      <a:pt x="146" y="2984"/>
                      <a:pt x="232" y="2958"/>
                    </a:cubicBezTo>
                    <a:cubicBezTo>
                      <a:pt x="447" y="2898"/>
                      <a:pt x="825" y="2992"/>
                      <a:pt x="1100" y="2984"/>
                    </a:cubicBezTo>
                    <a:cubicBezTo>
                      <a:pt x="1289" y="2984"/>
                      <a:pt x="1427" y="2941"/>
                      <a:pt x="1479" y="2812"/>
                    </a:cubicBezTo>
                    <a:cubicBezTo>
                      <a:pt x="1513" y="2726"/>
                      <a:pt x="1479" y="2631"/>
                      <a:pt x="1410" y="2537"/>
                    </a:cubicBezTo>
                    <a:cubicBezTo>
                      <a:pt x="1341" y="2442"/>
                      <a:pt x="1255" y="2339"/>
                      <a:pt x="1229" y="2236"/>
                    </a:cubicBezTo>
                    <a:cubicBezTo>
                      <a:pt x="1221" y="2193"/>
                      <a:pt x="1221" y="2158"/>
                      <a:pt x="1246" y="2115"/>
                    </a:cubicBezTo>
                    <a:cubicBezTo>
                      <a:pt x="1307" y="2038"/>
                      <a:pt x="1393" y="2004"/>
                      <a:pt x="1487" y="2004"/>
                    </a:cubicBezTo>
                    <a:cubicBezTo>
                      <a:pt x="1874" y="1986"/>
                      <a:pt x="2424" y="2365"/>
                      <a:pt x="2742" y="2184"/>
                    </a:cubicBezTo>
                    <a:cubicBezTo>
                      <a:pt x="2785" y="2158"/>
                      <a:pt x="2802" y="2124"/>
                      <a:pt x="2820" y="2090"/>
                    </a:cubicBezTo>
                    <a:cubicBezTo>
                      <a:pt x="2837" y="2004"/>
                      <a:pt x="2785" y="1892"/>
                      <a:pt x="2751" y="1772"/>
                    </a:cubicBezTo>
                    <a:cubicBezTo>
                      <a:pt x="2699" y="1643"/>
                      <a:pt x="2656" y="1514"/>
                      <a:pt x="2777" y="1436"/>
                    </a:cubicBezTo>
                    <a:cubicBezTo>
                      <a:pt x="2906" y="1342"/>
                      <a:pt x="3026" y="1333"/>
                      <a:pt x="3146" y="1350"/>
                    </a:cubicBezTo>
                    <a:cubicBezTo>
                      <a:pt x="3464" y="1402"/>
                      <a:pt x="3774" y="1660"/>
                      <a:pt x="4118" y="1548"/>
                    </a:cubicBezTo>
                    <a:cubicBezTo>
                      <a:pt x="4204" y="1514"/>
                      <a:pt x="4255" y="1462"/>
                      <a:pt x="4290" y="1411"/>
                    </a:cubicBezTo>
                    <a:cubicBezTo>
                      <a:pt x="4324" y="1316"/>
                      <a:pt x="4315" y="1213"/>
                      <a:pt x="4315" y="1101"/>
                    </a:cubicBezTo>
                    <a:cubicBezTo>
                      <a:pt x="4307" y="972"/>
                      <a:pt x="4315" y="852"/>
                      <a:pt x="4461" y="783"/>
                    </a:cubicBezTo>
                    <a:cubicBezTo>
                      <a:pt x="4582" y="731"/>
                      <a:pt x="4702" y="740"/>
                      <a:pt x="4814" y="783"/>
                    </a:cubicBezTo>
                    <a:cubicBezTo>
                      <a:pt x="5115" y="886"/>
                      <a:pt x="5398" y="1170"/>
                      <a:pt x="5708" y="1161"/>
                    </a:cubicBezTo>
                    <a:cubicBezTo>
                      <a:pt x="5820" y="1161"/>
                      <a:pt x="5888" y="1127"/>
                      <a:pt x="5931" y="1084"/>
                    </a:cubicBezTo>
                    <a:cubicBezTo>
                      <a:pt x="6026" y="989"/>
                      <a:pt x="6009" y="817"/>
                      <a:pt x="6017" y="663"/>
                    </a:cubicBezTo>
                    <a:cubicBezTo>
                      <a:pt x="6017" y="551"/>
                      <a:pt x="6026" y="448"/>
                      <a:pt x="6164" y="413"/>
                    </a:cubicBezTo>
                    <a:cubicBezTo>
                      <a:pt x="6267" y="379"/>
                      <a:pt x="6378" y="413"/>
                      <a:pt x="6482" y="465"/>
                    </a:cubicBezTo>
                    <a:cubicBezTo>
                      <a:pt x="6757" y="602"/>
                      <a:pt x="7040" y="869"/>
                      <a:pt x="7298" y="912"/>
                    </a:cubicBezTo>
                    <a:cubicBezTo>
                      <a:pt x="7668" y="955"/>
                      <a:pt x="7805" y="740"/>
                      <a:pt x="7909" y="517"/>
                    </a:cubicBezTo>
                    <a:cubicBezTo>
                      <a:pt x="7969" y="379"/>
                      <a:pt x="7995" y="233"/>
                      <a:pt x="8106" y="198"/>
                    </a:cubicBezTo>
                    <a:cubicBezTo>
                      <a:pt x="8158" y="181"/>
                      <a:pt x="8227" y="190"/>
                      <a:pt x="8321" y="241"/>
                    </a:cubicBezTo>
                    <a:cubicBezTo>
                      <a:pt x="8459" y="302"/>
                      <a:pt x="8570" y="439"/>
                      <a:pt x="8725" y="482"/>
                    </a:cubicBezTo>
                    <a:cubicBezTo>
                      <a:pt x="8751" y="491"/>
                      <a:pt x="8760" y="482"/>
                      <a:pt x="8785" y="474"/>
                    </a:cubicBezTo>
                    <a:lnTo>
                      <a:pt x="8811" y="474"/>
                    </a:lnTo>
                    <a:cubicBezTo>
                      <a:pt x="8820" y="448"/>
                      <a:pt x="8820" y="448"/>
                      <a:pt x="8811"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1048350" y="3132250"/>
                <a:ext cx="179900" cy="87050"/>
              </a:xfrm>
              <a:custGeom>
                <a:avLst/>
                <a:gdLst/>
                <a:ahLst/>
                <a:cxnLst/>
                <a:rect l="l" t="t" r="r" b="b"/>
                <a:pathLst>
                  <a:path w="7196" h="3482" extrusionOk="0">
                    <a:moveTo>
                      <a:pt x="2734" y="2055"/>
                    </a:moveTo>
                    <a:cubicBezTo>
                      <a:pt x="2639" y="2115"/>
                      <a:pt x="2527" y="2132"/>
                      <a:pt x="2407" y="2132"/>
                    </a:cubicBezTo>
                    <a:cubicBezTo>
                      <a:pt x="2089" y="2141"/>
                      <a:pt x="1719" y="2046"/>
                      <a:pt x="1444" y="2081"/>
                    </a:cubicBezTo>
                    <a:cubicBezTo>
                      <a:pt x="1143" y="2132"/>
                      <a:pt x="1049" y="2253"/>
                      <a:pt x="1023" y="2390"/>
                    </a:cubicBezTo>
                    <a:cubicBezTo>
                      <a:pt x="989" y="2588"/>
                      <a:pt x="1152" y="2872"/>
                      <a:pt x="1152" y="3112"/>
                    </a:cubicBezTo>
                    <a:cubicBezTo>
                      <a:pt x="1152" y="3121"/>
                      <a:pt x="1143" y="3121"/>
                      <a:pt x="1135" y="3129"/>
                    </a:cubicBezTo>
                    <a:cubicBezTo>
                      <a:pt x="1109" y="3138"/>
                      <a:pt x="1083" y="3138"/>
                      <a:pt x="1049" y="3147"/>
                    </a:cubicBezTo>
                    <a:cubicBezTo>
                      <a:pt x="808" y="3155"/>
                      <a:pt x="387" y="3069"/>
                      <a:pt x="172" y="3172"/>
                    </a:cubicBezTo>
                    <a:cubicBezTo>
                      <a:pt x="69" y="3215"/>
                      <a:pt x="0" y="3301"/>
                      <a:pt x="0" y="3430"/>
                    </a:cubicBezTo>
                    <a:cubicBezTo>
                      <a:pt x="0" y="3456"/>
                      <a:pt x="26" y="3482"/>
                      <a:pt x="52" y="3482"/>
                    </a:cubicBezTo>
                    <a:cubicBezTo>
                      <a:pt x="77" y="3482"/>
                      <a:pt x="95" y="3465"/>
                      <a:pt x="95" y="3439"/>
                    </a:cubicBezTo>
                    <a:cubicBezTo>
                      <a:pt x="103" y="3362"/>
                      <a:pt x="155" y="3319"/>
                      <a:pt x="224" y="3284"/>
                    </a:cubicBezTo>
                    <a:cubicBezTo>
                      <a:pt x="438" y="3207"/>
                      <a:pt x="825" y="3284"/>
                      <a:pt x="1049" y="3276"/>
                    </a:cubicBezTo>
                    <a:cubicBezTo>
                      <a:pt x="1204" y="3276"/>
                      <a:pt x="1290" y="3215"/>
                      <a:pt x="1290" y="3129"/>
                    </a:cubicBezTo>
                    <a:cubicBezTo>
                      <a:pt x="1290" y="2880"/>
                      <a:pt x="1135" y="2622"/>
                      <a:pt x="1161" y="2425"/>
                    </a:cubicBezTo>
                    <a:cubicBezTo>
                      <a:pt x="1178" y="2330"/>
                      <a:pt x="1264" y="2253"/>
                      <a:pt x="1479" y="2218"/>
                    </a:cubicBezTo>
                    <a:cubicBezTo>
                      <a:pt x="1745" y="2184"/>
                      <a:pt x="2106" y="2278"/>
                      <a:pt x="2416" y="2270"/>
                    </a:cubicBezTo>
                    <a:cubicBezTo>
                      <a:pt x="2579" y="2270"/>
                      <a:pt x="2725" y="2235"/>
                      <a:pt x="2845" y="2158"/>
                    </a:cubicBezTo>
                    <a:cubicBezTo>
                      <a:pt x="2854" y="2141"/>
                      <a:pt x="2880" y="2107"/>
                      <a:pt x="2871" y="2046"/>
                    </a:cubicBezTo>
                    <a:cubicBezTo>
                      <a:pt x="2845" y="1960"/>
                      <a:pt x="2785" y="1797"/>
                      <a:pt x="2785" y="1642"/>
                    </a:cubicBezTo>
                    <a:cubicBezTo>
                      <a:pt x="2785" y="1548"/>
                      <a:pt x="2811" y="1470"/>
                      <a:pt x="2888" y="1419"/>
                    </a:cubicBezTo>
                    <a:cubicBezTo>
                      <a:pt x="3043" y="1324"/>
                      <a:pt x="3189" y="1324"/>
                      <a:pt x="3344" y="1384"/>
                    </a:cubicBezTo>
                    <a:cubicBezTo>
                      <a:pt x="3731" y="1513"/>
                      <a:pt x="4118" y="1892"/>
                      <a:pt x="4530" y="1823"/>
                    </a:cubicBezTo>
                    <a:cubicBezTo>
                      <a:pt x="4659" y="1797"/>
                      <a:pt x="4728" y="1745"/>
                      <a:pt x="4754" y="1685"/>
                    </a:cubicBezTo>
                    <a:cubicBezTo>
                      <a:pt x="4805" y="1582"/>
                      <a:pt x="4762" y="1436"/>
                      <a:pt x="4711" y="1290"/>
                    </a:cubicBezTo>
                    <a:cubicBezTo>
                      <a:pt x="4659" y="1144"/>
                      <a:pt x="4599" y="980"/>
                      <a:pt x="4754" y="877"/>
                    </a:cubicBezTo>
                    <a:cubicBezTo>
                      <a:pt x="4857" y="800"/>
                      <a:pt x="4969" y="800"/>
                      <a:pt x="5063" y="817"/>
                    </a:cubicBezTo>
                    <a:cubicBezTo>
                      <a:pt x="5338" y="886"/>
                      <a:pt x="5613" y="1118"/>
                      <a:pt x="5897" y="1109"/>
                    </a:cubicBezTo>
                    <a:cubicBezTo>
                      <a:pt x="6172" y="1101"/>
                      <a:pt x="6293" y="886"/>
                      <a:pt x="6387" y="662"/>
                    </a:cubicBezTo>
                    <a:cubicBezTo>
                      <a:pt x="6473" y="447"/>
                      <a:pt x="6516" y="215"/>
                      <a:pt x="6679" y="147"/>
                    </a:cubicBezTo>
                    <a:cubicBezTo>
                      <a:pt x="6774" y="104"/>
                      <a:pt x="6894" y="147"/>
                      <a:pt x="7101" y="258"/>
                    </a:cubicBezTo>
                    <a:cubicBezTo>
                      <a:pt x="7109" y="267"/>
                      <a:pt x="7118" y="284"/>
                      <a:pt x="7135" y="276"/>
                    </a:cubicBezTo>
                    <a:cubicBezTo>
                      <a:pt x="7169" y="276"/>
                      <a:pt x="7135" y="276"/>
                      <a:pt x="7161" y="258"/>
                    </a:cubicBezTo>
                    <a:lnTo>
                      <a:pt x="7178" y="258"/>
                    </a:lnTo>
                    <a:cubicBezTo>
                      <a:pt x="7187" y="250"/>
                      <a:pt x="7187" y="241"/>
                      <a:pt x="7178" y="241"/>
                    </a:cubicBezTo>
                    <a:cubicBezTo>
                      <a:pt x="7187" y="215"/>
                      <a:pt x="7195" y="241"/>
                      <a:pt x="7187" y="215"/>
                    </a:cubicBezTo>
                    <a:cubicBezTo>
                      <a:pt x="7178" y="198"/>
                      <a:pt x="7161" y="198"/>
                      <a:pt x="7144" y="181"/>
                    </a:cubicBezTo>
                    <a:cubicBezTo>
                      <a:pt x="6920" y="18"/>
                      <a:pt x="6748" y="0"/>
                      <a:pt x="6636" y="52"/>
                    </a:cubicBezTo>
                    <a:cubicBezTo>
                      <a:pt x="6447" y="121"/>
                      <a:pt x="6378" y="387"/>
                      <a:pt x="6284" y="619"/>
                    </a:cubicBezTo>
                    <a:cubicBezTo>
                      <a:pt x="6207" y="808"/>
                      <a:pt x="6112" y="998"/>
                      <a:pt x="5888" y="998"/>
                    </a:cubicBezTo>
                    <a:cubicBezTo>
                      <a:pt x="5613" y="1006"/>
                      <a:pt x="5356" y="765"/>
                      <a:pt x="5089" y="705"/>
                    </a:cubicBezTo>
                    <a:cubicBezTo>
                      <a:pt x="4951" y="671"/>
                      <a:pt x="4823" y="688"/>
                      <a:pt x="4685" y="774"/>
                    </a:cubicBezTo>
                    <a:cubicBezTo>
                      <a:pt x="4504" y="886"/>
                      <a:pt x="4513" y="1058"/>
                      <a:pt x="4565" y="1238"/>
                    </a:cubicBezTo>
                    <a:cubicBezTo>
                      <a:pt x="4608" y="1384"/>
                      <a:pt x="4694" y="1531"/>
                      <a:pt x="4642" y="1625"/>
                    </a:cubicBezTo>
                    <a:cubicBezTo>
                      <a:pt x="4625" y="1668"/>
                      <a:pt x="4582" y="1685"/>
                      <a:pt x="4496" y="1702"/>
                    </a:cubicBezTo>
                    <a:cubicBezTo>
                      <a:pt x="4109" y="1771"/>
                      <a:pt x="3748" y="1384"/>
                      <a:pt x="3387" y="1255"/>
                    </a:cubicBezTo>
                    <a:cubicBezTo>
                      <a:pt x="3198" y="1195"/>
                      <a:pt x="3009" y="1187"/>
                      <a:pt x="2820" y="1316"/>
                    </a:cubicBezTo>
                    <a:cubicBezTo>
                      <a:pt x="2699" y="1384"/>
                      <a:pt x="2656" y="1513"/>
                      <a:pt x="2656" y="1642"/>
                    </a:cubicBezTo>
                    <a:cubicBezTo>
                      <a:pt x="2656" y="1780"/>
                      <a:pt x="2699" y="1935"/>
                      <a:pt x="2734" y="2038"/>
                    </a:cubicBezTo>
                    <a:cubicBezTo>
                      <a:pt x="2725" y="2038"/>
                      <a:pt x="2725" y="2046"/>
                      <a:pt x="2734" y="2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1108725" y="3165125"/>
                <a:ext cx="168075" cy="101675"/>
              </a:xfrm>
              <a:custGeom>
                <a:avLst/>
                <a:gdLst/>
                <a:ahLst/>
                <a:cxnLst/>
                <a:rect l="l" t="t" r="r" b="b"/>
                <a:pathLst>
                  <a:path w="6723" h="4067" extrusionOk="0">
                    <a:moveTo>
                      <a:pt x="4153" y="1445"/>
                    </a:moveTo>
                    <a:cubicBezTo>
                      <a:pt x="3998" y="1514"/>
                      <a:pt x="3852" y="1479"/>
                      <a:pt x="3706" y="1428"/>
                    </a:cubicBezTo>
                    <a:cubicBezTo>
                      <a:pt x="3534" y="1376"/>
                      <a:pt x="3353" y="1281"/>
                      <a:pt x="3181" y="1273"/>
                    </a:cubicBezTo>
                    <a:cubicBezTo>
                      <a:pt x="3078" y="1264"/>
                      <a:pt x="2983" y="1281"/>
                      <a:pt x="2889" y="1333"/>
                    </a:cubicBezTo>
                    <a:cubicBezTo>
                      <a:pt x="2786" y="1393"/>
                      <a:pt x="2743" y="1462"/>
                      <a:pt x="2743" y="1557"/>
                    </a:cubicBezTo>
                    <a:cubicBezTo>
                      <a:pt x="2743" y="1703"/>
                      <a:pt x="2872" y="1883"/>
                      <a:pt x="2975" y="2047"/>
                    </a:cubicBezTo>
                    <a:cubicBezTo>
                      <a:pt x="3035" y="2150"/>
                      <a:pt x="3104" y="2236"/>
                      <a:pt x="3052" y="2296"/>
                    </a:cubicBezTo>
                    <a:cubicBezTo>
                      <a:pt x="2975" y="2408"/>
                      <a:pt x="2863" y="2433"/>
                      <a:pt x="2751" y="2416"/>
                    </a:cubicBezTo>
                    <a:cubicBezTo>
                      <a:pt x="2442" y="2382"/>
                      <a:pt x="2072" y="2115"/>
                      <a:pt x="1823" y="2279"/>
                    </a:cubicBezTo>
                    <a:cubicBezTo>
                      <a:pt x="1754" y="2322"/>
                      <a:pt x="1737" y="2390"/>
                      <a:pt x="1746" y="2459"/>
                    </a:cubicBezTo>
                    <a:cubicBezTo>
                      <a:pt x="1754" y="2562"/>
                      <a:pt x="1832" y="2691"/>
                      <a:pt x="1875" y="2803"/>
                    </a:cubicBezTo>
                    <a:cubicBezTo>
                      <a:pt x="1900" y="2872"/>
                      <a:pt x="1918" y="2923"/>
                      <a:pt x="1875" y="2966"/>
                    </a:cubicBezTo>
                    <a:cubicBezTo>
                      <a:pt x="1789" y="3035"/>
                      <a:pt x="1711" y="3061"/>
                      <a:pt x="1634" y="3061"/>
                    </a:cubicBezTo>
                    <a:cubicBezTo>
                      <a:pt x="1453" y="3044"/>
                      <a:pt x="1281" y="2915"/>
                      <a:pt x="1101" y="2820"/>
                    </a:cubicBezTo>
                    <a:cubicBezTo>
                      <a:pt x="895" y="2717"/>
                      <a:pt x="680" y="2648"/>
                      <a:pt x="465" y="2760"/>
                    </a:cubicBezTo>
                    <a:cubicBezTo>
                      <a:pt x="319" y="2846"/>
                      <a:pt x="259" y="2941"/>
                      <a:pt x="250" y="3052"/>
                    </a:cubicBezTo>
                    <a:cubicBezTo>
                      <a:pt x="224" y="3276"/>
                      <a:pt x="448" y="3559"/>
                      <a:pt x="559" y="3757"/>
                    </a:cubicBezTo>
                    <a:cubicBezTo>
                      <a:pt x="594" y="3826"/>
                      <a:pt x="628" y="3878"/>
                      <a:pt x="602" y="3903"/>
                    </a:cubicBezTo>
                    <a:cubicBezTo>
                      <a:pt x="577" y="3938"/>
                      <a:pt x="516" y="3938"/>
                      <a:pt x="413" y="3938"/>
                    </a:cubicBezTo>
                    <a:cubicBezTo>
                      <a:pt x="353" y="3938"/>
                      <a:pt x="293" y="3938"/>
                      <a:pt x="241" y="3929"/>
                    </a:cubicBezTo>
                    <a:cubicBezTo>
                      <a:pt x="181" y="3921"/>
                      <a:pt x="121" y="3912"/>
                      <a:pt x="69" y="3895"/>
                    </a:cubicBezTo>
                    <a:cubicBezTo>
                      <a:pt x="44" y="3886"/>
                      <a:pt x="18" y="3895"/>
                      <a:pt x="9" y="3912"/>
                    </a:cubicBezTo>
                    <a:cubicBezTo>
                      <a:pt x="1" y="3938"/>
                      <a:pt x="9" y="3964"/>
                      <a:pt x="35" y="3972"/>
                    </a:cubicBezTo>
                    <a:cubicBezTo>
                      <a:pt x="95" y="3998"/>
                      <a:pt x="155" y="4024"/>
                      <a:pt x="216" y="4041"/>
                    </a:cubicBezTo>
                    <a:cubicBezTo>
                      <a:pt x="284" y="4058"/>
                      <a:pt x="344" y="4067"/>
                      <a:pt x="413" y="4067"/>
                    </a:cubicBezTo>
                    <a:cubicBezTo>
                      <a:pt x="654" y="4067"/>
                      <a:pt x="731" y="3989"/>
                      <a:pt x="748" y="3895"/>
                    </a:cubicBezTo>
                    <a:cubicBezTo>
                      <a:pt x="766" y="3766"/>
                      <a:pt x="577" y="3542"/>
                      <a:pt x="456" y="3310"/>
                    </a:cubicBezTo>
                    <a:cubicBezTo>
                      <a:pt x="370" y="3147"/>
                      <a:pt x="327" y="2975"/>
                      <a:pt x="525" y="2863"/>
                    </a:cubicBezTo>
                    <a:cubicBezTo>
                      <a:pt x="706" y="2760"/>
                      <a:pt x="877" y="2829"/>
                      <a:pt x="1049" y="2906"/>
                    </a:cubicBezTo>
                    <a:cubicBezTo>
                      <a:pt x="1247" y="3009"/>
                      <a:pt x="1445" y="3138"/>
                      <a:pt x="1625" y="3147"/>
                    </a:cubicBezTo>
                    <a:cubicBezTo>
                      <a:pt x="1737" y="3155"/>
                      <a:pt x="1840" y="3121"/>
                      <a:pt x="1943" y="3035"/>
                    </a:cubicBezTo>
                    <a:cubicBezTo>
                      <a:pt x="1995" y="2984"/>
                      <a:pt x="2012" y="2915"/>
                      <a:pt x="2004" y="2855"/>
                    </a:cubicBezTo>
                    <a:cubicBezTo>
                      <a:pt x="1986" y="2743"/>
                      <a:pt x="1909" y="2622"/>
                      <a:pt x="1866" y="2511"/>
                    </a:cubicBezTo>
                    <a:cubicBezTo>
                      <a:pt x="1840" y="2442"/>
                      <a:pt x="1823" y="2390"/>
                      <a:pt x="1875" y="2356"/>
                    </a:cubicBezTo>
                    <a:cubicBezTo>
                      <a:pt x="2115" y="2210"/>
                      <a:pt x="2451" y="2476"/>
                      <a:pt x="2743" y="2511"/>
                    </a:cubicBezTo>
                    <a:cubicBezTo>
                      <a:pt x="2889" y="2528"/>
                      <a:pt x="3035" y="2494"/>
                      <a:pt x="3147" y="2347"/>
                    </a:cubicBezTo>
                    <a:cubicBezTo>
                      <a:pt x="3190" y="2279"/>
                      <a:pt x="3181" y="2184"/>
                      <a:pt x="3130" y="2072"/>
                    </a:cubicBezTo>
                    <a:cubicBezTo>
                      <a:pt x="3061" y="1935"/>
                      <a:pt x="2923" y="1771"/>
                      <a:pt x="2880" y="1625"/>
                    </a:cubicBezTo>
                    <a:cubicBezTo>
                      <a:pt x="2855" y="1548"/>
                      <a:pt x="2863" y="1471"/>
                      <a:pt x="2949" y="1419"/>
                    </a:cubicBezTo>
                    <a:cubicBezTo>
                      <a:pt x="3104" y="1342"/>
                      <a:pt x="3259" y="1385"/>
                      <a:pt x="3422" y="1436"/>
                    </a:cubicBezTo>
                    <a:cubicBezTo>
                      <a:pt x="3594" y="1505"/>
                      <a:pt x="3774" y="1582"/>
                      <a:pt x="3946" y="1591"/>
                    </a:cubicBezTo>
                    <a:cubicBezTo>
                      <a:pt x="4049" y="1600"/>
                      <a:pt x="4144" y="1582"/>
                      <a:pt x="4239" y="1539"/>
                    </a:cubicBezTo>
                    <a:cubicBezTo>
                      <a:pt x="4282" y="1514"/>
                      <a:pt x="4307" y="1462"/>
                      <a:pt x="4282" y="1393"/>
                    </a:cubicBezTo>
                    <a:cubicBezTo>
                      <a:pt x="4247" y="1264"/>
                      <a:pt x="4058" y="1015"/>
                      <a:pt x="4067" y="826"/>
                    </a:cubicBezTo>
                    <a:cubicBezTo>
                      <a:pt x="4067" y="757"/>
                      <a:pt x="4110" y="714"/>
                      <a:pt x="4204" y="688"/>
                    </a:cubicBezTo>
                    <a:cubicBezTo>
                      <a:pt x="4299" y="663"/>
                      <a:pt x="4376" y="663"/>
                      <a:pt x="4462" y="680"/>
                    </a:cubicBezTo>
                    <a:cubicBezTo>
                      <a:pt x="4832" y="749"/>
                      <a:pt x="5176" y="1084"/>
                      <a:pt x="5580" y="1024"/>
                    </a:cubicBezTo>
                    <a:cubicBezTo>
                      <a:pt x="5812" y="989"/>
                      <a:pt x="5889" y="826"/>
                      <a:pt x="5915" y="637"/>
                    </a:cubicBezTo>
                    <a:cubicBezTo>
                      <a:pt x="5941" y="482"/>
                      <a:pt x="5932" y="302"/>
                      <a:pt x="6001" y="216"/>
                    </a:cubicBezTo>
                    <a:cubicBezTo>
                      <a:pt x="6044" y="147"/>
                      <a:pt x="6130" y="138"/>
                      <a:pt x="6302" y="207"/>
                    </a:cubicBezTo>
                    <a:cubicBezTo>
                      <a:pt x="6413" y="241"/>
                      <a:pt x="6499" y="319"/>
                      <a:pt x="6602" y="362"/>
                    </a:cubicBezTo>
                    <a:cubicBezTo>
                      <a:pt x="6637" y="379"/>
                      <a:pt x="6663" y="370"/>
                      <a:pt x="6706" y="379"/>
                    </a:cubicBezTo>
                    <a:lnTo>
                      <a:pt x="6723" y="379"/>
                    </a:lnTo>
                    <a:cubicBezTo>
                      <a:pt x="6723" y="370"/>
                      <a:pt x="6723" y="362"/>
                      <a:pt x="6723" y="362"/>
                    </a:cubicBezTo>
                    <a:cubicBezTo>
                      <a:pt x="6697" y="327"/>
                      <a:pt x="6697" y="302"/>
                      <a:pt x="6663" y="276"/>
                    </a:cubicBezTo>
                    <a:cubicBezTo>
                      <a:pt x="6577" y="190"/>
                      <a:pt x="6456" y="138"/>
                      <a:pt x="6336" y="87"/>
                    </a:cubicBezTo>
                    <a:cubicBezTo>
                      <a:pt x="6095" y="1"/>
                      <a:pt x="5966" y="44"/>
                      <a:pt x="5898" y="130"/>
                    </a:cubicBezTo>
                    <a:cubicBezTo>
                      <a:pt x="5820" y="233"/>
                      <a:pt x="5820" y="430"/>
                      <a:pt x="5786" y="611"/>
                    </a:cubicBezTo>
                    <a:cubicBezTo>
                      <a:pt x="5769" y="740"/>
                      <a:pt x="5717" y="860"/>
                      <a:pt x="5562" y="886"/>
                    </a:cubicBezTo>
                    <a:cubicBezTo>
                      <a:pt x="5167" y="938"/>
                      <a:pt x="4849" y="602"/>
                      <a:pt x="4488" y="534"/>
                    </a:cubicBezTo>
                    <a:cubicBezTo>
                      <a:pt x="4385" y="516"/>
                      <a:pt x="4282" y="508"/>
                      <a:pt x="4170" y="542"/>
                    </a:cubicBezTo>
                    <a:cubicBezTo>
                      <a:pt x="3998" y="585"/>
                      <a:pt x="3938" y="688"/>
                      <a:pt x="3929" y="809"/>
                    </a:cubicBezTo>
                    <a:cubicBezTo>
                      <a:pt x="3920" y="981"/>
                      <a:pt x="4067" y="1221"/>
                      <a:pt x="4135" y="1367"/>
                    </a:cubicBezTo>
                    <a:cubicBezTo>
                      <a:pt x="4135" y="1410"/>
                      <a:pt x="4144" y="1436"/>
                      <a:pt x="4153" y="1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1162450" y="3196725"/>
                <a:ext cx="167450" cy="90925"/>
              </a:xfrm>
              <a:custGeom>
                <a:avLst/>
                <a:gdLst/>
                <a:ahLst/>
                <a:cxnLst/>
                <a:rect l="l" t="t" r="r" b="b"/>
                <a:pathLst>
                  <a:path w="6698" h="3637" extrusionOk="0">
                    <a:moveTo>
                      <a:pt x="6697" y="482"/>
                    </a:moveTo>
                    <a:cubicBezTo>
                      <a:pt x="6689" y="456"/>
                      <a:pt x="6697" y="430"/>
                      <a:pt x="6680" y="396"/>
                    </a:cubicBezTo>
                    <a:cubicBezTo>
                      <a:pt x="6585" y="215"/>
                      <a:pt x="6319" y="95"/>
                      <a:pt x="6095" y="43"/>
                    </a:cubicBezTo>
                    <a:cubicBezTo>
                      <a:pt x="5906" y="0"/>
                      <a:pt x="5717" y="26"/>
                      <a:pt x="5588" y="189"/>
                    </a:cubicBezTo>
                    <a:cubicBezTo>
                      <a:pt x="5537" y="250"/>
                      <a:pt x="5511" y="318"/>
                      <a:pt x="5519" y="404"/>
                    </a:cubicBezTo>
                    <a:cubicBezTo>
                      <a:pt x="5519" y="533"/>
                      <a:pt x="5597" y="679"/>
                      <a:pt x="5623" y="817"/>
                    </a:cubicBezTo>
                    <a:cubicBezTo>
                      <a:pt x="5648" y="894"/>
                      <a:pt x="5657" y="954"/>
                      <a:pt x="5605" y="989"/>
                    </a:cubicBezTo>
                    <a:cubicBezTo>
                      <a:pt x="5451" y="1118"/>
                      <a:pt x="5270" y="1066"/>
                      <a:pt x="5081" y="997"/>
                    </a:cubicBezTo>
                    <a:cubicBezTo>
                      <a:pt x="4866" y="929"/>
                      <a:pt x="4643" y="834"/>
                      <a:pt x="4445" y="843"/>
                    </a:cubicBezTo>
                    <a:cubicBezTo>
                      <a:pt x="4333" y="851"/>
                      <a:pt x="4221" y="894"/>
                      <a:pt x="4118" y="980"/>
                    </a:cubicBezTo>
                    <a:cubicBezTo>
                      <a:pt x="4058" y="1040"/>
                      <a:pt x="4032" y="1126"/>
                      <a:pt x="4041" y="1204"/>
                    </a:cubicBezTo>
                    <a:cubicBezTo>
                      <a:pt x="4049" y="1358"/>
                      <a:pt x="4170" y="1556"/>
                      <a:pt x="4221" y="1702"/>
                    </a:cubicBezTo>
                    <a:cubicBezTo>
                      <a:pt x="4239" y="1754"/>
                      <a:pt x="4256" y="1797"/>
                      <a:pt x="4221" y="1814"/>
                    </a:cubicBezTo>
                    <a:cubicBezTo>
                      <a:pt x="4110" y="1874"/>
                      <a:pt x="4006" y="1874"/>
                      <a:pt x="3903" y="1848"/>
                    </a:cubicBezTo>
                    <a:cubicBezTo>
                      <a:pt x="3620" y="1780"/>
                      <a:pt x="3345" y="1539"/>
                      <a:pt x="3052" y="1616"/>
                    </a:cubicBezTo>
                    <a:cubicBezTo>
                      <a:pt x="2872" y="1659"/>
                      <a:pt x="2786" y="1745"/>
                      <a:pt x="2760" y="1831"/>
                    </a:cubicBezTo>
                    <a:cubicBezTo>
                      <a:pt x="2717" y="1952"/>
                      <a:pt x="2769" y="2098"/>
                      <a:pt x="2812" y="2244"/>
                    </a:cubicBezTo>
                    <a:cubicBezTo>
                      <a:pt x="2837" y="2356"/>
                      <a:pt x="2872" y="2459"/>
                      <a:pt x="2777" y="2528"/>
                    </a:cubicBezTo>
                    <a:cubicBezTo>
                      <a:pt x="2657" y="2631"/>
                      <a:pt x="2485" y="2596"/>
                      <a:pt x="2313" y="2545"/>
                    </a:cubicBezTo>
                    <a:cubicBezTo>
                      <a:pt x="2029" y="2467"/>
                      <a:pt x="1729" y="2330"/>
                      <a:pt x="1505" y="2373"/>
                    </a:cubicBezTo>
                    <a:cubicBezTo>
                      <a:pt x="1385" y="2399"/>
                      <a:pt x="1281" y="2459"/>
                      <a:pt x="1213" y="2614"/>
                    </a:cubicBezTo>
                    <a:cubicBezTo>
                      <a:pt x="1170" y="2691"/>
                      <a:pt x="1170" y="2777"/>
                      <a:pt x="1196" y="2854"/>
                    </a:cubicBezTo>
                    <a:cubicBezTo>
                      <a:pt x="1221" y="2932"/>
                      <a:pt x="1264" y="3000"/>
                      <a:pt x="1299" y="3078"/>
                    </a:cubicBezTo>
                    <a:cubicBezTo>
                      <a:pt x="1324" y="3129"/>
                      <a:pt x="1350" y="3189"/>
                      <a:pt x="1333" y="3250"/>
                    </a:cubicBezTo>
                    <a:cubicBezTo>
                      <a:pt x="1299" y="3336"/>
                      <a:pt x="1196" y="3344"/>
                      <a:pt x="1075" y="3353"/>
                    </a:cubicBezTo>
                    <a:cubicBezTo>
                      <a:pt x="800" y="3361"/>
                      <a:pt x="413" y="3258"/>
                      <a:pt x="216" y="3301"/>
                    </a:cubicBezTo>
                    <a:cubicBezTo>
                      <a:pt x="78" y="3336"/>
                      <a:pt x="1" y="3422"/>
                      <a:pt x="61" y="3611"/>
                    </a:cubicBezTo>
                    <a:cubicBezTo>
                      <a:pt x="69" y="3628"/>
                      <a:pt x="95" y="3636"/>
                      <a:pt x="112" y="3636"/>
                    </a:cubicBezTo>
                    <a:cubicBezTo>
                      <a:pt x="138" y="3628"/>
                      <a:pt x="155" y="3611"/>
                      <a:pt x="147" y="3585"/>
                    </a:cubicBezTo>
                    <a:cubicBezTo>
                      <a:pt x="121" y="3473"/>
                      <a:pt x="164" y="3439"/>
                      <a:pt x="233" y="3430"/>
                    </a:cubicBezTo>
                    <a:cubicBezTo>
                      <a:pt x="430" y="3396"/>
                      <a:pt x="800" y="3490"/>
                      <a:pt x="1075" y="3482"/>
                    </a:cubicBezTo>
                    <a:cubicBezTo>
                      <a:pt x="1256" y="3482"/>
                      <a:pt x="1393" y="3430"/>
                      <a:pt x="1445" y="3301"/>
                    </a:cubicBezTo>
                    <a:cubicBezTo>
                      <a:pt x="1471" y="3250"/>
                      <a:pt x="1471" y="3189"/>
                      <a:pt x="1453" y="3129"/>
                    </a:cubicBezTo>
                    <a:cubicBezTo>
                      <a:pt x="1428" y="3052"/>
                      <a:pt x="1376" y="2966"/>
                      <a:pt x="1342" y="2880"/>
                    </a:cubicBezTo>
                    <a:cubicBezTo>
                      <a:pt x="1307" y="2811"/>
                      <a:pt x="1290" y="2751"/>
                      <a:pt x="1324" y="2674"/>
                    </a:cubicBezTo>
                    <a:cubicBezTo>
                      <a:pt x="1402" y="2510"/>
                      <a:pt x="1531" y="2476"/>
                      <a:pt x="1677" y="2493"/>
                    </a:cubicBezTo>
                    <a:cubicBezTo>
                      <a:pt x="2064" y="2536"/>
                      <a:pt x="2571" y="2846"/>
                      <a:pt x="2846" y="2631"/>
                    </a:cubicBezTo>
                    <a:cubicBezTo>
                      <a:pt x="2958" y="2545"/>
                      <a:pt x="2966" y="2424"/>
                      <a:pt x="2941" y="2295"/>
                    </a:cubicBezTo>
                    <a:cubicBezTo>
                      <a:pt x="2915" y="2149"/>
                      <a:pt x="2837" y="1995"/>
                      <a:pt x="2872" y="1874"/>
                    </a:cubicBezTo>
                    <a:cubicBezTo>
                      <a:pt x="2898" y="1805"/>
                      <a:pt x="2958" y="1763"/>
                      <a:pt x="3078" y="1737"/>
                    </a:cubicBezTo>
                    <a:cubicBezTo>
                      <a:pt x="3353" y="1668"/>
                      <a:pt x="3602" y="1909"/>
                      <a:pt x="3869" y="1977"/>
                    </a:cubicBezTo>
                    <a:cubicBezTo>
                      <a:pt x="3998" y="2012"/>
                      <a:pt x="4135" y="2020"/>
                      <a:pt x="4273" y="1952"/>
                    </a:cubicBezTo>
                    <a:cubicBezTo>
                      <a:pt x="4368" y="1900"/>
                      <a:pt x="4385" y="1814"/>
                      <a:pt x="4350" y="1711"/>
                    </a:cubicBezTo>
                    <a:cubicBezTo>
                      <a:pt x="4325" y="1599"/>
                      <a:pt x="4230" y="1444"/>
                      <a:pt x="4187" y="1298"/>
                    </a:cubicBezTo>
                    <a:cubicBezTo>
                      <a:pt x="4161" y="1221"/>
                      <a:pt x="4153" y="1144"/>
                      <a:pt x="4213" y="1101"/>
                    </a:cubicBezTo>
                    <a:cubicBezTo>
                      <a:pt x="4368" y="963"/>
                      <a:pt x="4548" y="980"/>
                      <a:pt x="4729" y="1049"/>
                    </a:cubicBezTo>
                    <a:cubicBezTo>
                      <a:pt x="4935" y="1118"/>
                      <a:pt x="5150" y="1212"/>
                      <a:pt x="5348" y="1230"/>
                    </a:cubicBezTo>
                    <a:cubicBezTo>
                      <a:pt x="5476" y="1238"/>
                      <a:pt x="5588" y="1212"/>
                      <a:pt x="5691" y="1135"/>
                    </a:cubicBezTo>
                    <a:cubicBezTo>
                      <a:pt x="5769" y="1075"/>
                      <a:pt x="5795" y="997"/>
                      <a:pt x="5786" y="920"/>
                    </a:cubicBezTo>
                    <a:cubicBezTo>
                      <a:pt x="5786" y="800"/>
                      <a:pt x="5717" y="645"/>
                      <a:pt x="5683" y="507"/>
                    </a:cubicBezTo>
                    <a:cubicBezTo>
                      <a:pt x="5657" y="439"/>
                      <a:pt x="5657" y="370"/>
                      <a:pt x="5691" y="310"/>
                    </a:cubicBezTo>
                    <a:cubicBezTo>
                      <a:pt x="5795" y="198"/>
                      <a:pt x="5923" y="181"/>
                      <a:pt x="6061" y="207"/>
                    </a:cubicBezTo>
                    <a:cubicBezTo>
                      <a:pt x="6259" y="250"/>
                      <a:pt x="6431" y="430"/>
                      <a:pt x="6585" y="507"/>
                    </a:cubicBezTo>
                    <a:cubicBezTo>
                      <a:pt x="6611" y="525"/>
                      <a:pt x="6637" y="516"/>
                      <a:pt x="6671" y="525"/>
                    </a:cubicBezTo>
                    <a:cubicBezTo>
                      <a:pt x="6671" y="533"/>
                      <a:pt x="6680" y="533"/>
                      <a:pt x="6689" y="525"/>
                    </a:cubicBezTo>
                    <a:cubicBezTo>
                      <a:pt x="6697" y="490"/>
                      <a:pt x="6697" y="482"/>
                      <a:pt x="6697" y="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1221350" y="3238400"/>
                <a:ext cx="166350" cy="87075"/>
              </a:xfrm>
              <a:custGeom>
                <a:avLst/>
                <a:gdLst/>
                <a:ahLst/>
                <a:cxnLst/>
                <a:rect l="l" t="t" r="r" b="b"/>
                <a:pathLst>
                  <a:path w="6654" h="3483" extrusionOk="0">
                    <a:moveTo>
                      <a:pt x="6645" y="603"/>
                    </a:moveTo>
                    <a:cubicBezTo>
                      <a:pt x="6628" y="560"/>
                      <a:pt x="6611" y="517"/>
                      <a:pt x="6585" y="474"/>
                    </a:cubicBezTo>
                    <a:cubicBezTo>
                      <a:pt x="6559" y="448"/>
                      <a:pt x="6525" y="422"/>
                      <a:pt x="6490" y="388"/>
                    </a:cubicBezTo>
                    <a:cubicBezTo>
                      <a:pt x="6396" y="293"/>
                      <a:pt x="6284" y="233"/>
                      <a:pt x="6163" y="173"/>
                    </a:cubicBezTo>
                    <a:cubicBezTo>
                      <a:pt x="5751" y="1"/>
                      <a:pt x="5562" y="87"/>
                      <a:pt x="5467" y="242"/>
                    </a:cubicBezTo>
                    <a:cubicBezTo>
                      <a:pt x="5381" y="396"/>
                      <a:pt x="5398" y="646"/>
                      <a:pt x="5373" y="861"/>
                    </a:cubicBezTo>
                    <a:cubicBezTo>
                      <a:pt x="5364" y="981"/>
                      <a:pt x="5355" y="1101"/>
                      <a:pt x="5252" y="1127"/>
                    </a:cubicBezTo>
                    <a:cubicBezTo>
                      <a:pt x="4977" y="1179"/>
                      <a:pt x="4608" y="861"/>
                      <a:pt x="4290" y="792"/>
                    </a:cubicBezTo>
                    <a:cubicBezTo>
                      <a:pt x="4109" y="757"/>
                      <a:pt x="3937" y="792"/>
                      <a:pt x="3808" y="955"/>
                    </a:cubicBezTo>
                    <a:cubicBezTo>
                      <a:pt x="3739" y="1033"/>
                      <a:pt x="3722" y="1127"/>
                      <a:pt x="3739" y="1222"/>
                    </a:cubicBezTo>
                    <a:cubicBezTo>
                      <a:pt x="3765" y="1385"/>
                      <a:pt x="3903" y="1565"/>
                      <a:pt x="3980" y="1729"/>
                    </a:cubicBezTo>
                    <a:cubicBezTo>
                      <a:pt x="4023" y="1823"/>
                      <a:pt x="4049" y="1918"/>
                      <a:pt x="3971" y="1987"/>
                    </a:cubicBezTo>
                    <a:cubicBezTo>
                      <a:pt x="3903" y="2073"/>
                      <a:pt x="3825" y="2098"/>
                      <a:pt x="3748" y="2098"/>
                    </a:cubicBezTo>
                    <a:cubicBezTo>
                      <a:pt x="3585" y="2098"/>
                      <a:pt x="3404" y="1952"/>
                      <a:pt x="3224" y="1832"/>
                    </a:cubicBezTo>
                    <a:cubicBezTo>
                      <a:pt x="3009" y="1703"/>
                      <a:pt x="2794" y="1608"/>
                      <a:pt x="2562" y="1712"/>
                    </a:cubicBezTo>
                    <a:cubicBezTo>
                      <a:pt x="2390" y="1789"/>
                      <a:pt x="2321" y="1901"/>
                      <a:pt x="2312" y="2004"/>
                    </a:cubicBezTo>
                    <a:cubicBezTo>
                      <a:pt x="2287" y="2133"/>
                      <a:pt x="2355" y="2288"/>
                      <a:pt x="2407" y="2425"/>
                    </a:cubicBezTo>
                    <a:cubicBezTo>
                      <a:pt x="2459" y="2537"/>
                      <a:pt x="2502" y="2640"/>
                      <a:pt x="2424" y="2717"/>
                    </a:cubicBezTo>
                    <a:cubicBezTo>
                      <a:pt x="2347" y="2786"/>
                      <a:pt x="2261" y="2812"/>
                      <a:pt x="2175" y="2821"/>
                    </a:cubicBezTo>
                    <a:cubicBezTo>
                      <a:pt x="1926" y="2838"/>
                      <a:pt x="1633" y="2709"/>
                      <a:pt x="1393" y="2786"/>
                    </a:cubicBezTo>
                    <a:cubicBezTo>
                      <a:pt x="1307" y="2821"/>
                      <a:pt x="1264" y="2889"/>
                      <a:pt x="1229" y="2984"/>
                    </a:cubicBezTo>
                    <a:cubicBezTo>
                      <a:pt x="1203" y="3070"/>
                      <a:pt x="1195" y="3173"/>
                      <a:pt x="1143" y="3250"/>
                    </a:cubicBezTo>
                    <a:cubicBezTo>
                      <a:pt x="1109" y="3285"/>
                      <a:pt x="1066" y="3319"/>
                      <a:pt x="1006" y="3328"/>
                    </a:cubicBezTo>
                    <a:cubicBezTo>
                      <a:pt x="851" y="3362"/>
                      <a:pt x="714" y="3319"/>
                      <a:pt x="567" y="3293"/>
                    </a:cubicBezTo>
                    <a:cubicBezTo>
                      <a:pt x="456" y="3276"/>
                      <a:pt x="352" y="3259"/>
                      <a:pt x="241" y="3259"/>
                    </a:cubicBezTo>
                    <a:cubicBezTo>
                      <a:pt x="181" y="3259"/>
                      <a:pt x="103" y="3259"/>
                      <a:pt x="34" y="3276"/>
                    </a:cubicBezTo>
                    <a:cubicBezTo>
                      <a:pt x="17" y="3276"/>
                      <a:pt x="0" y="3293"/>
                      <a:pt x="0" y="3319"/>
                    </a:cubicBezTo>
                    <a:cubicBezTo>
                      <a:pt x="9" y="3345"/>
                      <a:pt x="26" y="3362"/>
                      <a:pt x="52" y="3353"/>
                    </a:cubicBezTo>
                    <a:cubicBezTo>
                      <a:pt x="206" y="3336"/>
                      <a:pt x="352" y="3388"/>
                      <a:pt x="499" y="3422"/>
                    </a:cubicBezTo>
                    <a:cubicBezTo>
                      <a:pt x="602" y="3448"/>
                      <a:pt x="705" y="3465"/>
                      <a:pt x="817" y="3474"/>
                    </a:cubicBezTo>
                    <a:cubicBezTo>
                      <a:pt x="885" y="3482"/>
                      <a:pt x="963" y="3474"/>
                      <a:pt x="1032" y="3465"/>
                    </a:cubicBezTo>
                    <a:cubicBezTo>
                      <a:pt x="1135" y="3448"/>
                      <a:pt x="1203" y="3396"/>
                      <a:pt x="1246" y="3328"/>
                    </a:cubicBezTo>
                    <a:cubicBezTo>
                      <a:pt x="1298" y="3259"/>
                      <a:pt x="1324" y="3156"/>
                      <a:pt x="1350" y="3078"/>
                    </a:cubicBezTo>
                    <a:cubicBezTo>
                      <a:pt x="1367" y="3010"/>
                      <a:pt x="1375" y="2949"/>
                      <a:pt x="1436" y="2924"/>
                    </a:cubicBezTo>
                    <a:cubicBezTo>
                      <a:pt x="1668" y="2846"/>
                      <a:pt x="1943" y="2975"/>
                      <a:pt x="2183" y="2958"/>
                    </a:cubicBezTo>
                    <a:cubicBezTo>
                      <a:pt x="2304" y="2949"/>
                      <a:pt x="2424" y="2915"/>
                      <a:pt x="2519" y="2812"/>
                    </a:cubicBezTo>
                    <a:cubicBezTo>
                      <a:pt x="2613" y="2717"/>
                      <a:pt x="2613" y="2588"/>
                      <a:pt x="2562" y="2451"/>
                    </a:cubicBezTo>
                    <a:cubicBezTo>
                      <a:pt x="2519" y="2305"/>
                      <a:pt x="2424" y="2159"/>
                      <a:pt x="2441" y="2021"/>
                    </a:cubicBezTo>
                    <a:cubicBezTo>
                      <a:pt x="2459" y="1952"/>
                      <a:pt x="2502" y="1892"/>
                      <a:pt x="2622" y="1832"/>
                    </a:cubicBezTo>
                    <a:cubicBezTo>
                      <a:pt x="2802" y="1755"/>
                      <a:pt x="2974" y="1841"/>
                      <a:pt x="3146" y="1952"/>
                    </a:cubicBezTo>
                    <a:cubicBezTo>
                      <a:pt x="3353" y="2073"/>
                      <a:pt x="3550" y="2227"/>
                      <a:pt x="3748" y="2227"/>
                    </a:cubicBezTo>
                    <a:cubicBezTo>
                      <a:pt x="3860" y="2227"/>
                      <a:pt x="3963" y="2184"/>
                      <a:pt x="4075" y="2073"/>
                    </a:cubicBezTo>
                    <a:cubicBezTo>
                      <a:pt x="4152" y="1987"/>
                      <a:pt x="4169" y="1901"/>
                      <a:pt x="4152" y="1798"/>
                    </a:cubicBezTo>
                    <a:cubicBezTo>
                      <a:pt x="4135" y="1669"/>
                      <a:pt x="4032" y="1514"/>
                      <a:pt x="3954" y="1376"/>
                    </a:cubicBezTo>
                    <a:cubicBezTo>
                      <a:pt x="3886" y="1256"/>
                      <a:pt x="3834" y="1127"/>
                      <a:pt x="3920" y="1033"/>
                    </a:cubicBezTo>
                    <a:cubicBezTo>
                      <a:pt x="4014" y="921"/>
                      <a:pt x="4126" y="904"/>
                      <a:pt x="4255" y="929"/>
                    </a:cubicBezTo>
                    <a:cubicBezTo>
                      <a:pt x="4590" y="998"/>
                      <a:pt x="4986" y="1316"/>
                      <a:pt x="5278" y="1256"/>
                    </a:cubicBezTo>
                    <a:cubicBezTo>
                      <a:pt x="5407" y="1222"/>
                      <a:pt x="5476" y="1127"/>
                      <a:pt x="5502" y="964"/>
                    </a:cubicBezTo>
                    <a:cubicBezTo>
                      <a:pt x="5536" y="766"/>
                      <a:pt x="5484" y="465"/>
                      <a:pt x="5579" y="302"/>
                    </a:cubicBezTo>
                    <a:cubicBezTo>
                      <a:pt x="5648" y="190"/>
                      <a:pt x="5794" y="164"/>
                      <a:pt x="6112" y="293"/>
                    </a:cubicBezTo>
                    <a:cubicBezTo>
                      <a:pt x="6163" y="310"/>
                      <a:pt x="6215" y="336"/>
                      <a:pt x="6267" y="371"/>
                    </a:cubicBezTo>
                    <a:cubicBezTo>
                      <a:pt x="6353" y="422"/>
                      <a:pt x="6413" y="491"/>
                      <a:pt x="6499" y="551"/>
                    </a:cubicBezTo>
                    <a:cubicBezTo>
                      <a:pt x="6533" y="577"/>
                      <a:pt x="6576" y="594"/>
                      <a:pt x="6619" y="620"/>
                    </a:cubicBezTo>
                    <a:cubicBezTo>
                      <a:pt x="6619" y="628"/>
                      <a:pt x="6628" y="628"/>
                      <a:pt x="6636" y="620"/>
                    </a:cubicBezTo>
                    <a:cubicBezTo>
                      <a:pt x="6653" y="611"/>
                      <a:pt x="6653" y="603"/>
                      <a:pt x="66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1227150" y="3052950"/>
                <a:ext cx="150025" cy="53100"/>
              </a:xfrm>
              <a:custGeom>
                <a:avLst/>
                <a:gdLst/>
                <a:ahLst/>
                <a:cxnLst/>
                <a:rect l="l" t="t" r="r" b="b"/>
                <a:pathLst>
                  <a:path w="6001" h="2124" extrusionOk="0">
                    <a:moveTo>
                      <a:pt x="17" y="1874"/>
                    </a:moveTo>
                    <a:cubicBezTo>
                      <a:pt x="26" y="1900"/>
                      <a:pt x="17" y="1900"/>
                      <a:pt x="26" y="1909"/>
                    </a:cubicBezTo>
                    <a:cubicBezTo>
                      <a:pt x="35" y="1917"/>
                      <a:pt x="43" y="1926"/>
                      <a:pt x="52" y="1926"/>
                    </a:cubicBezTo>
                    <a:cubicBezTo>
                      <a:pt x="129" y="1978"/>
                      <a:pt x="198" y="2012"/>
                      <a:pt x="284" y="2055"/>
                    </a:cubicBezTo>
                    <a:cubicBezTo>
                      <a:pt x="430" y="2124"/>
                      <a:pt x="507" y="2064"/>
                      <a:pt x="542" y="1978"/>
                    </a:cubicBezTo>
                    <a:cubicBezTo>
                      <a:pt x="585" y="1874"/>
                      <a:pt x="542" y="1659"/>
                      <a:pt x="524" y="1470"/>
                    </a:cubicBezTo>
                    <a:cubicBezTo>
                      <a:pt x="524" y="1376"/>
                      <a:pt x="516" y="1273"/>
                      <a:pt x="585" y="1247"/>
                    </a:cubicBezTo>
                    <a:cubicBezTo>
                      <a:pt x="817" y="1135"/>
                      <a:pt x="1290" y="1393"/>
                      <a:pt x="1513" y="1402"/>
                    </a:cubicBezTo>
                    <a:cubicBezTo>
                      <a:pt x="1573" y="1410"/>
                      <a:pt x="1633" y="1402"/>
                      <a:pt x="1659" y="1367"/>
                    </a:cubicBezTo>
                    <a:cubicBezTo>
                      <a:pt x="1762" y="1264"/>
                      <a:pt x="1762" y="1135"/>
                      <a:pt x="1745" y="1015"/>
                    </a:cubicBezTo>
                    <a:cubicBezTo>
                      <a:pt x="1728" y="912"/>
                      <a:pt x="1694" y="808"/>
                      <a:pt x="1737" y="731"/>
                    </a:cubicBezTo>
                    <a:cubicBezTo>
                      <a:pt x="1762" y="680"/>
                      <a:pt x="1814" y="637"/>
                      <a:pt x="1926" y="611"/>
                    </a:cubicBezTo>
                    <a:cubicBezTo>
                      <a:pt x="2115" y="568"/>
                      <a:pt x="2278" y="662"/>
                      <a:pt x="2441" y="740"/>
                    </a:cubicBezTo>
                    <a:cubicBezTo>
                      <a:pt x="2562" y="808"/>
                      <a:pt x="2682" y="869"/>
                      <a:pt x="2802" y="903"/>
                    </a:cubicBezTo>
                    <a:cubicBezTo>
                      <a:pt x="2888" y="920"/>
                      <a:pt x="2983" y="929"/>
                      <a:pt x="3078" y="912"/>
                    </a:cubicBezTo>
                    <a:cubicBezTo>
                      <a:pt x="3146" y="903"/>
                      <a:pt x="3189" y="877"/>
                      <a:pt x="3232" y="834"/>
                    </a:cubicBezTo>
                    <a:cubicBezTo>
                      <a:pt x="3301" y="765"/>
                      <a:pt x="3335" y="662"/>
                      <a:pt x="3378" y="568"/>
                    </a:cubicBezTo>
                    <a:cubicBezTo>
                      <a:pt x="3413" y="490"/>
                      <a:pt x="3439" y="413"/>
                      <a:pt x="3516" y="396"/>
                    </a:cubicBezTo>
                    <a:cubicBezTo>
                      <a:pt x="3628" y="353"/>
                      <a:pt x="3731" y="370"/>
                      <a:pt x="3834" y="404"/>
                    </a:cubicBezTo>
                    <a:cubicBezTo>
                      <a:pt x="4101" y="508"/>
                      <a:pt x="4350" y="748"/>
                      <a:pt x="4625" y="783"/>
                    </a:cubicBezTo>
                    <a:cubicBezTo>
                      <a:pt x="4728" y="791"/>
                      <a:pt x="4788" y="757"/>
                      <a:pt x="4823" y="705"/>
                    </a:cubicBezTo>
                    <a:cubicBezTo>
                      <a:pt x="4883" y="628"/>
                      <a:pt x="4891" y="490"/>
                      <a:pt x="4909" y="370"/>
                    </a:cubicBezTo>
                    <a:cubicBezTo>
                      <a:pt x="4926" y="276"/>
                      <a:pt x="4934" y="190"/>
                      <a:pt x="5020" y="164"/>
                    </a:cubicBezTo>
                    <a:cubicBezTo>
                      <a:pt x="5123" y="129"/>
                      <a:pt x="5209" y="147"/>
                      <a:pt x="5287" y="172"/>
                    </a:cubicBezTo>
                    <a:cubicBezTo>
                      <a:pt x="5390" y="215"/>
                      <a:pt x="5484" y="276"/>
                      <a:pt x="5588" y="336"/>
                    </a:cubicBezTo>
                    <a:cubicBezTo>
                      <a:pt x="5699" y="404"/>
                      <a:pt x="5811" y="456"/>
                      <a:pt x="5940" y="473"/>
                    </a:cubicBezTo>
                    <a:cubicBezTo>
                      <a:pt x="5966" y="482"/>
                      <a:pt x="5992" y="456"/>
                      <a:pt x="6000" y="430"/>
                    </a:cubicBezTo>
                    <a:cubicBezTo>
                      <a:pt x="6000" y="404"/>
                      <a:pt x="5983" y="387"/>
                      <a:pt x="5957" y="379"/>
                    </a:cubicBezTo>
                    <a:cubicBezTo>
                      <a:pt x="5846" y="353"/>
                      <a:pt x="5751" y="284"/>
                      <a:pt x="5656" y="224"/>
                    </a:cubicBezTo>
                    <a:cubicBezTo>
                      <a:pt x="5553" y="147"/>
                      <a:pt x="5442" y="78"/>
                      <a:pt x="5330" y="43"/>
                    </a:cubicBezTo>
                    <a:cubicBezTo>
                      <a:pt x="5227" y="9"/>
                      <a:pt x="5115" y="0"/>
                      <a:pt x="4986" y="35"/>
                    </a:cubicBezTo>
                    <a:cubicBezTo>
                      <a:pt x="4909" y="61"/>
                      <a:pt x="4857" y="104"/>
                      <a:pt x="4831" y="172"/>
                    </a:cubicBezTo>
                    <a:cubicBezTo>
                      <a:pt x="4780" y="284"/>
                      <a:pt x="4780" y="447"/>
                      <a:pt x="4754" y="568"/>
                    </a:cubicBezTo>
                    <a:cubicBezTo>
                      <a:pt x="4737" y="619"/>
                      <a:pt x="4711" y="671"/>
                      <a:pt x="4633" y="662"/>
                    </a:cubicBezTo>
                    <a:cubicBezTo>
                      <a:pt x="4367" y="645"/>
                      <a:pt x="4126" y="404"/>
                      <a:pt x="3877" y="301"/>
                    </a:cubicBezTo>
                    <a:cubicBezTo>
                      <a:pt x="3748" y="250"/>
                      <a:pt x="3611" y="241"/>
                      <a:pt x="3473" y="284"/>
                    </a:cubicBezTo>
                    <a:cubicBezTo>
                      <a:pt x="3387" y="318"/>
                      <a:pt x="3327" y="387"/>
                      <a:pt x="3284" y="473"/>
                    </a:cubicBezTo>
                    <a:cubicBezTo>
                      <a:pt x="3232" y="568"/>
                      <a:pt x="3207" y="680"/>
                      <a:pt x="3138" y="748"/>
                    </a:cubicBezTo>
                    <a:cubicBezTo>
                      <a:pt x="3112" y="774"/>
                      <a:pt x="3086" y="791"/>
                      <a:pt x="3052" y="791"/>
                    </a:cubicBezTo>
                    <a:cubicBezTo>
                      <a:pt x="2871" y="817"/>
                      <a:pt x="2708" y="723"/>
                      <a:pt x="2545" y="637"/>
                    </a:cubicBezTo>
                    <a:cubicBezTo>
                      <a:pt x="2416" y="576"/>
                      <a:pt x="2287" y="525"/>
                      <a:pt x="2166" y="499"/>
                    </a:cubicBezTo>
                    <a:cubicBezTo>
                      <a:pt x="2080" y="482"/>
                      <a:pt x="1986" y="482"/>
                      <a:pt x="1900" y="508"/>
                    </a:cubicBezTo>
                    <a:cubicBezTo>
                      <a:pt x="1745" y="542"/>
                      <a:pt x="1668" y="602"/>
                      <a:pt x="1633" y="680"/>
                    </a:cubicBezTo>
                    <a:cubicBezTo>
                      <a:pt x="1590" y="757"/>
                      <a:pt x="1599" y="869"/>
                      <a:pt x="1616" y="963"/>
                    </a:cubicBezTo>
                    <a:cubicBezTo>
                      <a:pt x="1633" y="1066"/>
                      <a:pt x="1659" y="1187"/>
                      <a:pt x="1573" y="1273"/>
                    </a:cubicBezTo>
                    <a:cubicBezTo>
                      <a:pt x="1539" y="1307"/>
                      <a:pt x="1461" y="1273"/>
                      <a:pt x="1376" y="1247"/>
                    </a:cubicBezTo>
                    <a:cubicBezTo>
                      <a:pt x="1195" y="1204"/>
                      <a:pt x="963" y="1109"/>
                      <a:pt x="765" y="1092"/>
                    </a:cubicBezTo>
                    <a:cubicBezTo>
                      <a:pt x="671" y="1084"/>
                      <a:pt x="585" y="1092"/>
                      <a:pt x="516" y="1127"/>
                    </a:cubicBezTo>
                    <a:cubicBezTo>
                      <a:pt x="430" y="1170"/>
                      <a:pt x="387" y="1264"/>
                      <a:pt x="378" y="1402"/>
                    </a:cubicBezTo>
                    <a:cubicBezTo>
                      <a:pt x="370" y="1574"/>
                      <a:pt x="439" y="1823"/>
                      <a:pt x="404" y="1935"/>
                    </a:cubicBezTo>
                    <a:cubicBezTo>
                      <a:pt x="387" y="1969"/>
                      <a:pt x="370" y="1960"/>
                      <a:pt x="318" y="1943"/>
                    </a:cubicBezTo>
                    <a:cubicBezTo>
                      <a:pt x="224" y="1909"/>
                      <a:pt x="155" y="1849"/>
                      <a:pt x="60" y="1840"/>
                    </a:cubicBezTo>
                    <a:cubicBezTo>
                      <a:pt x="43" y="1840"/>
                      <a:pt x="43" y="1849"/>
                      <a:pt x="17" y="1857"/>
                    </a:cubicBezTo>
                    <a:lnTo>
                      <a:pt x="0" y="1857"/>
                    </a:lnTo>
                    <a:cubicBezTo>
                      <a:pt x="9" y="1866"/>
                      <a:pt x="9" y="1874"/>
                      <a:pt x="17"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9"/>
              <p:cNvSpPr/>
              <p:nvPr/>
            </p:nvSpPr>
            <p:spPr>
              <a:xfrm>
                <a:off x="1277000" y="3079800"/>
                <a:ext cx="147225" cy="54825"/>
              </a:xfrm>
              <a:custGeom>
                <a:avLst/>
                <a:gdLst/>
                <a:ahLst/>
                <a:cxnLst/>
                <a:rect l="l" t="t" r="r" b="b"/>
                <a:pathLst>
                  <a:path w="5889" h="2193" extrusionOk="0">
                    <a:moveTo>
                      <a:pt x="9" y="2081"/>
                    </a:moveTo>
                    <a:cubicBezTo>
                      <a:pt x="18" y="2090"/>
                      <a:pt x="9" y="2090"/>
                      <a:pt x="18" y="2098"/>
                    </a:cubicBezTo>
                    <a:cubicBezTo>
                      <a:pt x="26" y="2107"/>
                      <a:pt x="35" y="2107"/>
                      <a:pt x="43" y="2107"/>
                    </a:cubicBezTo>
                    <a:cubicBezTo>
                      <a:pt x="241" y="2193"/>
                      <a:pt x="361" y="2167"/>
                      <a:pt x="439" y="2116"/>
                    </a:cubicBezTo>
                    <a:cubicBezTo>
                      <a:pt x="525" y="2064"/>
                      <a:pt x="576" y="1969"/>
                      <a:pt x="628" y="1858"/>
                    </a:cubicBezTo>
                    <a:cubicBezTo>
                      <a:pt x="697" y="1712"/>
                      <a:pt x="774" y="1522"/>
                      <a:pt x="1041" y="1462"/>
                    </a:cubicBezTo>
                    <a:cubicBezTo>
                      <a:pt x="1376" y="1376"/>
                      <a:pt x="1702" y="1617"/>
                      <a:pt x="2029" y="1626"/>
                    </a:cubicBezTo>
                    <a:cubicBezTo>
                      <a:pt x="2124" y="1626"/>
                      <a:pt x="2218" y="1608"/>
                      <a:pt x="2313" y="1574"/>
                    </a:cubicBezTo>
                    <a:cubicBezTo>
                      <a:pt x="2442" y="1514"/>
                      <a:pt x="2502" y="1445"/>
                      <a:pt x="2528" y="1359"/>
                    </a:cubicBezTo>
                    <a:cubicBezTo>
                      <a:pt x="2562" y="1282"/>
                      <a:pt x="2554" y="1196"/>
                      <a:pt x="2545" y="1110"/>
                    </a:cubicBezTo>
                    <a:cubicBezTo>
                      <a:pt x="2545" y="1007"/>
                      <a:pt x="2536" y="904"/>
                      <a:pt x="2639" y="835"/>
                    </a:cubicBezTo>
                    <a:cubicBezTo>
                      <a:pt x="2751" y="757"/>
                      <a:pt x="2863" y="749"/>
                      <a:pt x="2966" y="757"/>
                    </a:cubicBezTo>
                    <a:cubicBezTo>
                      <a:pt x="3267" y="800"/>
                      <a:pt x="3551" y="1050"/>
                      <a:pt x="3834" y="955"/>
                    </a:cubicBezTo>
                    <a:cubicBezTo>
                      <a:pt x="3903" y="929"/>
                      <a:pt x="3946" y="895"/>
                      <a:pt x="3980" y="852"/>
                    </a:cubicBezTo>
                    <a:cubicBezTo>
                      <a:pt x="4041" y="766"/>
                      <a:pt x="4049" y="654"/>
                      <a:pt x="4058" y="543"/>
                    </a:cubicBezTo>
                    <a:cubicBezTo>
                      <a:pt x="4075" y="465"/>
                      <a:pt x="4084" y="388"/>
                      <a:pt x="4161" y="336"/>
                    </a:cubicBezTo>
                    <a:cubicBezTo>
                      <a:pt x="4238" y="285"/>
                      <a:pt x="4324" y="285"/>
                      <a:pt x="4410" y="293"/>
                    </a:cubicBezTo>
                    <a:cubicBezTo>
                      <a:pt x="4642" y="328"/>
                      <a:pt x="4883" y="465"/>
                      <a:pt x="5107" y="439"/>
                    </a:cubicBezTo>
                    <a:cubicBezTo>
                      <a:pt x="5236" y="414"/>
                      <a:pt x="5296" y="353"/>
                      <a:pt x="5356" y="276"/>
                    </a:cubicBezTo>
                    <a:cubicBezTo>
                      <a:pt x="5399" y="224"/>
                      <a:pt x="5433" y="156"/>
                      <a:pt x="5519" y="121"/>
                    </a:cubicBezTo>
                    <a:cubicBezTo>
                      <a:pt x="5597" y="87"/>
                      <a:pt x="5691" y="78"/>
                      <a:pt x="5846" y="96"/>
                    </a:cubicBezTo>
                    <a:cubicBezTo>
                      <a:pt x="5863" y="96"/>
                      <a:pt x="5880" y="87"/>
                      <a:pt x="5880" y="70"/>
                    </a:cubicBezTo>
                    <a:cubicBezTo>
                      <a:pt x="5889" y="53"/>
                      <a:pt x="5872" y="35"/>
                      <a:pt x="5854" y="35"/>
                    </a:cubicBezTo>
                    <a:cubicBezTo>
                      <a:pt x="5683" y="1"/>
                      <a:pt x="5579" y="10"/>
                      <a:pt x="5493" y="35"/>
                    </a:cubicBezTo>
                    <a:cubicBezTo>
                      <a:pt x="5382" y="70"/>
                      <a:pt x="5330" y="147"/>
                      <a:pt x="5270" y="207"/>
                    </a:cubicBezTo>
                    <a:cubicBezTo>
                      <a:pt x="5227" y="259"/>
                      <a:pt x="5184" y="302"/>
                      <a:pt x="5089" y="310"/>
                    </a:cubicBezTo>
                    <a:cubicBezTo>
                      <a:pt x="4883" y="345"/>
                      <a:pt x="4651" y="199"/>
                      <a:pt x="4436" y="173"/>
                    </a:cubicBezTo>
                    <a:cubicBezTo>
                      <a:pt x="4324" y="156"/>
                      <a:pt x="4213" y="173"/>
                      <a:pt x="4109" y="233"/>
                    </a:cubicBezTo>
                    <a:cubicBezTo>
                      <a:pt x="4023" y="285"/>
                      <a:pt x="3980" y="371"/>
                      <a:pt x="3963" y="465"/>
                    </a:cubicBezTo>
                    <a:cubicBezTo>
                      <a:pt x="3937" y="568"/>
                      <a:pt x="3946" y="697"/>
                      <a:pt x="3895" y="775"/>
                    </a:cubicBezTo>
                    <a:cubicBezTo>
                      <a:pt x="3869" y="809"/>
                      <a:pt x="3843" y="826"/>
                      <a:pt x="3800" y="843"/>
                    </a:cubicBezTo>
                    <a:cubicBezTo>
                      <a:pt x="3542" y="929"/>
                      <a:pt x="3276" y="697"/>
                      <a:pt x="2992" y="654"/>
                    </a:cubicBezTo>
                    <a:cubicBezTo>
                      <a:pt x="2863" y="637"/>
                      <a:pt x="2734" y="654"/>
                      <a:pt x="2596" y="749"/>
                    </a:cubicBezTo>
                    <a:cubicBezTo>
                      <a:pt x="2373" y="878"/>
                      <a:pt x="2476" y="1118"/>
                      <a:pt x="2407" y="1308"/>
                    </a:cubicBezTo>
                    <a:cubicBezTo>
                      <a:pt x="2382" y="1359"/>
                      <a:pt x="2347" y="1402"/>
                      <a:pt x="2270" y="1437"/>
                    </a:cubicBezTo>
                    <a:cubicBezTo>
                      <a:pt x="2192" y="1471"/>
                      <a:pt x="2124" y="1479"/>
                      <a:pt x="2046" y="1479"/>
                    </a:cubicBezTo>
                    <a:cubicBezTo>
                      <a:pt x="1711" y="1471"/>
                      <a:pt x="1367" y="1230"/>
                      <a:pt x="1023" y="1316"/>
                    </a:cubicBezTo>
                    <a:cubicBezTo>
                      <a:pt x="697" y="1394"/>
                      <a:pt x="594" y="1608"/>
                      <a:pt x="516" y="1798"/>
                    </a:cubicBezTo>
                    <a:cubicBezTo>
                      <a:pt x="482" y="1884"/>
                      <a:pt x="456" y="1961"/>
                      <a:pt x="396" y="2012"/>
                    </a:cubicBezTo>
                    <a:cubicBezTo>
                      <a:pt x="327" y="2064"/>
                      <a:pt x="241" y="2073"/>
                      <a:pt x="78" y="2021"/>
                    </a:cubicBezTo>
                    <a:cubicBezTo>
                      <a:pt x="69" y="2021"/>
                      <a:pt x="61" y="2012"/>
                      <a:pt x="52" y="2012"/>
                    </a:cubicBezTo>
                    <a:cubicBezTo>
                      <a:pt x="35" y="2012"/>
                      <a:pt x="43" y="2021"/>
                      <a:pt x="35" y="2030"/>
                    </a:cubicBezTo>
                    <a:cubicBezTo>
                      <a:pt x="26" y="2030"/>
                      <a:pt x="18" y="2030"/>
                      <a:pt x="18" y="2038"/>
                    </a:cubicBezTo>
                    <a:cubicBezTo>
                      <a:pt x="0" y="2073"/>
                      <a:pt x="9" y="2081"/>
                      <a:pt x="9" y="20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9"/>
              <p:cNvSpPr/>
              <p:nvPr/>
            </p:nvSpPr>
            <p:spPr>
              <a:xfrm>
                <a:off x="1334600" y="3113975"/>
                <a:ext cx="144650" cy="56975"/>
              </a:xfrm>
              <a:custGeom>
                <a:avLst/>
                <a:gdLst/>
                <a:ahLst/>
                <a:cxnLst/>
                <a:rect l="l" t="t" r="r" b="b"/>
                <a:pathLst>
                  <a:path w="5786" h="2279" extrusionOk="0">
                    <a:moveTo>
                      <a:pt x="9" y="1935"/>
                    </a:moveTo>
                    <a:cubicBezTo>
                      <a:pt x="43" y="1969"/>
                      <a:pt x="69" y="2012"/>
                      <a:pt x="121" y="2038"/>
                    </a:cubicBezTo>
                    <a:cubicBezTo>
                      <a:pt x="267" y="2158"/>
                      <a:pt x="507" y="2262"/>
                      <a:pt x="679" y="2270"/>
                    </a:cubicBezTo>
                    <a:cubicBezTo>
                      <a:pt x="868" y="2279"/>
                      <a:pt x="1023" y="2184"/>
                      <a:pt x="1040" y="1901"/>
                    </a:cubicBezTo>
                    <a:cubicBezTo>
                      <a:pt x="1040" y="1772"/>
                      <a:pt x="989" y="1634"/>
                      <a:pt x="972" y="1505"/>
                    </a:cubicBezTo>
                    <a:cubicBezTo>
                      <a:pt x="972" y="1479"/>
                      <a:pt x="972" y="1445"/>
                      <a:pt x="980" y="1419"/>
                    </a:cubicBezTo>
                    <a:cubicBezTo>
                      <a:pt x="980" y="1376"/>
                      <a:pt x="1015" y="1359"/>
                      <a:pt x="1058" y="1342"/>
                    </a:cubicBezTo>
                    <a:cubicBezTo>
                      <a:pt x="1109" y="1316"/>
                      <a:pt x="1169" y="1299"/>
                      <a:pt x="1204" y="1290"/>
                    </a:cubicBezTo>
                    <a:cubicBezTo>
                      <a:pt x="1565" y="1230"/>
                      <a:pt x="1960" y="1471"/>
                      <a:pt x="2321" y="1496"/>
                    </a:cubicBezTo>
                    <a:cubicBezTo>
                      <a:pt x="2424" y="1496"/>
                      <a:pt x="2528" y="1488"/>
                      <a:pt x="2631" y="1454"/>
                    </a:cubicBezTo>
                    <a:cubicBezTo>
                      <a:pt x="2751" y="1402"/>
                      <a:pt x="2803" y="1307"/>
                      <a:pt x="2820" y="1196"/>
                    </a:cubicBezTo>
                    <a:cubicBezTo>
                      <a:pt x="2846" y="1067"/>
                      <a:pt x="2828" y="903"/>
                      <a:pt x="2863" y="783"/>
                    </a:cubicBezTo>
                    <a:cubicBezTo>
                      <a:pt x="2889" y="714"/>
                      <a:pt x="2940" y="663"/>
                      <a:pt x="3043" y="654"/>
                    </a:cubicBezTo>
                    <a:cubicBezTo>
                      <a:pt x="3361" y="611"/>
                      <a:pt x="3679" y="955"/>
                      <a:pt x="3980" y="1007"/>
                    </a:cubicBezTo>
                    <a:cubicBezTo>
                      <a:pt x="4083" y="1032"/>
                      <a:pt x="4178" y="1032"/>
                      <a:pt x="4273" y="981"/>
                    </a:cubicBezTo>
                    <a:cubicBezTo>
                      <a:pt x="4358" y="946"/>
                      <a:pt x="4410" y="886"/>
                      <a:pt x="4427" y="826"/>
                    </a:cubicBezTo>
                    <a:cubicBezTo>
                      <a:pt x="4470" y="714"/>
                      <a:pt x="4436" y="568"/>
                      <a:pt x="4419" y="422"/>
                    </a:cubicBezTo>
                    <a:cubicBezTo>
                      <a:pt x="4410" y="310"/>
                      <a:pt x="4393" y="207"/>
                      <a:pt x="4487" y="147"/>
                    </a:cubicBezTo>
                    <a:cubicBezTo>
                      <a:pt x="4539" y="112"/>
                      <a:pt x="4634" y="138"/>
                      <a:pt x="4745" y="173"/>
                    </a:cubicBezTo>
                    <a:cubicBezTo>
                      <a:pt x="4960" y="224"/>
                      <a:pt x="5218" y="345"/>
                      <a:pt x="5459" y="370"/>
                    </a:cubicBezTo>
                    <a:cubicBezTo>
                      <a:pt x="5562" y="379"/>
                      <a:pt x="5657" y="362"/>
                      <a:pt x="5742" y="336"/>
                    </a:cubicBezTo>
                    <a:cubicBezTo>
                      <a:pt x="5768" y="327"/>
                      <a:pt x="5785" y="310"/>
                      <a:pt x="5777" y="284"/>
                    </a:cubicBezTo>
                    <a:cubicBezTo>
                      <a:pt x="5768" y="259"/>
                      <a:pt x="5742" y="241"/>
                      <a:pt x="5725" y="250"/>
                    </a:cubicBezTo>
                    <a:cubicBezTo>
                      <a:pt x="5665" y="259"/>
                      <a:pt x="5605" y="241"/>
                      <a:pt x="5528" y="233"/>
                    </a:cubicBezTo>
                    <a:cubicBezTo>
                      <a:pt x="5270" y="190"/>
                      <a:pt x="4952" y="70"/>
                      <a:pt x="4728" y="27"/>
                    </a:cubicBezTo>
                    <a:cubicBezTo>
                      <a:pt x="4591" y="1"/>
                      <a:pt x="4487" y="1"/>
                      <a:pt x="4419" y="44"/>
                    </a:cubicBezTo>
                    <a:cubicBezTo>
                      <a:pt x="4341" y="87"/>
                      <a:pt x="4307" y="155"/>
                      <a:pt x="4290" y="233"/>
                    </a:cubicBezTo>
                    <a:cubicBezTo>
                      <a:pt x="4273" y="345"/>
                      <a:pt x="4307" y="491"/>
                      <a:pt x="4316" y="620"/>
                    </a:cubicBezTo>
                    <a:cubicBezTo>
                      <a:pt x="4333" y="723"/>
                      <a:pt x="4333" y="817"/>
                      <a:pt x="4212" y="869"/>
                    </a:cubicBezTo>
                    <a:cubicBezTo>
                      <a:pt x="4144" y="903"/>
                      <a:pt x="4075" y="903"/>
                      <a:pt x="3997" y="886"/>
                    </a:cubicBezTo>
                    <a:cubicBezTo>
                      <a:pt x="3679" y="817"/>
                      <a:pt x="3353" y="491"/>
                      <a:pt x="3017" y="534"/>
                    </a:cubicBezTo>
                    <a:cubicBezTo>
                      <a:pt x="2914" y="542"/>
                      <a:pt x="2854" y="585"/>
                      <a:pt x="2811" y="637"/>
                    </a:cubicBezTo>
                    <a:cubicBezTo>
                      <a:pt x="2725" y="731"/>
                      <a:pt x="2725" y="903"/>
                      <a:pt x="2717" y="1049"/>
                    </a:cubicBezTo>
                    <a:cubicBezTo>
                      <a:pt x="2708" y="1170"/>
                      <a:pt x="2691" y="1290"/>
                      <a:pt x="2570" y="1325"/>
                    </a:cubicBezTo>
                    <a:cubicBezTo>
                      <a:pt x="2485" y="1359"/>
                      <a:pt x="2407" y="1359"/>
                      <a:pt x="2313" y="1359"/>
                    </a:cubicBezTo>
                    <a:cubicBezTo>
                      <a:pt x="1952" y="1333"/>
                      <a:pt x="1539" y="1084"/>
                      <a:pt x="1178" y="1153"/>
                    </a:cubicBezTo>
                    <a:cubicBezTo>
                      <a:pt x="1109" y="1170"/>
                      <a:pt x="1023" y="1196"/>
                      <a:pt x="954" y="1230"/>
                    </a:cubicBezTo>
                    <a:cubicBezTo>
                      <a:pt x="894" y="1273"/>
                      <a:pt x="851" y="1325"/>
                      <a:pt x="843" y="1385"/>
                    </a:cubicBezTo>
                    <a:cubicBezTo>
                      <a:pt x="834" y="1428"/>
                      <a:pt x="834" y="1454"/>
                      <a:pt x="834" y="1496"/>
                    </a:cubicBezTo>
                    <a:cubicBezTo>
                      <a:pt x="851" y="1625"/>
                      <a:pt x="903" y="1763"/>
                      <a:pt x="903" y="1883"/>
                    </a:cubicBezTo>
                    <a:cubicBezTo>
                      <a:pt x="894" y="2072"/>
                      <a:pt x="800" y="2141"/>
                      <a:pt x="671" y="2141"/>
                    </a:cubicBezTo>
                    <a:cubicBezTo>
                      <a:pt x="507" y="2141"/>
                      <a:pt x="310" y="2029"/>
                      <a:pt x="146" y="1952"/>
                    </a:cubicBezTo>
                    <a:cubicBezTo>
                      <a:pt x="103" y="1926"/>
                      <a:pt x="52" y="1918"/>
                      <a:pt x="17" y="1892"/>
                    </a:cubicBezTo>
                    <a:cubicBezTo>
                      <a:pt x="9" y="1892"/>
                      <a:pt x="0" y="1892"/>
                      <a:pt x="0" y="1901"/>
                    </a:cubicBezTo>
                    <a:cubicBezTo>
                      <a:pt x="9" y="1926"/>
                      <a:pt x="9" y="1926"/>
                      <a:pt x="9" y="19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1387250" y="3140425"/>
                <a:ext cx="164000" cy="65550"/>
              </a:xfrm>
              <a:custGeom>
                <a:avLst/>
                <a:gdLst/>
                <a:ahLst/>
                <a:cxnLst/>
                <a:rect l="l" t="t" r="r" b="b"/>
                <a:pathLst>
                  <a:path w="6560" h="2622" extrusionOk="0">
                    <a:moveTo>
                      <a:pt x="9" y="2355"/>
                    </a:moveTo>
                    <a:cubicBezTo>
                      <a:pt x="17" y="2364"/>
                      <a:pt x="35" y="2381"/>
                      <a:pt x="43" y="2390"/>
                    </a:cubicBezTo>
                    <a:cubicBezTo>
                      <a:pt x="198" y="2484"/>
                      <a:pt x="344" y="2527"/>
                      <a:pt x="456" y="2553"/>
                    </a:cubicBezTo>
                    <a:cubicBezTo>
                      <a:pt x="705" y="2622"/>
                      <a:pt x="869" y="2613"/>
                      <a:pt x="980" y="2553"/>
                    </a:cubicBezTo>
                    <a:cubicBezTo>
                      <a:pt x="1169" y="2441"/>
                      <a:pt x="1195" y="2201"/>
                      <a:pt x="1212" y="1977"/>
                    </a:cubicBezTo>
                    <a:cubicBezTo>
                      <a:pt x="1230" y="1840"/>
                      <a:pt x="1230" y="1711"/>
                      <a:pt x="1316" y="1676"/>
                    </a:cubicBezTo>
                    <a:cubicBezTo>
                      <a:pt x="1410" y="1633"/>
                      <a:pt x="1496" y="1616"/>
                      <a:pt x="1591" y="1616"/>
                    </a:cubicBezTo>
                    <a:cubicBezTo>
                      <a:pt x="1995" y="1608"/>
                      <a:pt x="2433" y="1848"/>
                      <a:pt x="2828" y="1719"/>
                    </a:cubicBezTo>
                    <a:cubicBezTo>
                      <a:pt x="2923" y="1685"/>
                      <a:pt x="2992" y="1642"/>
                      <a:pt x="3043" y="1582"/>
                    </a:cubicBezTo>
                    <a:cubicBezTo>
                      <a:pt x="3146" y="1461"/>
                      <a:pt x="3164" y="1298"/>
                      <a:pt x="3198" y="1143"/>
                    </a:cubicBezTo>
                    <a:cubicBezTo>
                      <a:pt x="3224" y="1014"/>
                      <a:pt x="3275" y="903"/>
                      <a:pt x="3430" y="843"/>
                    </a:cubicBezTo>
                    <a:cubicBezTo>
                      <a:pt x="3800" y="722"/>
                      <a:pt x="4161" y="1032"/>
                      <a:pt x="4505" y="1057"/>
                    </a:cubicBezTo>
                    <a:cubicBezTo>
                      <a:pt x="4608" y="1075"/>
                      <a:pt x="4711" y="1066"/>
                      <a:pt x="4814" y="1023"/>
                    </a:cubicBezTo>
                    <a:cubicBezTo>
                      <a:pt x="4900" y="980"/>
                      <a:pt x="4952" y="920"/>
                      <a:pt x="4995" y="860"/>
                    </a:cubicBezTo>
                    <a:cubicBezTo>
                      <a:pt x="5046" y="739"/>
                      <a:pt x="5046" y="585"/>
                      <a:pt x="5046" y="438"/>
                    </a:cubicBezTo>
                    <a:cubicBezTo>
                      <a:pt x="5055" y="310"/>
                      <a:pt x="5072" y="198"/>
                      <a:pt x="5201" y="146"/>
                    </a:cubicBezTo>
                    <a:cubicBezTo>
                      <a:pt x="5330" y="95"/>
                      <a:pt x="5459" y="112"/>
                      <a:pt x="5588" y="155"/>
                    </a:cubicBezTo>
                    <a:cubicBezTo>
                      <a:pt x="5829" y="232"/>
                      <a:pt x="6061" y="430"/>
                      <a:pt x="6310" y="473"/>
                    </a:cubicBezTo>
                    <a:cubicBezTo>
                      <a:pt x="6387" y="490"/>
                      <a:pt x="6456" y="481"/>
                      <a:pt x="6525" y="473"/>
                    </a:cubicBezTo>
                    <a:cubicBezTo>
                      <a:pt x="6542" y="473"/>
                      <a:pt x="6559" y="456"/>
                      <a:pt x="6559" y="430"/>
                    </a:cubicBezTo>
                    <a:cubicBezTo>
                      <a:pt x="6559" y="413"/>
                      <a:pt x="6542" y="396"/>
                      <a:pt x="6516" y="396"/>
                    </a:cubicBezTo>
                    <a:cubicBezTo>
                      <a:pt x="6456" y="396"/>
                      <a:pt x="6396" y="370"/>
                      <a:pt x="6336" y="353"/>
                    </a:cubicBezTo>
                    <a:cubicBezTo>
                      <a:pt x="6095" y="284"/>
                      <a:pt x="5854" y="120"/>
                      <a:pt x="5614" y="52"/>
                    </a:cubicBezTo>
                    <a:cubicBezTo>
                      <a:pt x="5467" y="9"/>
                      <a:pt x="5321" y="0"/>
                      <a:pt x="5167" y="60"/>
                    </a:cubicBezTo>
                    <a:cubicBezTo>
                      <a:pt x="5072" y="86"/>
                      <a:pt x="5020" y="138"/>
                      <a:pt x="4986" y="215"/>
                    </a:cubicBezTo>
                    <a:cubicBezTo>
                      <a:pt x="4935" y="327"/>
                      <a:pt x="4943" y="481"/>
                      <a:pt x="4926" y="628"/>
                    </a:cubicBezTo>
                    <a:cubicBezTo>
                      <a:pt x="4917" y="739"/>
                      <a:pt x="4892" y="843"/>
                      <a:pt x="4763" y="894"/>
                    </a:cubicBezTo>
                    <a:cubicBezTo>
                      <a:pt x="4685" y="928"/>
                      <a:pt x="4608" y="946"/>
                      <a:pt x="4522" y="928"/>
                    </a:cubicBezTo>
                    <a:cubicBezTo>
                      <a:pt x="4161" y="894"/>
                      <a:pt x="3783" y="610"/>
                      <a:pt x="3396" y="739"/>
                    </a:cubicBezTo>
                    <a:cubicBezTo>
                      <a:pt x="3301" y="774"/>
                      <a:pt x="3241" y="825"/>
                      <a:pt x="3189" y="877"/>
                    </a:cubicBezTo>
                    <a:cubicBezTo>
                      <a:pt x="3112" y="971"/>
                      <a:pt x="3086" y="1100"/>
                      <a:pt x="3052" y="1229"/>
                    </a:cubicBezTo>
                    <a:cubicBezTo>
                      <a:pt x="3018" y="1375"/>
                      <a:pt x="2966" y="1522"/>
                      <a:pt x="2777" y="1590"/>
                    </a:cubicBezTo>
                    <a:cubicBezTo>
                      <a:pt x="2407" y="1719"/>
                      <a:pt x="1977" y="1479"/>
                      <a:pt x="1582" y="1496"/>
                    </a:cubicBezTo>
                    <a:cubicBezTo>
                      <a:pt x="1470" y="1496"/>
                      <a:pt x="1367" y="1513"/>
                      <a:pt x="1264" y="1565"/>
                    </a:cubicBezTo>
                    <a:cubicBezTo>
                      <a:pt x="1152" y="1625"/>
                      <a:pt x="1118" y="1788"/>
                      <a:pt x="1109" y="1977"/>
                    </a:cubicBezTo>
                    <a:cubicBezTo>
                      <a:pt x="1092" y="2166"/>
                      <a:pt x="1092" y="2373"/>
                      <a:pt x="937" y="2467"/>
                    </a:cubicBezTo>
                    <a:cubicBezTo>
                      <a:pt x="843" y="2519"/>
                      <a:pt x="705" y="2527"/>
                      <a:pt x="490" y="2476"/>
                    </a:cubicBezTo>
                    <a:cubicBezTo>
                      <a:pt x="370" y="2450"/>
                      <a:pt x="241" y="2390"/>
                      <a:pt x="69" y="2347"/>
                    </a:cubicBezTo>
                    <a:cubicBezTo>
                      <a:pt x="52" y="2338"/>
                      <a:pt x="43" y="2347"/>
                      <a:pt x="17" y="2347"/>
                    </a:cubicBezTo>
                    <a:cubicBezTo>
                      <a:pt x="17" y="2347"/>
                      <a:pt x="9" y="2347"/>
                      <a:pt x="0" y="2355"/>
                    </a:cubicBezTo>
                    <a:cubicBezTo>
                      <a:pt x="0" y="2347"/>
                      <a:pt x="0" y="2347"/>
                      <a:pt x="9" y="2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1462450" y="3177375"/>
                <a:ext cx="176700" cy="72875"/>
              </a:xfrm>
              <a:custGeom>
                <a:avLst/>
                <a:gdLst/>
                <a:ahLst/>
                <a:cxnLst/>
                <a:rect l="l" t="t" r="r" b="b"/>
                <a:pathLst>
                  <a:path w="7068" h="2915" extrusionOk="0">
                    <a:moveTo>
                      <a:pt x="10" y="2579"/>
                    </a:moveTo>
                    <a:cubicBezTo>
                      <a:pt x="113" y="2657"/>
                      <a:pt x="233" y="2726"/>
                      <a:pt x="353" y="2769"/>
                    </a:cubicBezTo>
                    <a:cubicBezTo>
                      <a:pt x="474" y="2812"/>
                      <a:pt x="603" y="2863"/>
                      <a:pt x="732" y="2880"/>
                    </a:cubicBezTo>
                    <a:cubicBezTo>
                      <a:pt x="981" y="2915"/>
                      <a:pt x="1075" y="2803"/>
                      <a:pt x="1118" y="2640"/>
                    </a:cubicBezTo>
                    <a:cubicBezTo>
                      <a:pt x="1187" y="2356"/>
                      <a:pt x="1041" y="1892"/>
                      <a:pt x="1213" y="1660"/>
                    </a:cubicBezTo>
                    <a:cubicBezTo>
                      <a:pt x="1230" y="1625"/>
                      <a:pt x="1247" y="1617"/>
                      <a:pt x="1273" y="1600"/>
                    </a:cubicBezTo>
                    <a:cubicBezTo>
                      <a:pt x="1308" y="1582"/>
                      <a:pt x="1351" y="1565"/>
                      <a:pt x="1411" y="1548"/>
                    </a:cubicBezTo>
                    <a:cubicBezTo>
                      <a:pt x="1497" y="1505"/>
                      <a:pt x="1591" y="1496"/>
                      <a:pt x="1677" y="1505"/>
                    </a:cubicBezTo>
                    <a:cubicBezTo>
                      <a:pt x="2081" y="1531"/>
                      <a:pt x="2468" y="1814"/>
                      <a:pt x="2872" y="1694"/>
                    </a:cubicBezTo>
                    <a:cubicBezTo>
                      <a:pt x="3044" y="1634"/>
                      <a:pt x="3164" y="1548"/>
                      <a:pt x="3250" y="1436"/>
                    </a:cubicBezTo>
                    <a:cubicBezTo>
                      <a:pt x="3379" y="1264"/>
                      <a:pt x="3439" y="1058"/>
                      <a:pt x="3491" y="869"/>
                    </a:cubicBezTo>
                    <a:cubicBezTo>
                      <a:pt x="3534" y="740"/>
                      <a:pt x="3577" y="628"/>
                      <a:pt x="3672" y="577"/>
                    </a:cubicBezTo>
                    <a:cubicBezTo>
                      <a:pt x="3818" y="491"/>
                      <a:pt x="3972" y="491"/>
                      <a:pt x="4136" y="525"/>
                    </a:cubicBezTo>
                    <a:cubicBezTo>
                      <a:pt x="4523" y="620"/>
                      <a:pt x="4927" y="912"/>
                      <a:pt x="5279" y="955"/>
                    </a:cubicBezTo>
                    <a:cubicBezTo>
                      <a:pt x="5374" y="963"/>
                      <a:pt x="5442" y="929"/>
                      <a:pt x="5494" y="860"/>
                    </a:cubicBezTo>
                    <a:cubicBezTo>
                      <a:pt x="5554" y="774"/>
                      <a:pt x="5580" y="637"/>
                      <a:pt x="5606" y="508"/>
                    </a:cubicBezTo>
                    <a:cubicBezTo>
                      <a:pt x="5631" y="396"/>
                      <a:pt x="5649" y="284"/>
                      <a:pt x="5717" y="241"/>
                    </a:cubicBezTo>
                    <a:cubicBezTo>
                      <a:pt x="5846" y="147"/>
                      <a:pt x="6027" y="164"/>
                      <a:pt x="6216" y="224"/>
                    </a:cubicBezTo>
                    <a:cubicBezTo>
                      <a:pt x="6431" y="284"/>
                      <a:pt x="6654" y="413"/>
                      <a:pt x="6835" y="499"/>
                    </a:cubicBezTo>
                    <a:cubicBezTo>
                      <a:pt x="6895" y="525"/>
                      <a:pt x="6947" y="542"/>
                      <a:pt x="6998" y="559"/>
                    </a:cubicBezTo>
                    <a:cubicBezTo>
                      <a:pt x="7015" y="577"/>
                      <a:pt x="7050" y="559"/>
                      <a:pt x="7058" y="542"/>
                    </a:cubicBezTo>
                    <a:cubicBezTo>
                      <a:pt x="7067" y="525"/>
                      <a:pt x="7058" y="499"/>
                      <a:pt x="7041" y="482"/>
                    </a:cubicBezTo>
                    <a:cubicBezTo>
                      <a:pt x="6998" y="456"/>
                      <a:pt x="6955" y="413"/>
                      <a:pt x="6895" y="379"/>
                    </a:cubicBezTo>
                    <a:cubicBezTo>
                      <a:pt x="6723" y="267"/>
                      <a:pt x="6482" y="147"/>
                      <a:pt x="6259" y="78"/>
                    </a:cubicBezTo>
                    <a:cubicBezTo>
                      <a:pt x="6027" y="9"/>
                      <a:pt x="5795" y="1"/>
                      <a:pt x="5640" y="112"/>
                    </a:cubicBezTo>
                    <a:cubicBezTo>
                      <a:pt x="5494" y="216"/>
                      <a:pt x="5494" y="516"/>
                      <a:pt x="5417" y="706"/>
                    </a:cubicBezTo>
                    <a:cubicBezTo>
                      <a:pt x="5391" y="757"/>
                      <a:pt x="5365" y="800"/>
                      <a:pt x="5296" y="800"/>
                    </a:cubicBezTo>
                    <a:cubicBezTo>
                      <a:pt x="4952" y="774"/>
                      <a:pt x="4548" y="491"/>
                      <a:pt x="4170" y="405"/>
                    </a:cubicBezTo>
                    <a:cubicBezTo>
                      <a:pt x="3972" y="362"/>
                      <a:pt x="3792" y="370"/>
                      <a:pt x="3620" y="465"/>
                    </a:cubicBezTo>
                    <a:cubicBezTo>
                      <a:pt x="3500" y="525"/>
                      <a:pt x="3439" y="663"/>
                      <a:pt x="3379" y="826"/>
                    </a:cubicBezTo>
                    <a:cubicBezTo>
                      <a:pt x="3319" y="989"/>
                      <a:pt x="3268" y="1187"/>
                      <a:pt x="3147" y="1342"/>
                    </a:cubicBezTo>
                    <a:cubicBezTo>
                      <a:pt x="3078" y="1436"/>
                      <a:pt x="2975" y="1505"/>
                      <a:pt x="2838" y="1548"/>
                    </a:cubicBezTo>
                    <a:cubicBezTo>
                      <a:pt x="2451" y="1660"/>
                      <a:pt x="2081" y="1376"/>
                      <a:pt x="1686" y="1359"/>
                    </a:cubicBezTo>
                    <a:cubicBezTo>
                      <a:pt x="1583" y="1359"/>
                      <a:pt x="1480" y="1367"/>
                      <a:pt x="1368" y="1410"/>
                    </a:cubicBezTo>
                    <a:cubicBezTo>
                      <a:pt x="1308" y="1436"/>
                      <a:pt x="1256" y="1445"/>
                      <a:pt x="1213" y="1471"/>
                    </a:cubicBezTo>
                    <a:cubicBezTo>
                      <a:pt x="1170" y="1488"/>
                      <a:pt x="1144" y="1514"/>
                      <a:pt x="1118" y="1565"/>
                    </a:cubicBezTo>
                    <a:cubicBezTo>
                      <a:pt x="947" y="1814"/>
                      <a:pt x="1084" y="2304"/>
                      <a:pt x="1024" y="2588"/>
                    </a:cubicBezTo>
                    <a:cubicBezTo>
                      <a:pt x="998" y="2708"/>
                      <a:pt x="929" y="2786"/>
                      <a:pt x="757" y="2769"/>
                    </a:cubicBezTo>
                    <a:cubicBezTo>
                      <a:pt x="628" y="2760"/>
                      <a:pt x="508" y="2734"/>
                      <a:pt x="388" y="2691"/>
                    </a:cubicBezTo>
                    <a:cubicBezTo>
                      <a:pt x="267" y="2657"/>
                      <a:pt x="147" y="2605"/>
                      <a:pt x="35" y="2537"/>
                    </a:cubicBezTo>
                    <a:lnTo>
                      <a:pt x="18" y="2537"/>
                    </a:lnTo>
                    <a:cubicBezTo>
                      <a:pt x="1" y="2571"/>
                      <a:pt x="1" y="2571"/>
                      <a:pt x="10" y="25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39"/>
            <p:cNvGrpSpPr/>
            <p:nvPr/>
          </p:nvGrpSpPr>
          <p:grpSpPr>
            <a:xfrm>
              <a:off x="543538" y="2847985"/>
              <a:ext cx="1114452" cy="510524"/>
              <a:chOff x="870400" y="3023300"/>
              <a:chExt cx="908200" cy="416075"/>
            </a:xfrm>
          </p:grpSpPr>
          <p:sp>
            <p:nvSpPr>
              <p:cNvPr id="1540" name="Google Shape;1540;p39"/>
              <p:cNvSpPr/>
              <p:nvPr/>
            </p:nvSpPr>
            <p:spPr>
              <a:xfrm>
                <a:off x="870400" y="3126875"/>
                <a:ext cx="634850" cy="312500"/>
              </a:xfrm>
              <a:custGeom>
                <a:avLst/>
                <a:gdLst/>
                <a:ahLst/>
                <a:cxnLst/>
                <a:rect l="l" t="t" r="r" b="b"/>
                <a:pathLst>
                  <a:path w="25394" h="12500" extrusionOk="0">
                    <a:moveTo>
                      <a:pt x="11287" y="1"/>
                    </a:moveTo>
                    <a:lnTo>
                      <a:pt x="25394" y="8666"/>
                    </a:lnTo>
                    <a:lnTo>
                      <a:pt x="14253" y="12499"/>
                    </a:lnTo>
                    <a:lnTo>
                      <a:pt x="0" y="330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1147200" y="3066275"/>
                <a:ext cx="631400" cy="277900"/>
              </a:xfrm>
              <a:custGeom>
                <a:avLst/>
                <a:gdLst/>
                <a:ahLst/>
                <a:cxnLst/>
                <a:rect l="l" t="t" r="r" b="b"/>
                <a:pathLst>
                  <a:path w="25256" h="11116" extrusionOk="0">
                    <a:moveTo>
                      <a:pt x="10109" y="0"/>
                    </a:moveTo>
                    <a:lnTo>
                      <a:pt x="25256" y="7746"/>
                    </a:lnTo>
                    <a:lnTo>
                      <a:pt x="14322" y="11115"/>
                    </a:lnTo>
                    <a:lnTo>
                      <a:pt x="0" y="2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897475" y="3023300"/>
                <a:ext cx="859000" cy="392650"/>
              </a:xfrm>
              <a:custGeom>
                <a:avLst/>
                <a:gdLst/>
                <a:ahLst/>
                <a:cxnLst/>
                <a:rect l="l" t="t" r="r" b="b"/>
                <a:pathLst>
                  <a:path w="34360" h="15706" extrusionOk="0">
                    <a:moveTo>
                      <a:pt x="791" y="5742"/>
                    </a:moveTo>
                    <a:cubicBezTo>
                      <a:pt x="791" y="5742"/>
                      <a:pt x="8803" y="439"/>
                      <a:pt x="11614" y="3103"/>
                    </a:cubicBezTo>
                    <a:cubicBezTo>
                      <a:pt x="11614" y="3103"/>
                      <a:pt x="13333" y="0"/>
                      <a:pt x="19041" y="980"/>
                    </a:cubicBezTo>
                    <a:lnTo>
                      <a:pt x="34360" y="8321"/>
                    </a:lnTo>
                    <a:lnTo>
                      <a:pt x="33878" y="9147"/>
                    </a:lnTo>
                    <a:lnTo>
                      <a:pt x="23520" y="12284"/>
                    </a:lnTo>
                    <a:lnTo>
                      <a:pt x="13204" y="15705"/>
                    </a:lnTo>
                    <a:lnTo>
                      <a:pt x="1" y="72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1187375" y="3100225"/>
                <a:ext cx="311425" cy="202475"/>
              </a:xfrm>
              <a:custGeom>
                <a:avLst/>
                <a:gdLst/>
                <a:ahLst/>
                <a:cxnLst/>
                <a:rect l="l" t="t" r="r" b="b"/>
                <a:pathLst>
                  <a:path w="12457" h="8099" extrusionOk="0">
                    <a:moveTo>
                      <a:pt x="9" y="9"/>
                    </a:moveTo>
                    <a:cubicBezTo>
                      <a:pt x="104" y="87"/>
                      <a:pt x="207" y="164"/>
                      <a:pt x="310" y="233"/>
                    </a:cubicBezTo>
                    <a:cubicBezTo>
                      <a:pt x="379" y="276"/>
                      <a:pt x="456" y="327"/>
                      <a:pt x="525" y="362"/>
                    </a:cubicBezTo>
                    <a:cubicBezTo>
                      <a:pt x="1170" y="757"/>
                      <a:pt x="1892" y="1195"/>
                      <a:pt x="2657" y="1668"/>
                    </a:cubicBezTo>
                    <a:cubicBezTo>
                      <a:pt x="4669" y="2898"/>
                      <a:pt x="6964" y="4316"/>
                      <a:pt x="8829" y="5502"/>
                    </a:cubicBezTo>
                    <a:cubicBezTo>
                      <a:pt x="10084" y="6319"/>
                      <a:pt x="11133" y="7024"/>
                      <a:pt x="11769" y="7496"/>
                    </a:cubicBezTo>
                    <a:cubicBezTo>
                      <a:pt x="12027" y="7686"/>
                      <a:pt x="12207" y="7840"/>
                      <a:pt x="12311" y="7952"/>
                    </a:cubicBezTo>
                    <a:cubicBezTo>
                      <a:pt x="12371" y="8004"/>
                      <a:pt x="12414" y="8038"/>
                      <a:pt x="12405" y="8072"/>
                    </a:cubicBezTo>
                    <a:cubicBezTo>
                      <a:pt x="12405" y="8090"/>
                      <a:pt x="12414" y="8098"/>
                      <a:pt x="12422" y="8098"/>
                    </a:cubicBezTo>
                    <a:cubicBezTo>
                      <a:pt x="12440" y="8098"/>
                      <a:pt x="12448" y="8090"/>
                      <a:pt x="12448" y="8081"/>
                    </a:cubicBezTo>
                    <a:cubicBezTo>
                      <a:pt x="12457" y="8047"/>
                      <a:pt x="12431" y="7986"/>
                      <a:pt x="12362" y="7909"/>
                    </a:cubicBezTo>
                    <a:cubicBezTo>
                      <a:pt x="12268" y="7797"/>
                      <a:pt x="12078" y="7634"/>
                      <a:pt x="11821" y="7436"/>
                    </a:cubicBezTo>
                    <a:cubicBezTo>
                      <a:pt x="11193" y="6955"/>
                      <a:pt x="10136" y="6233"/>
                      <a:pt x="8881" y="5425"/>
                    </a:cubicBezTo>
                    <a:cubicBezTo>
                      <a:pt x="7024" y="4221"/>
                      <a:pt x="4746" y="2794"/>
                      <a:pt x="2717" y="1565"/>
                    </a:cubicBezTo>
                    <a:cubicBezTo>
                      <a:pt x="1952" y="1101"/>
                      <a:pt x="1221" y="671"/>
                      <a:pt x="577" y="293"/>
                    </a:cubicBezTo>
                    <a:cubicBezTo>
                      <a:pt x="499" y="250"/>
                      <a:pt x="431" y="198"/>
                      <a:pt x="362" y="164"/>
                    </a:cubicBezTo>
                    <a:cubicBezTo>
                      <a:pt x="250" y="104"/>
                      <a:pt x="130" y="52"/>
                      <a:pt x="18" y="1"/>
                    </a:cubicBezTo>
                    <a:lnTo>
                      <a:pt x="1" y="1"/>
                    </a:lnTo>
                    <a:cubicBezTo>
                      <a:pt x="1" y="9"/>
                      <a:pt x="1" y="9"/>
                      <a:pt x="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1496625" y="3228525"/>
                <a:ext cx="260275" cy="73950"/>
              </a:xfrm>
              <a:custGeom>
                <a:avLst/>
                <a:gdLst/>
                <a:ahLst/>
                <a:cxnLst/>
                <a:rect l="l" t="t" r="r" b="b"/>
                <a:pathLst>
                  <a:path w="10411" h="2958" extrusionOk="0">
                    <a:moveTo>
                      <a:pt x="35" y="2949"/>
                    </a:moveTo>
                    <a:cubicBezTo>
                      <a:pt x="61" y="2915"/>
                      <a:pt x="78" y="2897"/>
                      <a:pt x="104" y="2863"/>
                    </a:cubicBezTo>
                    <a:cubicBezTo>
                      <a:pt x="113" y="2854"/>
                      <a:pt x="113" y="2846"/>
                      <a:pt x="121" y="2829"/>
                    </a:cubicBezTo>
                    <a:cubicBezTo>
                      <a:pt x="259" y="2476"/>
                      <a:pt x="551" y="2167"/>
                      <a:pt x="895" y="1883"/>
                    </a:cubicBezTo>
                    <a:cubicBezTo>
                      <a:pt x="1471" y="1436"/>
                      <a:pt x="2210" y="1092"/>
                      <a:pt x="2734" y="895"/>
                    </a:cubicBezTo>
                    <a:cubicBezTo>
                      <a:pt x="3723" y="516"/>
                      <a:pt x="4668" y="336"/>
                      <a:pt x="5743" y="233"/>
                    </a:cubicBezTo>
                    <a:cubicBezTo>
                      <a:pt x="6800" y="138"/>
                      <a:pt x="7987" y="147"/>
                      <a:pt x="9465" y="86"/>
                    </a:cubicBezTo>
                    <a:cubicBezTo>
                      <a:pt x="9757" y="78"/>
                      <a:pt x="10067" y="61"/>
                      <a:pt x="10394" y="44"/>
                    </a:cubicBezTo>
                    <a:cubicBezTo>
                      <a:pt x="10402" y="44"/>
                      <a:pt x="10411" y="35"/>
                      <a:pt x="10411" y="26"/>
                    </a:cubicBezTo>
                    <a:cubicBezTo>
                      <a:pt x="10411" y="26"/>
                      <a:pt x="10402" y="18"/>
                      <a:pt x="10394" y="18"/>
                    </a:cubicBezTo>
                    <a:cubicBezTo>
                      <a:pt x="10067" y="18"/>
                      <a:pt x="9757" y="9"/>
                      <a:pt x="9465" y="9"/>
                    </a:cubicBezTo>
                    <a:cubicBezTo>
                      <a:pt x="7987" y="1"/>
                      <a:pt x="6792" y="18"/>
                      <a:pt x="5726" y="104"/>
                    </a:cubicBezTo>
                    <a:cubicBezTo>
                      <a:pt x="4643" y="190"/>
                      <a:pt x="3689" y="379"/>
                      <a:pt x="2683" y="766"/>
                    </a:cubicBezTo>
                    <a:cubicBezTo>
                      <a:pt x="2150" y="972"/>
                      <a:pt x="1402" y="1324"/>
                      <a:pt x="826" y="1789"/>
                    </a:cubicBezTo>
                    <a:cubicBezTo>
                      <a:pt x="456" y="2081"/>
                      <a:pt x="155" y="2416"/>
                      <a:pt x="18" y="2794"/>
                    </a:cubicBezTo>
                    <a:cubicBezTo>
                      <a:pt x="18" y="2811"/>
                      <a:pt x="9" y="2820"/>
                      <a:pt x="9" y="2837"/>
                    </a:cubicBezTo>
                    <a:cubicBezTo>
                      <a:pt x="1" y="2872"/>
                      <a:pt x="9" y="2906"/>
                      <a:pt x="18" y="2940"/>
                    </a:cubicBezTo>
                    <a:cubicBezTo>
                      <a:pt x="18" y="2949"/>
                      <a:pt x="18" y="2958"/>
                      <a:pt x="18" y="2958"/>
                    </a:cubicBezTo>
                    <a:cubicBezTo>
                      <a:pt x="27" y="2958"/>
                      <a:pt x="35" y="2949"/>
                      <a:pt x="35"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1498775" y="3239050"/>
                <a:ext cx="252125" cy="78675"/>
              </a:xfrm>
              <a:custGeom>
                <a:avLst/>
                <a:gdLst/>
                <a:ahLst/>
                <a:cxnLst/>
                <a:rect l="l" t="t" r="r" b="b"/>
                <a:pathLst>
                  <a:path w="10085" h="3147" extrusionOk="0">
                    <a:moveTo>
                      <a:pt x="44" y="3138"/>
                    </a:moveTo>
                    <a:cubicBezTo>
                      <a:pt x="61" y="3104"/>
                      <a:pt x="87" y="3095"/>
                      <a:pt x="104" y="3061"/>
                    </a:cubicBezTo>
                    <a:cubicBezTo>
                      <a:pt x="112" y="3052"/>
                      <a:pt x="112" y="3035"/>
                      <a:pt x="121" y="3027"/>
                    </a:cubicBezTo>
                    <a:cubicBezTo>
                      <a:pt x="259" y="2674"/>
                      <a:pt x="534" y="2365"/>
                      <a:pt x="878" y="2098"/>
                    </a:cubicBezTo>
                    <a:cubicBezTo>
                      <a:pt x="1436" y="1668"/>
                      <a:pt x="2150" y="1333"/>
                      <a:pt x="2683" y="1135"/>
                    </a:cubicBezTo>
                    <a:cubicBezTo>
                      <a:pt x="3671" y="757"/>
                      <a:pt x="4565" y="525"/>
                      <a:pt x="5571" y="370"/>
                    </a:cubicBezTo>
                    <a:cubicBezTo>
                      <a:pt x="6577" y="224"/>
                      <a:pt x="7703" y="164"/>
                      <a:pt x="9164" y="95"/>
                    </a:cubicBezTo>
                    <a:cubicBezTo>
                      <a:pt x="9457" y="78"/>
                      <a:pt x="9757" y="61"/>
                      <a:pt x="10067" y="44"/>
                    </a:cubicBezTo>
                    <a:cubicBezTo>
                      <a:pt x="10075" y="44"/>
                      <a:pt x="10084" y="35"/>
                      <a:pt x="10084" y="27"/>
                    </a:cubicBezTo>
                    <a:cubicBezTo>
                      <a:pt x="10084" y="18"/>
                      <a:pt x="10075" y="9"/>
                      <a:pt x="10067" y="9"/>
                    </a:cubicBezTo>
                    <a:cubicBezTo>
                      <a:pt x="9757" y="9"/>
                      <a:pt x="9457" y="1"/>
                      <a:pt x="9164" y="1"/>
                    </a:cubicBezTo>
                    <a:cubicBezTo>
                      <a:pt x="7694" y="18"/>
                      <a:pt x="6560" y="87"/>
                      <a:pt x="5554" y="233"/>
                    </a:cubicBezTo>
                    <a:cubicBezTo>
                      <a:pt x="4531" y="379"/>
                      <a:pt x="3628" y="611"/>
                      <a:pt x="2631" y="998"/>
                    </a:cubicBezTo>
                    <a:cubicBezTo>
                      <a:pt x="2090" y="1204"/>
                      <a:pt x="1359" y="1548"/>
                      <a:pt x="800" y="1995"/>
                    </a:cubicBezTo>
                    <a:cubicBezTo>
                      <a:pt x="439" y="2279"/>
                      <a:pt x="147" y="2614"/>
                      <a:pt x="18" y="2984"/>
                    </a:cubicBezTo>
                    <a:cubicBezTo>
                      <a:pt x="18" y="3001"/>
                      <a:pt x="9" y="3009"/>
                      <a:pt x="1" y="3027"/>
                    </a:cubicBezTo>
                    <a:cubicBezTo>
                      <a:pt x="1" y="3070"/>
                      <a:pt x="9" y="3095"/>
                      <a:pt x="18" y="3130"/>
                    </a:cubicBezTo>
                    <a:cubicBezTo>
                      <a:pt x="18" y="3138"/>
                      <a:pt x="18" y="3147"/>
                      <a:pt x="27" y="3147"/>
                    </a:cubicBezTo>
                    <a:cubicBezTo>
                      <a:pt x="27" y="3147"/>
                      <a:pt x="35" y="3147"/>
                      <a:pt x="44" y="31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1502875" y="3247875"/>
                <a:ext cx="242200" cy="77375"/>
              </a:xfrm>
              <a:custGeom>
                <a:avLst/>
                <a:gdLst/>
                <a:ahLst/>
                <a:cxnLst/>
                <a:rect l="l" t="t" r="r" b="b"/>
                <a:pathLst>
                  <a:path w="9688" h="3095" extrusionOk="0">
                    <a:moveTo>
                      <a:pt x="17" y="3086"/>
                    </a:moveTo>
                    <a:cubicBezTo>
                      <a:pt x="52" y="3069"/>
                      <a:pt x="77" y="3069"/>
                      <a:pt x="112" y="3052"/>
                    </a:cubicBezTo>
                    <a:cubicBezTo>
                      <a:pt x="163" y="3009"/>
                      <a:pt x="215" y="2949"/>
                      <a:pt x="258" y="2897"/>
                    </a:cubicBezTo>
                    <a:cubicBezTo>
                      <a:pt x="894" y="2252"/>
                      <a:pt x="1659" y="1823"/>
                      <a:pt x="2613" y="1487"/>
                    </a:cubicBezTo>
                    <a:cubicBezTo>
                      <a:pt x="4075" y="980"/>
                      <a:pt x="5931" y="714"/>
                      <a:pt x="8261" y="310"/>
                    </a:cubicBezTo>
                    <a:cubicBezTo>
                      <a:pt x="8450" y="275"/>
                      <a:pt x="8639" y="249"/>
                      <a:pt x="8828" y="215"/>
                    </a:cubicBezTo>
                    <a:cubicBezTo>
                      <a:pt x="9112" y="155"/>
                      <a:pt x="9387" y="95"/>
                      <a:pt x="9679" y="35"/>
                    </a:cubicBezTo>
                    <a:cubicBezTo>
                      <a:pt x="9688" y="35"/>
                      <a:pt x="9688" y="26"/>
                      <a:pt x="9688" y="17"/>
                    </a:cubicBezTo>
                    <a:cubicBezTo>
                      <a:pt x="9688" y="9"/>
                      <a:pt x="9688" y="0"/>
                      <a:pt x="9679" y="9"/>
                    </a:cubicBezTo>
                    <a:cubicBezTo>
                      <a:pt x="9387" y="52"/>
                      <a:pt x="9095" y="86"/>
                      <a:pt x="8820" y="129"/>
                    </a:cubicBezTo>
                    <a:cubicBezTo>
                      <a:pt x="8622" y="164"/>
                      <a:pt x="8433" y="189"/>
                      <a:pt x="8244" y="224"/>
                    </a:cubicBezTo>
                    <a:cubicBezTo>
                      <a:pt x="5906" y="593"/>
                      <a:pt x="4032" y="851"/>
                      <a:pt x="2562" y="1367"/>
                    </a:cubicBezTo>
                    <a:cubicBezTo>
                      <a:pt x="1599" y="1702"/>
                      <a:pt x="799" y="2149"/>
                      <a:pt x="181" y="2820"/>
                    </a:cubicBezTo>
                    <a:cubicBezTo>
                      <a:pt x="129" y="2871"/>
                      <a:pt x="69" y="2914"/>
                      <a:pt x="34" y="2983"/>
                    </a:cubicBezTo>
                    <a:cubicBezTo>
                      <a:pt x="17" y="3017"/>
                      <a:pt x="17" y="3052"/>
                      <a:pt x="9" y="3078"/>
                    </a:cubicBezTo>
                    <a:cubicBezTo>
                      <a:pt x="0" y="3086"/>
                      <a:pt x="0" y="3095"/>
                      <a:pt x="9" y="3095"/>
                    </a:cubicBezTo>
                    <a:cubicBezTo>
                      <a:pt x="9" y="3095"/>
                      <a:pt x="17" y="3095"/>
                      <a:pt x="17" y="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916600" y="3163625"/>
                <a:ext cx="586925" cy="214075"/>
              </a:xfrm>
              <a:custGeom>
                <a:avLst/>
                <a:gdLst/>
                <a:ahLst/>
                <a:cxnLst/>
                <a:rect l="l" t="t" r="r" b="b"/>
                <a:pathLst>
                  <a:path w="23477" h="8563" extrusionOk="0">
                    <a:moveTo>
                      <a:pt x="23477" y="6448"/>
                    </a:moveTo>
                    <a:cubicBezTo>
                      <a:pt x="23425" y="6362"/>
                      <a:pt x="23391" y="6276"/>
                      <a:pt x="23374" y="6190"/>
                    </a:cubicBezTo>
                    <a:cubicBezTo>
                      <a:pt x="23314" y="5932"/>
                      <a:pt x="23374" y="5708"/>
                      <a:pt x="23288" y="5528"/>
                    </a:cubicBezTo>
                    <a:cubicBezTo>
                      <a:pt x="22927" y="4754"/>
                      <a:pt x="21663" y="4763"/>
                      <a:pt x="20142" y="5167"/>
                    </a:cubicBezTo>
                    <a:cubicBezTo>
                      <a:pt x="19445" y="5356"/>
                      <a:pt x="18689" y="5631"/>
                      <a:pt x="17941" y="5940"/>
                    </a:cubicBezTo>
                    <a:cubicBezTo>
                      <a:pt x="15680" y="6877"/>
                      <a:pt x="13497" y="8115"/>
                      <a:pt x="13127" y="8330"/>
                    </a:cubicBezTo>
                    <a:cubicBezTo>
                      <a:pt x="12414" y="7875"/>
                      <a:pt x="4548" y="2837"/>
                      <a:pt x="1367" y="834"/>
                    </a:cubicBezTo>
                    <a:cubicBezTo>
                      <a:pt x="551" y="319"/>
                      <a:pt x="44" y="9"/>
                      <a:pt x="44" y="9"/>
                    </a:cubicBezTo>
                    <a:cubicBezTo>
                      <a:pt x="26" y="0"/>
                      <a:pt x="18" y="9"/>
                      <a:pt x="1" y="18"/>
                    </a:cubicBezTo>
                    <a:cubicBezTo>
                      <a:pt x="1" y="35"/>
                      <a:pt x="1" y="52"/>
                      <a:pt x="9" y="52"/>
                    </a:cubicBezTo>
                    <a:cubicBezTo>
                      <a:pt x="9" y="52"/>
                      <a:pt x="508" y="387"/>
                      <a:pt x="1307" y="920"/>
                    </a:cubicBezTo>
                    <a:cubicBezTo>
                      <a:pt x="4608" y="3087"/>
                      <a:pt x="13067" y="8537"/>
                      <a:pt x="13067" y="8537"/>
                    </a:cubicBezTo>
                    <a:cubicBezTo>
                      <a:pt x="13093" y="8554"/>
                      <a:pt x="13136" y="8562"/>
                      <a:pt x="13170" y="8537"/>
                    </a:cubicBezTo>
                    <a:cubicBezTo>
                      <a:pt x="13170" y="8537"/>
                      <a:pt x="17210" y="6267"/>
                      <a:pt x="20202" y="5382"/>
                    </a:cubicBezTo>
                    <a:cubicBezTo>
                      <a:pt x="21646" y="4952"/>
                      <a:pt x="22849" y="4832"/>
                      <a:pt x="23228" y="5562"/>
                    </a:cubicBezTo>
                    <a:cubicBezTo>
                      <a:pt x="23314" y="5734"/>
                      <a:pt x="23271" y="5949"/>
                      <a:pt x="23339" y="6207"/>
                    </a:cubicBezTo>
                    <a:cubicBezTo>
                      <a:pt x="23356" y="6284"/>
                      <a:pt x="23391" y="6379"/>
                      <a:pt x="23451" y="6465"/>
                    </a:cubicBezTo>
                    <a:cubicBezTo>
                      <a:pt x="23451" y="6473"/>
                      <a:pt x="23460" y="6473"/>
                      <a:pt x="23468" y="6465"/>
                    </a:cubicBezTo>
                    <a:cubicBezTo>
                      <a:pt x="23477" y="6456"/>
                      <a:pt x="23477" y="6448"/>
                      <a:pt x="23477" y="6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906075" y="3181250"/>
                <a:ext cx="597450" cy="214700"/>
              </a:xfrm>
              <a:custGeom>
                <a:avLst/>
                <a:gdLst/>
                <a:ahLst/>
                <a:cxnLst/>
                <a:rect l="l" t="t" r="r" b="b"/>
                <a:pathLst>
                  <a:path w="23898" h="8588" extrusionOk="0">
                    <a:moveTo>
                      <a:pt x="23898" y="5743"/>
                    </a:moveTo>
                    <a:cubicBezTo>
                      <a:pt x="23726" y="4840"/>
                      <a:pt x="22393" y="4831"/>
                      <a:pt x="20734" y="5244"/>
                    </a:cubicBezTo>
                    <a:cubicBezTo>
                      <a:pt x="20236" y="5373"/>
                      <a:pt x="19711" y="5536"/>
                      <a:pt x="19179" y="5725"/>
                    </a:cubicBezTo>
                    <a:cubicBezTo>
                      <a:pt x="16548" y="6654"/>
                      <a:pt x="13729" y="8141"/>
                      <a:pt x="13316" y="8364"/>
                    </a:cubicBezTo>
                    <a:cubicBezTo>
                      <a:pt x="12602" y="7909"/>
                      <a:pt x="4617" y="2846"/>
                      <a:pt x="1376" y="834"/>
                    </a:cubicBezTo>
                    <a:cubicBezTo>
                      <a:pt x="559" y="318"/>
                      <a:pt x="35" y="9"/>
                      <a:pt x="35" y="9"/>
                    </a:cubicBezTo>
                    <a:cubicBezTo>
                      <a:pt x="26" y="0"/>
                      <a:pt x="9" y="9"/>
                      <a:pt x="0" y="18"/>
                    </a:cubicBezTo>
                    <a:cubicBezTo>
                      <a:pt x="0" y="35"/>
                      <a:pt x="0" y="43"/>
                      <a:pt x="9" y="52"/>
                    </a:cubicBezTo>
                    <a:cubicBezTo>
                      <a:pt x="9" y="52"/>
                      <a:pt x="508" y="387"/>
                      <a:pt x="1324" y="920"/>
                    </a:cubicBezTo>
                    <a:cubicBezTo>
                      <a:pt x="4677" y="3086"/>
                      <a:pt x="13256" y="8562"/>
                      <a:pt x="13256" y="8562"/>
                    </a:cubicBezTo>
                    <a:cubicBezTo>
                      <a:pt x="13282" y="8579"/>
                      <a:pt x="13325" y="8588"/>
                      <a:pt x="13359" y="8562"/>
                    </a:cubicBezTo>
                    <a:cubicBezTo>
                      <a:pt x="13359" y="8562"/>
                      <a:pt x="16428" y="6963"/>
                      <a:pt x="19256" y="5923"/>
                    </a:cubicBezTo>
                    <a:cubicBezTo>
                      <a:pt x="19780" y="5734"/>
                      <a:pt x="20296" y="5562"/>
                      <a:pt x="20786" y="5416"/>
                    </a:cubicBezTo>
                    <a:cubicBezTo>
                      <a:pt x="22385" y="4960"/>
                      <a:pt x="23657" y="4866"/>
                      <a:pt x="23872" y="5734"/>
                    </a:cubicBezTo>
                    <a:cubicBezTo>
                      <a:pt x="23872" y="5743"/>
                      <a:pt x="23881" y="5743"/>
                      <a:pt x="23881" y="5743"/>
                    </a:cubicBezTo>
                    <a:cubicBezTo>
                      <a:pt x="23889" y="5760"/>
                      <a:pt x="23898" y="5751"/>
                      <a:pt x="23898" y="57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9"/>
              <p:cNvSpPr/>
              <p:nvPr/>
            </p:nvSpPr>
            <p:spPr>
              <a:xfrm>
                <a:off x="905850" y="3193275"/>
                <a:ext cx="597675" cy="219450"/>
              </a:xfrm>
              <a:custGeom>
                <a:avLst/>
                <a:gdLst/>
                <a:ahLst/>
                <a:cxnLst/>
                <a:rect l="l" t="t" r="r" b="b"/>
                <a:pathLst>
                  <a:path w="23907" h="8778" extrusionOk="0">
                    <a:moveTo>
                      <a:pt x="23898" y="5253"/>
                    </a:moveTo>
                    <a:cubicBezTo>
                      <a:pt x="23683" y="5081"/>
                      <a:pt x="23365" y="5012"/>
                      <a:pt x="22918" y="5055"/>
                    </a:cubicBezTo>
                    <a:cubicBezTo>
                      <a:pt x="22368" y="5098"/>
                      <a:pt x="21629" y="5296"/>
                      <a:pt x="20614" y="5614"/>
                    </a:cubicBezTo>
                    <a:cubicBezTo>
                      <a:pt x="20219" y="5752"/>
                      <a:pt x="19789" y="5889"/>
                      <a:pt x="19359" y="6044"/>
                    </a:cubicBezTo>
                    <a:cubicBezTo>
                      <a:pt x="18749" y="6250"/>
                      <a:pt x="18122" y="6499"/>
                      <a:pt x="17503" y="6740"/>
                    </a:cubicBezTo>
                    <a:cubicBezTo>
                      <a:pt x="15311" y="7583"/>
                      <a:pt x="13282" y="8416"/>
                      <a:pt x="12947" y="8563"/>
                    </a:cubicBezTo>
                    <a:cubicBezTo>
                      <a:pt x="12276" y="8116"/>
                      <a:pt x="4497" y="2923"/>
                      <a:pt x="1350" y="852"/>
                    </a:cubicBezTo>
                    <a:cubicBezTo>
                      <a:pt x="551" y="327"/>
                      <a:pt x="44" y="9"/>
                      <a:pt x="44" y="9"/>
                    </a:cubicBezTo>
                    <a:cubicBezTo>
                      <a:pt x="35" y="1"/>
                      <a:pt x="18" y="1"/>
                      <a:pt x="9" y="18"/>
                    </a:cubicBezTo>
                    <a:cubicBezTo>
                      <a:pt x="1" y="27"/>
                      <a:pt x="9" y="44"/>
                      <a:pt x="18" y="52"/>
                    </a:cubicBezTo>
                    <a:cubicBezTo>
                      <a:pt x="18" y="52"/>
                      <a:pt x="499" y="396"/>
                      <a:pt x="1299" y="938"/>
                    </a:cubicBezTo>
                    <a:cubicBezTo>
                      <a:pt x="4540" y="3156"/>
                      <a:pt x="12869" y="8752"/>
                      <a:pt x="12869" y="8752"/>
                    </a:cubicBezTo>
                    <a:cubicBezTo>
                      <a:pt x="12904" y="8769"/>
                      <a:pt x="12938" y="8777"/>
                      <a:pt x="12964" y="8760"/>
                    </a:cubicBezTo>
                    <a:cubicBezTo>
                      <a:pt x="12964" y="8760"/>
                      <a:pt x="14726" y="8047"/>
                      <a:pt x="16806" y="7247"/>
                    </a:cubicBezTo>
                    <a:cubicBezTo>
                      <a:pt x="17692" y="6904"/>
                      <a:pt x="18629" y="6551"/>
                      <a:pt x="19514" y="6233"/>
                    </a:cubicBezTo>
                    <a:cubicBezTo>
                      <a:pt x="19918" y="6087"/>
                      <a:pt x="20305" y="5932"/>
                      <a:pt x="20675" y="5795"/>
                    </a:cubicBezTo>
                    <a:cubicBezTo>
                      <a:pt x="21655" y="5434"/>
                      <a:pt x="22385" y="5193"/>
                      <a:pt x="22927" y="5116"/>
                    </a:cubicBezTo>
                    <a:cubicBezTo>
                      <a:pt x="23357" y="5064"/>
                      <a:pt x="23658" y="5098"/>
                      <a:pt x="23881" y="5270"/>
                    </a:cubicBezTo>
                    <a:lnTo>
                      <a:pt x="23898" y="5270"/>
                    </a:lnTo>
                    <a:cubicBezTo>
                      <a:pt x="23907" y="5262"/>
                      <a:pt x="23907" y="5262"/>
                      <a:pt x="23898" y="5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9"/>
              <p:cNvSpPr/>
              <p:nvPr/>
            </p:nvSpPr>
            <p:spPr>
              <a:xfrm>
                <a:off x="971200" y="3101725"/>
                <a:ext cx="220500" cy="79750"/>
              </a:xfrm>
              <a:custGeom>
                <a:avLst/>
                <a:gdLst/>
                <a:ahLst/>
                <a:cxnLst/>
                <a:rect l="l" t="t" r="r" b="b"/>
                <a:pathLst>
                  <a:path w="8820" h="3190" extrusionOk="0">
                    <a:moveTo>
                      <a:pt x="8811" y="439"/>
                    </a:moveTo>
                    <a:cubicBezTo>
                      <a:pt x="8811" y="405"/>
                      <a:pt x="8811" y="396"/>
                      <a:pt x="8803" y="370"/>
                    </a:cubicBezTo>
                    <a:cubicBezTo>
                      <a:pt x="8717" y="233"/>
                      <a:pt x="8536" y="173"/>
                      <a:pt x="8390" y="95"/>
                    </a:cubicBezTo>
                    <a:cubicBezTo>
                      <a:pt x="8252" y="9"/>
                      <a:pt x="8149" y="1"/>
                      <a:pt x="8063" y="27"/>
                    </a:cubicBezTo>
                    <a:cubicBezTo>
                      <a:pt x="7909" y="70"/>
                      <a:pt x="7840" y="250"/>
                      <a:pt x="7762" y="439"/>
                    </a:cubicBezTo>
                    <a:cubicBezTo>
                      <a:pt x="7685" y="602"/>
                      <a:pt x="7590" y="774"/>
                      <a:pt x="7324" y="740"/>
                    </a:cubicBezTo>
                    <a:cubicBezTo>
                      <a:pt x="7075" y="706"/>
                      <a:pt x="6817" y="448"/>
                      <a:pt x="6550" y="327"/>
                    </a:cubicBezTo>
                    <a:cubicBezTo>
                      <a:pt x="6413" y="267"/>
                      <a:pt x="6267" y="241"/>
                      <a:pt x="6121" y="284"/>
                    </a:cubicBezTo>
                    <a:cubicBezTo>
                      <a:pt x="5949" y="336"/>
                      <a:pt x="5906" y="456"/>
                      <a:pt x="5897" y="611"/>
                    </a:cubicBezTo>
                    <a:cubicBezTo>
                      <a:pt x="5897" y="723"/>
                      <a:pt x="5923" y="852"/>
                      <a:pt x="5888" y="946"/>
                    </a:cubicBezTo>
                    <a:cubicBezTo>
                      <a:pt x="5871" y="1007"/>
                      <a:pt x="5820" y="1050"/>
                      <a:pt x="5699" y="1050"/>
                    </a:cubicBezTo>
                    <a:cubicBezTo>
                      <a:pt x="5407" y="1058"/>
                      <a:pt x="5141" y="757"/>
                      <a:pt x="4857" y="654"/>
                    </a:cubicBezTo>
                    <a:cubicBezTo>
                      <a:pt x="4711" y="611"/>
                      <a:pt x="4565" y="602"/>
                      <a:pt x="4410" y="671"/>
                    </a:cubicBezTo>
                    <a:cubicBezTo>
                      <a:pt x="4333" y="714"/>
                      <a:pt x="4281" y="766"/>
                      <a:pt x="4255" y="817"/>
                    </a:cubicBezTo>
                    <a:cubicBezTo>
                      <a:pt x="4186" y="938"/>
                      <a:pt x="4204" y="1084"/>
                      <a:pt x="4204" y="1204"/>
                    </a:cubicBezTo>
                    <a:cubicBezTo>
                      <a:pt x="4212" y="1307"/>
                      <a:pt x="4204" y="1411"/>
                      <a:pt x="4083" y="1445"/>
                    </a:cubicBezTo>
                    <a:cubicBezTo>
                      <a:pt x="3757" y="1548"/>
                      <a:pt x="3464" y="1282"/>
                      <a:pt x="3163" y="1239"/>
                    </a:cubicBezTo>
                    <a:cubicBezTo>
                      <a:pt x="3017" y="1213"/>
                      <a:pt x="2871" y="1230"/>
                      <a:pt x="2716" y="1333"/>
                    </a:cubicBezTo>
                    <a:cubicBezTo>
                      <a:pt x="2613" y="1411"/>
                      <a:pt x="2588" y="1497"/>
                      <a:pt x="2596" y="1600"/>
                    </a:cubicBezTo>
                    <a:cubicBezTo>
                      <a:pt x="2605" y="1711"/>
                      <a:pt x="2665" y="1832"/>
                      <a:pt x="2699" y="1944"/>
                    </a:cubicBezTo>
                    <a:cubicBezTo>
                      <a:pt x="2716" y="2004"/>
                      <a:pt x="2742" y="2055"/>
                      <a:pt x="2691" y="2090"/>
                    </a:cubicBezTo>
                    <a:cubicBezTo>
                      <a:pt x="2398" y="2262"/>
                      <a:pt x="1857" y="1901"/>
                      <a:pt x="1487" y="1918"/>
                    </a:cubicBezTo>
                    <a:cubicBezTo>
                      <a:pt x="1367" y="1926"/>
                      <a:pt x="1255" y="1961"/>
                      <a:pt x="1178" y="2064"/>
                    </a:cubicBezTo>
                    <a:cubicBezTo>
                      <a:pt x="1135" y="2115"/>
                      <a:pt x="1118" y="2176"/>
                      <a:pt x="1126" y="2244"/>
                    </a:cubicBezTo>
                    <a:cubicBezTo>
                      <a:pt x="1143" y="2356"/>
                      <a:pt x="1246" y="2468"/>
                      <a:pt x="1315" y="2588"/>
                    </a:cubicBezTo>
                    <a:cubicBezTo>
                      <a:pt x="1367" y="2648"/>
                      <a:pt x="1401" y="2709"/>
                      <a:pt x="1375" y="2769"/>
                    </a:cubicBezTo>
                    <a:cubicBezTo>
                      <a:pt x="1341" y="2855"/>
                      <a:pt x="1229" y="2872"/>
                      <a:pt x="1100" y="2880"/>
                    </a:cubicBezTo>
                    <a:cubicBezTo>
                      <a:pt x="817" y="2889"/>
                      <a:pt x="421" y="2803"/>
                      <a:pt x="206" y="2872"/>
                    </a:cubicBezTo>
                    <a:cubicBezTo>
                      <a:pt x="77" y="2915"/>
                      <a:pt x="0" y="2984"/>
                      <a:pt x="9" y="3147"/>
                    </a:cubicBezTo>
                    <a:cubicBezTo>
                      <a:pt x="9" y="3173"/>
                      <a:pt x="34" y="3190"/>
                      <a:pt x="52" y="3190"/>
                    </a:cubicBezTo>
                    <a:cubicBezTo>
                      <a:pt x="77" y="3190"/>
                      <a:pt x="95" y="3164"/>
                      <a:pt x="95" y="3147"/>
                    </a:cubicBezTo>
                    <a:cubicBezTo>
                      <a:pt x="95" y="3044"/>
                      <a:pt x="146" y="2984"/>
                      <a:pt x="232" y="2958"/>
                    </a:cubicBezTo>
                    <a:cubicBezTo>
                      <a:pt x="447" y="2898"/>
                      <a:pt x="825" y="2992"/>
                      <a:pt x="1100" y="2984"/>
                    </a:cubicBezTo>
                    <a:cubicBezTo>
                      <a:pt x="1289" y="2984"/>
                      <a:pt x="1427" y="2941"/>
                      <a:pt x="1479" y="2812"/>
                    </a:cubicBezTo>
                    <a:cubicBezTo>
                      <a:pt x="1513" y="2726"/>
                      <a:pt x="1479" y="2631"/>
                      <a:pt x="1410" y="2537"/>
                    </a:cubicBezTo>
                    <a:cubicBezTo>
                      <a:pt x="1341" y="2442"/>
                      <a:pt x="1255" y="2339"/>
                      <a:pt x="1229" y="2236"/>
                    </a:cubicBezTo>
                    <a:cubicBezTo>
                      <a:pt x="1221" y="2193"/>
                      <a:pt x="1221" y="2158"/>
                      <a:pt x="1246" y="2115"/>
                    </a:cubicBezTo>
                    <a:cubicBezTo>
                      <a:pt x="1307" y="2038"/>
                      <a:pt x="1393" y="2004"/>
                      <a:pt x="1487" y="2004"/>
                    </a:cubicBezTo>
                    <a:cubicBezTo>
                      <a:pt x="1874" y="1986"/>
                      <a:pt x="2424" y="2365"/>
                      <a:pt x="2742" y="2184"/>
                    </a:cubicBezTo>
                    <a:cubicBezTo>
                      <a:pt x="2785" y="2158"/>
                      <a:pt x="2802" y="2124"/>
                      <a:pt x="2820" y="2090"/>
                    </a:cubicBezTo>
                    <a:cubicBezTo>
                      <a:pt x="2837" y="2004"/>
                      <a:pt x="2785" y="1892"/>
                      <a:pt x="2751" y="1772"/>
                    </a:cubicBezTo>
                    <a:cubicBezTo>
                      <a:pt x="2699" y="1643"/>
                      <a:pt x="2656" y="1514"/>
                      <a:pt x="2777" y="1436"/>
                    </a:cubicBezTo>
                    <a:cubicBezTo>
                      <a:pt x="2906" y="1342"/>
                      <a:pt x="3026" y="1333"/>
                      <a:pt x="3146" y="1350"/>
                    </a:cubicBezTo>
                    <a:cubicBezTo>
                      <a:pt x="3464" y="1402"/>
                      <a:pt x="3774" y="1660"/>
                      <a:pt x="4118" y="1548"/>
                    </a:cubicBezTo>
                    <a:cubicBezTo>
                      <a:pt x="4204" y="1514"/>
                      <a:pt x="4255" y="1462"/>
                      <a:pt x="4290" y="1411"/>
                    </a:cubicBezTo>
                    <a:cubicBezTo>
                      <a:pt x="4324" y="1316"/>
                      <a:pt x="4315" y="1213"/>
                      <a:pt x="4315" y="1101"/>
                    </a:cubicBezTo>
                    <a:cubicBezTo>
                      <a:pt x="4307" y="972"/>
                      <a:pt x="4315" y="852"/>
                      <a:pt x="4461" y="783"/>
                    </a:cubicBezTo>
                    <a:cubicBezTo>
                      <a:pt x="4582" y="731"/>
                      <a:pt x="4702" y="740"/>
                      <a:pt x="4814" y="783"/>
                    </a:cubicBezTo>
                    <a:cubicBezTo>
                      <a:pt x="5115" y="886"/>
                      <a:pt x="5398" y="1170"/>
                      <a:pt x="5708" y="1161"/>
                    </a:cubicBezTo>
                    <a:cubicBezTo>
                      <a:pt x="5820" y="1161"/>
                      <a:pt x="5888" y="1127"/>
                      <a:pt x="5931" y="1084"/>
                    </a:cubicBezTo>
                    <a:cubicBezTo>
                      <a:pt x="6026" y="989"/>
                      <a:pt x="6009" y="817"/>
                      <a:pt x="6017" y="663"/>
                    </a:cubicBezTo>
                    <a:cubicBezTo>
                      <a:pt x="6017" y="551"/>
                      <a:pt x="6026" y="448"/>
                      <a:pt x="6164" y="413"/>
                    </a:cubicBezTo>
                    <a:cubicBezTo>
                      <a:pt x="6267" y="379"/>
                      <a:pt x="6378" y="413"/>
                      <a:pt x="6482" y="465"/>
                    </a:cubicBezTo>
                    <a:cubicBezTo>
                      <a:pt x="6757" y="602"/>
                      <a:pt x="7040" y="869"/>
                      <a:pt x="7298" y="912"/>
                    </a:cubicBezTo>
                    <a:cubicBezTo>
                      <a:pt x="7668" y="955"/>
                      <a:pt x="7805" y="740"/>
                      <a:pt x="7909" y="517"/>
                    </a:cubicBezTo>
                    <a:cubicBezTo>
                      <a:pt x="7969" y="379"/>
                      <a:pt x="7995" y="233"/>
                      <a:pt x="8106" y="198"/>
                    </a:cubicBezTo>
                    <a:cubicBezTo>
                      <a:pt x="8158" y="181"/>
                      <a:pt x="8227" y="190"/>
                      <a:pt x="8321" y="241"/>
                    </a:cubicBezTo>
                    <a:cubicBezTo>
                      <a:pt x="8459" y="302"/>
                      <a:pt x="8570" y="439"/>
                      <a:pt x="8725" y="482"/>
                    </a:cubicBezTo>
                    <a:cubicBezTo>
                      <a:pt x="8751" y="491"/>
                      <a:pt x="8760" y="482"/>
                      <a:pt x="8785" y="474"/>
                    </a:cubicBezTo>
                    <a:lnTo>
                      <a:pt x="8811" y="474"/>
                    </a:lnTo>
                    <a:cubicBezTo>
                      <a:pt x="8820" y="448"/>
                      <a:pt x="8820" y="448"/>
                      <a:pt x="8811"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9"/>
              <p:cNvSpPr/>
              <p:nvPr/>
            </p:nvSpPr>
            <p:spPr>
              <a:xfrm>
                <a:off x="1048350" y="3132250"/>
                <a:ext cx="179900" cy="87050"/>
              </a:xfrm>
              <a:custGeom>
                <a:avLst/>
                <a:gdLst/>
                <a:ahLst/>
                <a:cxnLst/>
                <a:rect l="l" t="t" r="r" b="b"/>
                <a:pathLst>
                  <a:path w="7196" h="3482" extrusionOk="0">
                    <a:moveTo>
                      <a:pt x="2734" y="2055"/>
                    </a:moveTo>
                    <a:cubicBezTo>
                      <a:pt x="2639" y="2115"/>
                      <a:pt x="2527" y="2132"/>
                      <a:pt x="2407" y="2132"/>
                    </a:cubicBezTo>
                    <a:cubicBezTo>
                      <a:pt x="2089" y="2141"/>
                      <a:pt x="1719" y="2046"/>
                      <a:pt x="1444" y="2081"/>
                    </a:cubicBezTo>
                    <a:cubicBezTo>
                      <a:pt x="1143" y="2132"/>
                      <a:pt x="1049" y="2253"/>
                      <a:pt x="1023" y="2390"/>
                    </a:cubicBezTo>
                    <a:cubicBezTo>
                      <a:pt x="989" y="2588"/>
                      <a:pt x="1152" y="2872"/>
                      <a:pt x="1152" y="3112"/>
                    </a:cubicBezTo>
                    <a:cubicBezTo>
                      <a:pt x="1152" y="3121"/>
                      <a:pt x="1143" y="3121"/>
                      <a:pt x="1135" y="3129"/>
                    </a:cubicBezTo>
                    <a:cubicBezTo>
                      <a:pt x="1109" y="3138"/>
                      <a:pt x="1083" y="3138"/>
                      <a:pt x="1049" y="3147"/>
                    </a:cubicBezTo>
                    <a:cubicBezTo>
                      <a:pt x="808" y="3155"/>
                      <a:pt x="387" y="3069"/>
                      <a:pt x="172" y="3172"/>
                    </a:cubicBezTo>
                    <a:cubicBezTo>
                      <a:pt x="69" y="3215"/>
                      <a:pt x="0" y="3301"/>
                      <a:pt x="0" y="3430"/>
                    </a:cubicBezTo>
                    <a:cubicBezTo>
                      <a:pt x="0" y="3456"/>
                      <a:pt x="26" y="3482"/>
                      <a:pt x="52" y="3482"/>
                    </a:cubicBezTo>
                    <a:cubicBezTo>
                      <a:pt x="77" y="3482"/>
                      <a:pt x="95" y="3465"/>
                      <a:pt x="95" y="3439"/>
                    </a:cubicBezTo>
                    <a:cubicBezTo>
                      <a:pt x="103" y="3362"/>
                      <a:pt x="155" y="3319"/>
                      <a:pt x="224" y="3284"/>
                    </a:cubicBezTo>
                    <a:cubicBezTo>
                      <a:pt x="438" y="3207"/>
                      <a:pt x="825" y="3284"/>
                      <a:pt x="1049" y="3276"/>
                    </a:cubicBezTo>
                    <a:cubicBezTo>
                      <a:pt x="1204" y="3276"/>
                      <a:pt x="1290" y="3215"/>
                      <a:pt x="1290" y="3129"/>
                    </a:cubicBezTo>
                    <a:cubicBezTo>
                      <a:pt x="1290" y="2880"/>
                      <a:pt x="1135" y="2622"/>
                      <a:pt x="1161" y="2425"/>
                    </a:cubicBezTo>
                    <a:cubicBezTo>
                      <a:pt x="1178" y="2330"/>
                      <a:pt x="1264" y="2253"/>
                      <a:pt x="1479" y="2218"/>
                    </a:cubicBezTo>
                    <a:cubicBezTo>
                      <a:pt x="1745" y="2184"/>
                      <a:pt x="2106" y="2278"/>
                      <a:pt x="2416" y="2270"/>
                    </a:cubicBezTo>
                    <a:cubicBezTo>
                      <a:pt x="2579" y="2270"/>
                      <a:pt x="2725" y="2235"/>
                      <a:pt x="2845" y="2158"/>
                    </a:cubicBezTo>
                    <a:cubicBezTo>
                      <a:pt x="2854" y="2141"/>
                      <a:pt x="2880" y="2107"/>
                      <a:pt x="2871" y="2046"/>
                    </a:cubicBezTo>
                    <a:cubicBezTo>
                      <a:pt x="2845" y="1960"/>
                      <a:pt x="2785" y="1797"/>
                      <a:pt x="2785" y="1642"/>
                    </a:cubicBezTo>
                    <a:cubicBezTo>
                      <a:pt x="2785" y="1548"/>
                      <a:pt x="2811" y="1470"/>
                      <a:pt x="2888" y="1419"/>
                    </a:cubicBezTo>
                    <a:cubicBezTo>
                      <a:pt x="3043" y="1324"/>
                      <a:pt x="3189" y="1324"/>
                      <a:pt x="3344" y="1384"/>
                    </a:cubicBezTo>
                    <a:cubicBezTo>
                      <a:pt x="3731" y="1513"/>
                      <a:pt x="4118" y="1892"/>
                      <a:pt x="4530" y="1823"/>
                    </a:cubicBezTo>
                    <a:cubicBezTo>
                      <a:pt x="4659" y="1797"/>
                      <a:pt x="4728" y="1745"/>
                      <a:pt x="4754" y="1685"/>
                    </a:cubicBezTo>
                    <a:cubicBezTo>
                      <a:pt x="4805" y="1582"/>
                      <a:pt x="4762" y="1436"/>
                      <a:pt x="4711" y="1290"/>
                    </a:cubicBezTo>
                    <a:cubicBezTo>
                      <a:pt x="4659" y="1144"/>
                      <a:pt x="4599" y="980"/>
                      <a:pt x="4754" y="877"/>
                    </a:cubicBezTo>
                    <a:cubicBezTo>
                      <a:pt x="4857" y="800"/>
                      <a:pt x="4969" y="800"/>
                      <a:pt x="5063" y="817"/>
                    </a:cubicBezTo>
                    <a:cubicBezTo>
                      <a:pt x="5338" y="886"/>
                      <a:pt x="5613" y="1118"/>
                      <a:pt x="5897" y="1109"/>
                    </a:cubicBezTo>
                    <a:cubicBezTo>
                      <a:pt x="6172" y="1101"/>
                      <a:pt x="6293" y="886"/>
                      <a:pt x="6387" y="662"/>
                    </a:cubicBezTo>
                    <a:cubicBezTo>
                      <a:pt x="6473" y="447"/>
                      <a:pt x="6516" y="215"/>
                      <a:pt x="6679" y="147"/>
                    </a:cubicBezTo>
                    <a:cubicBezTo>
                      <a:pt x="6774" y="104"/>
                      <a:pt x="6894" y="147"/>
                      <a:pt x="7101" y="258"/>
                    </a:cubicBezTo>
                    <a:cubicBezTo>
                      <a:pt x="7109" y="267"/>
                      <a:pt x="7118" y="284"/>
                      <a:pt x="7135" y="276"/>
                    </a:cubicBezTo>
                    <a:cubicBezTo>
                      <a:pt x="7169" y="276"/>
                      <a:pt x="7135" y="276"/>
                      <a:pt x="7161" y="258"/>
                    </a:cubicBezTo>
                    <a:lnTo>
                      <a:pt x="7178" y="258"/>
                    </a:lnTo>
                    <a:cubicBezTo>
                      <a:pt x="7187" y="250"/>
                      <a:pt x="7187" y="241"/>
                      <a:pt x="7178" y="241"/>
                    </a:cubicBezTo>
                    <a:cubicBezTo>
                      <a:pt x="7187" y="215"/>
                      <a:pt x="7195" y="241"/>
                      <a:pt x="7187" y="215"/>
                    </a:cubicBezTo>
                    <a:cubicBezTo>
                      <a:pt x="7178" y="198"/>
                      <a:pt x="7161" y="198"/>
                      <a:pt x="7144" y="181"/>
                    </a:cubicBezTo>
                    <a:cubicBezTo>
                      <a:pt x="6920" y="18"/>
                      <a:pt x="6748" y="0"/>
                      <a:pt x="6636" y="52"/>
                    </a:cubicBezTo>
                    <a:cubicBezTo>
                      <a:pt x="6447" y="121"/>
                      <a:pt x="6378" y="387"/>
                      <a:pt x="6284" y="619"/>
                    </a:cubicBezTo>
                    <a:cubicBezTo>
                      <a:pt x="6207" y="808"/>
                      <a:pt x="6112" y="998"/>
                      <a:pt x="5888" y="998"/>
                    </a:cubicBezTo>
                    <a:cubicBezTo>
                      <a:pt x="5613" y="1006"/>
                      <a:pt x="5356" y="765"/>
                      <a:pt x="5089" y="705"/>
                    </a:cubicBezTo>
                    <a:cubicBezTo>
                      <a:pt x="4951" y="671"/>
                      <a:pt x="4823" y="688"/>
                      <a:pt x="4685" y="774"/>
                    </a:cubicBezTo>
                    <a:cubicBezTo>
                      <a:pt x="4504" y="886"/>
                      <a:pt x="4513" y="1058"/>
                      <a:pt x="4565" y="1238"/>
                    </a:cubicBezTo>
                    <a:cubicBezTo>
                      <a:pt x="4608" y="1384"/>
                      <a:pt x="4694" y="1531"/>
                      <a:pt x="4642" y="1625"/>
                    </a:cubicBezTo>
                    <a:cubicBezTo>
                      <a:pt x="4625" y="1668"/>
                      <a:pt x="4582" y="1685"/>
                      <a:pt x="4496" y="1702"/>
                    </a:cubicBezTo>
                    <a:cubicBezTo>
                      <a:pt x="4109" y="1771"/>
                      <a:pt x="3748" y="1384"/>
                      <a:pt x="3387" y="1255"/>
                    </a:cubicBezTo>
                    <a:cubicBezTo>
                      <a:pt x="3198" y="1195"/>
                      <a:pt x="3009" y="1187"/>
                      <a:pt x="2820" y="1316"/>
                    </a:cubicBezTo>
                    <a:cubicBezTo>
                      <a:pt x="2699" y="1384"/>
                      <a:pt x="2656" y="1513"/>
                      <a:pt x="2656" y="1642"/>
                    </a:cubicBezTo>
                    <a:cubicBezTo>
                      <a:pt x="2656" y="1780"/>
                      <a:pt x="2699" y="1935"/>
                      <a:pt x="2734" y="2038"/>
                    </a:cubicBezTo>
                    <a:cubicBezTo>
                      <a:pt x="2725" y="2038"/>
                      <a:pt x="2725" y="2046"/>
                      <a:pt x="2734" y="2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9"/>
              <p:cNvSpPr/>
              <p:nvPr/>
            </p:nvSpPr>
            <p:spPr>
              <a:xfrm>
                <a:off x="1108725" y="3165125"/>
                <a:ext cx="168075" cy="101675"/>
              </a:xfrm>
              <a:custGeom>
                <a:avLst/>
                <a:gdLst/>
                <a:ahLst/>
                <a:cxnLst/>
                <a:rect l="l" t="t" r="r" b="b"/>
                <a:pathLst>
                  <a:path w="6723" h="4067" extrusionOk="0">
                    <a:moveTo>
                      <a:pt x="4153" y="1445"/>
                    </a:moveTo>
                    <a:cubicBezTo>
                      <a:pt x="3998" y="1514"/>
                      <a:pt x="3852" y="1479"/>
                      <a:pt x="3706" y="1428"/>
                    </a:cubicBezTo>
                    <a:cubicBezTo>
                      <a:pt x="3534" y="1376"/>
                      <a:pt x="3353" y="1281"/>
                      <a:pt x="3181" y="1273"/>
                    </a:cubicBezTo>
                    <a:cubicBezTo>
                      <a:pt x="3078" y="1264"/>
                      <a:pt x="2983" y="1281"/>
                      <a:pt x="2889" y="1333"/>
                    </a:cubicBezTo>
                    <a:cubicBezTo>
                      <a:pt x="2786" y="1393"/>
                      <a:pt x="2743" y="1462"/>
                      <a:pt x="2743" y="1557"/>
                    </a:cubicBezTo>
                    <a:cubicBezTo>
                      <a:pt x="2743" y="1703"/>
                      <a:pt x="2872" y="1883"/>
                      <a:pt x="2975" y="2047"/>
                    </a:cubicBezTo>
                    <a:cubicBezTo>
                      <a:pt x="3035" y="2150"/>
                      <a:pt x="3104" y="2236"/>
                      <a:pt x="3052" y="2296"/>
                    </a:cubicBezTo>
                    <a:cubicBezTo>
                      <a:pt x="2975" y="2408"/>
                      <a:pt x="2863" y="2433"/>
                      <a:pt x="2751" y="2416"/>
                    </a:cubicBezTo>
                    <a:cubicBezTo>
                      <a:pt x="2442" y="2382"/>
                      <a:pt x="2072" y="2115"/>
                      <a:pt x="1823" y="2279"/>
                    </a:cubicBezTo>
                    <a:cubicBezTo>
                      <a:pt x="1754" y="2322"/>
                      <a:pt x="1737" y="2390"/>
                      <a:pt x="1746" y="2459"/>
                    </a:cubicBezTo>
                    <a:cubicBezTo>
                      <a:pt x="1754" y="2562"/>
                      <a:pt x="1832" y="2691"/>
                      <a:pt x="1875" y="2803"/>
                    </a:cubicBezTo>
                    <a:cubicBezTo>
                      <a:pt x="1900" y="2872"/>
                      <a:pt x="1918" y="2923"/>
                      <a:pt x="1875" y="2966"/>
                    </a:cubicBezTo>
                    <a:cubicBezTo>
                      <a:pt x="1789" y="3035"/>
                      <a:pt x="1711" y="3061"/>
                      <a:pt x="1634" y="3061"/>
                    </a:cubicBezTo>
                    <a:cubicBezTo>
                      <a:pt x="1453" y="3044"/>
                      <a:pt x="1281" y="2915"/>
                      <a:pt x="1101" y="2820"/>
                    </a:cubicBezTo>
                    <a:cubicBezTo>
                      <a:pt x="895" y="2717"/>
                      <a:pt x="680" y="2648"/>
                      <a:pt x="465" y="2760"/>
                    </a:cubicBezTo>
                    <a:cubicBezTo>
                      <a:pt x="319" y="2846"/>
                      <a:pt x="259" y="2941"/>
                      <a:pt x="250" y="3052"/>
                    </a:cubicBezTo>
                    <a:cubicBezTo>
                      <a:pt x="224" y="3276"/>
                      <a:pt x="448" y="3559"/>
                      <a:pt x="559" y="3757"/>
                    </a:cubicBezTo>
                    <a:cubicBezTo>
                      <a:pt x="594" y="3826"/>
                      <a:pt x="628" y="3878"/>
                      <a:pt x="602" y="3903"/>
                    </a:cubicBezTo>
                    <a:cubicBezTo>
                      <a:pt x="577" y="3938"/>
                      <a:pt x="516" y="3938"/>
                      <a:pt x="413" y="3938"/>
                    </a:cubicBezTo>
                    <a:cubicBezTo>
                      <a:pt x="353" y="3938"/>
                      <a:pt x="293" y="3938"/>
                      <a:pt x="241" y="3929"/>
                    </a:cubicBezTo>
                    <a:cubicBezTo>
                      <a:pt x="181" y="3921"/>
                      <a:pt x="121" y="3912"/>
                      <a:pt x="69" y="3895"/>
                    </a:cubicBezTo>
                    <a:cubicBezTo>
                      <a:pt x="44" y="3886"/>
                      <a:pt x="18" y="3895"/>
                      <a:pt x="9" y="3912"/>
                    </a:cubicBezTo>
                    <a:cubicBezTo>
                      <a:pt x="1" y="3938"/>
                      <a:pt x="9" y="3964"/>
                      <a:pt x="35" y="3972"/>
                    </a:cubicBezTo>
                    <a:cubicBezTo>
                      <a:pt x="95" y="3998"/>
                      <a:pt x="155" y="4024"/>
                      <a:pt x="216" y="4041"/>
                    </a:cubicBezTo>
                    <a:cubicBezTo>
                      <a:pt x="284" y="4058"/>
                      <a:pt x="344" y="4067"/>
                      <a:pt x="413" y="4067"/>
                    </a:cubicBezTo>
                    <a:cubicBezTo>
                      <a:pt x="654" y="4067"/>
                      <a:pt x="731" y="3989"/>
                      <a:pt x="748" y="3895"/>
                    </a:cubicBezTo>
                    <a:cubicBezTo>
                      <a:pt x="766" y="3766"/>
                      <a:pt x="577" y="3542"/>
                      <a:pt x="456" y="3310"/>
                    </a:cubicBezTo>
                    <a:cubicBezTo>
                      <a:pt x="370" y="3147"/>
                      <a:pt x="327" y="2975"/>
                      <a:pt x="525" y="2863"/>
                    </a:cubicBezTo>
                    <a:cubicBezTo>
                      <a:pt x="706" y="2760"/>
                      <a:pt x="877" y="2829"/>
                      <a:pt x="1049" y="2906"/>
                    </a:cubicBezTo>
                    <a:cubicBezTo>
                      <a:pt x="1247" y="3009"/>
                      <a:pt x="1445" y="3138"/>
                      <a:pt x="1625" y="3147"/>
                    </a:cubicBezTo>
                    <a:cubicBezTo>
                      <a:pt x="1737" y="3155"/>
                      <a:pt x="1840" y="3121"/>
                      <a:pt x="1943" y="3035"/>
                    </a:cubicBezTo>
                    <a:cubicBezTo>
                      <a:pt x="1995" y="2984"/>
                      <a:pt x="2012" y="2915"/>
                      <a:pt x="2004" y="2855"/>
                    </a:cubicBezTo>
                    <a:cubicBezTo>
                      <a:pt x="1986" y="2743"/>
                      <a:pt x="1909" y="2622"/>
                      <a:pt x="1866" y="2511"/>
                    </a:cubicBezTo>
                    <a:cubicBezTo>
                      <a:pt x="1840" y="2442"/>
                      <a:pt x="1823" y="2390"/>
                      <a:pt x="1875" y="2356"/>
                    </a:cubicBezTo>
                    <a:cubicBezTo>
                      <a:pt x="2115" y="2210"/>
                      <a:pt x="2451" y="2476"/>
                      <a:pt x="2743" y="2511"/>
                    </a:cubicBezTo>
                    <a:cubicBezTo>
                      <a:pt x="2889" y="2528"/>
                      <a:pt x="3035" y="2494"/>
                      <a:pt x="3147" y="2347"/>
                    </a:cubicBezTo>
                    <a:cubicBezTo>
                      <a:pt x="3190" y="2279"/>
                      <a:pt x="3181" y="2184"/>
                      <a:pt x="3130" y="2072"/>
                    </a:cubicBezTo>
                    <a:cubicBezTo>
                      <a:pt x="3061" y="1935"/>
                      <a:pt x="2923" y="1771"/>
                      <a:pt x="2880" y="1625"/>
                    </a:cubicBezTo>
                    <a:cubicBezTo>
                      <a:pt x="2855" y="1548"/>
                      <a:pt x="2863" y="1471"/>
                      <a:pt x="2949" y="1419"/>
                    </a:cubicBezTo>
                    <a:cubicBezTo>
                      <a:pt x="3104" y="1342"/>
                      <a:pt x="3259" y="1385"/>
                      <a:pt x="3422" y="1436"/>
                    </a:cubicBezTo>
                    <a:cubicBezTo>
                      <a:pt x="3594" y="1505"/>
                      <a:pt x="3774" y="1582"/>
                      <a:pt x="3946" y="1591"/>
                    </a:cubicBezTo>
                    <a:cubicBezTo>
                      <a:pt x="4049" y="1600"/>
                      <a:pt x="4144" y="1582"/>
                      <a:pt x="4239" y="1539"/>
                    </a:cubicBezTo>
                    <a:cubicBezTo>
                      <a:pt x="4282" y="1514"/>
                      <a:pt x="4307" y="1462"/>
                      <a:pt x="4282" y="1393"/>
                    </a:cubicBezTo>
                    <a:cubicBezTo>
                      <a:pt x="4247" y="1264"/>
                      <a:pt x="4058" y="1015"/>
                      <a:pt x="4067" y="826"/>
                    </a:cubicBezTo>
                    <a:cubicBezTo>
                      <a:pt x="4067" y="757"/>
                      <a:pt x="4110" y="714"/>
                      <a:pt x="4204" y="688"/>
                    </a:cubicBezTo>
                    <a:cubicBezTo>
                      <a:pt x="4299" y="663"/>
                      <a:pt x="4376" y="663"/>
                      <a:pt x="4462" y="680"/>
                    </a:cubicBezTo>
                    <a:cubicBezTo>
                      <a:pt x="4832" y="749"/>
                      <a:pt x="5176" y="1084"/>
                      <a:pt x="5580" y="1024"/>
                    </a:cubicBezTo>
                    <a:cubicBezTo>
                      <a:pt x="5812" y="989"/>
                      <a:pt x="5889" y="826"/>
                      <a:pt x="5915" y="637"/>
                    </a:cubicBezTo>
                    <a:cubicBezTo>
                      <a:pt x="5941" y="482"/>
                      <a:pt x="5932" y="302"/>
                      <a:pt x="6001" y="216"/>
                    </a:cubicBezTo>
                    <a:cubicBezTo>
                      <a:pt x="6044" y="147"/>
                      <a:pt x="6130" y="138"/>
                      <a:pt x="6302" y="207"/>
                    </a:cubicBezTo>
                    <a:cubicBezTo>
                      <a:pt x="6413" y="241"/>
                      <a:pt x="6499" y="319"/>
                      <a:pt x="6602" y="362"/>
                    </a:cubicBezTo>
                    <a:cubicBezTo>
                      <a:pt x="6637" y="379"/>
                      <a:pt x="6663" y="370"/>
                      <a:pt x="6706" y="379"/>
                    </a:cubicBezTo>
                    <a:lnTo>
                      <a:pt x="6723" y="379"/>
                    </a:lnTo>
                    <a:cubicBezTo>
                      <a:pt x="6723" y="370"/>
                      <a:pt x="6723" y="362"/>
                      <a:pt x="6723" y="362"/>
                    </a:cubicBezTo>
                    <a:cubicBezTo>
                      <a:pt x="6697" y="327"/>
                      <a:pt x="6697" y="302"/>
                      <a:pt x="6663" y="276"/>
                    </a:cubicBezTo>
                    <a:cubicBezTo>
                      <a:pt x="6577" y="190"/>
                      <a:pt x="6456" y="138"/>
                      <a:pt x="6336" y="87"/>
                    </a:cubicBezTo>
                    <a:cubicBezTo>
                      <a:pt x="6095" y="1"/>
                      <a:pt x="5966" y="44"/>
                      <a:pt x="5898" y="130"/>
                    </a:cubicBezTo>
                    <a:cubicBezTo>
                      <a:pt x="5820" y="233"/>
                      <a:pt x="5820" y="430"/>
                      <a:pt x="5786" y="611"/>
                    </a:cubicBezTo>
                    <a:cubicBezTo>
                      <a:pt x="5769" y="740"/>
                      <a:pt x="5717" y="860"/>
                      <a:pt x="5562" y="886"/>
                    </a:cubicBezTo>
                    <a:cubicBezTo>
                      <a:pt x="5167" y="938"/>
                      <a:pt x="4849" y="602"/>
                      <a:pt x="4488" y="534"/>
                    </a:cubicBezTo>
                    <a:cubicBezTo>
                      <a:pt x="4385" y="516"/>
                      <a:pt x="4282" y="508"/>
                      <a:pt x="4170" y="542"/>
                    </a:cubicBezTo>
                    <a:cubicBezTo>
                      <a:pt x="3998" y="585"/>
                      <a:pt x="3938" y="688"/>
                      <a:pt x="3929" y="809"/>
                    </a:cubicBezTo>
                    <a:cubicBezTo>
                      <a:pt x="3920" y="981"/>
                      <a:pt x="4067" y="1221"/>
                      <a:pt x="4135" y="1367"/>
                    </a:cubicBezTo>
                    <a:cubicBezTo>
                      <a:pt x="4135" y="1410"/>
                      <a:pt x="4144" y="1436"/>
                      <a:pt x="4153" y="1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9"/>
              <p:cNvSpPr/>
              <p:nvPr/>
            </p:nvSpPr>
            <p:spPr>
              <a:xfrm>
                <a:off x="1162450" y="3196725"/>
                <a:ext cx="167450" cy="90925"/>
              </a:xfrm>
              <a:custGeom>
                <a:avLst/>
                <a:gdLst/>
                <a:ahLst/>
                <a:cxnLst/>
                <a:rect l="l" t="t" r="r" b="b"/>
                <a:pathLst>
                  <a:path w="6698" h="3637" extrusionOk="0">
                    <a:moveTo>
                      <a:pt x="6697" y="482"/>
                    </a:moveTo>
                    <a:cubicBezTo>
                      <a:pt x="6689" y="456"/>
                      <a:pt x="6697" y="430"/>
                      <a:pt x="6680" y="396"/>
                    </a:cubicBezTo>
                    <a:cubicBezTo>
                      <a:pt x="6585" y="215"/>
                      <a:pt x="6319" y="95"/>
                      <a:pt x="6095" y="43"/>
                    </a:cubicBezTo>
                    <a:cubicBezTo>
                      <a:pt x="5906" y="0"/>
                      <a:pt x="5717" y="26"/>
                      <a:pt x="5588" y="189"/>
                    </a:cubicBezTo>
                    <a:cubicBezTo>
                      <a:pt x="5537" y="250"/>
                      <a:pt x="5511" y="318"/>
                      <a:pt x="5519" y="404"/>
                    </a:cubicBezTo>
                    <a:cubicBezTo>
                      <a:pt x="5519" y="533"/>
                      <a:pt x="5597" y="679"/>
                      <a:pt x="5623" y="817"/>
                    </a:cubicBezTo>
                    <a:cubicBezTo>
                      <a:pt x="5648" y="894"/>
                      <a:pt x="5657" y="954"/>
                      <a:pt x="5605" y="989"/>
                    </a:cubicBezTo>
                    <a:cubicBezTo>
                      <a:pt x="5451" y="1118"/>
                      <a:pt x="5270" y="1066"/>
                      <a:pt x="5081" y="997"/>
                    </a:cubicBezTo>
                    <a:cubicBezTo>
                      <a:pt x="4866" y="929"/>
                      <a:pt x="4643" y="834"/>
                      <a:pt x="4445" y="843"/>
                    </a:cubicBezTo>
                    <a:cubicBezTo>
                      <a:pt x="4333" y="851"/>
                      <a:pt x="4221" y="894"/>
                      <a:pt x="4118" y="980"/>
                    </a:cubicBezTo>
                    <a:cubicBezTo>
                      <a:pt x="4058" y="1040"/>
                      <a:pt x="4032" y="1126"/>
                      <a:pt x="4041" y="1204"/>
                    </a:cubicBezTo>
                    <a:cubicBezTo>
                      <a:pt x="4049" y="1358"/>
                      <a:pt x="4170" y="1556"/>
                      <a:pt x="4221" y="1702"/>
                    </a:cubicBezTo>
                    <a:cubicBezTo>
                      <a:pt x="4239" y="1754"/>
                      <a:pt x="4256" y="1797"/>
                      <a:pt x="4221" y="1814"/>
                    </a:cubicBezTo>
                    <a:cubicBezTo>
                      <a:pt x="4110" y="1874"/>
                      <a:pt x="4006" y="1874"/>
                      <a:pt x="3903" y="1848"/>
                    </a:cubicBezTo>
                    <a:cubicBezTo>
                      <a:pt x="3620" y="1780"/>
                      <a:pt x="3345" y="1539"/>
                      <a:pt x="3052" y="1616"/>
                    </a:cubicBezTo>
                    <a:cubicBezTo>
                      <a:pt x="2872" y="1659"/>
                      <a:pt x="2786" y="1745"/>
                      <a:pt x="2760" y="1831"/>
                    </a:cubicBezTo>
                    <a:cubicBezTo>
                      <a:pt x="2717" y="1952"/>
                      <a:pt x="2769" y="2098"/>
                      <a:pt x="2812" y="2244"/>
                    </a:cubicBezTo>
                    <a:cubicBezTo>
                      <a:pt x="2837" y="2356"/>
                      <a:pt x="2872" y="2459"/>
                      <a:pt x="2777" y="2528"/>
                    </a:cubicBezTo>
                    <a:cubicBezTo>
                      <a:pt x="2657" y="2631"/>
                      <a:pt x="2485" y="2596"/>
                      <a:pt x="2313" y="2545"/>
                    </a:cubicBezTo>
                    <a:cubicBezTo>
                      <a:pt x="2029" y="2467"/>
                      <a:pt x="1729" y="2330"/>
                      <a:pt x="1505" y="2373"/>
                    </a:cubicBezTo>
                    <a:cubicBezTo>
                      <a:pt x="1385" y="2399"/>
                      <a:pt x="1281" y="2459"/>
                      <a:pt x="1213" y="2614"/>
                    </a:cubicBezTo>
                    <a:cubicBezTo>
                      <a:pt x="1170" y="2691"/>
                      <a:pt x="1170" y="2777"/>
                      <a:pt x="1196" y="2854"/>
                    </a:cubicBezTo>
                    <a:cubicBezTo>
                      <a:pt x="1221" y="2932"/>
                      <a:pt x="1264" y="3000"/>
                      <a:pt x="1299" y="3078"/>
                    </a:cubicBezTo>
                    <a:cubicBezTo>
                      <a:pt x="1324" y="3129"/>
                      <a:pt x="1350" y="3189"/>
                      <a:pt x="1333" y="3250"/>
                    </a:cubicBezTo>
                    <a:cubicBezTo>
                      <a:pt x="1299" y="3336"/>
                      <a:pt x="1196" y="3344"/>
                      <a:pt x="1075" y="3353"/>
                    </a:cubicBezTo>
                    <a:cubicBezTo>
                      <a:pt x="800" y="3361"/>
                      <a:pt x="413" y="3258"/>
                      <a:pt x="216" y="3301"/>
                    </a:cubicBezTo>
                    <a:cubicBezTo>
                      <a:pt x="78" y="3336"/>
                      <a:pt x="1" y="3422"/>
                      <a:pt x="61" y="3611"/>
                    </a:cubicBezTo>
                    <a:cubicBezTo>
                      <a:pt x="69" y="3628"/>
                      <a:pt x="95" y="3636"/>
                      <a:pt x="112" y="3636"/>
                    </a:cubicBezTo>
                    <a:cubicBezTo>
                      <a:pt x="138" y="3628"/>
                      <a:pt x="155" y="3611"/>
                      <a:pt x="147" y="3585"/>
                    </a:cubicBezTo>
                    <a:cubicBezTo>
                      <a:pt x="121" y="3473"/>
                      <a:pt x="164" y="3439"/>
                      <a:pt x="233" y="3430"/>
                    </a:cubicBezTo>
                    <a:cubicBezTo>
                      <a:pt x="430" y="3396"/>
                      <a:pt x="800" y="3490"/>
                      <a:pt x="1075" y="3482"/>
                    </a:cubicBezTo>
                    <a:cubicBezTo>
                      <a:pt x="1256" y="3482"/>
                      <a:pt x="1393" y="3430"/>
                      <a:pt x="1445" y="3301"/>
                    </a:cubicBezTo>
                    <a:cubicBezTo>
                      <a:pt x="1471" y="3250"/>
                      <a:pt x="1471" y="3189"/>
                      <a:pt x="1453" y="3129"/>
                    </a:cubicBezTo>
                    <a:cubicBezTo>
                      <a:pt x="1428" y="3052"/>
                      <a:pt x="1376" y="2966"/>
                      <a:pt x="1342" y="2880"/>
                    </a:cubicBezTo>
                    <a:cubicBezTo>
                      <a:pt x="1307" y="2811"/>
                      <a:pt x="1290" y="2751"/>
                      <a:pt x="1324" y="2674"/>
                    </a:cubicBezTo>
                    <a:cubicBezTo>
                      <a:pt x="1402" y="2510"/>
                      <a:pt x="1531" y="2476"/>
                      <a:pt x="1677" y="2493"/>
                    </a:cubicBezTo>
                    <a:cubicBezTo>
                      <a:pt x="2064" y="2536"/>
                      <a:pt x="2571" y="2846"/>
                      <a:pt x="2846" y="2631"/>
                    </a:cubicBezTo>
                    <a:cubicBezTo>
                      <a:pt x="2958" y="2545"/>
                      <a:pt x="2966" y="2424"/>
                      <a:pt x="2941" y="2295"/>
                    </a:cubicBezTo>
                    <a:cubicBezTo>
                      <a:pt x="2915" y="2149"/>
                      <a:pt x="2837" y="1995"/>
                      <a:pt x="2872" y="1874"/>
                    </a:cubicBezTo>
                    <a:cubicBezTo>
                      <a:pt x="2898" y="1805"/>
                      <a:pt x="2958" y="1763"/>
                      <a:pt x="3078" y="1737"/>
                    </a:cubicBezTo>
                    <a:cubicBezTo>
                      <a:pt x="3353" y="1668"/>
                      <a:pt x="3602" y="1909"/>
                      <a:pt x="3869" y="1977"/>
                    </a:cubicBezTo>
                    <a:cubicBezTo>
                      <a:pt x="3998" y="2012"/>
                      <a:pt x="4135" y="2020"/>
                      <a:pt x="4273" y="1952"/>
                    </a:cubicBezTo>
                    <a:cubicBezTo>
                      <a:pt x="4368" y="1900"/>
                      <a:pt x="4385" y="1814"/>
                      <a:pt x="4350" y="1711"/>
                    </a:cubicBezTo>
                    <a:cubicBezTo>
                      <a:pt x="4325" y="1599"/>
                      <a:pt x="4230" y="1444"/>
                      <a:pt x="4187" y="1298"/>
                    </a:cubicBezTo>
                    <a:cubicBezTo>
                      <a:pt x="4161" y="1221"/>
                      <a:pt x="4153" y="1144"/>
                      <a:pt x="4213" y="1101"/>
                    </a:cubicBezTo>
                    <a:cubicBezTo>
                      <a:pt x="4368" y="963"/>
                      <a:pt x="4548" y="980"/>
                      <a:pt x="4729" y="1049"/>
                    </a:cubicBezTo>
                    <a:cubicBezTo>
                      <a:pt x="4935" y="1118"/>
                      <a:pt x="5150" y="1212"/>
                      <a:pt x="5348" y="1230"/>
                    </a:cubicBezTo>
                    <a:cubicBezTo>
                      <a:pt x="5476" y="1238"/>
                      <a:pt x="5588" y="1212"/>
                      <a:pt x="5691" y="1135"/>
                    </a:cubicBezTo>
                    <a:cubicBezTo>
                      <a:pt x="5769" y="1075"/>
                      <a:pt x="5795" y="997"/>
                      <a:pt x="5786" y="920"/>
                    </a:cubicBezTo>
                    <a:cubicBezTo>
                      <a:pt x="5786" y="800"/>
                      <a:pt x="5717" y="645"/>
                      <a:pt x="5683" y="507"/>
                    </a:cubicBezTo>
                    <a:cubicBezTo>
                      <a:pt x="5657" y="439"/>
                      <a:pt x="5657" y="370"/>
                      <a:pt x="5691" y="310"/>
                    </a:cubicBezTo>
                    <a:cubicBezTo>
                      <a:pt x="5795" y="198"/>
                      <a:pt x="5923" y="181"/>
                      <a:pt x="6061" y="207"/>
                    </a:cubicBezTo>
                    <a:cubicBezTo>
                      <a:pt x="6259" y="250"/>
                      <a:pt x="6431" y="430"/>
                      <a:pt x="6585" y="507"/>
                    </a:cubicBezTo>
                    <a:cubicBezTo>
                      <a:pt x="6611" y="525"/>
                      <a:pt x="6637" y="516"/>
                      <a:pt x="6671" y="525"/>
                    </a:cubicBezTo>
                    <a:cubicBezTo>
                      <a:pt x="6671" y="533"/>
                      <a:pt x="6680" y="533"/>
                      <a:pt x="6689" y="525"/>
                    </a:cubicBezTo>
                    <a:cubicBezTo>
                      <a:pt x="6697" y="490"/>
                      <a:pt x="6697" y="482"/>
                      <a:pt x="6697" y="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9"/>
              <p:cNvSpPr/>
              <p:nvPr/>
            </p:nvSpPr>
            <p:spPr>
              <a:xfrm>
                <a:off x="1221350" y="3238400"/>
                <a:ext cx="166350" cy="87075"/>
              </a:xfrm>
              <a:custGeom>
                <a:avLst/>
                <a:gdLst/>
                <a:ahLst/>
                <a:cxnLst/>
                <a:rect l="l" t="t" r="r" b="b"/>
                <a:pathLst>
                  <a:path w="6654" h="3483" extrusionOk="0">
                    <a:moveTo>
                      <a:pt x="6645" y="603"/>
                    </a:moveTo>
                    <a:cubicBezTo>
                      <a:pt x="6628" y="560"/>
                      <a:pt x="6611" y="517"/>
                      <a:pt x="6585" y="474"/>
                    </a:cubicBezTo>
                    <a:cubicBezTo>
                      <a:pt x="6559" y="448"/>
                      <a:pt x="6525" y="422"/>
                      <a:pt x="6490" y="388"/>
                    </a:cubicBezTo>
                    <a:cubicBezTo>
                      <a:pt x="6396" y="293"/>
                      <a:pt x="6284" y="233"/>
                      <a:pt x="6163" y="173"/>
                    </a:cubicBezTo>
                    <a:cubicBezTo>
                      <a:pt x="5751" y="1"/>
                      <a:pt x="5562" y="87"/>
                      <a:pt x="5467" y="242"/>
                    </a:cubicBezTo>
                    <a:cubicBezTo>
                      <a:pt x="5381" y="396"/>
                      <a:pt x="5398" y="646"/>
                      <a:pt x="5373" y="861"/>
                    </a:cubicBezTo>
                    <a:cubicBezTo>
                      <a:pt x="5364" y="981"/>
                      <a:pt x="5355" y="1101"/>
                      <a:pt x="5252" y="1127"/>
                    </a:cubicBezTo>
                    <a:cubicBezTo>
                      <a:pt x="4977" y="1179"/>
                      <a:pt x="4608" y="861"/>
                      <a:pt x="4290" y="792"/>
                    </a:cubicBezTo>
                    <a:cubicBezTo>
                      <a:pt x="4109" y="757"/>
                      <a:pt x="3937" y="792"/>
                      <a:pt x="3808" y="955"/>
                    </a:cubicBezTo>
                    <a:cubicBezTo>
                      <a:pt x="3739" y="1033"/>
                      <a:pt x="3722" y="1127"/>
                      <a:pt x="3739" y="1222"/>
                    </a:cubicBezTo>
                    <a:cubicBezTo>
                      <a:pt x="3765" y="1385"/>
                      <a:pt x="3903" y="1565"/>
                      <a:pt x="3980" y="1729"/>
                    </a:cubicBezTo>
                    <a:cubicBezTo>
                      <a:pt x="4023" y="1823"/>
                      <a:pt x="4049" y="1918"/>
                      <a:pt x="3971" y="1987"/>
                    </a:cubicBezTo>
                    <a:cubicBezTo>
                      <a:pt x="3903" y="2073"/>
                      <a:pt x="3825" y="2098"/>
                      <a:pt x="3748" y="2098"/>
                    </a:cubicBezTo>
                    <a:cubicBezTo>
                      <a:pt x="3585" y="2098"/>
                      <a:pt x="3404" y="1952"/>
                      <a:pt x="3224" y="1832"/>
                    </a:cubicBezTo>
                    <a:cubicBezTo>
                      <a:pt x="3009" y="1703"/>
                      <a:pt x="2794" y="1608"/>
                      <a:pt x="2562" y="1712"/>
                    </a:cubicBezTo>
                    <a:cubicBezTo>
                      <a:pt x="2390" y="1789"/>
                      <a:pt x="2321" y="1901"/>
                      <a:pt x="2312" y="2004"/>
                    </a:cubicBezTo>
                    <a:cubicBezTo>
                      <a:pt x="2287" y="2133"/>
                      <a:pt x="2355" y="2288"/>
                      <a:pt x="2407" y="2425"/>
                    </a:cubicBezTo>
                    <a:cubicBezTo>
                      <a:pt x="2459" y="2537"/>
                      <a:pt x="2502" y="2640"/>
                      <a:pt x="2424" y="2717"/>
                    </a:cubicBezTo>
                    <a:cubicBezTo>
                      <a:pt x="2347" y="2786"/>
                      <a:pt x="2261" y="2812"/>
                      <a:pt x="2175" y="2821"/>
                    </a:cubicBezTo>
                    <a:cubicBezTo>
                      <a:pt x="1926" y="2838"/>
                      <a:pt x="1633" y="2709"/>
                      <a:pt x="1393" y="2786"/>
                    </a:cubicBezTo>
                    <a:cubicBezTo>
                      <a:pt x="1307" y="2821"/>
                      <a:pt x="1264" y="2889"/>
                      <a:pt x="1229" y="2984"/>
                    </a:cubicBezTo>
                    <a:cubicBezTo>
                      <a:pt x="1203" y="3070"/>
                      <a:pt x="1195" y="3173"/>
                      <a:pt x="1143" y="3250"/>
                    </a:cubicBezTo>
                    <a:cubicBezTo>
                      <a:pt x="1109" y="3285"/>
                      <a:pt x="1066" y="3319"/>
                      <a:pt x="1006" y="3328"/>
                    </a:cubicBezTo>
                    <a:cubicBezTo>
                      <a:pt x="851" y="3362"/>
                      <a:pt x="714" y="3319"/>
                      <a:pt x="567" y="3293"/>
                    </a:cubicBezTo>
                    <a:cubicBezTo>
                      <a:pt x="456" y="3276"/>
                      <a:pt x="352" y="3259"/>
                      <a:pt x="241" y="3259"/>
                    </a:cubicBezTo>
                    <a:cubicBezTo>
                      <a:pt x="181" y="3259"/>
                      <a:pt x="103" y="3259"/>
                      <a:pt x="34" y="3276"/>
                    </a:cubicBezTo>
                    <a:cubicBezTo>
                      <a:pt x="17" y="3276"/>
                      <a:pt x="0" y="3293"/>
                      <a:pt x="0" y="3319"/>
                    </a:cubicBezTo>
                    <a:cubicBezTo>
                      <a:pt x="9" y="3345"/>
                      <a:pt x="26" y="3362"/>
                      <a:pt x="52" y="3353"/>
                    </a:cubicBezTo>
                    <a:cubicBezTo>
                      <a:pt x="206" y="3336"/>
                      <a:pt x="352" y="3388"/>
                      <a:pt x="499" y="3422"/>
                    </a:cubicBezTo>
                    <a:cubicBezTo>
                      <a:pt x="602" y="3448"/>
                      <a:pt x="705" y="3465"/>
                      <a:pt x="817" y="3474"/>
                    </a:cubicBezTo>
                    <a:cubicBezTo>
                      <a:pt x="885" y="3482"/>
                      <a:pt x="963" y="3474"/>
                      <a:pt x="1032" y="3465"/>
                    </a:cubicBezTo>
                    <a:cubicBezTo>
                      <a:pt x="1135" y="3448"/>
                      <a:pt x="1203" y="3396"/>
                      <a:pt x="1246" y="3328"/>
                    </a:cubicBezTo>
                    <a:cubicBezTo>
                      <a:pt x="1298" y="3259"/>
                      <a:pt x="1324" y="3156"/>
                      <a:pt x="1350" y="3078"/>
                    </a:cubicBezTo>
                    <a:cubicBezTo>
                      <a:pt x="1367" y="3010"/>
                      <a:pt x="1375" y="2949"/>
                      <a:pt x="1436" y="2924"/>
                    </a:cubicBezTo>
                    <a:cubicBezTo>
                      <a:pt x="1668" y="2846"/>
                      <a:pt x="1943" y="2975"/>
                      <a:pt x="2183" y="2958"/>
                    </a:cubicBezTo>
                    <a:cubicBezTo>
                      <a:pt x="2304" y="2949"/>
                      <a:pt x="2424" y="2915"/>
                      <a:pt x="2519" y="2812"/>
                    </a:cubicBezTo>
                    <a:cubicBezTo>
                      <a:pt x="2613" y="2717"/>
                      <a:pt x="2613" y="2588"/>
                      <a:pt x="2562" y="2451"/>
                    </a:cubicBezTo>
                    <a:cubicBezTo>
                      <a:pt x="2519" y="2305"/>
                      <a:pt x="2424" y="2159"/>
                      <a:pt x="2441" y="2021"/>
                    </a:cubicBezTo>
                    <a:cubicBezTo>
                      <a:pt x="2459" y="1952"/>
                      <a:pt x="2502" y="1892"/>
                      <a:pt x="2622" y="1832"/>
                    </a:cubicBezTo>
                    <a:cubicBezTo>
                      <a:pt x="2802" y="1755"/>
                      <a:pt x="2974" y="1841"/>
                      <a:pt x="3146" y="1952"/>
                    </a:cubicBezTo>
                    <a:cubicBezTo>
                      <a:pt x="3353" y="2073"/>
                      <a:pt x="3550" y="2227"/>
                      <a:pt x="3748" y="2227"/>
                    </a:cubicBezTo>
                    <a:cubicBezTo>
                      <a:pt x="3860" y="2227"/>
                      <a:pt x="3963" y="2184"/>
                      <a:pt x="4075" y="2073"/>
                    </a:cubicBezTo>
                    <a:cubicBezTo>
                      <a:pt x="4152" y="1987"/>
                      <a:pt x="4169" y="1901"/>
                      <a:pt x="4152" y="1798"/>
                    </a:cubicBezTo>
                    <a:cubicBezTo>
                      <a:pt x="4135" y="1669"/>
                      <a:pt x="4032" y="1514"/>
                      <a:pt x="3954" y="1376"/>
                    </a:cubicBezTo>
                    <a:cubicBezTo>
                      <a:pt x="3886" y="1256"/>
                      <a:pt x="3834" y="1127"/>
                      <a:pt x="3920" y="1033"/>
                    </a:cubicBezTo>
                    <a:cubicBezTo>
                      <a:pt x="4014" y="921"/>
                      <a:pt x="4126" y="904"/>
                      <a:pt x="4255" y="929"/>
                    </a:cubicBezTo>
                    <a:cubicBezTo>
                      <a:pt x="4590" y="998"/>
                      <a:pt x="4986" y="1316"/>
                      <a:pt x="5278" y="1256"/>
                    </a:cubicBezTo>
                    <a:cubicBezTo>
                      <a:pt x="5407" y="1222"/>
                      <a:pt x="5476" y="1127"/>
                      <a:pt x="5502" y="964"/>
                    </a:cubicBezTo>
                    <a:cubicBezTo>
                      <a:pt x="5536" y="766"/>
                      <a:pt x="5484" y="465"/>
                      <a:pt x="5579" y="302"/>
                    </a:cubicBezTo>
                    <a:cubicBezTo>
                      <a:pt x="5648" y="190"/>
                      <a:pt x="5794" y="164"/>
                      <a:pt x="6112" y="293"/>
                    </a:cubicBezTo>
                    <a:cubicBezTo>
                      <a:pt x="6163" y="310"/>
                      <a:pt x="6215" y="336"/>
                      <a:pt x="6267" y="371"/>
                    </a:cubicBezTo>
                    <a:cubicBezTo>
                      <a:pt x="6353" y="422"/>
                      <a:pt x="6413" y="491"/>
                      <a:pt x="6499" y="551"/>
                    </a:cubicBezTo>
                    <a:cubicBezTo>
                      <a:pt x="6533" y="577"/>
                      <a:pt x="6576" y="594"/>
                      <a:pt x="6619" y="620"/>
                    </a:cubicBezTo>
                    <a:cubicBezTo>
                      <a:pt x="6619" y="628"/>
                      <a:pt x="6628" y="628"/>
                      <a:pt x="6636" y="620"/>
                    </a:cubicBezTo>
                    <a:cubicBezTo>
                      <a:pt x="6653" y="611"/>
                      <a:pt x="6653" y="603"/>
                      <a:pt x="66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9"/>
              <p:cNvSpPr/>
              <p:nvPr/>
            </p:nvSpPr>
            <p:spPr>
              <a:xfrm>
                <a:off x="1227150" y="3052950"/>
                <a:ext cx="150025" cy="53100"/>
              </a:xfrm>
              <a:custGeom>
                <a:avLst/>
                <a:gdLst/>
                <a:ahLst/>
                <a:cxnLst/>
                <a:rect l="l" t="t" r="r" b="b"/>
                <a:pathLst>
                  <a:path w="6001" h="2124" extrusionOk="0">
                    <a:moveTo>
                      <a:pt x="17" y="1874"/>
                    </a:moveTo>
                    <a:cubicBezTo>
                      <a:pt x="26" y="1900"/>
                      <a:pt x="17" y="1900"/>
                      <a:pt x="26" y="1909"/>
                    </a:cubicBezTo>
                    <a:cubicBezTo>
                      <a:pt x="35" y="1917"/>
                      <a:pt x="43" y="1926"/>
                      <a:pt x="52" y="1926"/>
                    </a:cubicBezTo>
                    <a:cubicBezTo>
                      <a:pt x="129" y="1978"/>
                      <a:pt x="198" y="2012"/>
                      <a:pt x="284" y="2055"/>
                    </a:cubicBezTo>
                    <a:cubicBezTo>
                      <a:pt x="430" y="2124"/>
                      <a:pt x="507" y="2064"/>
                      <a:pt x="542" y="1978"/>
                    </a:cubicBezTo>
                    <a:cubicBezTo>
                      <a:pt x="585" y="1874"/>
                      <a:pt x="542" y="1659"/>
                      <a:pt x="524" y="1470"/>
                    </a:cubicBezTo>
                    <a:cubicBezTo>
                      <a:pt x="524" y="1376"/>
                      <a:pt x="516" y="1273"/>
                      <a:pt x="585" y="1247"/>
                    </a:cubicBezTo>
                    <a:cubicBezTo>
                      <a:pt x="817" y="1135"/>
                      <a:pt x="1290" y="1393"/>
                      <a:pt x="1513" y="1402"/>
                    </a:cubicBezTo>
                    <a:cubicBezTo>
                      <a:pt x="1573" y="1410"/>
                      <a:pt x="1633" y="1402"/>
                      <a:pt x="1659" y="1367"/>
                    </a:cubicBezTo>
                    <a:cubicBezTo>
                      <a:pt x="1762" y="1264"/>
                      <a:pt x="1762" y="1135"/>
                      <a:pt x="1745" y="1015"/>
                    </a:cubicBezTo>
                    <a:cubicBezTo>
                      <a:pt x="1728" y="912"/>
                      <a:pt x="1694" y="808"/>
                      <a:pt x="1737" y="731"/>
                    </a:cubicBezTo>
                    <a:cubicBezTo>
                      <a:pt x="1762" y="680"/>
                      <a:pt x="1814" y="637"/>
                      <a:pt x="1926" y="611"/>
                    </a:cubicBezTo>
                    <a:cubicBezTo>
                      <a:pt x="2115" y="568"/>
                      <a:pt x="2278" y="662"/>
                      <a:pt x="2441" y="740"/>
                    </a:cubicBezTo>
                    <a:cubicBezTo>
                      <a:pt x="2562" y="808"/>
                      <a:pt x="2682" y="869"/>
                      <a:pt x="2802" y="903"/>
                    </a:cubicBezTo>
                    <a:cubicBezTo>
                      <a:pt x="2888" y="920"/>
                      <a:pt x="2983" y="929"/>
                      <a:pt x="3078" y="912"/>
                    </a:cubicBezTo>
                    <a:cubicBezTo>
                      <a:pt x="3146" y="903"/>
                      <a:pt x="3189" y="877"/>
                      <a:pt x="3232" y="834"/>
                    </a:cubicBezTo>
                    <a:cubicBezTo>
                      <a:pt x="3301" y="765"/>
                      <a:pt x="3335" y="662"/>
                      <a:pt x="3378" y="568"/>
                    </a:cubicBezTo>
                    <a:cubicBezTo>
                      <a:pt x="3413" y="490"/>
                      <a:pt x="3439" y="413"/>
                      <a:pt x="3516" y="396"/>
                    </a:cubicBezTo>
                    <a:cubicBezTo>
                      <a:pt x="3628" y="353"/>
                      <a:pt x="3731" y="370"/>
                      <a:pt x="3834" y="404"/>
                    </a:cubicBezTo>
                    <a:cubicBezTo>
                      <a:pt x="4101" y="508"/>
                      <a:pt x="4350" y="748"/>
                      <a:pt x="4625" y="783"/>
                    </a:cubicBezTo>
                    <a:cubicBezTo>
                      <a:pt x="4728" y="791"/>
                      <a:pt x="4788" y="757"/>
                      <a:pt x="4823" y="705"/>
                    </a:cubicBezTo>
                    <a:cubicBezTo>
                      <a:pt x="4883" y="628"/>
                      <a:pt x="4891" y="490"/>
                      <a:pt x="4909" y="370"/>
                    </a:cubicBezTo>
                    <a:cubicBezTo>
                      <a:pt x="4926" y="276"/>
                      <a:pt x="4934" y="190"/>
                      <a:pt x="5020" y="164"/>
                    </a:cubicBezTo>
                    <a:cubicBezTo>
                      <a:pt x="5123" y="129"/>
                      <a:pt x="5209" y="147"/>
                      <a:pt x="5287" y="172"/>
                    </a:cubicBezTo>
                    <a:cubicBezTo>
                      <a:pt x="5390" y="215"/>
                      <a:pt x="5484" y="276"/>
                      <a:pt x="5588" y="336"/>
                    </a:cubicBezTo>
                    <a:cubicBezTo>
                      <a:pt x="5699" y="404"/>
                      <a:pt x="5811" y="456"/>
                      <a:pt x="5940" y="473"/>
                    </a:cubicBezTo>
                    <a:cubicBezTo>
                      <a:pt x="5966" y="482"/>
                      <a:pt x="5992" y="456"/>
                      <a:pt x="6000" y="430"/>
                    </a:cubicBezTo>
                    <a:cubicBezTo>
                      <a:pt x="6000" y="404"/>
                      <a:pt x="5983" y="387"/>
                      <a:pt x="5957" y="379"/>
                    </a:cubicBezTo>
                    <a:cubicBezTo>
                      <a:pt x="5846" y="353"/>
                      <a:pt x="5751" y="284"/>
                      <a:pt x="5656" y="224"/>
                    </a:cubicBezTo>
                    <a:cubicBezTo>
                      <a:pt x="5553" y="147"/>
                      <a:pt x="5442" y="78"/>
                      <a:pt x="5330" y="43"/>
                    </a:cubicBezTo>
                    <a:cubicBezTo>
                      <a:pt x="5227" y="9"/>
                      <a:pt x="5115" y="0"/>
                      <a:pt x="4986" y="35"/>
                    </a:cubicBezTo>
                    <a:cubicBezTo>
                      <a:pt x="4909" y="61"/>
                      <a:pt x="4857" y="104"/>
                      <a:pt x="4831" y="172"/>
                    </a:cubicBezTo>
                    <a:cubicBezTo>
                      <a:pt x="4780" y="284"/>
                      <a:pt x="4780" y="447"/>
                      <a:pt x="4754" y="568"/>
                    </a:cubicBezTo>
                    <a:cubicBezTo>
                      <a:pt x="4737" y="619"/>
                      <a:pt x="4711" y="671"/>
                      <a:pt x="4633" y="662"/>
                    </a:cubicBezTo>
                    <a:cubicBezTo>
                      <a:pt x="4367" y="645"/>
                      <a:pt x="4126" y="404"/>
                      <a:pt x="3877" y="301"/>
                    </a:cubicBezTo>
                    <a:cubicBezTo>
                      <a:pt x="3748" y="250"/>
                      <a:pt x="3611" y="241"/>
                      <a:pt x="3473" y="284"/>
                    </a:cubicBezTo>
                    <a:cubicBezTo>
                      <a:pt x="3387" y="318"/>
                      <a:pt x="3327" y="387"/>
                      <a:pt x="3284" y="473"/>
                    </a:cubicBezTo>
                    <a:cubicBezTo>
                      <a:pt x="3232" y="568"/>
                      <a:pt x="3207" y="680"/>
                      <a:pt x="3138" y="748"/>
                    </a:cubicBezTo>
                    <a:cubicBezTo>
                      <a:pt x="3112" y="774"/>
                      <a:pt x="3086" y="791"/>
                      <a:pt x="3052" y="791"/>
                    </a:cubicBezTo>
                    <a:cubicBezTo>
                      <a:pt x="2871" y="817"/>
                      <a:pt x="2708" y="723"/>
                      <a:pt x="2545" y="637"/>
                    </a:cubicBezTo>
                    <a:cubicBezTo>
                      <a:pt x="2416" y="576"/>
                      <a:pt x="2287" y="525"/>
                      <a:pt x="2166" y="499"/>
                    </a:cubicBezTo>
                    <a:cubicBezTo>
                      <a:pt x="2080" y="482"/>
                      <a:pt x="1986" y="482"/>
                      <a:pt x="1900" y="508"/>
                    </a:cubicBezTo>
                    <a:cubicBezTo>
                      <a:pt x="1745" y="542"/>
                      <a:pt x="1668" y="602"/>
                      <a:pt x="1633" y="680"/>
                    </a:cubicBezTo>
                    <a:cubicBezTo>
                      <a:pt x="1590" y="757"/>
                      <a:pt x="1599" y="869"/>
                      <a:pt x="1616" y="963"/>
                    </a:cubicBezTo>
                    <a:cubicBezTo>
                      <a:pt x="1633" y="1066"/>
                      <a:pt x="1659" y="1187"/>
                      <a:pt x="1573" y="1273"/>
                    </a:cubicBezTo>
                    <a:cubicBezTo>
                      <a:pt x="1539" y="1307"/>
                      <a:pt x="1461" y="1273"/>
                      <a:pt x="1376" y="1247"/>
                    </a:cubicBezTo>
                    <a:cubicBezTo>
                      <a:pt x="1195" y="1204"/>
                      <a:pt x="963" y="1109"/>
                      <a:pt x="765" y="1092"/>
                    </a:cubicBezTo>
                    <a:cubicBezTo>
                      <a:pt x="671" y="1084"/>
                      <a:pt x="585" y="1092"/>
                      <a:pt x="516" y="1127"/>
                    </a:cubicBezTo>
                    <a:cubicBezTo>
                      <a:pt x="430" y="1170"/>
                      <a:pt x="387" y="1264"/>
                      <a:pt x="378" y="1402"/>
                    </a:cubicBezTo>
                    <a:cubicBezTo>
                      <a:pt x="370" y="1574"/>
                      <a:pt x="439" y="1823"/>
                      <a:pt x="404" y="1935"/>
                    </a:cubicBezTo>
                    <a:cubicBezTo>
                      <a:pt x="387" y="1969"/>
                      <a:pt x="370" y="1960"/>
                      <a:pt x="318" y="1943"/>
                    </a:cubicBezTo>
                    <a:cubicBezTo>
                      <a:pt x="224" y="1909"/>
                      <a:pt x="155" y="1849"/>
                      <a:pt x="60" y="1840"/>
                    </a:cubicBezTo>
                    <a:cubicBezTo>
                      <a:pt x="43" y="1840"/>
                      <a:pt x="43" y="1849"/>
                      <a:pt x="17" y="1857"/>
                    </a:cubicBezTo>
                    <a:lnTo>
                      <a:pt x="0" y="1857"/>
                    </a:lnTo>
                    <a:cubicBezTo>
                      <a:pt x="9" y="1866"/>
                      <a:pt x="9" y="1874"/>
                      <a:pt x="17"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9"/>
              <p:cNvSpPr/>
              <p:nvPr/>
            </p:nvSpPr>
            <p:spPr>
              <a:xfrm>
                <a:off x="1277000" y="3079800"/>
                <a:ext cx="147225" cy="54825"/>
              </a:xfrm>
              <a:custGeom>
                <a:avLst/>
                <a:gdLst/>
                <a:ahLst/>
                <a:cxnLst/>
                <a:rect l="l" t="t" r="r" b="b"/>
                <a:pathLst>
                  <a:path w="5889" h="2193" extrusionOk="0">
                    <a:moveTo>
                      <a:pt x="9" y="2081"/>
                    </a:moveTo>
                    <a:cubicBezTo>
                      <a:pt x="18" y="2090"/>
                      <a:pt x="9" y="2090"/>
                      <a:pt x="18" y="2098"/>
                    </a:cubicBezTo>
                    <a:cubicBezTo>
                      <a:pt x="26" y="2107"/>
                      <a:pt x="35" y="2107"/>
                      <a:pt x="43" y="2107"/>
                    </a:cubicBezTo>
                    <a:cubicBezTo>
                      <a:pt x="241" y="2193"/>
                      <a:pt x="361" y="2167"/>
                      <a:pt x="439" y="2116"/>
                    </a:cubicBezTo>
                    <a:cubicBezTo>
                      <a:pt x="525" y="2064"/>
                      <a:pt x="576" y="1969"/>
                      <a:pt x="628" y="1858"/>
                    </a:cubicBezTo>
                    <a:cubicBezTo>
                      <a:pt x="697" y="1712"/>
                      <a:pt x="774" y="1522"/>
                      <a:pt x="1041" y="1462"/>
                    </a:cubicBezTo>
                    <a:cubicBezTo>
                      <a:pt x="1376" y="1376"/>
                      <a:pt x="1702" y="1617"/>
                      <a:pt x="2029" y="1626"/>
                    </a:cubicBezTo>
                    <a:cubicBezTo>
                      <a:pt x="2124" y="1626"/>
                      <a:pt x="2218" y="1608"/>
                      <a:pt x="2313" y="1574"/>
                    </a:cubicBezTo>
                    <a:cubicBezTo>
                      <a:pt x="2442" y="1514"/>
                      <a:pt x="2502" y="1445"/>
                      <a:pt x="2528" y="1359"/>
                    </a:cubicBezTo>
                    <a:cubicBezTo>
                      <a:pt x="2562" y="1282"/>
                      <a:pt x="2554" y="1196"/>
                      <a:pt x="2545" y="1110"/>
                    </a:cubicBezTo>
                    <a:cubicBezTo>
                      <a:pt x="2545" y="1007"/>
                      <a:pt x="2536" y="904"/>
                      <a:pt x="2639" y="835"/>
                    </a:cubicBezTo>
                    <a:cubicBezTo>
                      <a:pt x="2751" y="757"/>
                      <a:pt x="2863" y="749"/>
                      <a:pt x="2966" y="757"/>
                    </a:cubicBezTo>
                    <a:cubicBezTo>
                      <a:pt x="3267" y="800"/>
                      <a:pt x="3551" y="1050"/>
                      <a:pt x="3834" y="955"/>
                    </a:cubicBezTo>
                    <a:cubicBezTo>
                      <a:pt x="3903" y="929"/>
                      <a:pt x="3946" y="895"/>
                      <a:pt x="3980" y="852"/>
                    </a:cubicBezTo>
                    <a:cubicBezTo>
                      <a:pt x="4041" y="766"/>
                      <a:pt x="4049" y="654"/>
                      <a:pt x="4058" y="543"/>
                    </a:cubicBezTo>
                    <a:cubicBezTo>
                      <a:pt x="4075" y="465"/>
                      <a:pt x="4084" y="388"/>
                      <a:pt x="4161" y="336"/>
                    </a:cubicBezTo>
                    <a:cubicBezTo>
                      <a:pt x="4238" y="285"/>
                      <a:pt x="4324" y="285"/>
                      <a:pt x="4410" y="293"/>
                    </a:cubicBezTo>
                    <a:cubicBezTo>
                      <a:pt x="4642" y="328"/>
                      <a:pt x="4883" y="465"/>
                      <a:pt x="5107" y="439"/>
                    </a:cubicBezTo>
                    <a:cubicBezTo>
                      <a:pt x="5236" y="414"/>
                      <a:pt x="5296" y="353"/>
                      <a:pt x="5356" y="276"/>
                    </a:cubicBezTo>
                    <a:cubicBezTo>
                      <a:pt x="5399" y="224"/>
                      <a:pt x="5433" y="156"/>
                      <a:pt x="5519" y="121"/>
                    </a:cubicBezTo>
                    <a:cubicBezTo>
                      <a:pt x="5597" y="87"/>
                      <a:pt x="5691" y="78"/>
                      <a:pt x="5846" y="96"/>
                    </a:cubicBezTo>
                    <a:cubicBezTo>
                      <a:pt x="5863" y="96"/>
                      <a:pt x="5880" y="87"/>
                      <a:pt x="5880" y="70"/>
                    </a:cubicBezTo>
                    <a:cubicBezTo>
                      <a:pt x="5889" y="53"/>
                      <a:pt x="5872" y="35"/>
                      <a:pt x="5854" y="35"/>
                    </a:cubicBezTo>
                    <a:cubicBezTo>
                      <a:pt x="5683" y="1"/>
                      <a:pt x="5579" y="10"/>
                      <a:pt x="5493" y="35"/>
                    </a:cubicBezTo>
                    <a:cubicBezTo>
                      <a:pt x="5382" y="70"/>
                      <a:pt x="5330" y="147"/>
                      <a:pt x="5270" y="207"/>
                    </a:cubicBezTo>
                    <a:cubicBezTo>
                      <a:pt x="5227" y="259"/>
                      <a:pt x="5184" y="302"/>
                      <a:pt x="5089" y="310"/>
                    </a:cubicBezTo>
                    <a:cubicBezTo>
                      <a:pt x="4883" y="345"/>
                      <a:pt x="4651" y="199"/>
                      <a:pt x="4436" y="173"/>
                    </a:cubicBezTo>
                    <a:cubicBezTo>
                      <a:pt x="4324" y="156"/>
                      <a:pt x="4213" y="173"/>
                      <a:pt x="4109" y="233"/>
                    </a:cubicBezTo>
                    <a:cubicBezTo>
                      <a:pt x="4023" y="285"/>
                      <a:pt x="3980" y="371"/>
                      <a:pt x="3963" y="465"/>
                    </a:cubicBezTo>
                    <a:cubicBezTo>
                      <a:pt x="3937" y="568"/>
                      <a:pt x="3946" y="697"/>
                      <a:pt x="3895" y="775"/>
                    </a:cubicBezTo>
                    <a:cubicBezTo>
                      <a:pt x="3869" y="809"/>
                      <a:pt x="3843" y="826"/>
                      <a:pt x="3800" y="843"/>
                    </a:cubicBezTo>
                    <a:cubicBezTo>
                      <a:pt x="3542" y="929"/>
                      <a:pt x="3276" y="697"/>
                      <a:pt x="2992" y="654"/>
                    </a:cubicBezTo>
                    <a:cubicBezTo>
                      <a:pt x="2863" y="637"/>
                      <a:pt x="2734" y="654"/>
                      <a:pt x="2596" y="749"/>
                    </a:cubicBezTo>
                    <a:cubicBezTo>
                      <a:pt x="2373" y="878"/>
                      <a:pt x="2476" y="1118"/>
                      <a:pt x="2407" y="1308"/>
                    </a:cubicBezTo>
                    <a:cubicBezTo>
                      <a:pt x="2382" y="1359"/>
                      <a:pt x="2347" y="1402"/>
                      <a:pt x="2270" y="1437"/>
                    </a:cubicBezTo>
                    <a:cubicBezTo>
                      <a:pt x="2192" y="1471"/>
                      <a:pt x="2124" y="1479"/>
                      <a:pt x="2046" y="1479"/>
                    </a:cubicBezTo>
                    <a:cubicBezTo>
                      <a:pt x="1711" y="1471"/>
                      <a:pt x="1367" y="1230"/>
                      <a:pt x="1023" y="1316"/>
                    </a:cubicBezTo>
                    <a:cubicBezTo>
                      <a:pt x="697" y="1394"/>
                      <a:pt x="594" y="1608"/>
                      <a:pt x="516" y="1798"/>
                    </a:cubicBezTo>
                    <a:cubicBezTo>
                      <a:pt x="482" y="1884"/>
                      <a:pt x="456" y="1961"/>
                      <a:pt x="396" y="2012"/>
                    </a:cubicBezTo>
                    <a:cubicBezTo>
                      <a:pt x="327" y="2064"/>
                      <a:pt x="241" y="2073"/>
                      <a:pt x="78" y="2021"/>
                    </a:cubicBezTo>
                    <a:cubicBezTo>
                      <a:pt x="69" y="2021"/>
                      <a:pt x="61" y="2012"/>
                      <a:pt x="52" y="2012"/>
                    </a:cubicBezTo>
                    <a:cubicBezTo>
                      <a:pt x="35" y="2012"/>
                      <a:pt x="43" y="2021"/>
                      <a:pt x="35" y="2030"/>
                    </a:cubicBezTo>
                    <a:cubicBezTo>
                      <a:pt x="26" y="2030"/>
                      <a:pt x="18" y="2030"/>
                      <a:pt x="18" y="2038"/>
                    </a:cubicBezTo>
                    <a:cubicBezTo>
                      <a:pt x="0" y="2073"/>
                      <a:pt x="9" y="2081"/>
                      <a:pt x="9" y="20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9"/>
              <p:cNvSpPr/>
              <p:nvPr/>
            </p:nvSpPr>
            <p:spPr>
              <a:xfrm>
                <a:off x="1334600" y="3113975"/>
                <a:ext cx="144650" cy="56975"/>
              </a:xfrm>
              <a:custGeom>
                <a:avLst/>
                <a:gdLst/>
                <a:ahLst/>
                <a:cxnLst/>
                <a:rect l="l" t="t" r="r" b="b"/>
                <a:pathLst>
                  <a:path w="5786" h="2279" extrusionOk="0">
                    <a:moveTo>
                      <a:pt x="9" y="1935"/>
                    </a:moveTo>
                    <a:cubicBezTo>
                      <a:pt x="43" y="1969"/>
                      <a:pt x="69" y="2012"/>
                      <a:pt x="121" y="2038"/>
                    </a:cubicBezTo>
                    <a:cubicBezTo>
                      <a:pt x="267" y="2158"/>
                      <a:pt x="507" y="2262"/>
                      <a:pt x="679" y="2270"/>
                    </a:cubicBezTo>
                    <a:cubicBezTo>
                      <a:pt x="868" y="2279"/>
                      <a:pt x="1023" y="2184"/>
                      <a:pt x="1040" y="1901"/>
                    </a:cubicBezTo>
                    <a:cubicBezTo>
                      <a:pt x="1040" y="1772"/>
                      <a:pt x="989" y="1634"/>
                      <a:pt x="972" y="1505"/>
                    </a:cubicBezTo>
                    <a:cubicBezTo>
                      <a:pt x="972" y="1479"/>
                      <a:pt x="972" y="1445"/>
                      <a:pt x="980" y="1419"/>
                    </a:cubicBezTo>
                    <a:cubicBezTo>
                      <a:pt x="980" y="1376"/>
                      <a:pt x="1015" y="1359"/>
                      <a:pt x="1058" y="1342"/>
                    </a:cubicBezTo>
                    <a:cubicBezTo>
                      <a:pt x="1109" y="1316"/>
                      <a:pt x="1169" y="1299"/>
                      <a:pt x="1204" y="1290"/>
                    </a:cubicBezTo>
                    <a:cubicBezTo>
                      <a:pt x="1565" y="1230"/>
                      <a:pt x="1960" y="1471"/>
                      <a:pt x="2321" y="1496"/>
                    </a:cubicBezTo>
                    <a:cubicBezTo>
                      <a:pt x="2424" y="1496"/>
                      <a:pt x="2528" y="1488"/>
                      <a:pt x="2631" y="1454"/>
                    </a:cubicBezTo>
                    <a:cubicBezTo>
                      <a:pt x="2751" y="1402"/>
                      <a:pt x="2803" y="1307"/>
                      <a:pt x="2820" y="1196"/>
                    </a:cubicBezTo>
                    <a:cubicBezTo>
                      <a:pt x="2846" y="1067"/>
                      <a:pt x="2828" y="903"/>
                      <a:pt x="2863" y="783"/>
                    </a:cubicBezTo>
                    <a:cubicBezTo>
                      <a:pt x="2889" y="714"/>
                      <a:pt x="2940" y="663"/>
                      <a:pt x="3043" y="654"/>
                    </a:cubicBezTo>
                    <a:cubicBezTo>
                      <a:pt x="3361" y="611"/>
                      <a:pt x="3679" y="955"/>
                      <a:pt x="3980" y="1007"/>
                    </a:cubicBezTo>
                    <a:cubicBezTo>
                      <a:pt x="4083" y="1032"/>
                      <a:pt x="4178" y="1032"/>
                      <a:pt x="4273" y="981"/>
                    </a:cubicBezTo>
                    <a:cubicBezTo>
                      <a:pt x="4358" y="946"/>
                      <a:pt x="4410" y="886"/>
                      <a:pt x="4427" y="826"/>
                    </a:cubicBezTo>
                    <a:cubicBezTo>
                      <a:pt x="4470" y="714"/>
                      <a:pt x="4436" y="568"/>
                      <a:pt x="4419" y="422"/>
                    </a:cubicBezTo>
                    <a:cubicBezTo>
                      <a:pt x="4410" y="310"/>
                      <a:pt x="4393" y="207"/>
                      <a:pt x="4487" y="147"/>
                    </a:cubicBezTo>
                    <a:cubicBezTo>
                      <a:pt x="4539" y="112"/>
                      <a:pt x="4634" y="138"/>
                      <a:pt x="4745" y="173"/>
                    </a:cubicBezTo>
                    <a:cubicBezTo>
                      <a:pt x="4960" y="224"/>
                      <a:pt x="5218" y="345"/>
                      <a:pt x="5459" y="370"/>
                    </a:cubicBezTo>
                    <a:cubicBezTo>
                      <a:pt x="5562" y="379"/>
                      <a:pt x="5657" y="362"/>
                      <a:pt x="5742" y="336"/>
                    </a:cubicBezTo>
                    <a:cubicBezTo>
                      <a:pt x="5768" y="327"/>
                      <a:pt x="5785" y="310"/>
                      <a:pt x="5777" y="284"/>
                    </a:cubicBezTo>
                    <a:cubicBezTo>
                      <a:pt x="5768" y="259"/>
                      <a:pt x="5742" y="241"/>
                      <a:pt x="5725" y="250"/>
                    </a:cubicBezTo>
                    <a:cubicBezTo>
                      <a:pt x="5665" y="259"/>
                      <a:pt x="5605" y="241"/>
                      <a:pt x="5528" y="233"/>
                    </a:cubicBezTo>
                    <a:cubicBezTo>
                      <a:pt x="5270" y="190"/>
                      <a:pt x="4952" y="70"/>
                      <a:pt x="4728" y="27"/>
                    </a:cubicBezTo>
                    <a:cubicBezTo>
                      <a:pt x="4591" y="1"/>
                      <a:pt x="4487" y="1"/>
                      <a:pt x="4419" y="44"/>
                    </a:cubicBezTo>
                    <a:cubicBezTo>
                      <a:pt x="4341" y="87"/>
                      <a:pt x="4307" y="155"/>
                      <a:pt x="4290" y="233"/>
                    </a:cubicBezTo>
                    <a:cubicBezTo>
                      <a:pt x="4273" y="345"/>
                      <a:pt x="4307" y="491"/>
                      <a:pt x="4316" y="620"/>
                    </a:cubicBezTo>
                    <a:cubicBezTo>
                      <a:pt x="4333" y="723"/>
                      <a:pt x="4333" y="817"/>
                      <a:pt x="4212" y="869"/>
                    </a:cubicBezTo>
                    <a:cubicBezTo>
                      <a:pt x="4144" y="903"/>
                      <a:pt x="4075" y="903"/>
                      <a:pt x="3997" y="886"/>
                    </a:cubicBezTo>
                    <a:cubicBezTo>
                      <a:pt x="3679" y="817"/>
                      <a:pt x="3353" y="491"/>
                      <a:pt x="3017" y="534"/>
                    </a:cubicBezTo>
                    <a:cubicBezTo>
                      <a:pt x="2914" y="542"/>
                      <a:pt x="2854" y="585"/>
                      <a:pt x="2811" y="637"/>
                    </a:cubicBezTo>
                    <a:cubicBezTo>
                      <a:pt x="2725" y="731"/>
                      <a:pt x="2725" y="903"/>
                      <a:pt x="2717" y="1049"/>
                    </a:cubicBezTo>
                    <a:cubicBezTo>
                      <a:pt x="2708" y="1170"/>
                      <a:pt x="2691" y="1290"/>
                      <a:pt x="2570" y="1325"/>
                    </a:cubicBezTo>
                    <a:cubicBezTo>
                      <a:pt x="2485" y="1359"/>
                      <a:pt x="2407" y="1359"/>
                      <a:pt x="2313" y="1359"/>
                    </a:cubicBezTo>
                    <a:cubicBezTo>
                      <a:pt x="1952" y="1333"/>
                      <a:pt x="1539" y="1084"/>
                      <a:pt x="1178" y="1153"/>
                    </a:cubicBezTo>
                    <a:cubicBezTo>
                      <a:pt x="1109" y="1170"/>
                      <a:pt x="1023" y="1196"/>
                      <a:pt x="954" y="1230"/>
                    </a:cubicBezTo>
                    <a:cubicBezTo>
                      <a:pt x="894" y="1273"/>
                      <a:pt x="851" y="1325"/>
                      <a:pt x="843" y="1385"/>
                    </a:cubicBezTo>
                    <a:cubicBezTo>
                      <a:pt x="834" y="1428"/>
                      <a:pt x="834" y="1454"/>
                      <a:pt x="834" y="1496"/>
                    </a:cubicBezTo>
                    <a:cubicBezTo>
                      <a:pt x="851" y="1625"/>
                      <a:pt x="903" y="1763"/>
                      <a:pt x="903" y="1883"/>
                    </a:cubicBezTo>
                    <a:cubicBezTo>
                      <a:pt x="894" y="2072"/>
                      <a:pt x="800" y="2141"/>
                      <a:pt x="671" y="2141"/>
                    </a:cubicBezTo>
                    <a:cubicBezTo>
                      <a:pt x="507" y="2141"/>
                      <a:pt x="310" y="2029"/>
                      <a:pt x="146" y="1952"/>
                    </a:cubicBezTo>
                    <a:cubicBezTo>
                      <a:pt x="103" y="1926"/>
                      <a:pt x="52" y="1918"/>
                      <a:pt x="17" y="1892"/>
                    </a:cubicBezTo>
                    <a:cubicBezTo>
                      <a:pt x="9" y="1892"/>
                      <a:pt x="0" y="1892"/>
                      <a:pt x="0" y="1901"/>
                    </a:cubicBezTo>
                    <a:cubicBezTo>
                      <a:pt x="9" y="1926"/>
                      <a:pt x="9" y="1926"/>
                      <a:pt x="9" y="19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9"/>
              <p:cNvSpPr/>
              <p:nvPr/>
            </p:nvSpPr>
            <p:spPr>
              <a:xfrm>
                <a:off x="1387250" y="3140425"/>
                <a:ext cx="164000" cy="65550"/>
              </a:xfrm>
              <a:custGeom>
                <a:avLst/>
                <a:gdLst/>
                <a:ahLst/>
                <a:cxnLst/>
                <a:rect l="l" t="t" r="r" b="b"/>
                <a:pathLst>
                  <a:path w="6560" h="2622" extrusionOk="0">
                    <a:moveTo>
                      <a:pt x="9" y="2355"/>
                    </a:moveTo>
                    <a:cubicBezTo>
                      <a:pt x="17" y="2364"/>
                      <a:pt x="35" y="2381"/>
                      <a:pt x="43" y="2390"/>
                    </a:cubicBezTo>
                    <a:cubicBezTo>
                      <a:pt x="198" y="2484"/>
                      <a:pt x="344" y="2527"/>
                      <a:pt x="456" y="2553"/>
                    </a:cubicBezTo>
                    <a:cubicBezTo>
                      <a:pt x="705" y="2622"/>
                      <a:pt x="869" y="2613"/>
                      <a:pt x="980" y="2553"/>
                    </a:cubicBezTo>
                    <a:cubicBezTo>
                      <a:pt x="1169" y="2441"/>
                      <a:pt x="1195" y="2201"/>
                      <a:pt x="1212" y="1977"/>
                    </a:cubicBezTo>
                    <a:cubicBezTo>
                      <a:pt x="1230" y="1840"/>
                      <a:pt x="1230" y="1711"/>
                      <a:pt x="1316" y="1676"/>
                    </a:cubicBezTo>
                    <a:cubicBezTo>
                      <a:pt x="1410" y="1633"/>
                      <a:pt x="1496" y="1616"/>
                      <a:pt x="1591" y="1616"/>
                    </a:cubicBezTo>
                    <a:cubicBezTo>
                      <a:pt x="1995" y="1608"/>
                      <a:pt x="2433" y="1848"/>
                      <a:pt x="2828" y="1719"/>
                    </a:cubicBezTo>
                    <a:cubicBezTo>
                      <a:pt x="2923" y="1685"/>
                      <a:pt x="2992" y="1642"/>
                      <a:pt x="3043" y="1582"/>
                    </a:cubicBezTo>
                    <a:cubicBezTo>
                      <a:pt x="3146" y="1461"/>
                      <a:pt x="3164" y="1298"/>
                      <a:pt x="3198" y="1143"/>
                    </a:cubicBezTo>
                    <a:cubicBezTo>
                      <a:pt x="3224" y="1014"/>
                      <a:pt x="3275" y="903"/>
                      <a:pt x="3430" y="843"/>
                    </a:cubicBezTo>
                    <a:cubicBezTo>
                      <a:pt x="3800" y="722"/>
                      <a:pt x="4161" y="1032"/>
                      <a:pt x="4505" y="1057"/>
                    </a:cubicBezTo>
                    <a:cubicBezTo>
                      <a:pt x="4608" y="1075"/>
                      <a:pt x="4711" y="1066"/>
                      <a:pt x="4814" y="1023"/>
                    </a:cubicBezTo>
                    <a:cubicBezTo>
                      <a:pt x="4900" y="980"/>
                      <a:pt x="4952" y="920"/>
                      <a:pt x="4995" y="860"/>
                    </a:cubicBezTo>
                    <a:cubicBezTo>
                      <a:pt x="5046" y="739"/>
                      <a:pt x="5046" y="585"/>
                      <a:pt x="5046" y="438"/>
                    </a:cubicBezTo>
                    <a:cubicBezTo>
                      <a:pt x="5055" y="310"/>
                      <a:pt x="5072" y="198"/>
                      <a:pt x="5201" y="146"/>
                    </a:cubicBezTo>
                    <a:cubicBezTo>
                      <a:pt x="5330" y="95"/>
                      <a:pt x="5459" y="112"/>
                      <a:pt x="5588" y="155"/>
                    </a:cubicBezTo>
                    <a:cubicBezTo>
                      <a:pt x="5829" y="232"/>
                      <a:pt x="6061" y="430"/>
                      <a:pt x="6310" y="473"/>
                    </a:cubicBezTo>
                    <a:cubicBezTo>
                      <a:pt x="6387" y="490"/>
                      <a:pt x="6456" y="481"/>
                      <a:pt x="6525" y="473"/>
                    </a:cubicBezTo>
                    <a:cubicBezTo>
                      <a:pt x="6542" y="473"/>
                      <a:pt x="6559" y="456"/>
                      <a:pt x="6559" y="430"/>
                    </a:cubicBezTo>
                    <a:cubicBezTo>
                      <a:pt x="6559" y="413"/>
                      <a:pt x="6542" y="396"/>
                      <a:pt x="6516" y="396"/>
                    </a:cubicBezTo>
                    <a:cubicBezTo>
                      <a:pt x="6456" y="396"/>
                      <a:pt x="6396" y="370"/>
                      <a:pt x="6336" y="353"/>
                    </a:cubicBezTo>
                    <a:cubicBezTo>
                      <a:pt x="6095" y="284"/>
                      <a:pt x="5854" y="120"/>
                      <a:pt x="5614" y="52"/>
                    </a:cubicBezTo>
                    <a:cubicBezTo>
                      <a:pt x="5467" y="9"/>
                      <a:pt x="5321" y="0"/>
                      <a:pt x="5167" y="60"/>
                    </a:cubicBezTo>
                    <a:cubicBezTo>
                      <a:pt x="5072" y="86"/>
                      <a:pt x="5020" y="138"/>
                      <a:pt x="4986" y="215"/>
                    </a:cubicBezTo>
                    <a:cubicBezTo>
                      <a:pt x="4935" y="327"/>
                      <a:pt x="4943" y="481"/>
                      <a:pt x="4926" y="628"/>
                    </a:cubicBezTo>
                    <a:cubicBezTo>
                      <a:pt x="4917" y="739"/>
                      <a:pt x="4892" y="843"/>
                      <a:pt x="4763" y="894"/>
                    </a:cubicBezTo>
                    <a:cubicBezTo>
                      <a:pt x="4685" y="928"/>
                      <a:pt x="4608" y="946"/>
                      <a:pt x="4522" y="928"/>
                    </a:cubicBezTo>
                    <a:cubicBezTo>
                      <a:pt x="4161" y="894"/>
                      <a:pt x="3783" y="610"/>
                      <a:pt x="3396" y="739"/>
                    </a:cubicBezTo>
                    <a:cubicBezTo>
                      <a:pt x="3301" y="774"/>
                      <a:pt x="3241" y="825"/>
                      <a:pt x="3189" y="877"/>
                    </a:cubicBezTo>
                    <a:cubicBezTo>
                      <a:pt x="3112" y="971"/>
                      <a:pt x="3086" y="1100"/>
                      <a:pt x="3052" y="1229"/>
                    </a:cubicBezTo>
                    <a:cubicBezTo>
                      <a:pt x="3018" y="1375"/>
                      <a:pt x="2966" y="1522"/>
                      <a:pt x="2777" y="1590"/>
                    </a:cubicBezTo>
                    <a:cubicBezTo>
                      <a:pt x="2407" y="1719"/>
                      <a:pt x="1977" y="1479"/>
                      <a:pt x="1582" y="1496"/>
                    </a:cubicBezTo>
                    <a:cubicBezTo>
                      <a:pt x="1470" y="1496"/>
                      <a:pt x="1367" y="1513"/>
                      <a:pt x="1264" y="1565"/>
                    </a:cubicBezTo>
                    <a:cubicBezTo>
                      <a:pt x="1152" y="1625"/>
                      <a:pt x="1118" y="1788"/>
                      <a:pt x="1109" y="1977"/>
                    </a:cubicBezTo>
                    <a:cubicBezTo>
                      <a:pt x="1092" y="2166"/>
                      <a:pt x="1092" y="2373"/>
                      <a:pt x="937" y="2467"/>
                    </a:cubicBezTo>
                    <a:cubicBezTo>
                      <a:pt x="843" y="2519"/>
                      <a:pt x="705" y="2527"/>
                      <a:pt x="490" y="2476"/>
                    </a:cubicBezTo>
                    <a:cubicBezTo>
                      <a:pt x="370" y="2450"/>
                      <a:pt x="241" y="2390"/>
                      <a:pt x="69" y="2347"/>
                    </a:cubicBezTo>
                    <a:cubicBezTo>
                      <a:pt x="52" y="2338"/>
                      <a:pt x="43" y="2347"/>
                      <a:pt x="17" y="2347"/>
                    </a:cubicBezTo>
                    <a:cubicBezTo>
                      <a:pt x="17" y="2347"/>
                      <a:pt x="9" y="2347"/>
                      <a:pt x="0" y="2355"/>
                    </a:cubicBezTo>
                    <a:cubicBezTo>
                      <a:pt x="0" y="2347"/>
                      <a:pt x="0" y="2347"/>
                      <a:pt x="9" y="2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9"/>
              <p:cNvSpPr/>
              <p:nvPr/>
            </p:nvSpPr>
            <p:spPr>
              <a:xfrm>
                <a:off x="1462450" y="3177375"/>
                <a:ext cx="176700" cy="72875"/>
              </a:xfrm>
              <a:custGeom>
                <a:avLst/>
                <a:gdLst/>
                <a:ahLst/>
                <a:cxnLst/>
                <a:rect l="l" t="t" r="r" b="b"/>
                <a:pathLst>
                  <a:path w="7068" h="2915" extrusionOk="0">
                    <a:moveTo>
                      <a:pt x="10" y="2579"/>
                    </a:moveTo>
                    <a:cubicBezTo>
                      <a:pt x="113" y="2657"/>
                      <a:pt x="233" y="2726"/>
                      <a:pt x="353" y="2769"/>
                    </a:cubicBezTo>
                    <a:cubicBezTo>
                      <a:pt x="474" y="2812"/>
                      <a:pt x="603" y="2863"/>
                      <a:pt x="732" y="2880"/>
                    </a:cubicBezTo>
                    <a:cubicBezTo>
                      <a:pt x="981" y="2915"/>
                      <a:pt x="1075" y="2803"/>
                      <a:pt x="1118" y="2640"/>
                    </a:cubicBezTo>
                    <a:cubicBezTo>
                      <a:pt x="1187" y="2356"/>
                      <a:pt x="1041" y="1892"/>
                      <a:pt x="1213" y="1660"/>
                    </a:cubicBezTo>
                    <a:cubicBezTo>
                      <a:pt x="1230" y="1625"/>
                      <a:pt x="1247" y="1617"/>
                      <a:pt x="1273" y="1600"/>
                    </a:cubicBezTo>
                    <a:cubicBezTo>
                      <a:pt x="1308" y="1582"/>
                      <a:pt x="1351" y="1565"/>
                      <a:pt x="1411" y="1548"/>
                    </a:cubicBezTo>
                    <a:cubicBezTo>
                      <a:pt x="1497" y="1505"/>
                      <a:pt x="1591" y="1496"/>
                      <a:pt x="1677" y="1505"/>
                    </a:cubicBezTo>
                    <a:cubicBezTo>
                      <a:pt x="2081" y="1531"/>
                      <a:pt x="2468" y="1814"/>
                      <a:pt x="2872" y="1694"/>
                    </a:cubicBezTo>
                    <a:cubicBezTo>
                      <a:pt x="3044" y="1634"/>
                      <a:pt x="3164" y="1548"/>
                      <a:pt x="3250" y="1436"/>
                    </a:cubicBezTo>
                    <a:cubicBezTo>
                      <a:pt x="3379" y="1264"/>
                      <a:pt x="3439" y="1058"/>
                      <a:pt x="3491" y="869"/>
                    </a:cubicBezTo>
                    <a:cubicBezTo>
                      <a:pt x="3534" y="740"/>
                      <a:pt x="3577" y="628"/>
                      <a:pt x="3672" y="577"/>
                    </a:cubicBezTo>
                    <a:cubicBezTo>
                      <a:pt x="3818" y="491"/>
                      <a:pt x="3972" y="491"/>
                      <a:pt x="4136" y="525"/>
                    </a:cubicBezTo>
                    <a:cubicBezTo>
                      <a:pt x="4523" y="620"/>
                      <a:pt x="4927" y="912"/>
                      <a:pt x="5279" y="955"/>
                    </a:cubicBezTo>
                    <a:cubicBezTo>
                      <a:pt x="5374" y="963"/>
                      <a:pt x="5442" y="929"/>
                      <a:pt x="5494" y="860"/>
                    </a:cubicBezTo>
                    <a:cubicBezTo>
                      <a:pt x="5554" y="774"/>
                      <a:pt x="5580" y="637"/>
                      <a:pt x="5606" y="508"/>
                    </a:cubicBezTo>
                    <a:cubicBezTo>
                      <a:pt x="5631" y="396"/>
                      <a:pt x="5649" y="284"/>
                      <a:pt x="5717" y="241"/>
                    </a:cubicBezTo>
                    <a:cubicBezTo>
                      <a:pt x="5846" y="147"/>
                      <a:pt x="6027" y="164"/>
                      <a:pt x="6216" y="224"/>
                    </a:cubicBezTo>
                    <a:cubicBezTo>
                      <a:pt x="6431" y="284"/>
                      <a:pt x="6654" y="413"/>
                      <a:pt x="6835" y="499"/>
                    </a:cubicBezTo>
                    <a:cubicBezTo>
                      <a:pt x="6895" y="525"/>
                      <a:pt x="6947" y="542"/>
                      <a:pt x="6998" y="559"/>
                    </a:cubicBezTo>
                    <a:cubicBezTo>
                      <a:pt x="7015" y="577"/>
                      <a:pt x="7050" y="559"/>
                      <a:pt x="7058" y="542"/>
                    </a:cubicBezTo>
                    <a:cubicBezTo>
                      <a:pt x="7067" y="525"/>
                      <a:pt x="7058" y="499"/>
                      <a:pt x="7041" y="482"/>
                    </a:cubicBezTo>
                    <a:cubicBezTo>
                      <a:pt x="6998" y="456"/>
                      <a:pt x="6955" y="413"/>
                      <a:pt x="6895" y="379"/>
                    </a:cubicBezTo>
                    <a:cubicBezTo>
                      <a:pt x="6723" y="267"/>
                      <a:pt x="6482" y="147"/>
                      <a:pt x="6259" y="78"/>
                    </a:cubicBezTo>
                    <a:cubicBezTo>
                      <a:pt x="6027" y="9"/>
                      <a:pt x="5795" y="1"/>
                      <a:pt x="5640" y="112"/>
                    </a:cubicBezTo>
                    <a:cubicBezTo>
                      <a:pt x="5494" y="216"/>
                      <a:pt x="5494" y="516"/>
                      <a:pt x="5417" y="706"/>
                    </a:cubicBezTo>
                    <a:cubicBezTo>
                      <a:pt x="5391" y="757"/>
                      <a:pt x="5365" y="800"/>
                      <a:pt x="5296" y="800"/>
                    </a:cubicBezTo>
                    <a:cubicBezTo>
                      <a:pt x="4952" y="774"/>
                      <a:pt x="4548" y="491"/>
                      <a:pt x="4170" y="405"/>
                    </a:cubicBezTo>
                    <a:cubicBezTo>
                      <a:pt x="3972" y="362"/>
                      <a:pt x="3792" y="370"/>
                      <a:pt x="3620" y="465"/>
                    </a:cubicBezTo>
                    <a:cubicBezTo>
                      <a:pt x="3500" y="525"/>
                      <a:pt x="3439" y="663"/>
                      <a:pt x="3379" y="826"/>
                    </a:cubicBezTo>
                    <a:cubicBezTo>
                      <a:pt x="3319" y="989"/>
                      <a:pt x="3268" y="1187"/>
                      <a:pt x="3147" y="1342"/>
                    </a:cubicBezTo>
                    <a:cubicBezTo>
                      <a:pt x="3078" y="1436"/>
                      <a:pt x="2975" y="1505"/>
                      <a:pt x="2838" y="1548"/>
                    </a:cubicBezTo>
                    <a:cubicBezTo>
                      <a:pt x="2451" y="1660"/>
                      <a:pt x="2081" y="1376"/>
                      <a:pt x="1686" y="1359"/>
                    </a:cubicBezTo>
                    <a:cubicBezTo>
                      <a:pt x="1583" y="1359"/>
                      <a:pt x="1480" y="1367"/>
                      <a:pt x="1368" y="1410"/>
                    </a:cubicBezTo>
                    <a:cubicBezTo>
                      <a:pt x="1308" y="1436"/>
                      <a:pt x="1256" y="1445"/>
                      <a:pt x="1213" y="1471"/>
                    </a:cubicBezTo>
                    <a:cubicBezTo>
                      <a:pt x="1170" y="1488"/>
                      <a:pt x="1144" y="1514"/>
                      <a:pt x="1118" y="1565"/>
                    </a:cubicBezTo>
                    <a:cubicBezTo>
                      <a:pt x="947" y="1814"/>
                      <a:pt x="1084" y="2304"/>
                      <a:pt x="1024" y="2588"/>
                    </a:cubicBezTo>
                    <a:cubicBezTo>
                      <a:pt x="998" y="2708"/>
                      <a:pt x="929" y="2786"/>
                      <a:pt x="757" y="2769"/>
                    </a:cubicBezTo>
                    <a:cubicBezTo>
                      <a:pt x="628" y="2760"/>
                      <a:pt x="508" y="2734"/>
                      <a:pt x="388" y="2691"/>
                    </a:cubicBezTo>
                    <a:cubicBezTo>
                      <a:pt x="267" y="2657"/>
                      <a:pt x="147" y="2605"/>
                      <a:pt x="35" y="2537"/>
                    </a:cubicBezTo>
                    <a:lnTo>
                      <a:pt x="18" y="2537"/>
                    </a:lnTo>
                    <a:cubicBezTo>
                      <a:pt x="1" y="2571"/>
                      <a:pt x="1" y="2571"/>
                      <a:pt x="10" y="25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39"/>
            <p:cNvGrpSpPr/>
            <p:nvPr/>
          </p:nvGrpSpPr>
          <p:grpSpPr>
            <a:xfrm>
              <a:off x="1712925" y="2847985"/>
              <a:ext cx="1114452" cy="510524"/>
              <a:chOff x="870400" y="3023300"/>
              <a:chExt cx="908200" cy="416075"/>
            </a:xfrm>
          </p:grpSpPr>
          <p:sp>
            <p:nvSpPr>
              <p:cNvPr id="1561" name="Google Shape;1561;p39"/>
              <p:cNvSpPr/>
              <p:nvPr/>
            </p:nvSpPr>
            <p:spPr>
              <a:xfrm>
                <a:off x="870400" y="3126875"/>
                <a:ext cx="634850" cy="312500"/>
              </a:xfrm>
              <a:custGeom>
                <a:avLst/>
                <a:gdLst/>
                <a:ahLst/>
                <a:cxnLst/>
                <a:rect l="l" t="t" r="r" b="b"/>
                <a:pathLst>
                  <a:path w="25394" h="12500" extrusionOk="0">
                    <a:moveTo>
                      <a:pt x="11287" y="1"/>
                    </a:moveTo>
                    <a:lnTo>
                      <a:pt x="25394" y="8666"/>
                    </a:lnTo>
                    <a:lnTo>
                      <a:pt x="14253" y="12499"/>
                    </a:lnTo>
                    <a:lnTo>
                      <a:pt x="0" y="330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a:off x="1147200" y="3066275"/>
                <a:ext cx="631400" cy="277900"/>
              </a:xfrm>
              <a:custGeom>
                <a:avLst/>
                <a:gdLst/>
                <a:ahLst/>
                <a:cxnLst/>
                <a:rect l="l" t="t" r="r" b="b"/>
                <a:pathLst>
                  <a:path w="25256" h="11116" extrusionOk="0">
                    <a:moveTo>
                      <a:pt x="10109" y="0"/>
                    </a:moveTo>
                    <a:lnTo>
                      <a:pt x="25256" y="7746"/>
                    </a:lnTo>
                    <a:lnTo>
                      <a:pt x="14322" y="11115"/>
                    </a:lnTo>
                    <a:lnTo>
                      <a:pt x="0" y="24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9"/>
              <p:cNvSpPr/>
              <p:nvPr/>
            </p:nvSpPr>
            <p:spPr>
              <a:xfrm>
                <a:off x="897475" y="3023300"/>
                <a:ext cx="859000" cy="392650"/>
              </a:xfrm>
              <a:custGeom>
                <a:avLst/>
                <a:gdLst/>
                <a:ahLst/>
                <a:cxnLst/>
                <a:rect l="l" t="t" r="r" b="b"/>
                <a:pathLst>
                  <a:path w="34360" h="15706" extrusionOk="0">
                    <a:moveTo>
                      <a:pt x="791" y="5742"/>
                    </a:moveTo>
                    <a:cubicBezTo>
                      <a:pt x="791" y="5742"/>
                      <a:pt x="8803" y="439"/>
                      <a:pt x="11614" y="3103"/>
                    </a:cubicBezTo>
                    <a:cubicBezTo>
                      <a:pt x="11614" y="3103"/>
                      <a:pt x="13333" y="0"/>
                      <a:pt x="19041" y="980"/>
                    </a:cubicBezTo>
                    <a:lnTo>
                      <a:pt x="34360" y="8321"/>
                    </a:lnTo>
                    <a:lnTo>
                      <a:pt x="33878" y="9147"/>
                    </a:lnTo>
                    <a:lnTo>
                      <a:pt x="23520" y="12284"/>
                    </a:lnTo>
                    <a:lnTo>
                      <a:pt x="13204" y="15705"/>
                    </a:lnTo>
                    <a:lnTo>
                      <a:pt x="1" y="72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a:off x="1187375" y="3100225"/>
                <a:ext cx="311425" cy="202475"/>
              </a:xfrm>
              <a:custGeom>
                <a:avLst/>
                <a:gdLst/>
                <a:ahLst/>
                <a:cxnLst/>
                <a:rect l="l" t="t" r="r" b="b"/>
                <a:pathLst>
                  <a:path w="12457" h="8099" extrusionOk="0">
                    <a:moveTo>
                      <a:pt x="9" y="9"/>
                    </a:moveTo>
                    <a:cubicBezTo>
                      <a:pt x="104" y="87"/>
                      <a:pt x="207" y="164"/>
                      <a:pt x="310" y="233"/>
                    </a:cubicBezTo>
                    <a:cubicBezTo>
                      <a:pt x="379" y="276"/>
                      <a:pt x="456" y="327"/>
                      <a:pt x="525" y="362"/>
                    </a:cubicBezTo>
                    <a:cubicBezTo>
                      <a:pt x="1170" y="757"/>
                      <a:pt x="1892" y="1195"/>
                      <a:pt x="2657" y="1668"/>
                    </a:cubicBezTo>
                    <a:cubicBezTo>
                      <a:pt x="4669" y="2898"/>
                      <a:pt x="6964" y="4316"/>
                      <a:pt x="8829" y="5502"/>
                    </a:cubicBezTo>
                    <a:cubicBezTo>
                      <a:pt x="10084" y="6319"/>
                      <a:pt x="11133" y="7024"/>
                      <a:pt x="11769" y="7496"/>
                    </a:cubicBezTo>
                    <a:cubicBezTo>
                      <a:pt x="12027" y="7686"/>
                      <a:pt x="12207" y="7840"/>
                      <a:pt x="12311" y="7952"/>
                    </a:cubicBezTo>
                    <a:cubicBezTo>
                      <a:pt x="12371" y="8004"/>
                      <a:pt x="12414" y="8038"/>
                      <a:pt x="12405" y="8072"/>
                    </a:cubicBezTo>
                    <a:cubicBezTo>
                      <a:pt x="12405" y="8090"/>
                      <a:pt x="12414" y="8098"/>
                      <a:pt x="12422" y="8098"/>
                    </a:cubicBezTo>
                    <a:cubicBezTo>
                      <a:pt x="12440" y="8098"/>
                      <a:pt x="12448" y="8090"/>
                      <a:pt x="12448" y="8081"/>
                    </a:cubicBezTo>
                    <a:cubicBezTo>
                      <a:pt x="12457" y="8047"/>
                      <a:pt x="12431" y="7986"/>
                      <a:pt x="12362" y="7909"/>
                    </a:cubicBezTo>
                    <a:cubicBezTo>
                      <a:pt x="12268" y="7797"/>
                      <a:pt x="12078" y="7634"/>
                      <a:pt x="11821" y="7436"/>
                    </a:cubicBezTo>
                    <a:cubicBezTo>
                      <a:pt x="11193" y="6955"/>
                      <a:pt x="10136" y="6233"/>
                      <a:pt x="8881" y="5425"/>
                    </a:cubicBezTo>
                    <a:cubicBezTo>
                      <a:pt x="7024" y="4221"/>
                      <a:pt x="4746" y="2794"/>
                      <a:pt x="2717" y="1565"/>
                    </a:cubicBezTo>
                    <a:cubicBezTo>
                      <a:pt x="1952" y="1101"/>
                      <a:pt x="1221" y="671"/>
                      <a:pt x="577" y="293"/>
                    </a:cubicBezTo>
                    <a:cubicBezTo>
                      <a:pt x="499" y="250"/>
                      <a:pt x="431" y="198"/>
                      <a:pt x="362" y="164"/>
                    </a:cubicBezTo>
                    <a:cubicBezTo>
                      <a:pt x="250" y="104"/>
                      <a:pt x="130" y="52"/>
                      <a:pt x="18" y="1"/>
                    </a:cubicBezTo>
                    <a:lnTo>
                      <a:pt x="1" y="1"/>
                    </a:lnTo>
                    <a:cubicBezTo>
                      <a:pt x="1" y="9"/>
                      <a:pt x="1" y="9"/>
                      <a:pt x="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9"/>
              <p:cNvSpPr/>
              <p:nvPr/>
            </p:nvSpPr>
            <p:spPr>
              <a:xfrm>
                <a:off x="1496625" y="3228525"/>
                <a:ext cx="260275" cy="73950"/>
              </a:xfrm>
              <a:custGeom>
                <a:avLst/>
                <a:gdLst/>
                <a:ahLst/>
                <a:cxnLst/>
                <a:rect l="l" t="t" r="r" b="b"/>
                <a:pathLst>
                  <a:path w="10411" h="2958" extrusionOk="0">
                    <a:moveTo>
                      <a:pt x="35" y="2949"/>
                    </a:moveTo>
                    <a:cubicBezTo>
                      <a:pt x="61" y="2915"/>
                      <a:pt x="78" y="2897"/>
                      <a:pt x="104" y="2863"/>
                    </a:cubicBezTo>
                    <a:cubicBezTo>
                      <a:pt x="113" y="2854"/>
                      <a:pt x="113" y="2846"/>
                      <a:pt x="121" y="2829"/>
                    </a:cubicBezTo>
                    <a:cubicBezTo>
                      <a:pt x="259" y="2476"/>
                      <a:pt x="551" y="2167"/>
                      <a:pt x="895" y="1883"/>
                    </a:cubicBezTo>
                    <a:cubicBezTo>
                      <a:pt x="1471" y="1436"/>
                      <a:pt x="2210" y="1092"/>
                      <a:pt x="2734" y="895"/>
                    </a:cubicBezTo>
                    <a:cubicBezTo>
                      <a:pt x="3723" y="516"/>
                      <a:pt x="4668" y="336"/>
                      <a:pt x="5743" y="233"/>
                    </a:cubicBezTo>
                    <a:cubicBezTo>
                      <a:pt x="6800" y="138"/>
                      <a:pt x="7987" y="147"/>
                      <a:pt x="9465" y="86"/>
                    </a:cubicBezTo>
                    <a:cubicBezTo>
                      <a:pt x="9757" y="78"/>
                      <a:pt x="10067" y="61"/>
                      <a:pt x="10394" y="44"/>
                    </a:cubicBezTo>
                    <a:cubicBezTo>
                      <a:pt x="10402" y="44"/>
                      <a:pt x="10411" y="35"/>
                      <a:pt x="10411" y="26"/>
                    </a:cubicBezTo>
                    <a:cubicBezTo>
                      <a:pt x="10411" y="26"/>
                      <a:pt x="10402" y="18"/>
                      <a:pt x="10394" y="18"/>
                    </a:cubicBezTo>
                    <a:cubicBezTo>
                      <a:pt x="10067" y="18"/>
                      <a:pt x="9757" y="9"/>
                      <a:pt x="9465" y="9"/>
                    </a:cubicBezTo>
                    <a:cubicBezTo>
                      <a:pt x="7987" y="1"/>
                      <a:pt x="6792" y="18"/>
                      <a:pt x="5726" y="104"/>
                    </a:cubicBezTo>
                    <a:cubicBezTo>
                      <a:pt x="4643" y="190"/>
                      <a:pt x="3689" y="379"/>
                      <a:pt x="2683" y="766"/>
                    </a:cubicBezTo>
                    <a:cubicBezTo>
                      <a:pt x="2150" y="972"/>
                      <a:pt x="1402" y="1324"/>
                      <a:pt x="826" y="1789"/>
                    </a:cubicBezTo>
                    <a:cubicBezTo>
                      <a:pt x="456" y="2081"/>
                      <a:pt x="155" y="2416"/>
                      <a:pt x="18" y="2794"/>
                    </a:cubicBezTo>
                    <a:cubicBezTo>
                      <a:pt x="18" y="2811"/>
                      <a:pt x="9" y="2820"/>
                      <a:pt x="9" y="2837"/>
                    </a:cubicBezTo>
                    <a:cubicBezTo>
                      <a:pt x="1" y="2872"/>
                      <a:pt x="9" y="2906"/>
                      <a:pt x="18" y="2940"/>
                    </a:cubicBezTo>
                    <a:cubicBezTo>
                      <a:pt x="18" y="2949"/>
                      <a:pt x="18" y="2958"/>
                      <a:pt x="18" y="2958"/>
                    </a:cubicBezTo>
                    <a:cubicBezTo>
                      <a:pt x="27" y="2958"/>
                      <a:pt x="35" y="2949"/>
                      <a:pt x="35"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9"/>
              <p:cNvSpPr/>
              <p:nvPr/>
            </p:nvSpPr>
            <p:spPr>
              <a:xfrm>
                <a:off x="1498775" y="3239050"/>
                <a:ext cx="252125" cy="78675"/>
              </a:xfrm>
              <a:custGeom>
                <a:avLst/>
                <a:gdLst/>
                <a:ahLst/>
                <a:cxnLst/>
                <a:rect l="l" t="t" r="r" b="b"/>
                <a:pathLst>
                  <a:path w="10085" h="3147" extrusionOk="0">
                    <a:moveTo>
                      <a:pt x="44" y="3138"/>
                    </a:moveTo>
                    <a:cubicBezTo>
                      <a:pt x="61" y="3104"/>
                      <a:pt x="87" y="3095"/>
                      <a:pt x="104" y="3061"/>
                    </a:cubicBezTo>
                    <a:cubicBezTo>
                      <a:pt x="112" y="3052"/>
                      <a:pt x="112" y="3035"/>
                      <a:pt x="121" y="3027"/>
                    </a:cubicBezTo>
                    <a:cubicBezTo>
                      <a:pt x="259" y="2674"/>
                      <a:pt x="534" y="2365"/>
                      <a:pt x="878" y="2098"/>
                    </a:cubicBezTo>
                    <a:cubicBezTo>
                      <a:pt x="1436" y="1668"/>
                      <a:pt x="2150" y="1333"/>
                      <a:pt x="2683" y="1135"/>
                    </a:cubicBezTo>
                    <a:cubicBezTo>
                      <a:pt x="3671" y="757"/>
                      <a:pt x="4565" y="525"/>
                      <a:pt x="5571" y="370"/>
                    </a:cubicBezTo>
                    <a:cubicBezTo>
                      <a:pt x="6577" y="224"/>
                      <a:pt x="7703" y="164"/>
                      <a:pt x="9164" y="95"/>
                    </a:cubicBezTo>
                    <a:cubicBezTo>
                      <a:pt x="9457" y="78"/>
                      <a:pt x="9757" y="61"/>
                      <a:pt x="10067" y="44"/>
                    </a:cubicBezTo>
                    <a:cubicBezTo>
                      <a:pt x="10075" y="44"/>
                      <a:pt x="10084" y="35"/>
                      <a:pt x="10084" y="27"/>
                    </a:cubicBezTo>
                    <a:cubicBezTo>
                      <a:pt x="10084" y="18"/>
                      <a:pt x="10075" y="9"/>
                      <a:pt x="10067" y="9"/>
                    </a:cubicBezTo>
                    <a:cubicBezTo>
                      <a:pt x="9757" y="9"/>
                      <a:pt x="9457" y="1"/>
                      <a:pt x="9164" y="1"/>
                    </a:cubicBezTo>
                    <a:cubicBezTo>
                      <a:pt x="7694" y="18"/>
                      <a:pt x="6560" y="87"/>
                      <a:pt x="5554" y="233"/>
                    </a:cubicBezTo>
                    <a:cubicBezTo>
                      <a:pt x="4531" y="379"/>
                      <a:pt x="3628" y="611"/>
                      <a:pt x="2631" y="998"/>
                    </a:cubicBezTo>
                    <a:cubicBezTo>
                      <a:pt x="2090" y="1204"/>
                      <a:pt x="1359" y="1548"/>
                      <a:pt x="800" y="1995"/>
                    </a:cubicBezTo>
                    <a:cubicBezTo>
                      <a:pt x="439" y="2279"/>
                      <a:pt x="147" y="2614"/>
                      <a:pt x="18" y="2984"/>
                    </a:cubicBezTo>
                    <a:cubicBezTo>
                      <a:pt x="18" y="3001"/>
                      <a:pt x="9" y="3009"/>
                      <a:pt x="1" y="3027"/>
                    </a:cubicBezTo>
                    <a:cubicBezTo>
                      <a:pt x="1" y="3070"/>
                      <a:pt x="9" y="3095"/>
                      <a:pt x="18" y="3130"/>
                    </a:cubicBezTo>
                    <a:cubicBezTo>
                      <a:pt x="18" y="3138"/>
                      <a:pt x="18" y="3147"/>
                      <a:pt x="27" y="3147"/>
                    </a:cubicBezTo>
                    <a:cubicBezTo>
                      <a:pt x="27" y="3147"/>
                      <a:pt x="35" y="3147"/>
                      <a:pt x="44" y="31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9"/>
              <p:cNvSpPr/>
              <p:nvPr/>
            </p:nvSpPr>
            <p:spPr>
              <a:xfrm>
                <a:off x="1502875" y="3247875"/>
                <a:ext cx="242200" cy="77375"/>
              </a:xfrm>
              <a:custGeom>
                <a:avLst/>
                <a:gdLst/>
                <a:ahLst/>
                <a:cxnLst/>
                <a:rect l="l" t="t" r="r" b="b"/>
                <a:pathLst>
                  <a:path w="9688" h="3095" extrusionOk="0">
                    <a:moveTo>
                      <a:pt x="17" y="3086"/>
                    </a:moveTo>
                    <a:cubicBezTo>
                      <a:pt x="52" y="3069"/>
                      <a:pt x="77" y="3069"/>
                      <a:pt x="112" y="3052"/>
                    </a:cubicBezTo>
                    <a:cubicBezTo>
                      <a:pt x="163" y="3009"/>
                      <a:pt x="215" y="2949"/>
                      <a:pt x="258" y="2897"/>
                    </a:cubicBezTo>
                    <a:cubicBezTo>
                      <a:pt x="894" y="2252"/>
                      <a:pt x="1659" y="1823"/>
                      <a:pt x="2613" y="1487"/>
                    </a:cubicBezTo>
                    <a:cubicBezTo>
                      <a:pt x="4075" y="980"/>
                      <a:pt x="5931" y="714"/>
                      <a:pt x="8261" y="310"/>
                    </a:cubicBezTo>
                    <a:cubicBezTo>
                      <a:pt x="8450" y="275"/>
                      <a:pt x="8639" y="249"/>
                      <a:pt x="8828" y="215"/>
                    </a:cubicBezTo>
                    <a:cubicBezTo>
                      <a:pt x="9112" y="155"/>
                      <a:pt x="9387" y="95"/>
                      <a:pt x="9679" y="35"/>
                    </a:cubicBezTo>
                    <a:cubicBezTo>
                      <a:pt x="9688" y="35"/>
                      <a:pt x="9688" y="26"/>
                      <a:pt x="9688" y="17"/>
                    </a:cubicBezTo>
                    <a:cubicBezTo>
                      <a:pt x="9688" y="9"/>
                      <a:pt x="9688" y="0"/>
                      <a:pt x="9679" y="9"/>
                    </a:cubicBezTo>
                    <a:cubicBezTo>
                      <a:pt x="9387" y="52"/>
                      <a:pt x="9095" y="86"/>
                      <a:pt x="8820" y="129"/>
                    </a:cubicBezTo>
                    <a:cubicBezTo>
                      <a:pt x="8622" y="164"/>
                      <a:pt x="8433" y="189"/>
                      <a:pt x="8244" y="224"/>
                    </a:cubicBezTo>
                    <a:cubicBezTo>
                      <a:pt x="5906" y="593"/>
                      <a:pt x="4032" y="851"/>
                      <a:pt x="2562" y="1367"/>
                    </a:cubicBezTo>
                    <a:cubicBezTo>
                      <a:pt x="1599" y="1702"/>
                      <a:pt x="799" y="2149"/>
                      <a:pt x="181" y="2820"/>
                    </a:cubicBezTo>
                    <a:cubicBezTo>
                      <a:pt x="129" y="2871"/>
                      <a:pt x="69" y="2914"/>
                      <a:pt x="34" y="2983"/>
                    </a:cubicBezTo>
                    <a:cubicBezTo>
                      <a:pt x="17" y="3017"/>
                      <a:pt x="17" y="3052"/>
                      <a:pt x="9" y="3078"/>
                    </a:cubicBezTo>
                    <a:cubicBezTo>
                      <a:pt x="0" y="3086"/>
                      <a:pt x="0" y="3095"/>
                      <a:pt x="9" y="3095"/>
                    </a:cubicBezTo>
                    <a:cubicBezTo>
                      <a:pt x="9" y="3095"/>
                      <a:pt x="17" y="3095"/>
                      <a:pt x="17" y="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9"/>
              <p:cNvSpPr/>
              <p:nvPr/>
            </p:nvSpPr>
            <p:spPr>
              <a:xfrm>
                <a:off x="916600" y="3163625"/>
                <a:ext cx="586925" cy="214075"/>
              </a:xfrm>
              <a:custGeom>
                <a:avLst/>
                <a:gdLst/>
                <a:ahLst/>
                <a:cxnLst/>
                <a:rect l="l" t="t" r="r" b="b"/>
                <a:pathLst>
                  <a:path w="23477" h="8563" extrusionOk="0">
                    <a:moveTo>
                      <a:pt x="23477" y="6448"/>
                    </a:moveTo>
                    <a:cubicBezTo>
                      <a:pt x="23425" y="6362"/>
                      <a:pt x="23391" y="6276"/>
                      <a:pt x="23374" y="6190"/>
                    </a:cubicBezTo>
                    <a:cubicBezTo>
                      <a:pt x="23314" y="5932"/>
                      <a:pt x="23374" y="5708"/>
                      <a:pt x="23288" y="5528"/>
                    </a:cubicBezTo>
                    <a:cubicBezTo>
                      <a:pt x="22927" y="4754"/>
                      <a:pt x="21663" y="4763"/>
                      <a:pt x="20142" y="5167"/>
                    </a:cubicBezTo>
                    <a:cubicBezTo>
                      <a:pt x="19445" y="5356"/>
                      <a:pt x="18689" y="5631"/>
                      <a:pt x="17941" y="5940"/>
                    </a:cubicBezTo>
                    <a:cubicBezTo>
                      <a:pt x="15680" y="6877"/>
                      <a:pt x="13497" y="8115"/>
                      <a:pt x="13127" y="8330"/>
                    </a:cubicBezTo>
                    <a:cubicBezTo>
                      <a:pt x="12414" y="7875"/>
                      <a:pt x="4548" y="2837"/>
                      <a:pt x="1367" y="834"/>
                    </a:cubicBezTo>
                    <a:cubicBezTo>
                      <a:pt x="551" y="319"/>
                      <a:pt x="44" y="9"/>
                      <a:pt x="44" y="9"/>
                    </a:cubicBezTo>
                    <a:cubicBezTo>
                      <a:pt x="26" y="0"/>
                      <a:pt x="18" y="9"/>
                      <a:pt x="1" y="18"/>
                    </a:cubicBezTo>
                    <a:cubicBezTo>
                      <a:pt x="1" y="35"/>
                      <a:pt x="1" y="52"/>
                      <a:pt x="9" y="52"/>
                    </a:cubicBezTo>
                    <a:cubicBezTo>
                      <a:pt x="9" y="52"/>
                      <a:pt x="508" y="387"/>
                      <a:pt x="1307" y="920"/>
                    </a:cubicBezTo>
                    <a:cubicBezTo>
                      <a:pt x="4608" y="3087"/>
                      <a:pt x="13067" y="8537"/>
                      <a:pt x="13067" y="8537"/>
                    </a:cubicBezTo>
                    <a:cubicBezTo>
                      <a:pt x="13093" y="8554"/>
                      <a:pt x="13136" y="8562"/>
                      <a:pt x="13170" y="8537"/>
                    </a:cubicBezTo>
                    <a:cubicBezTo>
                      <a:pt x="13170" y="8537"/>
                      <a:pt x="17210" y="6267"/>
                      <a:pt x="20202" y="5382"/>
                    </a:cubicBezTo>
                    <a:cubicBezTo>
                      <a:pt x="21646" y="4952"/>
                      <a:pt x="22849" y="4832"/>
                      <a:pt x="23228" y="5562"/>
                    </a:cubicBezTo>
                    <a:cubicBezTo>
                      <a:pt x="23314" y="5734"/>
                      <a:pt x="23271" y="5949"/>
                      <a:pt x="23339" y="6207"/>
                    </a:cubicBezTo>
                    <a:cubicBezTo>
                      <a:pt x="23356" y="6284"/>
                      <a:pt x="23391" y="6379"/>
                      <a:pt x="23451" y="6465"/>
                    </a:cubicBezTo>
                    <a:cubicBezTo>
                      <a:pt x="23451" y="6473"/>
                      <a:pt x="23460" y="6473"/>
                      <a:pt x="23468" y="6465"/>
                    </a:cubicBezTo>
                    <a:cubicBezTo>
                      <a:pt x="23477" y="6456"/>
                      <a:pt x="23477" y="6448"/>
                      <a:pt x="23477" y="6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9"/>
              <p:cNvSpPr/>
              <p:nvPr/>
            </p:nvSpPr>
            <p:spPr>
              <a:xfrm>
                <a:off x="906075" y="3181250"/>
                <a:ext cx="597450" cy="214700"/>
              </a:xfrm>
              <a:custGeom>
                <a:avLst/>
                <a:gdLst/>
                <a:ahLst/>
                <a:cxnLst/>
                <a:rect l="l" t="t" r="r" b="b"/>
                <a:pathLst>
                  <a:path w="23898" h="8588" extrusionOk="0">
                    <a:moveTo>
                      <a:pt x="23898" y="5743"/>
                    </a:moveTo>
                    <a:cubicBezTo>
                      <a:pt x="23726" y="4840"/>
                      <a:pt x="22393" y="4831"/>
                      <a:pt x="20734" y="5244"/>
                    </a:cubicBezTo>
                    <a:cubicBezTo>
                      <a:pt x="20236" y="5373"/>
                      <a:pt x="19711" y="5536"/>
                      <a:pt x="19179" y="5725"/>
                    </a:cubicBezTo>
                    <a:cubicBezTo>
                      <a:pt x="16548" y="6654"/>
                      <a:pt x="13729" y="8141"/>
                      <a:pt x="13316" y="8364"/>
                    </a:cubicBezTo>
                    <a:cubicBezTo>
                      <a:pt x="12602" y="7909"/>
                      <a:pt x="4617" y="2846"/>
                      <a:pt x="1376" y="834"/>
                    </a:cubicBezTo>
                    <a:cubicBezTo>
                      <a:pt x="559" y="318"/>
                      <a:pt x="35" y="9"/>
                      <a:pt x="35" y="9"/>
                    </a:cubicBezTo>
                    <a:cubicBezTo>
                      <a:pt x="26" y="0"/>
                      <a:pt x="9" y="9"/>
                      <a:pt x="0" y="18"/>
                    </a:cubicBezTo>
                    <a:cubicBezTo>
                      <a:pt x="0" y="35"/>
                      <a:pt x="0" y="43"/>
                      <a:pt x="9" y="52"/>
                    </a:cubicBezTo>
                    <a:cubicBezTo>
                      <a:pt x="9" y="52"/>
                      <a:pt x="508" y="387"/>
                      <a:pt x="1324" y="920"/>
                    </a:cubicBezTo>
                    <a:cubicBezTo>
                      <a:pt x="4677" y="3086"/>
                      <a:pt x="13256" y="8562"/>
                      <a:pt x="13256" y="8562"/>
                    </a:cubicBezTo>
                    <a:cubicBezTo>
                      <a:pt x="13282" y="8579"/>
                      <a:pt x="13325" y="8588"/>
                      <a:pt x="13359" y="8562"/>
                    </a:cubicBezTo>
                    <a:cubicBezTo>
                      <a:pt x="13359" y="8562"/>
                      <a:pt x="16428" y="6963"/>
                      <a:pt x="19256" y="5923"/>
                    </a:cubicBezTo>
                    <a:cubicBezTo>
                      <a:pt x="19780" y="5734"/>
                      <a:pt x="20296" y="5562"/>
                      <a:pt x="20786" y="5416"/>
                    </a:cubicBezTo>
                    <a:cubicBezTo>
                      <a:pt x="22385" y="4960"/>
                      <a:pt x="23657" y="4866"/>
                      <a:pt x="23872" y="5734"/>
                    </a:cubicBezTo>
                    <a:cubicBezTo>
                      <a:pt x="23872" y="5743"/>
                      <a:pt x="23881" y="5743"/>
                      <a:pt x="23881" y="5743"/>
                    </a:cubicBezTo>
                    <a:cubicBezTo>
                      <a:pt x="23889" y="5760"/>
                      <a:pt x="23898" y="5751"/>
                      <a:pt x="23898" y="57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9"/>
              <p:cNvSpPr/>
              <p:nvPr/>
            </p:nvSpPr>
            <p:spPr>
              <a:xfrm>
                <a:off x="905850" y="3193275"/>
                <a:ext cx="597675" cy="219450"/>
              </a:xfrm>
              <a:custGeom>
                <a:avLst/>
                <a:gdLst/>
                <a:ahLst/>
                <a:cxnLst/>
                <a:rect l="l" t="t" r="r" b="b"/>
                <a:pathLst>
                  <a:path w="23907" h="8778" extrusionOk="0">
                    <a:moveTo>
                      <a:pt x="23898" y="5253"/>
                    </a:moveTo>
                    <a:cubicBezTo>
                      <a:pt x="23683" y="5081"/>
                      <a:pt x="23365" y="5012"/>
                      <a:pt x="22918" y="5055"/>
                    </a:cubicBezTo>
                    <a:cubicBezTo>
                      <a:pt x="22368" y="5098"/>
                      <a:pt x="21629" y="5296"/>
                      <a:pt x="20614" y="5614"/>
                    </a:cubicBezTo>
                    <a:cubicBezTo>
                      <a:pt x="20219" y="5752"/>
                      <a:pt x="19789" y="5889"/>
                      <a:pt x="19359" y="6044"/>
                    </a:cubicBezTo>
                    <a:cubicBezTo>
                      <a:pt x="18749" y="6250"/>
                      <a:pt x="18122" y="6499"/>
                      <a:pt x="17503" y="6740"/>
                    </a:cubicBezTo>
                    <a:cubicBezTo>
                      <a:pt x="15311" y="7583"/>
                      <a:pt x="13282" y="8416"/>
                      <a:pt x="12947" y="8563"/>
                    </a:cubicBezTo>
                    <a:cubicBezTo>
                      <a:pt x="12276" y="8116"/>
                      <a:pt x="4497" y="2923"/>
                      <a:pt x="1350" y="852"/>
                    </a:cubicBezTo>
                    <a:cubicBezTo>
                      <a:pt x="551" y="327"/>
                      <a:pt x="44" y="9"/>
                      <a:pt x="44" y="9"/>
                    </a:cubicBezTo>
                    <a:cubicBezTo>
                      <a:pt x="35" y="1"/>
                      <a:pt x="18" y="1"/>
                      <a:pt x="9" y="18"/>
                    </a:cubicBezTo>
                    <a:cubicBezTo>
                      <a:pt x="1" y="27"/>
                      <a:pt x="9" y="44"/>
                      <a:pt x="18" y="52"/>
                    </a:cubicBezTo>
                    <a:cubicBezTo>
                      <a:pt x="18" y="52"/>
                      <a:pt x="499" y="396"/>
                      <a:pt x="1299" y="938"/>
                    </a:cubicBezTo>
                    <a:cubicBezTo>
                      <a:pt x="4540" y="3156"/>
                      <a:pt x="12869" y="8752"/>
                      <a:pt x="12869" y="8752"/>
                    </a:cubicBezTo>
                    <a:cubicBezTo>
                      <a:pt x="12904" y="8769"/>
                      <a:pt x="12938" y="8777"/>
                      <a:pt x="12964" y="8760"/>
                    </a:cubicBezTo>
                    <a:cubicBezTo>
                      <a:pt x="12964" y="8760"/>
                      <a:pt x="14726" y="8047"/>
                      <a:pt x="16806" y="7247"/>
                    </a:cubicBezTo>
                    <a:cubicBezTo>
                      <a:pt x="17692" y="6904"/>
                      <a:pt x="18629" y="6551"/>
                      <a:pt x="19514" y="6233"/>
                    </a:cubicBezTo>
                    <a:cubicBezTo>
                      <a:pt x="19918" y="6087"/>
                      <a:pt x="20305" y="5932"/>
                      <a:pt x="20675" y="5795"/>
                    </a:cubicBezTo>
                    <a:cubicBezTo>
                      <a:pt x="21655" y="5434"/>
                      <a:pt x="22385" y="5193"/>
                      <a:pt x="22927" y="5116"/>
                    </a:cubicBezTo>
                    <a:cubicBezTo>
                      <a:pt x="23357" y="5064"/>
                      <a:pt x="23658" y="5098"/>
                      <a:pt x="23881" y="5270"/>
                    </a:cubicBezTo>
                    <a:lnTo>
                      <a:pt x="23898" y="5270"/>
                    </a:lnTo>
                    <a:cubicBezTo>
                      <a:pt x="23907" y="5262"/>
                      <a:pt x="23907" y="5262"/>
                      <a:pt x="23898" y="5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9"/>
              <p:cNvSpPr/>
              <p:nvPr/>
            </p:nvSpPr>
            <p:spPr>
              <a:xfrm>
                <a:off x="971200" y="3101725"/>
                <a:ext cx="220500" cy="79750"/>
              </a:xfrm>
              <a:custGeom>
                <a:avLst/>
                <a:gdLst/>
                <a:ahLst/>
                <a:cxnLst/>
                <a:rect l="l" t="t" r="r" b="b"/>
                <a:pathLst>
                  <a:path w="8820" h="3190" extrusionOk="0">
                    <a:moveTo>
                      <a:pt x="8811" y="439"/>
                    </a:moveTo>
                    <a:cubicBezTo>
                      <a:pt x="8811" y="405"/>
                      <a:pt x="8811" y="396"/>
                      <a:pt x="8803" y="370"/>
                    </a:cubicBezTo>
                    <a:cubicBezTo>
                      <a:pt x="8717" y="233"/>
                      <a:pt x="8536" y="173"/>
                      <a:pt x="8390" y="95"/>
                    </a:cubicBezTo>
                    <a:cubicBezTo>
                      <a:pt x="8252" y="9"/>
                      <a:pt x="8149" y="1"/>
                      <a:pt x="8063" y="27"/>
                    </a:cubicBezTo>
                    <a:cubicBezTo>
                      <a:pt x="7909" y="70"/>
                      <a:pt x="7840" y="250"/>
                      <a:pt x="7762" y="439"/>
                    </a:cubicBezTo>
                    <a:cubicBezTo>
                      <a:pt x="7685" y="602"/>
                      <a:pt x="7590" y="774"/>
                      <a:pt x="7324" y="740"/>
                    </a:cubicBezTo>
                    <a:cubicBezTo>
                      <a:pt x="7075" y="706"/>
                      <a:pt x="6817" y="448"/>
                      <a:pt x="6550" y="327"/>
                    </a:cubicBezTo>
                    <a:cubicBezTo>
                      <a:pt x="6413" y="267"/>
                      <a:pt x="6267" y="241"/>
                      <a:pt x="6121" y="284"/>
                    </a:cubicBezTo>
                    <a:cubicBezTo>
                      <a:pt x="5949" y="336"/>
                      <a:pt x="5906" y="456"/>
                      <a:pt x="5897" y="611"/>
                    </a:cubicBezTo>
                    <a:cubicBezTo>
                      <a:pt x="5897" y="723"/>
                      <a:pt x="5923" y="852"/>
                      <a:pt x="5888" y="946"/>
                    </a:cubicBezTo>
                    <a:cubicBezTo>
                      <a:pt x="5871" y="1007"/>
                      <a:pt x="5820" y="1050"/>
                      <a:pt x="5699" y="1050"/>
                    </a:cubicBezTo>
                    <a:cubicBezTo>
                      <a:pt x="5407" y="1058"/>
                      <a:pt x="5141" y="757"/>
                      <a:pt x="4857" y="654"/>
                    </a:cubicBezTo>
                    <a:cubicBezTo>
                      <a:pt x="4711" y="611"/>
                      <a:pt x="4565" y="602"/>
                      <a:pt x="4410" y="671"/>
                    </a:cubicBezTo>
                    <a:cubicBezTo>
                      <a:pt x="4333" y="714"/>
                      <a:pt x="4281" y="766"/>
                      <a:pt x="4255" y="817"/>
                    </a:cubicBezTo>
                    <a:cubicBezTo>
                      <a:pt x="4186" y="938"/>
                      <a:pt x="4204" y="1084"/>
                      <a:pt x="4204" y="1204"/>
                    </a:cubicBezTo>
                    <a:cubicBezTo>
                      <a:pt x="4212" y="1307"/>
                      <a:pt x="4204" y="1411"/>
                      <a:pt x="4083" y="1445"/>
                    </a:cubicBezTo>
                    <a:cubicBezTo>
                      <a:pt x="3757" y="1548"/>
                      <a:pt x="3464" y="1282"/>
                      <a:pt x="3163" y="1239"/>
                    </a:cubicBezTo>
                    <a:cubicBezTo>
                      <a:pt x="3017" y="1213"/>
                      <a:pt x="2871" y="1230"/>
                      <a:pt x="2716" y="1333"/>
                    </a:cubicBezTo>
                    <a:cubicBezTo>
                      <a:pt x="2613" y="1411"/>
                      <a:pt x="2588" y="1497"/>
                      <a:pt x="2596" y="1600"/>
                    </a:cubicBezTo>
                    <a:cubicBezTo>
                      <a:pt x="2605" y="1711"/>
                      <a:pt x="2665" y="1832"/>
                      <a:pt x="2699" y="1944"/>
                    </a:cubicBezTo>
                    <a:cubicBezTo>
                      <a:pt x="2716" y="2004"/>
                      <a:pt x="2742" y="2055"/>
                      <a:pt x="2691" y="2090"/>
                    </a:cubicBezTo>
                    <a:cubicBezTo>
                      <a:pt x="2398" y="2262"/>
                      <a:pt x="1857" y="1901"/>
                      <a:pt x="1487" y="1918"/>
                    </a:cubicBezTo>
                    <a:cubicBezTo>
                      <a:pt x="1367" y="1926"/>
                      <a:pt x="1255" y="1961"/>
                      <a:pt x="1178" y="2064"/>
                    </a:cubicBezTo>
                    <a:cubicBezTo>
                      <a:pt x="1135" y="2115"/>
                      <a:pt x="1118" y="2176"/>
                      <a:pt x="1126" y="2244"/>
                    </a:cubicBezTo>
                    <a:cubicBezTo>
                      <a:pt x="1143" y="2356"/>
                      <a:pt x="1246" y="2468"/>
                      <a:pt x="1315" y="2588"/>
                    </a:cubicBezTo>
                    <a:cubicBezTo>
                      <a:pt x="1367" y="2648"/>
                      <a:pt x="1401" y="2709"/>
                      <a:pt x="1375" y="2769"/>
                    </a:cubicBezTo>
                    <a:cubicBezTo>
                      <a:pt x="1341" y="2855"/>
                      <a:pt x="1229" y="2872"/>
                      <a:pt x="1100" y="2880"/>
                    </a:cubicBezTo>
                    <a:cubicBezTo>
                      <a:pt x="817" y="2889"/>
                      <a:pt x="421" y="2803"/>
                      <a:pt x="206" y="2872"/>
                    </a:cubicBezTo>
                    <a:cubicBezTo>
                      <a:pt x="77" y="2915"/>
                      <a:pt x="0" y="2984"/>
                      <a:pt x="9" y="3147"/>
                    </a:cubicBezTo>
                    <a:cubicBezTo>
                      <a:pt x="9" y="3173"/>
                      <a:pt x="34" y="3190"/>
                      <a:pt x="52" y="3190"/>
                    </a:cubicBezTo>
                    <a:cubicBezTo>
                      <a:pt x="77" y="3190"/>
                      <a:pt x="95" y="3164"/>
                      <a:pt x="95" y="3147"/>
                    </a:cubicBezTo>
                    <a:cubicBezTo>
                      <a:pt x="95" y="3044"/>
                      <a:pt x="146" y="2984"/>
                      <a:pt x="232" y="2958"/>
                    </a:cubicBezTo>
                    <a:cubicBezTo>
                      <a:pt x="447" y="2898"/>
                      <a:pt x="825" y="2992"/>
                      <a:pt x="1100" y="2984"/>
                    </a:cubicBezTo>
                    <a:cubicBezTo>
                      <a:pt x="1289" y="2984"/>
                      <a:pt x="1427" y="2941"/>
                      <a:pt x="1479" y="2812"/>
                    </a:cubicBezTo>
                    <a:cubicBezTo>
                      <a:pt x="1513" y="2726"/>
                      <a:pt x="1479" y="2631"/>
                      <a:pt x="1410" y="2537"/>
                    </a:cubicBezTo>
                    <a:cubicBezTo>
                      <a:pt x="1341" y="2442"/>
                      <a:pt x="1255" y="2339"/>
                      <a:pt x="1229" y="2236"/>
                    </a:cubicBezTo>
                    <a:cubicBezTo>
                      <a:pt x="1221" y="2193"/>
                      <a:pt x="1221" y="2158"/>
                      <a:pt x="1246" y="2115"/>
                    </a:cubicBezTo>
                    <a:cubicBezTo>
                      <a:pt x="1307" y="2038"/>
                      <a:pt x="1393" y="2004"/>
                      <a:pt x="1487" y="2004"/>
                    </a:cubicBezTo>
                    <a:cubicBezTo>
                      <a:pt x="1874" y="1986"/>
                      <a:pt x="2424" y="2365"/>
                      <a:pt x="2742" y="2184"/>
                    </a:cubicBezTo>
                    <a:cubicBezTo>
                      <a:pt x="2785" y="2158"/>
                      <a:pt x="2802" y="2124"/>
                      <a:pt x="2820" y="2090"/>
                    </a:cubicBezTo>
                    <a:cubicBezTo>
                      <a:pt x="2837" y="2004"/>
                      <a:pt x="2785" y="1892"/>
                      <a:pt x="2751" y="1772"/>
                    </a:cubicBezTo>
                    <a:cubicBezTo>
                      <a:pt x="2699" y="1643"/>
                      <a:pt x="2656" y="1514"/>
                      <a:pt x="2777" y="1436"/>
                    </a:cubicBezTo>
                    <a:cubicBezTo>
                      <a:pt x="2906" y="1342"/>
                      <a:pt x="3026" y="1333"/>
                      <a:pt x="3146" y="1350"/>
                    </a:cubicBezTo>
                    <a:cubicBezTo>
                      <a:pt x="3464" y="1402"/>
                      <a:pt x="3774" y="1660"/>
                      <a:pt x="4118" y="1548"/>
                    </a:cubicBezTo>
                    <a:cubicBezTo>
                      <a:pt x="4204" y="1514"/>
                      <a:pt x="4255" y="1462"/>
                      <a:pt x="4290" y="1411"/>
                    </a:cubicBezTo>
                    <a:cubicBezTo>
                      <a:pt x="4324" y="1316"/>
                      <a:pt x="4315" y="1213"/>
                      <a:pt x="4315" y="1101"/>
                    </a:cubicBezTo>
                    <a:cubicBezTo>
                      <a:pt x="4307" y="972"/>
                      <a:pt x="4315" y="852"/>
                      <a:pt x="4461" y="783"/>
                    </a:cubicBezTo>
                    <a:cubicBezTo>
                      <a:pt x="4582" y="731"/>
                      <a:pt x="4702" y="740"/>
                      <a:pt x="4814" y="783"/>
                    </a:cubicBezTo>
                    <a:cubicBezTo>
                      <a:pt x="5115" y="886"/>
                      <a:pt x="5398" y="1170"/>
                      <a:pt x="5708" y="1161"/>
                    </a:cubicBezTo>
                    <a:cubicBezTo>
                      <a:pt x="5820" y="1161"/>
                      <a:pt x="5888" y="1127"/>
                      <a:pt x="5931" y="1084"/>
                    </a:cubicBezTo>
                    <a:cubicBezTo>
                      <a:pt x="6026" y="989"/>
                      <a:pt x="6009" y="817"/>
                      <a:pt x="6017" y="663"/>
                    </a:cubicBezTo>
                    <a:cubicBezTo>
                      <a:pt x="6017" y="551"/>
                      <a:pt x="6026" y="448"/>
                      <a:pt x="6164" y="413"/>
                    </a:cubicBezTo>
                    <a:cubicBezTo>
                      <a:pt x="6267" y="379"/>
                      <a:pt x="6378" y="413"/>
                      <a:pt x="6482" y="465"/>
                    </a:cubicBezTo>
                    <a:cubicBezTo>
                      <a:pt x="6757" y="602"/>
                      <a:pt x="7040" y="869"/>
                      <a:pt x="7298" y="912"/>
                    </a:cubicBezTo>
                    <a:cubicBezTo>
                      <a:pt x="7668" y="955"/>
                      <a:pt x="7805" y="740"/>
                      <a:pt x="7909" y="517"/>
                    </a:cubicBezTo>
                    <a:cubicBezTo>
                      <a:pt x="7969" y="379"/>
                      <a:pt x="7995" y="233"/>
                      <a:pt x="8106" y="198"/>
                    </a:cubicBezTo>
                    <a:cubicBezTo>
                      <a:pt x="8158" y="181"/>
                      <a:pt x="8227" y="190"/>
                      <a:pt x="8321" y="241"/>
                    </a:cubicBezTo>
                    <a:cubicBezTo>
                      <a:pt x="8459" y="302"/>
                      <a:pt x="8570" y="439"/>
                      <a:pt x="8725" y="482"/>
                    </a:cubicBezTo>
                    <a:cubicBezTo>
                      <a:pt x="8751" y="491"/>
                      <a:pt x="8760" y="482"/>
                      <a:pt x="8785" y="474"/>
                    </a:cubicBezTo>
                    <a:lnTo>
                      <a:pt x="8811" y="474"/>
                    </a:lnTo>
                    <a:cubicBezTo>
                      <a:pt x="8820" y="448"/>
                      <a:pt x="8820" y="448"/>
                      <a:pt x="8811"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9"/>
              <p:cNvSpPr/>
              <p:nvPr/>
            </p:nvSpPr>
            <p:spPr>
              <a:xfrm>
                <a:off x="1048350" y="3132250"/>
                <a:ext cx="179900" cy="87050"/>
              </a:xfrm>
              <a:custGeom>
                <a:avLst/>
                <a:gdLst/>
                <a:ahLst/>
                <a:cxnLst/>
                <a:rect l="l" t="t" r="r" b="b"/>
                <a:pathLst>
                  <a:path w="7196" h="3482" extrusionOk="0">
                    <a:moveTo>
                      <a:pt x="2734" y="2055"/>
                    </a:moveTo>
                    <a:cubicBezTo>
                      <a:pt x="2639" y="2115"/>
                      <a:pt x="2527" y="2132"/>
                      <a:pt x="2407" y="2132"/>
                    </a:cubicBezTo>
                    <a:cubicBezTo>
                      <a:pt x="2089" y="2141"/>
                      <a:pt x="1719" y="2046"/>
                      <a:pt x="1444" y="2081"/>
                    </a:cubicBezTo>
                    <a:cubicBezTo>
                      <a:pt x="1143" y="2132"/>
                      <a:pt x="1049" y="2253"/>
                      <a:pt x="1023" y="2390"/>
                    </a:cubicBezTo>
                    <a:cubicBezTo>
                      <a:pt x="989" y="2588"/>
                      <a:pt x="1152" y="2872"/>
                      <a:pt x="1152" y="3112"/>
                    </a:cubicBezTo>
                    <a:cubicBezTo>
                      <a:pt x="1152" y="3121"/>
                      <a:pt x="1143" y="3121"/>
                      <a:pt x="1135" y="3129"/>
                    </a:cubicBezTo>
                    <a:cubicBezTo>
                      <a:pt x="1109" y="3138"/>
                      <a:pt x="1083" y="3138"/>
                      <a:pt x="1049" y="3147"/>
                    </a:cubicBezTo>
                    <a:cubicBezTo>
                      <a:pt x="808" y="3155"/>
                      <a:pt x="387" y="3069"/>
                      <a:pt x="172" y="3172"/>
                    </a:cubicBezTo>
                    <a:cubicBezTo>
                      <a:pt x="69" y="3215"/>
                      <a:pt x="0" y="3301"/>
                      <a:pt x="0" y="3430"/>
                    </a:cubicBezTo>
                    <a:cubicBezTo>
                      <a:pt x="0" y="3456"/>
                      <a:pt x="26" y="3482"/>
                      <a:pt x="52" y="3482"/>
                    </a:cubicBezTo>
                    <a:cubicBezTo>
                      <a:pt x="77" y="3482"/>
                      <a:pt x="95" y="3465"/>
                      <a:pt x="95" y="3439"/>
                    </a:cubicBezTo>
                    <a:cubicBezTo>
                      <a:pt x="103" y="3362"/>
                      <a:pt x="155" y="3319"/>
                      <a:pt x="224" y="3284"/>
                    </a:cubicBezTo>
                    <a:cubicBezTo>
                      <a:pt x="438" y="3207"/>
                      <a:pt x="825" y="3284"/>
                      <a:pt x="1049" y="3276"/>
                    </a:cubicBezTo>
                    <a:cubicBezTo>
                      <a:pt x="1204" y="3276"/>
                      <a:pt x="1290" y="3215"/>
                      <a:pt x="1290" y="3129"/>
                    </a:cubicBezTo>
                    <a:cubicBezTo>
                      <a:pt x="1290" y="2880"/>
                      <a:pt x="1135" y="2622"/>
                      <a:pt x="1161" y="2425"/>
                    </a:cubicBezTo>
                    <a:cubicBezTo>
                      <a:pt x="1178" y="2330"/>
                      <a:pt x="1264" y="2253"/>
                      <a:pt x="1479" y="2218"/>
                    </a:cubicBezTo>
                    <a:cubicBezTo>
                      <a:pt x="1745" y="2184"/>
                      <a:pt x="2106" y="2278"/>
                      <a:pt x="2416" y="2270"/>
                    </a:cubicBezTo>
                    <a:cubicBezTo>
                      <a:pt x="2579" y="2270"/>
                      <a:pt x="2725" y="2235"/>
                      <a:pt x="2845" y="2158"/>
                    </a:cubicBezTo>
                    <a:cubicBezTo>
                      <a:pt x="2854" y="2141"/>
                      <a:pt x="2880" y="2107"/>
                      <a:pt x="2871" y="2046"/>
                    </a:cubicBezTo>
                    <a:cubicBezTo>
                      <a:pt x="2845" y="1960"/>
                      <a:pt x="2785" y="1797"/>
                      <a:pt x="2785" y="1642"/>
                    </a:cubicBezTo>
                    <a:cubicBezTo>
                      <a:pt x="2785" y="1548"/>
                      <a:pt x="2811" y="1470"/>
                      <a:pt x="2888" y="1419"/>
                    </a:cubicBezTo>
                    <a:cubicBezTo>
                      <a:pt x="3043" y="1324"/>
                      <a:pt x="3189" y="1324"/>
                      <a:pt x="3344" y="1384"/>
                    </a:cubicBezTo>
                    <a:cubicBezTo>
                      <a:pt x="3731" y="1513"/>
                      <a:pt x="4118" y="1892"/>
                      <a:pt x="4530" y="1823"/>
                    </a:cubicBezTo>
                    <a:cubicBezTo>
                      <a:pt x="4659" y="1797"/>
                      <a:pt x="4728" y="1745"/>
                      <a:pt x="4754" y="1685"/>
                    </a:cubicBezTo>
                    <a:cubicBezTo>
                      <a:pt x="4805" y="1582"/>
                      <a:pt x="4762" y="1436"/>
                      <a:pt x="4711" y="1290"/>
                    </a:cubicBezTo>
                    <a:cubicBezTo>
                      <a:pt x="4659" y="1144"/>
                      <a:pt x="4599" y="980"/>
                      <a:pt x="4754" y="877"/>
                    </a:cubicBezTo>
                    <a:cubicBezTo>
                      <a:pt x="4857" y="800"/>
                      <a:pt x="4969" y="800"/>
                      <a:pt x="5063" y="817"/>
                    </a:cubicBezTo>
                    <a:cubicBezTo>
                      <a:pt x="5338" y="886"/>
                      <a:pt x="5613" y="1118"/>
                      <a:pt x="5897" y="1109"/>
                    </a:cubicBezTo>
                    <a:cubicBezTo>
                      <a:pt x="6172" y="1101"/>
                      <a:pt x="6293" y="886"/>
                      <a:pt x="6387" y="662"/>
                    </a:cubicBezTo>
                    <a:cubicBezTo>
                      <a:pt x="6473" y="447"/>
                      <a:pt x="6516" y="215"/>
                      <a:pt x="6679" y="147"/>
                    </a:cubicBezTo>
                    <a:cubicBezTo>
                      <a:pt x="6774" y="104"/>
                      <a:pt x="6894" y="147"/>
                      <a:pt x="7101" y="258"/>
                    </a:cubicBezTo>
                    <a:cubicBezTo>
                      <a:pt x="7109" y="267"/>
                      <a:pt x="7118" y="284"/>
                      <a:pt x="7135" y="276"/>
                    </a:cubicBezTo>
                    <a:cubicBezTo>
                      <a:pt x="7169" y="276"/>
                      <a:pt x="7135" y="276"/>
                      <a:pt x="7161" y="258"/>
                    </a:cubicBezTo>
                    <a:lnTo>
                      <a:pt x="7178" y="258"/>
                    </a:lnTo>
                    <a:cubicBezTo>
                      <a:pt x="7187" y="250"/>
                      <a:pt x="7187" y="241"/>
                      <a:pt x="7178" y="241"/>
                    </a:cubicBezTo>
                    <a:cubicBezTo>
                      <a:pt x="7187" y="215"/>
                      <a:pt x="7195" y="241"/>
                      <a:pt x="7187" y="215"/>
                    </a:cubicBezTo>
                    <a:cubicBezTo>
                      <a:pt x="7178" y="198"/>
                      <a:pt x="7161" y="198"/>
                      <a:pt x="7144" y="181"/>
                    </a:cubicBezTo>
                    <a:cubicBezTo>
                      <a:pt x="6920" y="18"/>
                      <a:pt x="6748" y="0"/>
                      <a:pt x="6636" y="52"/>
                    </a:cubicBezTo>
                    <a:cubicBezTo>
                      <a:pt x="6447" y="121"/>
                      <a:pt x="6378" y="387"/>
                      <a:pt x="6284" y="619"/>
                    </a:cubicBezTo>
                    <a:cubicBezTo>
                      <a:pt x="6207" y="808"/>
                      <a:pt x="6112" y="998"/>
                      <a:pt x="5888" y="998"/>
                    </a:cubicBezTo>
                    <a:cubicBezTo>
                      <a:pt x="5613" y="1006"/>
                      <a:pt x="5356" y="765"/>
                      <a:pt x="5089" y="705"/>
                    </a:cubicBezTo>
                    <a:cubicBezTo>
                      <a:pt x="4951" y="671"/>
                      <a:pt x="4823" y="688"/>
                      <a:pt x="4685" y="774"/>
                    </a:cubicBezTo>
                    <a:cubicBezTo>
                      <a:pt x="4504" y="886"/>
                      <a:pt x="4513" y="1058"/>
                      <a:pt x="4565" y="1238"/>
                    </a:cubicBezTo>
                    <a:cubicBezTo>
                      <a:pt x="4608" y="1384"/>
                      <a:pt x="4694" y="1531"/>
                      <a:pt x="4642" y="1625"/>
                    </a:cubicBezTo>
                    <a:cubicBezTo>
                      <a:pt x="4625" y="1668"/>
                      <a:pt x="4582" y="1685"/>
                      <a:pt x="4496" y="1702"/>
                    </a:cubicBezTo>
                    <a:cubicBezTo>
                      <a:pt x="4109" y="1771"/>
                      <a:pt x="3748" y="1384"/>
                      <a:pt x="3387" y="1255"/>
                    </a:cubicBezTo>
                    <a:cubicBezTo>
                      <a:pt x="3198" y="1195"/>
                      <a:pt x="3009" y="1187"/>
                      <a:pt x="2820" y="1316"/>
                    </a:cubicBezTo>
                    <a:cubicBezTo>
                      <a:pt x="2699" y="1384"/>
                      <a:pt x="2656" y="1513"/>
                      <a:pt x="2656" y="1642"/>
                    </a:cubicBezTo>
                    <a:cubicBezTo>
                      <a:pt x="2656" y="1780"/>
                      <a:pt x="2699" y="1935"/>
                      <a:pt x="2734" y="2038"/>
                    </a:cubicBezTo>
                    <a:cubicBezTo>
                      <a:pt x="2725" y="2038"/>
                      <a:pt x="2725" y="2046"/>
                      <a:pt x="2734" y="2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9"/>
              <p:cNvSpPr/>
              <p:nvPr/>
            </p:nvSpPr>
            <p:spPr>
              <a:xfrm>
                <a:off x="1108725" y="3165125"/>
                <a:ext cx="168075" cy="101675"/>
              </a:xfrm>
              <a:custGeom>
                <a:avLst/>
                <a:gdLst/>
                <a:ahLst/>
                <a:cxnLst/>
                <a:rect l="l" t="t" r="r" b="b"/>
                <a:pathLst>
                  <a:path w="6723" h="4067" extrusionOk="0">
                    <a:moveTo>
                      <a:pt x="4153" y="1445"/>
                    </a:moveTo>
                    <a:cubicBezTo>
                      <a:pt x="3998" y="1514"/>
                      <a:pt x="3852" y="1479"/>
                      <a:pt x="3706" y="1428"/>
                    </a:cubicBezTo>
                    <a:cubicBezTo>
                      <a:pt x="3534" y="1376"/>
                      <a:pt x="3353" y="1281"/>
                      <a:pt x="3181" y="1273"/>
                    </a:cubicBezTo>
                    <a:cubicBezTo>
                      <a:pt x="3078" y="1264"/>
                      <a:pt x="2983" y="1281"/>
                      <a:pt x="2889" y="1333"/>
                    </a:cubicBezTo>
                    <a:cubicBezTo>
                      <a:pt x="2786" y="1393"/>
                      <a:pt x="2743" y="1462"/>
                      <a:pt x="2743" y="1557"/>
                    </a:cubicBezTo>
                    <a:cubicBezTo>
                      <a:pt x="2743" y="1703"/>
                      <a:pt x="2872" y="1883"/>
                      <a:pt x="2975" y="2047"/>
                    </a:cubicBezTo>
                    <a:cubicBezTo>
                      <a:pt x="3035" y="2150"/>
                      <a:pt x="3104" y="2236"/>
                      <a:pt x="3052" y="2296"/>
                    </a:cubicBezTo>
                    <a:cubicBezTo>
                      <a:pt x="2975" y="2408"/>
                      <a:pt x="2863" y="2433"/>
                      <a:pt x="2751" y="2416"/>
                    </a:cubicBezTo>
                    <a:cubicBezTo>
                      <a:pt x="2442" y="2382"/>
                      <a:pt x="2072" y="2115"/>
                      <a:pt x="1823" y="2279"/>
                    </a:cubicBezTo>
                    <a:cubicBezTo>
                      <a:pt x="1754" y="2322"/>
                      <a:pt x="1737" y="2390"/>
                      <a:pt x="1746" y="2459"/>
                    </a:cubicBezTo>
                    <a:cubicBezTo>
                      <a:pt x="1754" y="2562"/>
                      <a:pt x="1832" y="2691"/>
                      <a:pt x="1875" y="2803"/>
                    </a:cubicBezTo>
                    <a:cubicBezTo>
                      <a:pt x="1900" y="2872"/>
                      <a:pt x="1918" y="2923"/>
                      <a:pt x="1875" y="2966"/>
                    </a:cubicBezTo>
                    <a:cubicBezTo>
                      <a:pt x="1789" y="3035"/>
                      <a:pt x="1711" y="3061"/>
                      <a:pt x="1634" y="3061"/>
                    </a:cubicBezTo>
                    <a:cubicBezTo>
                      <a:pt x="1453" y="3044"/>
                      <a:pt x="1281" y="2915"/>
                      <a:pt x="1101" y="2820"/>
                    </a:cubicBezTo>
                    <a:cubicBezTo>
                      <a:pt x="895" y="2717"/>
                      <a:pt x="680" y="2648"/>
                      <a:pt x="465" y="2760"/>
                    </a:cubicBezTo>
                    <a:cubicBezTo>
                      <a:pt x="319" y="2846"/>
                      <a:pt x="259" y="2941"/>
                      <a:pt x="250" y="3052"/>
                    </a:cubicBezTo>
                    <a:cubicBezTo>
                      <a:pt x="224" y="3276"/>
                      <a:pt x="448" y="3559"/>
                      <a:pt x="559" y="3757"/>
                    </a:cubicBezTo>
                    <a:cubicBezTo>
                      <a:pt x="594" y="3826"/>
                      <a:pt x="628" y="3878"/>
                      <a:pt x="602" y="3903"/>
                    </a:cubicBezTo>
                    <a:cubicBezTo>
                      <a:pt x="577" y="3938"/>
                      <a:pt x="516" y="3938"/>
                      <a:pt x="413" y="3938"/>
                    </a:cubicBezTo>
                    <a:cubicBezTo>
                      <a:pt x="353" y="3938"/>
                      <a:pt x="293" y="3938"/>
                      <a:pt x="241" y="3929"/>
                    </a:cubicBezTo>
                    <a:cubicBezTo>
                      <a:pt x="181" y="3921"/>
                      <a:pt x="121" y="3912"/>
                      <a:pt x="69" y="3895"/>
                    </a:cubicBezTo>
                    <a:cubicBezTo>
                      <a:pt x="44" y="3886"/>
                      <a:pt x="18" y="3895"/>
                      <a:pt x="9" y="3912"/>
                    </a:cubicBezTo>
                    <a:cubicBezTo>
                      <a:pt x="1" y="3938"/>
                      <a:pt x="9" y="3964"/>
                      <a:pt x="35" y="3972"/>
                    </a:cubicBezTo>
                    <a:cubicBezTo>
                      <a:pt x="95" y="3998"/>
                      <a:pt x="155" y="4024"/>
                      <a:pt x="216" y="4041"/>
                    </a:cubicBezTo>
                    <a:cubicBezTo>
                      <a:pt x="284" y="4058"/>
                      <a:pt x="344" y="4067"/>
                      <a:pt x="413" y="4067"/>
                    </a:cubicBezTo>
                    <a:cubicBezTo>
                      <a:pt x="654" y="4067"/>
                      <a:pt x="731" y="3989"/>
                      <a:pt x="748" y="3895"/>
                    </a:cubicBezTo>
                    <a:cubicBezTo>
                      <a:pt x="766" y="3766"/>
                      <a:pt x="577" y="3542"/>
                      <a:pt x="456" y="3310"/>
                    </a:cubicBezTo>
                    <a:cubicBezTo>
                      <a:pt x="370" y="3147"/>
                      <a:pt x="327" y="2975"/>
                      <a:pt x="525" y="2863"/>
                    </a:cubicBezTo>
                    <a:cubicBezTo>
                      <a:pt x="706" y="2760"/>
                      <a:pt x="877" y="2829"/>
                      <a:pt x="1049" y="2906"/>
                    </a:cubicBezTo>
                    <a:cubicBezTo>
                      <a:pt x="1247" y="3009"/>
                      <a:pt x="1445" y="3138"/>
                      <a:pt x="1625" y="3147"/>
                    </a:cubicBezTo>
                    <a:cubicBezTo>
                      <a:pt x="1737" y="3155"/>
                      <a:pt x="1840" y="3121"/>
                      <a:pt x="1943" y="3035"/>
                    </a:cubicBezTo>
                    <a:cubicBezTo>
                      <a:pt x="1995" y="2984"/>
                      <a:pt x="2012" y="2915"/>
                      <a:pt x="2004" y="2855"/>
                    </a:cubicBezTo>
                    <a:cubicBezTo>
                      <a:pt x="1986" y="2743"/>
                      <a:pt x="1909" y="2622"/>
                      <a:pt x="1866" y="2511"/>
                    </a:cubicBezTo>
                    <a:cubicBezTo>
                      <a:pt x="1840" y="2442"/>
                      <a:pt x="1823" y="2390"/>
                      <a:pt x="1875" y="2356"/>
                    </a:cubicBezTo>
                    <a:cubicBezTo>
                      <a:pt x="2115" y="2210"/>
                      <a:pt x="2451" y="2476"/>
                      <a:pt x="2743" y="2511"/>
                    </a:cubicBezTo>
                    <a:cubicBezTo>
                      <a:pt x="2889" y="2528"/>
                      <a:pt x="3035" y="2494"/>
                      <a:pt x="3147" y="2347"/>
                    </a:cubicBezTo>
                    <a:cubicBezTo>
                      <a:pt x="3190" y="2279"/>
                      <a:pt x="3181" y="2184"/>
                      <a:pt x="3130" y="2072"/>
                    </a:cubicBezTo>
                    <a:cubicBezTo>
                      <a:pt x="3061" y="1935"/>
                      <a:pt x="2923" y="1771"/>
                      <a:pt x="2880" y="1625"/>
                    </a:cubicBezTo>
                    <a:cubicBezTo>
                      <a:pt x="2855" y="1548"/>
                      <a:pt x="2863" y="1471"/>
                      <a:pt x="2949" y="1419"/>
                    </a:cubicBezTo>
                    <a:cubicBezTo>
                      <a:pt x="3104" y="1342"/>
                      <a:pt x="3259" y="1385"/>
                      <a:pt x="3422" y="1436"/>
                    </a:cubicBezTo>
                    <a:cubicBezTo>
                      <a:pt x="3594" y="1505"/>
                      <a:pt x="3774" y="1582"/>
                      <a:pt x="3946" y="1591"/>
                    </a:cubicBezTo>
                    <a:cubicBezTo>
                      <a:pt x="4049" y="1600"/>
                      <a:pt x="4144" y="1582"/>
                      <a:pt x="4239" y="1539"/>
                    </a:cubicBezTo>
                    <a:cubicBezTo>
                      <a:pt x="4282" y="1514"/>
                      <a:pt x="4307" y="1462"/>
                      <a:pt x="4282" y="1393"/>
                    </a:cubicBezTo>
                    <a:cubicBezTo>
                      <a:pt x="4247" y="1264"/>
                      <a:pt x="4058" y="1015"/>
                      <a:pt x="4067" y="826"/>
                    </a:cubicBezTo>
                    <a:cubicBezTo>
                      <a:pt x="4067" y="757"/>
                      <a:pt x="4110" y="714"/>
                      <a:pt x="4204" y="688"/>
                    </a:cubicBezTo>
                    <a:cubicBezTo>
                      <a:pt x="4299" y="663"/>
                      <a:pt x="4376" y="663"/>
                      <a:pt x="4462" y="680"/>
                    </a:cubicBezTo>
                    <a:cubicBezTo>
                      <a:pt x="4832" y="749"/>
                      <a:pt x="5176" y="1084"/>
                      <a:pt x="5580" y="1024"/>
                    </a:cubicBezTo>
                    <a:cubicBezTo>
                      <a:pt x="5812" y="989"/>
                      <a:pt x="5889" y="826"/>
                      <a:pt x="5915" y="637"/>
                    </a:cubicBezTo>
                    <a:cubicBezTo>
                      <a:pt x="5941" y="482"/>
                      <a:pt x="5932" y="302"/>
                      <a:pt x="6001" y="216"/>
                    </a:cubicBezTo>
                    <a:cubicBezTo>
                      <a:pt x="6044" y="147"/>
                      <a:pt x="6130" y="138"/>
                      <a:pt x="6302" y="207"/>
                    </a:cubicBezTo>
                    <a:cubicBezTo>
                      <a:pt x="6413" y="241"/>
                      <a:pt x="6499" y="319"/>
                      <a:pt x="6602" y="362"/>
                    </a:cubicBezTo>
                    <a:cubicBezTo>
                      <a:pt x="6637" y="379"/>
                      <a:pt x="6663" y="370"/>
                      <a:pt x="6706" y="379"/>
                    </a:cubicBezTo>
                    <a:lnTo>
                      <a:pt x="6723" y="379"/>
                    </a:lnTo>
                    <a:cubicBezTo>
                      <a:pt x="6723" y="370"/>
                      <a:pt x="6723" y="362"/>
                      <a:pt x="6723" y="362"/>
                    </a:cubicBezTo>
                    <a:cubicBezTo>
                      <a:pt x="6697" y="327"/>
                      <a:pt x="6697" y="302"/>
                      <a:pt x="6663" y="276"/>
                    </a:cubicBezTo>
                    <a:cubicBezTo>
                      <a:pt x="6577" y="190"/>
                      <a:pt x="6456" y="138"/>
                      <a:pt x="6336" y="87"/>
                    </a:cubicBezTo>
                    <a:cubicBezTo>
                      <a:pt x="6095" y="1"/>
                      <a:pt x="5966" y="44"/>
                      <a:pt x="5898" y="130"/>
                    </a:cubicBezTo>
                    <a:cubicBezTo>
                      <a:pt x="5820" y="233"/>
                      <a:pt x="5820" y="430"/>
                      <a:pt x="5786" y="611"/>
                    </a:cubicBezTo>
                    <a:cubicBezTo>
                      <a:pt x="5769" y="740"/>
                      <a:pt x="5717" y="860"/>
                      <a:pt x="5562" y="886"/>
                    </a:cubicBezTo>
                    <a:cubicBezTo>
                      <a:pt x="5167" y="938"/>
                      <a:pt x="4849" y="602"/>
                      <a:pt x="4488" y="534"/>
                    </a:cubicBezTo>
                    <a:cubicBezTo>
                      <a:pt x="4385" y="516"/>
                      <a:pt x="4282" y="508"/>
                      <a:pt x="4170" y="542"/>
                    </a:cubicBezTo>
                    <a:cubicBezTo>
                      <a:pt x="3998" y="585"/>
                      <a:pt x="3938" y="688"/>
                      <a:pt x="3929" y="809"/>
                    </a:cubicBezTo>
                    <a:cubicBezTo>
                      <a:pt x="3920" y="981"/>
                      <a:pt x="4067" y="1221"/>
                      <a:pt x="4135" y="1367"/>
                    </a:cubicBezTo>
                    <a:cubicBezTo>
                      <a:pt x="4135" y="1410"/>
                      <a:pt x="4144" y="1436"/>
                      <a:pt x="4153" y="1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9"/>
              <p:cNvSpPr/>
              <p:nvPr/>
            </p:nvSpPr>
            <p:spPr>
              <a:xfrm>
                <a:off x="1162450" y="3196725"/>
                <a:ext cx="167450" cy="90925"/>
              </a:xfrm>
              <a:custGeom>
                <a:avLst/>
                <a:gdLst/>
                <a:ahLst/>
                <a:cxnLst/>
                <a:rect l="l" t="t" r="r" b="b"/>
                <a:pathLst>
                  <a:path w="6698" h="3637" extrusionOk="0">
                    <a:moveTo>
                      <a:pt x="6697" y="482"/>
                    </a:moveTo>
                    <a:cubicBezTo>
                      <a:pt x="6689" y="456"/>
                      <a:pt x="6697" y="430"/>
                      <a:pt x="6680" y="396"/>
                    </a:cubicBezTo>
                    <a:cubicBezTo>
                      <a:pt x="6585" y="215"/>
                      <a:pt x="6319" y="95"/>
                      <a:pt x="6095" y="43"/>
                    </a:cubicBezTo>
                    <a:cubicBezTo>
                      <a:pt x="5906" y="0"/>
                      <a:pt x="5717" y="26"/>
                      <a:pt x="5588" y="189"/>
                    </a:cubicBezTo>
                    <a:cubicBezTo>
                      <a:pt x="5537" y="250"/>
                      <a:pt x="5511" y="318"/>
                      <a:pt x="5519" y="404"/>
                    </a:cubicBezTo>
                    <a:cubicBezTo>
                      <a:pt x="5519" y="533"/>
                      <a:pt x="5597" y="679"/>
                      <a:pt x="5623" y="817"/>
                    </a:cubicBezTo>
                    <a:cubicBezTo>
                      <a:pt x="5648" y="894"/>
                      <a:pt x="5657" y="954"/>
                      <a:pt x="5605" y="989"/>
                    </a:cubicBezTo>
                    <a:cubicBezTo>
                      <a:pt x="5451" y="1118"/>
                      <a:pt x="5270" y="1066"/>
                      <a:pt x="5081" y="997"/>
                    </a:cubicBezTo>
                    <a:cubicBezTo>
                      <a:pt x="4866" y="929"/>
                      <a:pt x="4643" y="834"/>
                      <a:pt x="4445" y="843"/>
                    </a:cubicBezTo>
                    <a:cubicBezTo>
                      <a:pt x="4333" y="851"/>
                      <a:pt x="4221" y="894"/>
                      <a:pt x="4118" y="980"/>
                    </a:cubicBezTo>
                    <a:cubicBezTo>
                      <a:pt x="4058" y="1040"/>
                      <a:pt x="4032" y="1126"/>
                      <a:pt x="4041" y="1204"/>
                    </a:cubicBezTo>
                    <a:cubicBezTo>
                      <a:pt x="4049" y="1358"/>
                      <a:pt x="4170" y="1556"/>
                      <a:pt x="4221" y="1702"/>
                    </a:cubicBezTo>
                    <a:cubicBezTo>
                      <a:pt x="4239" y="1754"/>
                      <a:pt x="4256" y="1797"/>
                      <a:pt x="4221" y="1814"/>
                    </a:cubicBezTo>
                    <a:cubicBezTo>
                      <a:pt x="4110" y="1874"/>
                      <a:pt x="4006" y="1874"/>
                      <a:pt x="3903" y="1848"/>
                    </a:cubicBezTo>
                    <a:cubicBezTo>
                      <a:pt x="3620" y="1780"/>
                      <a:pt x="3345" y="1539"/>
                      <a:pt x="3052" y="1616"/>
                    </a:cubicBezTo>
                    <a:cubicBezTo>
                      <a:pt x="2872" y="1659"/>
                      <a:pt x="2786" y="1745"/>
                      <a:pt x="2760" y="1831"/>
                    </a:cubicBezTo>
                    <a:cubicBezTo>
                      <a:pt x="2717" y="1952"/>
                      <a:pt x="2769" y="2098"/>
                      <a:pt x="2812" y="2244"/>
                    </a:cubicBezTo>
                    <a:cubicBezTo>
                      <a:pt x="2837" y="2356"/>
                      <a:pt x="2872" y="2459"/>
                      <a:pt x="2777" y="2528"/>
                    </a:cubicBezTo>
                    <a:cubicBezTo>
                      <a:pt x="2657" y="2631"/>
                      <a:pt x="2485" y="2596"/>
                      <a:pt x="2313" y="2545"/>
                    </a:cubicBezTo>
                    <a:cubicBezTo>
                      <a:pt x="2029" y="2467"/>
                      <a:pt x="1729" y="2330"/>
                      <a:pt x="1505" y="2373"/>
                    </a:cubicBezTo>
                    <a:cubicBezTo>
                      <a:pt x="1385" y="2399"/>
                      <a:pt x="1281" y="2459"/>
                      <a:pt x="1213" y="2614"/>
                    </a:cubicBezTo>
                    <a:cubicBezTo>
                      <a:pt x="1170" y="2691"/>
                      <a:pt x="1170" y="2777"/>
                      <a:pt x="1196" y="2854"/>
                    </a:cubicBezTo>
                    <a:cubicBezTo>
                      <a:pt x="1221" y="2932"/>
                      <a:pt x="1264" y="3000"/>
                      <a:pt x="1299" y="3078"/>
                    </a:cubicBezTo>
                    <a:cubicBezTo>
                      <a:pt x="1324" y="3129"/>
                      <a:pt x="1350" y="3189"/>
                      <a:pt x="1333" y="3250"/>
                    </a:cubicBezTo>
                    <a:cubicBezTo>
                      <a:pt x="1299" y="3336"/>
                      <a:pt x="1196" y="3344"/>
                      <a:pt x="1075" y="3353"/>
                    </a:cubicBezTo>
                    <a:cubicBezTo>
                      <a:pt x="800" y="3361"/>
                      <a:pt x="413" y="3258"/>
                      <a:pt x="216" y="3301"/>
                    </a:cubicBezTo>
                    <a:cubicBezTo>
                      <a:pt x="78" y="3336"/>
                      <a:pt x="1" y="3422"/>
                      <a:pt x="61" y="3611"/>
                    </a:cubicBezTo>
                    <a:cubicBezTo>
                      <a:pt x="69" y="3628"/>
                      <a:pt x="95" y="3636"/>
                      <a:pt x="112" y="3636"/>
                    </a:cubicBezTo>
                    <a:cubicBezTo>
                      <a:pt x="138" y="3628"/>
                      <a:pt x="155" y="3611"/>
                      <a:pt x="147" y="3585"/>
                    </a:cubicBezTo>
                    <a:cubicBezTo>
                      <a:pt x="121" y="3473"/>
                      <a:pt x="164" y="3439"/>
                      <a:pt x="233" y="3430"/>
                    </a:cubicBezTo>
                    <a:cubicBezTo>
                      <a:pt x="430" y="3396"/>
                      <a:pt x="800" y="3490"/>
                      <a:pt x="1075" y="3482"/>
                    </a:cubicBezTo>
                    <a:cubicBezTo>
                      <a:pt x="1256" y="3482"/>
                      <a:pt x="1393" y="3430"/>
                      <a:pt x="1445" y="3301"/>
                    </a:cubicBezTo>
                    <a:cubicBezTo>
                      <a:pt x="1471" y="3250"/>
                      <a:pt x="1471" y="3189"/>
                      <a:pt x="1453" y="3129"/>
                    </a:cubicBezTo>
                    <a:cubicBezTo>
                      <a:pt x="1428" y="3052"/>
                      <a:pt x="1376" y="2966"/>
                      <a:pt x="1342" y="2880"/>
                    </a:cubicBezTo>
                    <a:cubicBezTo>
                      <a:pt x="1307" y="2811"/>
                      <a:pt x="1290" y="2751"/>
                      <a:pt x="1324" y="2674"/>
                    </a:cubicBezTo>
                    <a:cubicBezTo>
                      <a:pt x="1402" y="2510"/>
                      <a:pt x="1531" y="2476"/>
                      <a:pt x="1677" y="2493"/>
                    </a:cubicBezTo>
                    <a:cubicBezTo>
                      <a:pt x="2064" y="2536"/>
                      <a:pt x="2571" y="2846"/>
                      <a:pt x="2846" y="2631"/>
                    </a:cubicBezTo>
                    <a:cubicBezTo>
                      <a:pt x="2958" y="2545"/>
                      <a:pt x="2966" y="2424"/>
                      <a:pt x="2941" y="2295"/>
                    </a:cubicBezTo>
                    <a:cubicBezTo>
                      <a:pt x="2915" y="2149"/>
                      <a:pt x="2837" y="1995"/>
                      <a:pt x="2872" y="1874"/>
                    </a:cubicBezTo>
                    <a:cubicBezTo>
                      <a:pt x="2898" y="1805"/>
                      <a:pt x="2958" y="1763"/>
                      <a:pt x="3078" y="1737"/>
                    </a:cubicBezTo>
                    <a:cubicBezTo>
                      <a:pt x="3353" y="1668"/>
                      <a:pt x="3602" y="1909"/>
                      <a:pt x="3869" y="1977"/>
                    </a:cubicBezTo>
                    <a:cubicBezTo>
                      <a:pt x="3998" y="2012"/>
                      <a:pt x="4135" y="2020"/>
                      <a:pt x="4273" y="1952"/>
                    </a:cubicBezTo>
                    <a:cubicBezTo>
                      <a:pt x="4368" y="1900"/>
                      <a:pt x="4385" y="1814"/>
                      <a:pt x="4350" y="1711"/>
                    </a:cubicBezTo>
                    <a:cubicBezTo>
                      <a:pt x="4325" y="1599"/>
                      <a:pt x="4230" y="1444"/>
                      <a:pt x="4187" y="1298"/>
                    </a:cubicBezTo>
                    <a:cubicBezTo>
                      <a:pt x="4161" y="1221"/>
                      <a:pt x="4153" y="1144"/>
                      <a:pt x="4213" y="1101"/>
                    </a:cubicBezTo>
                    <a:cubicBezTo>
                      <a:pt x="4368" y="963"/>
                      <a:pt x="4548" y="980"/>
                      <a:pt x="4729" y="1049"/>
                    </a:cubicBezTo>
                    <a:cubicBezTo>
                      <a:pt x="4935" y="1118"/>
                      <a:pt x="5150" y="1212"/>
                      <a:pt x="5348" y="1230"/>
                    </a:cubicBezTo>
                    <a:cubicBezTo>
                      <a:pt x="5476" y="1238"/>
                      <a:pt x="5588" y="1212"/>
                      <a:pt x="5691" y="1135"/>
                    </a:cubicBezTo>
                    <a:cubicBezTo>
                      <a:pt x="5769" y="1075"/>
                      <a:pt x="5795" y="997"/>
                      <a:pt x="5786" y="920"/>
                    </a:cubicBezTo>
                    <a:cubicBezTo>
                      <a:pt x="5786" y="800"/>
                      <a:pt x="5717" y="645"/>
                      <a:pt x="5683" y="507"/>
                    </a:cubicBezTo>
                    <a:cubicBezTo>
                      <a:pt x="5657" y="439"/>
                      <a:pt x="5657" y="370"/>
                      <a:pt x="5691" y="310"/>
                    </a:cubicBezTo>
                    <a:cubicBezTo>
                      <a:pt x="5795" y="198"/>
                      <a:pt x="5923" y="181"/>
                      <a:pt x="6061" y="207"/>
                    </a:cubicBezTo>
                    <a:cubicBezTo>
                      <a:pt x="6259" y="250"/>
                      <a:pt x="6431" y="430"/>
                      <a:pt x="6585" y="507"/>
                    </a:cubicBezTo>
                    <a:cubicBezTo>
                      <a:pt x="6611" y="525"/>
                      <a:pt x="6637" y="516"/>
                      <a:pt x="6671" y="525"/>
                    </a:cubicBezTo>
                    <a:cubicBezTo>
                      <a:pt x="6671" y="533"/>
                      <a:pt x="6680" y="533"/>
                      <a:pt x="6689" y="525"/>
                    </a:cubicBezTo>
                    <a:cubicBezTo>
                      <a:pt x="6697" y="490"/>
                      <a:pt x="6697" y="482"/>
                      <a:pt x="6697" y="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9"/>
              <p:cNvSpPr/>
              <p:nvPr/>
            </p:nvSpPr>
            <p:spPr>
              <a:xfrm>
                <a:off x="1221350" y="3238400"/>
                <a:ext cx="166350" cy="87075"/>
              </a:xfrm>
              <a:custGeom>
                <a:avLst/>
                <a:gdLst/>
                <a:ahLst/>
                <a:cxnLst/>
                <a:rect l="l" t="t" r="r" b="b"/>
                <a:pathLst>
                  <a:path w="6654" h="3483" extrusionOk="0">
                    <a:moveTo>
                      <a:pt x="6645" y="603"/>
                    </a:moveTo>
                    <a:cubicBezTo>
                      <a:pt x="6628" y="560"/>
                      <a:pt x="6611" y="517"/>
                      <a:pt x="6585" y="474"/>
                    </a:cubicBezTo>
                    <a:cubicBezTo>
                      <a:pt x="6559" y="448"/>
                      <a:pt x="6525" y="422"/>
                      <a:pt x="6490" y="388"/>
                    </a:cubicBezTo>
                    <a:cubicBezTo>
                      <a:pt x="6396" y="293"/>
                      <a:pt x="6284" y="233"/>
                      <a:pt x="6163" y="173"/>
                    </a:cubicBezTo>
                    <a:cubicBezTo>
                      <a:pt x="5751" y="1"/>
                      <a:pt x="5562" y="87"/>
                      <a:pt x="5467" y="242"/>
                    </a:cubicBezTo>
                    <a:cubicBezTo>
                      <a:pt x="5381" y="396"/>
                      <a:pt x="5398" y="646"/>
                      <a:pt x="5373" y="861"/>
                    </a:cubicBezTo>
                    <a:cubicBezTo>
                      <a:pt x="5364" y="981"/>
                      <a:pt x="5355" y="1101"/>
                      <a:pt x="5252" y="1127"/>
                    </a:cubicBezTo>
                    <a:cubicBezTo>
                      <a:pt x="4977" y="1179"/>
                      <a:pt x="4608" y="861"/>
                      <a:pt x="4290" y="792"/>
                    </a:cubicBezTo>
                    <a:cubicBezTo>
                      <a:pt x="4109" y="757"/>
                      <a:pt x="3937" y="792"/>
                      <a:pt x="3808" y="955"/>
                    </a:cubicBezTo>
                    <a:cubicBezTo>
                      <a:pt x="3739" y="1033"/>
                      <a:pt x="3722" y="1127"/>
                      <a:pt x="3739" y="1222"/>
                    </a:cubicBezTo>
                    <a:cubicBezTo>
                      <a:pt x="3765" y="1385"/>
                      <a:pt x="3903" y="1565"/>
                      <a:pt x="3980" y="1729"/>
                    </a:cubicBezTo>
                    <a:cubicBezTo>
                      <a:pt x="4023" y="1823"/>
                      <a:pt x="4049" y="1918"/>
                      <a:pt x="3971" y="1987"/>
                    </a:cubicBezTo>
                    <a:cubicBezTo>
                      <a:pt x="3903" y="2073"/>
                      <a:pt x="3825" y="2098"/>
                      <a:pt x="3748" y="2098"/>
                    </a:cubicBezTo>
                    <a:cubicBezTo>
                      <a:pt x="3585" y="2098"/>
                      <a:pt x="3404" y="1952"/>
                      <a:pt x="3224" y="1832"/>
                    </a:cubicBezTo>
                    <a:cubicBezTo>
                      <a:pt x="3009" y="1703"/>
                      <a:pt x="2794" y="1608"/>
                      <a:pt x="2562" y="1712"/>
                    </a:cubicBezTo>
                    <a:cubicBezTo>
                      <a:pt x="2390" y="1789"/>
                      <a:pt x="2321" y="1901"/>
                      <a:pt x="2312" y="2004"/>
                    </a:cubicBezTo>
                    <a:cubicBezTo>
                      <a:pt x="2287" y="2133"/>
                      <a:pt x="2355" y="2288"/>
                      <a:pt x="2407" y="2425"/>
                    </a:cubicBezTo>
                    <a:cubicBezTo>
                      <a:pt x="2459" y="2537"/>
                      <a:pt x="2502" y="2640"/>
                      <a:pt x="2424" y="2717"/>
                    </a:cubicBezTo>
                    <a:cubicBezTo>
                      <a:pt x="2347" y="2786"/>
                      <a:pt x="2261" y="2812"/>
                      <a:pt x="2175" y="2821"/>
                    </a:cubicBezTo>
                    <a:cubicBezTo>
                      <a:pt x="1926" y="2838"/>
                      <a:pt x="1633" y="2709"/>
                      <a:pt x="1393" y="2786"/>
                    </a:cubicBezTo>
                    <a:cubicBezTo>
                      <a:pt x="1307" y="2821"/>
                      <a:pt x="1264" y="2889"/>
                      <a:pt x="1229" y="2984"/>
                    </a:cubicBezTo>
                    <a:cubicBezTo>
                      <a:pt x="1203" y="3070"/>
                      <a:pt x="1195" y="3173"/>
                      <a:pt x="1143" y="3250"/>
                    </a:cubicBezTo>
                    <a:cubicBezTo>
                      <a:pt x="1109" y="3285"/>
                      <a:pt x="1066" y="3319"/>
                      <a:pt x="1006" y="3328"/>
                    </a:cubicBezTo>
                    <a:cubicBezTo>
                      <a:pt x="851" y="3362"/>
                      <a:pt x="714" y="3319"/>
                      <a:pt x="567" y="3293"/>
                    </a:cubicBezTo>
                    <a:cubicBezTo>
                      <a:pt x="456" y="3276"/>
                      <a:pt x="352" y="3259"/>
                      <a:pt x="241" y="3259"/>
                    </a:cubicBezTo>
                    <a:cubicBezTo>
                      <a:pt x="181" y="3259"/>
                      <a:pt x="103" y="3259"/>
                      <a:pt x="34" y="3276"/>
                    </a:cubicBezTo>
                    <a:cubicBezTo>
                      <a:pt x="17" y="3276"/>
                      <a:pt x="0" y="3293"/>
                      <a:pt x="0" y="3319"/>
                    </a:cubicBezTo>
                    <a:cubicBezTo>
                      <a:pt x="9" y="3345"/>
                      <a:pt x="26" y="3362"/>
                      <a:pt x="52" y="3353"/>
                    </a:cubicBezTo>
                    <a:cubicBezTo>
                      <a:pt x="206" y="3336"/>
                      <a:pt x="352" y="3388"/>
                      <a:pt x="499" y="3422"/>
                    </a:cubicBezTo>
                    <a:cubicBezTo>
                      <a:pt x="602" y="3448"/>
                      <a:pt x="705" y="3465"/>
                      <a:pt x="817" y="3474"/>
                    </a:cubicBezTo>
                    <a:cubicBezTo>
                      <a:pt x="885" y="3482"/>
                      <a:pt x="963" y="3474"/>
                      <a:pt x="1032" y="3465"/>
                    </a:cubicBezTo>
                    <a:cubicBezTo>
                      <a:pt x="1135" y="3448"/>
                      <a:pt x="1203" y="3396"/>
                      <a:pt x="1246" y="3328"/>
                    </a:cubicBezTo>
                    <a:cubicBezTo>
                      <a:pt x="1298" y="3259"/>
                      <a:pt x="1324" y="3156"/>
                      <a:pt x="1350" y="3078"/>
                    </a:cubicBezTo>
                    <a:cubicBezTo>
                      <a:pt x="1367" y="3010"/>
                      <a:pt x="1375" y="2949"/>
                      <a:pt x="1436" y="2924"/>
                    </a:cubicBezTo>
                    <a:cubicBezTo>
                      <a:pt x="1668" y="2846"/>
                      <a:pt x="1943" y="2975"/>
                      <a:pt x="2183" y="2958"/>
                    </a:cubicBezTo>
                    <a:cubicBezTo>
                      <a:pt x="2304" y="2949"/>
                      <a:pt x="2424" y="2915"/>
                      <a:pt x="2519" y="2812"/>
                    </a:cubicBezTo>
                    <a:cubicBezTo>
                      <a:pt x="2613" y="2717"/>
                      <a:pt x="2613" y="2588"/>
                      <a:pt x="2562" y="2451"/>
                    </a:cubicBezTo>
                    <a:cubicBezTo>
                      <a:pt x="2519" y="2305"/>
                      <a:pt x="2424" y="2159"/>
                      <a:pt x="2441" y="2021"/>
                    </a:cubicBezTo>
                    <a:cubicBezTo>
                      <a:pt x="2459" y="1952"/>
                      <a:pt x="2502" y="1892"/>
                      <a:pt x="2622" y="1832"/>
                    </a:cubicBezTo>
                    <a:cubicBezTo>
                      <a:pt x="2802" y="1755"/>
                      <a:pt x="2974" y="1841"/>
                      <a:pt x="3146" y="1952"/>
                    </a:cubicBezTo>
                    <a:cubicBezTo>
                      <a:pt x="3353" y="2073"/>
                      <a:pt x="3550" y="2227"/>
                      <a:pt x="3748" y="2227"/>
                    </a:cubicBezTo>
                    <a:cubicBezTo>
                      <a:pt x="3860" y="2227"/>
                      <a:pt x="3963" y="2184"/>
                      <a:pt x="4075" y="2073"/>
                    </a:cubicBezTo>
                    <a:cubicBezTo>
                      <a:pt x="4152" y="1987"/>
                      <a:pt x="4169" y="1901"/>
                      <a:pt x="4152" y="1798"/>
                    </a:cubicBezTo>
                    <a:cubicBezTo>
                      <a:pt x="4135" y="1669"/>
                      <a:pt x="4032" y="1514"/>
                      <a:pt x="3954" y="1376"/>
                    </a:cubicBezTo>
                    <a:cubicBezTo>
                      <a:pt x="3886" y="1256"/>
                      <a:pt x="3834" y="1127"/>
                      <a:pt x="3920" y="1033"/>
                    </a:cubicBezTo>
                    <a:cubicBezTo>
                      <a:pt x="4014" y="921"/>
                      <a:pt x="4126" y="904"/>
                      <a:pt x="4255" y="929"/>
                    </a:cubicBezTo>
                    <a:cubicBezTo>
                      <a:pt x="4590" y="998"/>
                      <a:pt x="4986" y="1316"/>
                      <a:pt x="5278" y="1256"/>
                    </a:cubicBezTo>
                    <a:cubicBezTo>
                      <a:pt x="5407" y="1222"/>
                      <a:pt x="5476" y="1127"/>
                      <a:pt x="5502" y="964"/>
                    </a:cubicBezTo>
                    <a:cubicBezTo>
                      <a:pt x="5536" y="766"/>
                      <a:pt x="5484" y="465"/>
                      <a:pt x="5579" y="302"/>
                    </a:cubicBezTo>
                    <a:cubicBezTo>
                      <a:pt x="5648" y="190"/>
                      <a:pt x="5794" y="164"/>
                      <a:pt x="6112" y="293"/>
                    </a:cubicBezTo>
                    <a:cubicBezTo>
                      <a:pt x="6163" y="310"/>
                      <a:pt x="6215" y="336"/>
                      <a:pt x="6267" y="371"/>
                    </a:cubicBezTo>
                    <a:cubicBezTo>
                      <a:pt x="6353" y="422"/>
                      <a:pt x="6413" y="491"/>
                      <a:pt x="6499" y="551"/>
                    </a:cubicBezTo>
                    <a:cubicBezTo>
                      <a:pt x="6533" y="577"/>
                      <a:pt x="6576" y="594"/>
                      <a:pt x="6619" y="620"/>
                    </a:cubicBezTo>
                    <a:cubicBezTo>
                      <a:pt x="6619" y="628"/>
                      <a:pt x="6628" y="628"/>
                      <a:pt x="6636" y="620"/>
                    </a:cubicBezTo>
                    <a:cubicBezTo>
                      <a:pt x="6653" y="611"/>
                      <a:pt x="6653" y="603"/>
                      <a:pt x="66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9"/>
              <p:cNvSpPr/>
              <p:nvPr/>
            </p:nvSpPr>
            <p:spPr>
              <a:xfrm>
                <a:off x="1227150" y="3052950"/>
                <a:ext cx="150025" cy="53100"/>
              </a:xfrm>
              <a:custGeom>
                <a:avLst/>
                <a:gdLst/>
                <a:ahLst/>
                <a:cxnLst/>
                <a:rect l="l" t="t" r="r" b="b"/>
                <a:pathLst>
                  <a:path w="6001" h="2124" extrusionOk="0">
                    <a:moveTo>
                      <a:pt x="17" y="1874"/>
                    </a:moveTo>
                    <a:cubicBezTo>
                      <a:pt x="26" y="1900"/>
                      <a:pt x="17" y="1900"/>
                      <a:pt x="26" y="1909"/>
                    </a:cubicBezTo>
                    <a:cubicBezTo>
                      <a:pt x="35" y="1917"/>
                      <a:pt x="43" y="1926"/>
                      <a:pt x="52" y="1926"/>
                    </a:cubicBezTo>
                    <a:cubicBezTo>
                      <a:pt x="129" y="1978"/>
                      <a:pt x="198" y="2012"/>
                      <a:pt x="284" y="2055"/>
                    </a:cubicBezTo>
                    <a:cubicBezTo>
                      <a:pt x="430" y="2124"/>
                      <a:pt x="507" y="2064"/>
                      <a:pt x="542" y="1978"/>
                    </a:cubicBezTo>
                    <a:cubicBezTo>
                      <a:pt x="585" y="1874"/>
                      <a:pt x="542" y="1659"/>
                      <a:pt x="524" y="1470"/>
                    </a:cubicBezTo>
                    <a:cubicBezTo>
                      <a:pt x="524" y="1376"/>
                      <a:pt x="516" y="1273"/>
                      <a:pt x="585" y="1247"/>
                    </a:cubicBezTo>
                    <a:cubicBezTo>
                      <a:pt x="817" y="1135"/>
                      <a:pt x="1290" y="1393"/>
                      <a:pt x="1513" y="1402"/>
                    </a:cubicBezTo>
                    <a:cubicBezTo>
                      <a:pt x="1573" y="1410"/>
                      <a:pt x="1633" y="1402"/>
                      <a:pt x="1659" y="1367"/>
                    </a:cubicBezTo>
                    <a:cubicBezTo>
                      <a:pt x="1762" y="1264"/>
                      <a:pt x="1762" y="1135"/>
                      <a:pt x="1745" y="1015"/>
                    </a:cubicBezTo>
                    <a:cubicBezTo>
                      <a:pt x="1728" y="912"/>
                      <a:pt x="1694" y="808"/>
                      <a:pt x="1737" y="731"/>
                    </a:cubicBezTo>
                    <a:cubicBezTo>
                      <a:pt x="1762" y="680"/>
                      <a:pt x="1814" y="637"/>
                      <a:pt x="1926" y="611"/>
                    </a:cubicBezTo>
                    <a:cubicBezTo>
                      <a:pt x="2115" y="568"/>
                      <a:pt x="2278" y="662"/>
                      <a:pt x="2441" y="740"/>
                    </a:cubicBezTo>
                    <a:cubicBezTo>
                      <a:pt x="2562" y="808"/>
                      <a:pt x="2682" y="869"/>
                      <a:pt x="2802" y="903"/>
                    </a:cubicBezTo>
                    <a:cubicBezTo>
                      <a:pt x="2888" y="920"/>
                      <a:pt x="2983" y="929"/>
                      <a:pt x="3078" y="912"/>
                    </a:cubicBezTo>
                    <a:cubicBezTo>
                      <a:pt x="3146" y="903"/>
                      <a:pt x="3189" y="877"/>
                      <a:pt x="3232" y="834"/>
                    </a:cubicBezTo>
                    <a:cubicBezTo>
                      <a:pt x="3301" y="765"/>
                      <a:pt x="3335" y="662"/>
                      <a:pt x="3378" y="568"/>
                    </a:cubicBezTo>
                    <a:cubicBezTo>
                      <a:pt x="3413" y="490"/>
                      <a:pt x="3439" y="413"/>
                      <a:pt x="3516" y="396"/>
                    </a:cubicBezTo>
                    <a:cubicBezTo>
                      <a:pt x="3628" y="353"/>
                      <a:pt x="3731" y="370"/>
                      <a:pt x="3834" y="404"/>
                    </a:cubicBezTo>
                    <a:cubicBezTo>
                      <a:pt x="4101" y="508"/>
                      <a:pt x="4350" y="748"/>
                      <a:pt x="4625" y="783"/>
                    </a:cubicBezTo>
                    <a:cubicBezTo>
                      <a:pt x="4728" y="791"/>
                      <a:pt x="4788" y="757"/>
                      <a:pt x="4823" y="705"/>
                    </a:cubicBezTo>
                    <a:cubicBezTo>
                      <a:pt x="4883" y="628"/>
                      <a:pt x="4891" y="490"/>
                      <a:pt x="4909" y="370"/>
                    </a:cubicBezTo>
                    <a:cubicBezTo>
                      <a:pt x="4926" y="276"/>
                      <a:pt x="4934" y="190"/>
                      <a:pt x="5020" y="164"/>
                    </a:cubicBezTo>
                    <a:cubicBezTo>
                      <a:pt x="5123" y="129"/>
                      <a:pt x="5209" y="147"/>
                      <a:pt x="5287" y="172"/>
                    </a:cubicBezTo>
                    <a:cubicBezTo>
                      <a:pt x="5390" y="215"/>
                      <a:pt x="5484" y="276"/>
                      <a:pt x="5588" y="336"/>
                    </a:cubicBezTo>
                    <a:cubicBezTo>
                      <a:pt x="5699" y="404"/>
                      <a:pt x="5811" y="456"/>
                      <a:pt x="5940" y="473"/>
                    </a:cubicBezTo>
                    <a:cubicBezTo>
                      <a:pt x="5966" y="482"/>
                      <a:pt x="5992" y="456"/>
                      <a:pt x="6000" y="430"/>
                    </a:cubicBezTo>
                    <a:cubicBezTo>
                      <a:pt x="6000" y="404"/>
                      <a:pt x="5983" y="387"/>
                      <a:pt x="5957" y="379"/>
                    </a:cubicBezTo>
                    <a:cubicBezTo>
                      <a:pt x="5846" y="353"/>
                      <a:pt x="5751" y="284"/>
                      <a:pt x="5656" y="224"/>
                    </a:cubicBezTo>
                    <a:cubicBezTo>
                      <a:pt x="5553" y="147"/>
                      <a:pt x="5442" y="78"/>
                      <a:pt x="5330" y="43"/>
                    </a:cubicBezTo>
                    <a:cubicBezTo>
                      <a:pt x="5227" y="9"/>
                      <a:pt x="5115" y="0"/>
                      <a:pt x="4986" y="35"/>
                    </a:cubicBezTo>
                    <a:cubicBezTo>
                      <a:pt x="4909" y="61"/>
                      <a:pt x="4857" y="104"/>
                      <a:pt x="4831" y="172"/>
                    </a:cubicBezTo>
                    <a:cubicBezTo>
                      <a:pt x="4780" y="284"/>
                      <a:pt x="4780" y="447"/>
                      <a:pt x="4754" y="568"/>
                    </a:cubicBezTo>
                    <a:cubicBezTo>
                      <a:pt x="4737" y="619"/>
                      <a:pt x="4711" y="671"/>
                      <a:pt x="4633" y="662"/>
                    </a:cubicBezTo>
                    <a:cubicBezTo>
                      <a:pt x="4367" y="645"/>
                      <a:pt x="4126" y="404"/>
                      <a:pt x="3877" y="301"/>
                    </a:cubicBezTo>
                    <a:cubicBezTo>
                      <a:pt x="3748" y="250"/>
                      <a:pt x="3611" y="241"/>
                      <a:pt x="3473" y="284"/>
                    </a:cubicBezTo>
                    <a:cubicBezTo>
                      <a:pt x="3387" y="318"/>
                      <a:pt x="3327" y="387"/>
                      <a:pt x="3284" y="473"/>
                    </a:cubicBezTo>
                    <a:cubicBezTo>
                      <a:pt x="3232" y="568"/>
                      <a:pt x="3207" y="680"/>
                      <a:pt x="3138" y="748"/>
                    </a:cubicBezTo>
                    <a:cubicBezTo>
                      <a:pt x="3112" y="774"/>
                      <a:pt x="3086" y="791"/>
                      <a:pt x="3052" y="791"/>
                    </a:cubicBezTo>
                    <a:cubicBezTo>
                      <a:pt x="2871" y="817"/>
                      <a:pt x="2708" y="723"/>
                      <a:pt x="2545" y="637"/>
                    </a:cubicBezTo>
                    <a:cubicBezTo>
                      <a:pt x="2416" y="576"/>
                      <a:pt x="2287" y="525"/>
                      <a:pt x="2166" y="499"/>
                    </a:cubicBezTo>
                    <a:cubicBezTo>
                      <a:pt x="2080" y="482"/>
                      <a:pt x="1986" y="482"/>
                      <a:pt x="1900" y="508"/>
                    </a:cubicBezTo>
                    <a:cubicBezTo>
                      <a:pt x="1745" y="542"/>
                      <a:pt x="1668" y="602"/>
                      <a:pt x="1633" y="680"/>
                    </a:cubicBezTo>
                    <a:cubicBezTo>
                      <a:pt x="1590" y="757"/>
                      <a:pt x="1599" y="869"/>
                      <a:pt x="1616" y="963"/>
                    </a:cubicBezTo>
                    <a:cubicBezTo>
                      <a:pt x="1633" y="1066"/>
                      <a:pt x="1659" y="1187"/>
                      <a:pt x="1573" y="1273"/>
                    </a:cubicBezTo>
                    <a:cubicBezTo>
                      <a:pt x="1539" y="1307"/>
                      <a:pt x="1461" y="1273"/>
                      <a:pt x="1376" y="1247"/>
                    </a:cubicBezTo>
                    <a:cubicBezTo>
                      <a:pt x="1195" y="1204"/>
                      <a:pt x="963" y="1109"/>
                      <a:pt x="765" y="1092"/>
                    </a:cubicBezTo>
                    <a:cubicBezTo>
                      <a:pt x="671" y="1084"/>
                      <a:pt x="585" y="1092"/>
                      <a:pt x="516" y="1127"/>
                    </a:cubicBezTo>
                    <a:cubicBezTo>
                      <a:pt x="430" y="1170"/>
                      <a:pt x="387" y="1264"/>
                      <a:pt x="378" y="1402"/>
                    </a:cubicBezTo>
                    <a:cubicBezTo>
                      <a:pt x="370" y="1574"/>
                      <a:pt x="439" y="1823"/>
                      <a:pt x="404" y="1935"/>
                    </a:cubicBezTo>
                    <a:cubicBezTo>
                      <a:pt x="387" y="1969"/>
                      <a:pt x="370" y="1960"/>
                      <a:pt x="318" y="1943"/>
                    </a:cubicBezTo>
                    <a:cubicBezTo>
                      <a:pt x="224" y="1909"/>
                      <a:pt x="155" y="1849"/>
                      <a:pt x="60" y="1840"/>
                    </a:cubicBezTo>
                    <a:cubicBezTo>
                      <a:pt x="43" y="1840"/>
                      <a:pt x="43" y="1849"/>
                      <a:pt x="17" y="1857"/>
                    </a:cubicBezTo>
                    <a:lnTo>
                      <a:pt x="0" y="1857"/>
                    </a:lnTo>
                    <a:cubicBezTo>
                      <a:pt x="9" y="1866"/>
                      <a:pt x="9" y="1874"/>
                      <a:pt x="17"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9"/>
              <p:cNvSpPr/>
              <p:nvPr/>
            </p:nvSpPr>
            <p:spPr>
              <a:xfrm>
                <a:off x="1277000" y="3079800"/>
                <a:ext cx="147225" cy="54825"/>
              </a:xfrm>
              <a:custGeom>
                <a:avLst/>
                <a:gdLst/>
                <a:ahLst/>
                <a:cxnLst/>
                <a:rect l="l" t="t" r="r" b="b"/>
                <a:pathLst>
                  <a:path w="5889" h="2193" extrusionOk="0">
                    <a:moveTo>
                      <a:pt x="9" y="2081"/>
                    </a:moveTo>
                    <a:cubicBezTo>
                      <a:pt x="18" y="2090"/>
                      <a:pt x="9" y="2090"/>
                      <a:pt x="18" y="2098"/>
                    </a:cubicBezTo>
                    <a:cubicBezTo>
                      <a:pt x="26" y="2107"/>
                      <a:pt x="35" y="2107"/>
                      <a:pt x="43" y="2107"/>
                    </a:cubicBezTo>
                    <a:cubicBezTo>
                      <a:pt x="241" y="2193"/>
                      <a:pt x="361" y="2167"/>
                      <a:pt x="439" y="2116"/>
                    </a:cubicBezTo>
                    <a:cubicBezTo>
                      <a:pt x="525" y="2064"/>
                      <a:pt x="576" y="1969"/>
                      <a:pt x="628" y="1858"/>
                    </a:cubicBezTo>
                    <a:cubicBezTo>
                      <a:pt x="697" y="1712"/>
                      <a:pt x="774" y="1522"/>
                      <a:pt x="1041" y="1462"/>
                    </a:cubicBezTo>
                    <a:cubicBezTo>
                      <a:pt x="1376" y="1376"/>
                      <a:pt x="1702" y="1617"/>
                      <a:pt x="2029" y="1626"/>
                    </a:cubicBezTo>
                    <a:cubicBezTo>
                      <a:pt x="2124" y="1626"/>
                      <a:pt x="2218" y="1608"/>
                      <a:pt x="2313" y="1574"/>
                    </a:cubicBezTo>
                    <a:cubicBezTo>
                      <a:pt x="2442" y="1514"/>
                      <a:pt x="2502" y="1445"/>
                      <a:pt x="2528" y="1359"/>
                    </a:cubicBezTo>
                    <a:cubicBezTo>
                      <a:pt x="2562" y="1282"/>
                      <a:pt x="2554" y="1196"/>
                      <a:pt x="2545" y="1110"/>
                    </a:cubicBezTo>
                    <a:cubicBezTo>
                      <a:pt x="2545" y="1007"/>
                      <a:pt x="2536" y="904"/>
                      <a:pt x="2639" y="835"/>
                    </a:cubicBezTo>
                    <a:cubicBezTo>
                      <a:pt x="2751" y="757"/>
                      <a:pt x="2863" y="749"/>
                      <a:pt x="2966" y="757"/>
                    </a:cubicBezTo>
                    <a:cubicBezTo>
                      <a:pt x="3267" y="800"/>
                      <a:pt x="3551" y="1050"/>
                      <a:pt x="3834" y="955"/>
                    </a:cubicBezTo>
                    <a:cubicBezTo>
                      <a:pt x="3903" y="929"/>
                      <a:pt x="3946" y="895"/>
                      <a:pt x="3980" y="852"/>
                    </a:cubicBezTo>
                    <a:cubicBezTo>
                      <a:pt x="4041" y="766"/>
                      <a:pt x="4049" y="654"/>
                      <a:pt x="4058" y="543"/>
                    </a:cubicBezTo>
                    <a:cubicBezTo>
                      <a:pt x="4075" y="465"/>
                      <a:pt x="4084" y="388"/>
                      <a:pt x="4161" y="336"/>
                    </a:cubicBezTo>
                    <a:cubicBezTo>
                      <a:pt x="4238" y="285"/>
                      <a:pt x="4324" y="285"/>
                      <a:pt x="4410" y="293"/>
                    </a:cubicBezTo>
                    <a:cubicBezTo>
                      <a:pt x="4642" y="328"/>
                      <a:pt x="4883" y="465"/>
                      <a:pt x="5107" y="439"/>
                    </a:cubicBezTo>
                    <a:cubicBezTo>
                      <a:pt x="5236" y="414"/>
                      <a:pt x="5296" y="353"/>
                      <a:pt x="5356" y="276"/>
                    </a:cubicBezTo>
                    <a:cubicBezTo>
                      <a:pt x="5399" y="224"/>
                      <a:pt x="5433" y="156"/>
                      <a:pt x="5519" y="121"/>
                    </a:cubicBezTo>
                    <a:cubicBezTo>
                      <a:pt x="5597" y="87"/>
                      <a:pt x="5691" y="78"/>
                      <a:pt x="5846" y="96"/>
                    </a:cubicBezTo>
                    <a:cubicBezTo>
                      <a:pt x="5863" y="96"/>
                      <a:pt x="5880" y="87"/>
                      <a:pt x="5880" y="70"/>
                    </a:cubicBezTo>
                    <a:cubicBezTo>
                      <a:pt x="5889" y="53"/>
                      <a:pt x="5872" y="35"/>
                      <a:pt x="5854" y="35"/>
                    </a:cubicBezTo>
                    <a:cubicBezTo>
                      <a:pt x="5683" y="1"/>
                      <a:pt x="5579" y="10"/>
                      <a:pt x="5493" y="35"/>
                    </a:cubicBezTo>
                    <a:cubicBezTo>
                      <a:pt x="5382" y="70"/>
                      <a:pt x="5330" y="147"/>
                      <a:pt x="5270" y="207"/>
                    </a:cubicBezTo>
                    <a:cubicBezTo>
                      <a:pt x="5227" y="259"/>
                      <a:pt x="5184" y="302"/>
                      <a:pt x="5089" y="310"/>
                    </a:cubicBezTo>
                    <a:cubicBezTo>
                      <a:pt x="4883" y="345"/>
                      <a:pt x="4651" y="199"/>
                      <a:pt x="4436" y="173"/>
                    </a:cubicBezTo>
                    <a:cubicBezTo>
                      <a:pt x="4324" y="156"/>
                      <a:pt x="4213" y="173"/>
                      <a:pt x="4109" y="233"/>
                    </a:cubicBezTo>
                    <a:cubicBezTo>
                      <a:pt x="4023" y="285"/>
                      <a:pt x="3980" y="371"/>
                      <a:pt x="3963" y="465"/>
                    </a:cubicBezTo>
                    <a:cubicBezTo>
                      <a:pt x="3937" y="568"/>
                      <a:pt x="3946" y="697"/>
                      <a:pt x="3895" y="775"/>
                    </a:cubicBezTo>
                    <a:cubicBezTo>
                      <a:pt x="3869" y="809"/>
                      <a:pt x="3843" y="826"/>
                      <a:pt x="3800" y="843"/>
                    </a:cubicBezTo>
                    <a:cubicBezTo>
                      <a:pt x="3542" y="929"/>
                      <a:pt x="3276" y="697"/>
                      <a:pt x="2992" y="654"/>
                    </a:cubicBezTo>
                    <a:cubicBezTo>
                      <a:pt x="2863" y="637"/>
                      <a:pt x="2734" y="654"/>
                      <a:pt x="2596" y="749"/>
                    </a:cubicBezTo>
                    <a:cubicBezTo>
                      <a:pt x="2373" y="878"/>
                      <a:pt x="2476" y="1118"/>
                      <a:pt x="2407" y="1308"/>
                    </a:cubicBezTo>
                    <a:cubicBezTo>
                      <a:pt x="2382" y="1359"/>
                      <a:pt x="2347" y="1402"/>
                      <a:pt x="2270" y="1437"/>
                    </a:cubicBezTo>
                    <a:cubicBezTo>
                      <a:pt x="2192" y="1471"/>
                      <a:pt x="2124" y="1479"/>
                      <a:pt x="2046" y="1479"/>
                    </a:cubicBezTo>
                    <a:cubicBezTo>
                      <a:pt x="1711" y="1471"/>
                      <a:pt x="1367" y="1230"/>
                      <a:pt x="1023" y="1316"/>
                    </a:cubicBezTo>
                    <a:cubicBezTo>
                      <a:pt x="697" y="1394"/>
                      <a:pt x="594" y="1608"/>
                      <a:pt x="516" y="1798"/>
                    </a:cubicBezTo>
                    <a:cubicBezTo>
                      <a:pt x="482" y="1884"/>
                      <a:pt x="456" y="1961"/>
                      <a:pt x="396" y="2012"/>
                    </a:cubicBezTo>
                    <a:cubicBezTo>
                      <a:pt x="327" y="2064"/>
                      <a:pt x="241" y="2073"/>
                      <a:pt x="78" y="2021"/>
                    </a:cubicBezTo>
                    <a:cubicBezTo>
                      <a:pt x="69" y="2021"/>
                      <a:pt x="61" y="2012"/>
                      <a:pt x="52" y="2012"/>
                    </a:cubicBezTo>
                    <a:cubicBezTo>
                      <a:pt x="35" y="2012"/>
                      <a:pt x="43" y="2021"/>
                      <a:pt x="35" y="2030"/>
                    </a:cubicBezTo>
                    <a:cubicBezTo>
                      <a:pt x="26" y="2030"/>
                      <a:pt x="18" y="2030"/>
                      <a:pt x="18" y="2038"/>
                    </a:cubicBezTo>
                    <a:cubicBezTo>
                      <a:pt x="0" y="2073"/>
                      <a:pt x="9" y="2081"/>
                      <a:pt x="9" y="20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9"/>
              <p:cNvSpPr/>
              <p:nvPr/>
            </p:nvSpPr>
            <p:spPr>
              <a:xfrm>
                <a:off x="1334600" y="3113975"/>
                <a:ext cx="144650" cy="56975"/>
              </a:xfrm>
              <a:custGeom>
                <a:avLst/>
                <a:gdLst/>
                <a:ahLst/>
                <a:cxnLst/>
                <a:rect l="l" t="t" r="r" b="b"/>
                <a:pathLst>
                  <a:path w="5786" h="2279" extrusionOk="0">
                    <a:moveTo>
                      <a:pt x="9" y="1935"/>
                    </a:moveTo>
                    <a:cubicBezTo>
                      <a:pt x="43" y="1969"/>
                      <a:pt x="69" y="2012"/>
                      <a:pt x="121" y="2038"/>
                    </a:cubicBezTo>
                    <a:cubicBezTo>
                      <a:pt x="267" y="2158"/>
                      <a:pt x="507" y="2262"/>
                      <a:pt x="679" y="2270"/>
                    </a:cubicBezTo>
                    <a:cubicBezTo>
                      <a:pt x="868" y="2279"/>
                      <a:pt x="1023" y="2184"/>
                      <a:pt x="1040" y="1901"/>
                    </a:cubicBezTo>
                    <a:cubicBezTo>
                      <a:pt x="1040" y="1772"/>
                      <a:pt x="989" y="1634"/>
                      <a:pt x="972" y="1505"/>
                    </a:cubicBezTo>
                    <a:cubicBezTo>
                      <a:pt x="972" y="1479"/>
                      <a:pt x="972" y="1445"/>
                      <a:pt x="980" y="1419"/>
                    </a:cubicBezTo>
                    <a:cubicBezTo>
                      <a:pt x="980" y="1376"/>
                      <a:pt x="1015" y="1359"/>
                      <a:pt x="1058" y="1342"/>
                    </a:cubicBezTo>
                    <a:cubicBezTo>
                      <a:pt x="1109" y="1316"/>
                      <a:pt x="1169" y="1299"/>
                      <a:pt x="1204" y="1290"/>
                    </a:cubicBezTo>
                    <a:cubicBezTo>
                      <a:pt x="1565" y="1230"/>
                      <a:pt x="1960" y="1471"/>
                      <a:pt x="2321" y="1496"/>
                    </a:cubicBezTo>
                    <a:cubicBezTo>
                      <a:pt x="2424" y="1496"/>
                      <a:pt x="2528" y="1488"/>
                      <a:pt x="2631" y="1454"/>
                    </a:cubicBezTo>
                    <a:cubicBezTo>
                      <a:pt x="2751" y="1402"/>
                      <a:pt x="2803" y="1307"/>
                      <a:pt x="2820" y="1196"/>
                    </a:cubicBezTo>
                    <a:cubicBezTo>
                      <a:pt x="2846" y="1067"/>
                      <a:pt x="2828" y="903"/>
                      <a:pt x="2863" y="783"/>
                    </a:cubicBezTo>
                    <a:cubicBezTo>
                      <a:pt x="2889" y="714"/>
                      <a:pt x="2940" y="663"/>
                      <a:pt x="3043" y="654"/>
                    </a:cubicBezTo>
                    <a:cubicBezTo>
                      <a:pt x="3361" y="611"/>
                      <a:pt x="3679" y="955"/>
                      <a:pt x="3980" y="1007"/>
                    </a:cubicBezTo>
                    <a:cubicBezTo>
                      <a:pt x="4083" y="1032"/>
                      <a:pt x="4178" y="1032"/>
                      <a:pt x="4273" y="981"/>
                    </a:cubicBezTo>
                    <a:cubicBezTo>
                      <a:pt x="4358" y="946"/>
                      <a:pt x="4410" y="886"/>
                      <a:pt x="4427" y="826"/>
                    </a:cubicBezTo>
                    <a:cubicBezTo>
                      <a:pt x="4470" y="714"/>
                      <a:pt x="4436" y="568"/>
                      <a:pt x="4419" y="422"/>
                    </a:cubicBezTo>
                    <a:cubicBezTo>
                      <a:pt x="4410" y="310"/>
                      <a:pt x="4393" y="207"/>
                      <a:pt x="4487" y="147"/>
                    </a:cubicBezTo>
                    <a:cubicBezTo>
                      <a:pt x="4539" y="112"/>
                      <a:pt x="4634" y="138"/>
                      <a:pt x="4745" y="173"/>
                    </a:cubicBezTo>
                    <a:cubicBezTo>
                      <a:pt x="4960" y="224"/>
                      <a:pt x="5218" y="345"/>
                      <a:pt x="5459" y="370"/>
                    </a:cubicBezTo>
                    <a:cubicBezTo>
                      <a:pt x="5562" y="379"/>
                      <a:pt x="5657" y="362"/>
                      <a:pt x="5742" y="336"/>
                    </a:cubicBezTo>
                    <a:cubicBezTo>
                      <a:pt x="5768" y="327"/>
                      <a:pt x="5785" y="310"/>
                      <a:pt x="5777" y="284"/>
                    </a:cubicBezTo>
                    <a:cubicBezTo>
                      <a:pt x="5768" y="259"/>
                      <a:pt x="5742" y="241"/>
                      <a:pt x="5725" y="250"/>
                    </a:cubicBezTo>
                    <a:cubicBezTo>
                      <a:pt x="5665" y="259"/>
                      <a:pt x="5605" y="241"/>
                      <a:pt x="5528" y="233"/>
                    </a:cubicBezTo>
                    <a:cubicBezTo>
                      <a:pt x="5270" y="190"/>
                      <a:pt x="4952" y="70"/>
                      <a:pt x="4728" y="27"/>
                    </a:cubicBezTo>
                    <a:cubicBezTo>
                      <a:pt x="4591" y="1"/>
                      <a:pt x="4487" y="1"/>
                      <a:pt x="4419" y="44"/>
                    </a:cubicBezTo>
                    <a:cubicBezTo>
                      <a:pt x="4341" y="87"/>
                      <a:pt x="4307" y="155"/>
                      <a:pt x="4290" y="233"/>
                    </a:cubicBezTo>
                    <a:cubicBezTo>
                      <a:pt x="4273" y="345"/>
                      <a:pt x="4307" y="491"/>
                      <a:pt x="4316" y="620"/>
                    </a:cubicBezTo>
                    <a:cubicBezTo>
                      <a:pt x="4333" y="723"/>
                      <a:pt x="4333" y="817"/>
                      <a:pt x="4212" y="869"/>
                    </a:cubicBezTo>
                    <a:cubicBezTo>
                      <a:pt x="4144" y="903"/>
                      <a:pt x="4075" y="903"/>
                      <a:pt x="3997" y="886"/>
                    </a:cubicBezTo>
                    <a:cubicBezTo>
                      <a:pt x="3679" y="817"/>
                      <a:pt x="3353" y="491"/>
                      <a:pt x="3017" y="534"/>
                    </a:cubicBezTo>
                    <a:cubicBezTo>
                      <a:pt x="2914" y="542"/>
                      <a:pt x="2854" y="585"/>
                      <a:pt x="2811" y="637"/>
                    </a:cubicBezTo>
                    <a:cubicBezTo>
                      <a:pt x="2725" y="731"/>
                      <a:pt x="2725" y="903"/>
                      <a:pt x="2717" y="1049"/>
                    </a:cubicBezTo>
                    <a:cubicBezTo>
                      <a:pt x="2708" y="1170"/>
                      <a:pt x="2691" y="1290"/>
                      <a:pt x="2570" y="1325"/>
                    </a:cubicBezTo>
                    <a:cubicBezTo>
                      <a:pt x="2485" y="1359"/>
                      <a:pt x="2407" y="1359"/>
                      <a:pt x="2313" y="1359"/>
                    </a:cubicBezTo>
                    <a:cubicBezTo>
                      <a:pt x="1952" y="1333"/>
                      <a:pt x="1539" y="1084"/>
                      <a:pt x="1178" y="1153"/>
                    </a:cubicBezTo>
                    <a:cubicBezTo>
                      <a:pt x="1109" y="1170"/>
                      <a:pt x="1023" y="1196"/>
                      <a:pt x="954" y="1230"/>
                    </a:cubicBezTo>
                    <a:cubicBezTo>
                      <a:pt x="894" y="1273"/>
                      <a:pt x="851" y="1325"/>
                      <a:pt x="843" y="1385"/>
                    </a:cubicBezTo>
                    <a:cubicBezTo>
                      <a:pt x="834" y="1428"/>
                      <a:pt x="834" y="1454"/>
                      <a:pt x="834" y="1496"/>
                    </a:cubicBezTo>
                    <a:cubicBezTo>
                      <a:pt x="851" y="1625"/>
                      <a:pt x="903" y="1763"/>
                      <a:pt x="903" y="1883"/>
                    </a:cubicBezTo>
                    <a:cubicBezTo>
                      <a:pt x="894" y="2072"/>
                      <a:pt x="800" y="2141"/>
                      <a:pt x="671" y="2141"/>
                    </a:cubicBezTo>
                    <a:cubicBezTo>
                      <a:pt x="507" y="2141"/>
                      <a:pt x="310" y="2029"/>
                      <a:pt x="146" y="1952"/>
                    </a:cubicBezTo>
                    <a:cubicBezTo>
                      <a:pt x="103" y="1926"/>
                      <a:pt x="52" y="1918"/>
                      <a:pt x="17" y="1892"/>
                    </a:cubicBezTo>
                    <a:cubicBezTo>
                      <a:pt x="9" y="1892"/>
                      <a:pt x="0" y="1892"/>
                      <a:pt x="0" y="1901"/>
                    </a:cubicBezTo>
                    <a:cubicBezTo>
                      <a:pt x="9" y="1926"/>
                      <a:pt x="9" y="1926"/>
                      <a:pt x="9" y="19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9"/>
              <p:cNvSpPr/>
              <p:nvPr/>
            </p:nvSpPr>
            <p:spPr>
              <a:xfrm>
                <a:off x="1387250" y="3140425"/>
                <a:ext cx="164000" cy="65550"/>
              </a:xfrm>
              <a:custGeom>
                <a:avLst/>
                <a:gdLst/>
                <a:ahLst/>
                <a:cxnLst/>
                <a:rect l="l" t="t" r="r" b="b"/>
                <a:pathLst>
                  <a:path w="6560" h="2622" extrusionOk="0">
                    <a:moveTo>
                      <a:pt x="9" y="2355"/>
                    </a:moveTo>
                    <a:cubicBezTo>
                      <a:pt x="17" y="2364"/>
                      <a:pt x="35" y="2381"/>
                      <a:pt x="43" y="2390"/>
                    </a:cubicBezTo>
                    <a:cubicBezTo>
                      <a:pt x="198" y="2484"/>
                      <a:pt x="344" y="2527"/>
                      <a:pt x="456" y="2553"/>
                    </a:cubicBezTo>
                    <a:cubicBezTo>
                      <a:pt x="705" y="2622"/>
                      <a:pt x="869" y="2613"/>
                      <a:pt x="980" y="2553"/>
                    </a:cubicBezTo>
                    <a:cubicBezTo>
                      <a:pt x="1169" y="2441"/>
                      <a:pt x="1195" y="2201"/>
                      <a:pt x="1212" y="1977"/>
                    </a:cubicBezTo>
                    <a:cubicBezTo>
                      <a:pt x="1230" y="1840"/>
                      <a:pt x="1230" y="1711"/>
                      <a:pt x="1316" y="1676"/>
                    </a:cubicBezTo>
                    <a:cubicBezTo>
                      <a:pt x="1410" y="1633"/>
                      <a:pt x="1496" y="1616"/>
                      <a:pt x="1591" y="1616"/>
                    </a:cubicBezTo>
                    <a:cubicBezTo>
                      <a:pt x="1995" y="1608"/>
                      <a:pt x="2433" y="1848"/>
                      <a:pt x="2828" y="1719"/>
                    </a:cubicBezTo>
                    <a:cubicBezTo>
                      <a:pt x="2923" y="1685"/>
                      <a:pt x="2992" y="1642"/>
                      <a:pt x="3043" y="1582"/>
                    </a:cubicBezTo>
                    <a:cubicBezTo>
                      <a:pt x="3146" y="1461"/>
                      <a:pt x="3164" y="1298"/>
                      <a:pt x="3198" y="1143"/>
                    </a:cubicBezTo>
                    <a:cubicBezTo>
                      <a:pt x="3224" y="1014"/>
                      <a:pt x="3275" y="903"/>
                      <a:pt x="3430" y="843"/>
                    </a:cubicBezTo>
                    <a:cubicBezTo>
                      <a:pt x="3800" y="722"/>
                      <a:pt x="4161" y="1032"/>
                      <a:pt x="4505" y="1057"/>
                    </a:cubicBezTo>
                    <a:cubicBezTo>
                      <a:pt x="4608" y="1075"/>
                      <a:pt x="4711" y="1066"/>
                      <a:pt x="4814" y="1023"/>
                    </a:cubicBezTo>
                    <a:cubicBezTo>
                      <a:pt x="4900" y="980"/>
                      <a:pt x="4952" y="920"/>
                      <a:pt x="4995" y="860"/>
                    </a:cubicBezTo>
                    <a:cubicBezTo>
                      <a:pt x="5046" y="739"/>
                      <a:pt x="5046" y="585"/>
                      <a:pt x="5046" y="438"/>
                    </a:cubicBezTo>
                    <a:cubicBezTo>
                      <a:pt x="5055" y="310"/>
                      <a:pt x="5072" y="198"/>
                      <a:pt x="5201" y="146"/>
                    </a:cubicBezTo>
                    <a:cubicBezTo>
                      <a:pt x="5330" y="95"/>
                      <a:pt x="5459" y="112"/>
                      <a:pt x="5588" y="155"/>
                    </a:cubicBezTo>
                    <a:cubicBezTo>
                      <a:pt x="5829" y="232"/>
                      <a:pt x="6061" y="430"/>
                      <a:pt x="6310" y="473"/>
                    </a:cubicBezTo>
                    <a:cubicBezTo>
                      <a:pt x="6387" y="490"/>
                      <a:pt x="6456" y="481"/>
                      <a:pt x="6525" y="473"/>
                    </a:cubicBezTo>
                    <a:cubicBezTo>
                      <a:pt x="6542" y="473"/>
                      <a:pt x="6559" y="456"/>
                      <a:pt x="6559" y="430"/>
                    </a:cubicBezTo>
                    <a:cubicBezTo>
                      <a:pt x="6559" y="413"/>
                      <a:pt x="6542" y="396"/>
                      <a:pt x="6516" y="396"/>
                    </a:cubicBezTo>
                    <a:cubicBezTo>
                      <a:pt x="6456" y="396"/>
                      <a:pt x="6396" y="370"/>
                      <a:pt x="6336" y="353"/>
                    </a:cubicBezTo>
                    <a:cubicBezTo>
                      <a:pt x="6095" y="284"/>
                      <a:pt x="5854" y="120"/>
                      <a:pt x="5614" y="52"/>
                    </a:cubicBezTo>
                    <a:cubicBezTo>
                      <a:pt x="5467" y="9"/>
                      <a:pt x="5321" y="0"/>
                      <a:pt x="5167" y="60"/>
                    </a:cubicBezTo>
                    <a:cubicBezTo>
                      <a:pt x="5072" y="86"/>
                      <a:pt x="5020" y="138"/>
                      <a:pt x="4986" y="215"/>
                    </a:cubicBezTo>
                    <a:cubicBezTo>
                      <a:pt x="4935" y="327"/>
                      <a:pt x="4943" y="481"/>
                      <a:pt x="4926" y="628"/>
                    </a:cubicBezTo>
                    <a:cubicBezTo>
                      <a:pt x="4917" y="739"/>
                      <a:pt x="4892" y="843"/>
                      <a:pt x="4763" y="894"/>
                    </a:cubicBezTo>
                    <a:cubicBezTo>
                      <a:pt x="4685" y="928"/>
                      <a:pt x="4608" y="946"/>
                      <a:pt x="4522" y="928"/>
                    </a:cubicBezTo>
                    <a:cubicBezTo>
                      <a:pt x="4161" y="894"/>
                      <a:pt x="3783" y="610"/>
                      <a:pt x="3396" y="739"/>
                    </a:cubicBezTo>
                    <a:cubicBezTo>
                      <a:pt x="3301" y="774"/>
                      <a:pt x="3241" y="825"/>
                      <a:pt x="3189" y="877"/>
                    </a:cubicBezTo>
                    <a:cubicBezTo>
                      <a:pt x="3112" y="971"/>
                      <a:pt x="3086" y="1100"/>
                      <a:pt x="3052" y="1229"/>
                    </a:cubicBezTo>
                    <a:cubicBezTo>
                      <a:pt x="3018" y="1375"/>
                      <a:pt x="2966" y="1522"/>
                      <a:pt x="2777" y="1590"/>
                    </a:cubicBezTo>
                    <a:cubicBezTo>
                      <a:pt x="2407" y="1719"/>
                      <a:pt x="1977" y="1479"/>
                      <a:pt x="1582" y="1496"/>
                    </a:cubicBezTo>
                    <a:cubicBezTo>
                      <a:pt x="1470" y="1496"/>
                      <a:pt x="1367" y="1513"/>
                      <a:pt x="1264" y="1565"/>
                    </a:cubicBezTo>
                    <a:cubicBezTo>
                      <a:pt x="1152" y="1625"/>
                      <a:pt x="1118" y="1788"/>
                      <a:pt x="1109" y="1977"/>
                    </a:cubicBezTo>
                    <a:cubicBezTo>
                      <a:pt x="1092" y="2166"/>
                      <a:pt x="1092" y="2373"/>
                      <a:pt x="937" y="2467"/>
                    </a:cubicBezTo>
                    <a:cubicBezTo>
                      <a:pt x="843" y="2519"/>
                      <a:pt x="705" y="2527"/>
                      <a:pt x="490" y="2476"/>
                    </a:cubicBezTo>
                    <a:cubicBezTo>
                      <a:pt x="370" y="2450"/>
                      <a:pt x="241" y="2390"/>
                      <a:pt x="69" y="2347"/>
                    </a:cubicBezTo>
                    <a:cubicBezTo>
                      <a:pt x="52" y="2338"/>
                      <a:pt x="43" y="2347"/>
                      <a:pt x="17" y="2347"/>
                    </a:cubicBezTo>
                    <a:cubicBezTo>
                      <a:pt x="17" y="2347"/>
                      <a:pt x="9" y="2347"/>
                      <a:pt x="0" y="2355"/>
                    </a:cubicBezTo>
                    <a:cubicBezTo>
                      <a:pt x="0" y="2347"/>
                      <a:pt x="0" y="2347"/>
                      <a:pt x="9" y="2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9"/>
              <p:cNvSpPr/>
              <p:nvPr/>
            </p:nvSpPr>
            <p:spPr>
              <a:xfrm>
                <a:off x="1462450" y="3177375"/>
                <a:ext cx="176700" cy="72875"/>
              </a:xfrm>
              <a:custGeom>
                <a:avLst/>
                <a:gdLst/>
                <a:ahLst/>
                <a:cxnLst/>
                <a:rect l="l" t="t" r="r" b="b"/>
                <a:pathLst>
                  <a:path w="7068" h="2915" extrusionOk="0">
                    <a:moveTo>
                      <a:pt x="10" y="2579"/>
                    </a:moveTo>
                    <a:cubicBezTo>
                      <a:pt x="113" y="2657"/>
                      <a:pt x="233" y="2726"/>
                      <a:pt x="353" y="2769"/>
                    </a:cubicBezTo>
                    <a:cubicBezTo>
                      <a:pt x="474" y="2812"/>
                      <a:pt x="603" y="2863"/>
                      <a:pt x="732" y="2880"/>
                    </a:cubicBezTo>
                    <a:cubicBezTo>
                      <a:pt x="981" y="2915"/>
                      <a:pt x="1075" y="2803"/>
                      <a:pt x="1118" y="2640"/>
                    </a:cubicBezTo>
                    <a:cubicBezTo>
                      <a:pt x="1187" y="2356"/>
                      <a:pt x="1041" y="1892"/>
                      <a:pt x="1213" y="1660"/>
                    </a:cubicBezTo>
                    <a:cubicBezTo>
                      <a:pt x="1230" y="1625"/>
                      <a:pt x="1247" y="1617"/>
                      <a:pt x="1273" y="1600"/>
                    </a:cubicBezTo>
                    <a:cubicBezTo>
                      <a:pt x="1308" y="1582"/>
                      <a:pt x="1351" y="1565"/>
                      <a:pt x="1411" y="1548"/>
                    </a:cubicBezTo>
                    <a:cubicBezTo>
                      <a:pt x="1497" y="1505"/>
                      <a:pt x="1591" y="1496"/>
                      <a:pt x="1677" y="1505"/>
                    </a:cubicBezTo>
                    <a:cubicBezTo>
                      <a:pt x="2081" y="1531"/>
                      <a:pt x="2468" y="1814"/>
                      <a:pt x="2872" y="1694"/>
                    </a:cubicBezTo>
                    <a:cubicBezTo>
                      <a:pt x="3044" y="1634"/>
                      <a:pt x="3164" y="1548"/>
                      <a:pt x="3250" y="1436"/>
                    </a:cubicBezTo>
                    <a:cubicBezTo>
                      <a:pt x="3379" y="1264"/>
                      <a:pt x="3439" y="1058"/>
                      <a:pt x="3491" y="869"/>
                    </a:cubicBezTo>
                    <a:cubicBezTo>
                      <a:pt x="3534" y="740"/>
                      <a:pt x="3577" y="628"/>
                      <a:pt x="3672" y="577"/>
                    </a:cubicBezTo>
                    <a:cubicBezTo>
                      <a:pt x="3818" y="491"/>
                      <a:pt x="3972" y="491"/>
                      <a:pt x="4136" y="525"/>
                    </a:cubicBezTo>
                    <a:cubicBezTo>
                      <a:pt x="4523" y="620"/>
                      <a:pt x="4927" y="912"/>
                      <a:pt x="5279" y="955"/>
                    </a:cubicBezTo>
                    <a:cubicBezTo>
                      <a:pt x="5374" y="963"/>
                      <a:pt x="5442" y="929"/>
                      <a:pt x="5494" y="860"/>
                    </a:cubicBezTo>
                    <a:cubicBezTo>
                      <a:pt x="5554" y="774"/>
                      <a:pt x="5580" y="637"/>
                      <a:pt x="5606" y="508"/>
                    </a:cubicBezTo>
                    <a:cubicBezTo>
                      <a:pt x="5631" y="396"/>
                      <a:pt x="5649" y="284"/>
                      <a:pt x="5717" y="241"/>
                    </a:cubicBezTo>
                    <a:cubicBezTo>
                      <a:pt x="5846" y="147"/>
                      <a:pt x="6027" y="164"/>
                      <a:pt x="6216" y="224"/>
                    </a:cubicBezTo>
                    <a:cubicBezTo>
                      <a:pt x="6431" y="284"/>
                      <a:pt x="6654" y="413"/>
                      <a:pt x="6835" y="499"/>
                    </a:cubicBezTo>
                    <a:cubicBezTo>
                      <a:pt x="6895" y="525"/>
                      <a:pt x="6947" y="542"/>
                      <a:pt x="6998" y="559"/>
                    </a:cubicBezTo>
                    <a:cubicBezTo>
                      <a:pt x="7015" y="577"/>
                      <a:pt x="7050" y="559"/>
                      <a:pt x="7058" y="542"/>
                    </a:cubicBezTo>
                    <a:cubicBezTo>
                      <a:pt x="7067" y="525"/>
                      <a:pt x="7058" y="499"/>
                      <a:pt x="7041" y="482"/>
                    </a:cubicBezTo>
                    <a:cubicBezTo>
                      <a:pt x="6998" y="456"/>
                      <a:pt x="6955" y="413"/>
                      <a:pt x="6895" y="379"/>
                    </a:cubicBezTo>
                    <a:cubicBezTo>
                      <a:pt x="6723" y="267"/>
                      <a:pt x="6482" y="147"/>
                      <a:pt x="6259" y="78"/>
                    </a:cubicBezTo>
                    <a:cubicBezTo>
                      <a:pt x="6027" y="9"/>
                      <a:pt x="5795" y="1"/>
                      <a:pt x="5640" y="112"/>
                    </a:cubicBezTo>
                    <a:cubicBezTo>
                      <a:pt x="5494" y="216"/>
                      <a:pt x="5494" y="516"/>
                      <a:pt x="5417" y="706"/>
                    </a:cubicBezTo>
                    <a:cubicBezTo>
                      <a:pt x="5391" y="757"/>
                      <a:pt x="5365" y="800"/>
                      <a:pt x="5296" y="800"/>
                    </a:cubicBezTo>
                    <a:cubicBezTo>
                      <a:pt x="4952" y="774"/>
                      <a:pt x="4548" y="491"/>
                      <a:pt x="4170" y="405"/>
                    </a:cubicBezTo>
                    <a:cubicBezTo>
                      <a:pt x="3972" y="362"/>
                      <a:pt x="3792" y="370"/>
                      <a:pt x="3620" y="465"/>
                    </a:cubicBezTo>
                    <a:cubicBezTo>
                      <a:pt x="3500" y="525"/>
                      <a:pt x="3439" y="663"/>
                      <a:pt x="3379" y="826"/>
                    </a:cubicBezTo>
                    <a:cubicBezTo>
                      <a:pt x="3319" y="989"/>
                      <a:pt x="3268" y="1187"/>
                      <a:pt x="3147" y="1342"/>
                    </a:cubicBezTo>
                    <a:cubicBezTo>
                      <a:pt x="3078" y="1436"/>
                      <a:pt x="2975" y="1505"/>
                      <a:pt x="2838" y="1548"/>
                    </a:cubicBezTo>
                    <a:cubicBezTo>
                      <a:pt x="2451" y="1660"/>
                      <a:pt x="2081" y="1376"/>
                      <a:pt x="1686" y="1359"/>
                    </a:cubicBezTo>
                    <a:cubicBezTo>
                      <a:pt x="1583" y="1359"/>
                      <a:pt x="1480" y="1367"/>
                      <a:pt x="1368" y="1410"/>
                    </a:cubicBezTo>
                    <a:cubicBezTo>
                      <a:pt x="1308" y="1436"/>
                      <a:pt x="1256" y="1445"/>
                      <a:pt x="1213" y="1471"/>
                    </a:cubicBezTo>
                    <a:cubicBezTo>
                      <a:pt x="1170" y="1488"/>
                      <a:pt x="1144" y="1514"/>
                      <a:pt x="1118" y="1565"/>
                    </a:cubicBezTo>
                    <a:cubicBezTo>
                      <a:pt x="947" y="1814"/>
                      <a:pt x="1084" y="2304"/>
                      <a:pt x="1024" y="2588"/>
                    </a:cubicBezTo>
                    <a:cubicBezTo>
                      <a:pt x="998" y="2708"/>
                      <a:pt x="929" y="2786"/>
                      <a:pt x="757" y="2769"/>
                    </a:cubicBezTo>
                    <a:cubicBezTo>
                      <a:pt x="628" y="2760"/>
                      <a:pt x="508" y="2734"/>
                      <a:pt x="388" y="2691"/>
                    </a:cubicBezTo>
                    <a:cubicBezTo>
                      <a:pt x="267" y="2657"/>
                      <a:pt x="147" y="2605"/>
                      <a:pt x="35" y="2537"/>
                    </a:cubicBezTo>
                    <a:lnTo>
                      <a:pt x="18" y="2537"/>
                    </a:lnTo>
                    <a:cubicBezTo>
                      <a:pt x="1" y="2571"/>
                      <a:pt x="1" y="2571"/>
                      <a:pt x="10" y="25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9"/>
            <p:cNvGrpSpPr/>
            <p:nvPr/>
          </p:nvGrpSpPr>
          <p:grpSpPr>
            <a:xfrm>
              <a:off x="697616" y="1809615"/>
              <a:ext cx="1975517" cy="905046"/>
              <a:chOff x="870400" y="3023300"/>
              <a:chExt cx="908200" cy="416075"/>
            </a:xfrm>
          </p:grpSpPr>
          <p:sp>
            <p:nvSpPr>
              <p:cNvPr id="1582" name="Google Shape;1582;p39"/>
              <p:cNvSpPr/>
              <p:nvPr/>
            </p:nvSpPr>
            <p:spPr>
              <a:xfrm>
                <a:off x="870400" y="3126875"/>
                <a:ext cx="634850" cy="312500"/>
              </a:xfrm>
              <a:custGeom>
                <a:avLst/>
                <a:gdLst/>
                <a:ahLst/>
                <a:cxnLst/>
                <a:rect l="l" t="t" r="r" b="b"/>
                <a:pathLst>
                  <a:path w="25394" h="12500" extrusionOk="0">
                    <a:moveTo>
                      <a:pt x="11287" y="1"/>
                    </a:moveTo>
                    <a:lnTo>
                      <a:pt x="25394" y="8666"/>
                    </a:lnTo>
                    <a:lnTo>
                      <a:pt x="14253" y="12499"/>
                    </a:lnTo>
                    <a:lnTo>
                      <a:pt x="0" y="33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9"/>
              <p:cNvSpPr/>
              <p:nvPr/>
            </p:nvSpPr>
            <p:spPr>
              <a:xfrm>
                <a:off x="1147200" y="3066275"/>
                <a:ext cx="631400" cy="277900"/>
              </a:xfrm>
              <a:custGeom>
                <a:avLst/>
                <a:gdLst/>
                <a:ahLst/>
                <a:cxnLst/>
                <a:rect l="l" t="t" r="r" b="b"/>
                <a:pathLst>
                  <a:path w="25256" h="11116" extrusionOk="0">
                    <a:moveTo>
                      <a:pt x="10109" y="0"/>
                    </a:moveTo>
                    <a:lnTo>
                      <a:pt x="25256" y="7746"/>
                    </a:lnTo>
                    <a:lnTo>
                      <a:pt x="14322" y="11115"/>
                    </a:lnTo>
                    <a:lnTo>
                      <a:pt x="0" y="2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9"/>
              <p:cNvSpPr/>
              <p:nvPr/>
            </p:nvSpPr>
            <p:spPr>
              <a:xfrm>
                <a:off x="897475" y="3023300"/>
                <a:ext cx="859000" cy="392650"/>
              </a:xfrm>
              <a:custGeom>
                <a:avLst/>
                <a:gdLst/>
                <a:ahLst/>
                <a:cxnLst/>
                <a:rect l="l" t="t" r="r" b="b"/>
                <a:pathLst>
                  <a:path w="34360" h="15706" extrusionOk="0">
                    <a:moveTo>
                      <a:pt x="791" y="5742"/>
                    </a:moveTo>
                    <a:cubicBezTo>
                      <a:pt x="791" y="5742"/>
                      <a:pt x="8803" y="439"/>
                      <a:pt x="11614" y="3103"/>
                    </a:cubicBezTo>
                    <a:cubicBezTo>
                      <a:pt x="11614" y="3103"/>
                      <a:pt x="13333" y="0"/>
                      <a:pt x="19041" y="980"/>
                    </a:cubicBezTo>
                    <a:lnTo>
                      <a:pt x="34360" y="8321"/>
                    </a:lnTo>
                    <a:lnTo>
                      <a:pt x="33878" y="9147"/>
                    </a:lnTo>
                    <a:lnTo>
                      <a:pt x="23520" y="12284"/>
                    </a:lnTo>
                    <a:lnTo>
                      <a:pt x="13204" y="15705"/>
                    </a:lnTo>
                    <a:lnTo>
                      <a:pt x="1" y="72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9"/>
              <p:cNvSpPr/>
              <p:nvPr/>
            </p:nvSpPr>
            <p:spPr>
              <a:xfrm>
                <a:off x="1187375" y="3100225"/>
                <a:ext cx="311425" cy="202475"/>
              </a:xfrm>
              <a:custGeom>
                <a:avLst/>
                <a:gdLst/>
                <a:ahLst/>
                <a:cxnLst/>
                <a:rect l="l" t="t" r="r" b="b"/>
                <a:pathLst>
                  <a:path w="12457" h="8099" extrusionOk="0">
                    <a:moveTo>
                      <a:pt x="9" y="9"/>
                    </a:moveTo>
                    <a:cubicBezTo>
                      <a:pt x="104" y="87"/>
                      <a:pt x="207" y="164"/>
                      <a:pt x="310" y="233"/>
                    </a:cubicBezTo>
                    <a:cubicBezTo>
                      <a:pt x="379" y="276"/>
                      <a:pt x="456" y="327"/>
                      <a:pt x="525" y="362"/>
                    </a:cubicBezTo>
                    <a:cubicBezTo>
                      <a:pt x="1170" y="757"/>
                      <a:pt x="1892" y="1195"/>
                      <a:pt x="2657" y="1668"/>
                    </a:cubicBezTo>
                    <a:cubicBezTo>
                      <a:pt x="4669" y="2898"/>
                      <a:pt x="6964" y="4316"/>
                      <a:pt x="8829" y="5502"/>
                    </a:cubicBezTo>
                    <a:cubicBezTo>
                      <a:pt x="10084" y="6319"/>
                      <a:pt x="11133" y="7024"/>
                      <a:pt x="11769" y="7496"/>
                    </a:cubicBezTo>
                    <a:cubicBezTo>
                      <a:pt x="12027" y="7686"/>
                      <a:pt x="12207" y="7840"/>
                      <a:pt x="12311" y="7952"/>
                    </a:cubicBezTo>
                    <a:cubicBezTo>
                      <a:pt x="12371" y="8004"/>
                      <a:pt x="12414" y="8038"/>
                      <a:pt x="12405" y="8072"/>
                    </a:cubicBezTo>
                    <a:cubicBezTo>
                      <a:pt x="12405" y="8090"/>
                      <a:pt x="12414" y="8098"/>
                      <a:pt x="12422" y="8098"/>
                    </a:cubicBezTo>
                    <a:cubicBezTo>
                      <a:pt x="12440" y="8098"/>
                      <a:pt x="12448" y="8090"/>
                      <a:pt x="12448" y="8081"/>
                    </a:cubicBezTo>
                    <a:cubicBezTo>
                      <a:pt x="12457" y="8047"/>
                      <a:pt x="12431" y="7986"/>
                      <a:pt x="12362" y="7909"/>
                    </a:cubicBezTo>
                    <a:cubicBezTo>
                      <a:pt x="12268" y="7797"/>
                      <a:pt x="12078" y="7634"/>
                      <a:pt x="11821" y="7436"/>
                    </a:cubicBezTo>
                    <a:cubicBezTo>
                      <a:pt x="11193" y="6955"/>
                      <a:pt x="10136" y="6233"/>
                      <a:pt x="8881" y="5425"/>
                    </a:cubicBezTo>
                    <a:cubicBezTo>
                      <a:pt x="7024" y="4221"/>
                      <a:pt x="4746" y="2794"/>
                      <a:pt x="2717" y="1565"/>
                    </a:cubicBezTo>
                    <a:cubicBezTo>
                      <a:pt x="1952" y="1101"/>
                      <a:pt x="1221" y="671"/>
                      <a:pt x="577" y="293"/>
                    </a:cubicBezTo>
                    <a:cubicBezTo>
                      <a:pt x="499" y="250"/>
                      <a:pt x="431" y="198"/>
                      <a:pt x="362" y="164"/>
                    </a:cubicBezTo>
                    <a:cubicBezTo>
                      <a:pt x="250" y="104"/>
                      <a:pt x="130" y="52"/>
                      <a:pt x="18" y="1"/>
                    </a:cubicBezTo>
                    <a:lnTo>
                      <a:pt x="1" y="1"/>
                    </a:lnTo>
                    <a:cubicBezTo>
                      <a:pt x="1" y="9"/>
                      <a:pt x="1" y="9"/>
                      <a:pt x="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1496625" y="3228525"/>
                <a:ext cx="260275" cy="73950"/>
              </a:xfrm>
              <a:custGeom>
                <a:avLst/>
                <a:gdLst/>
                <a:ahLst/>
                <a:cxnLst/>
                <a:rect l="l" t="t" r="r" b="b"/>
                <a:pathLst>
                  <a:path w="10411" h="2958" extrusionOk="0">
                    <a:moveTo>
                      <a:pt x="35" y="2949"/>
                    </a:moveTo>
                    <a:cubicBezTo>
                      <a:pt x="61" y="2915"/>
                      <a:pt x="78" y="2897"/>
                      <a:pt x="104" y="2863"/>
                    </a:cubicBezTo>
                    <a:cubicBezTo>
                      <a:pt x="113" y="2854"/>
                      <a:pt x="113" y="2846"/>
                      <a:pt x="121" y="2829"/>
                    </a:cubicBezTo>
                    <a:cubicBezTo>
                      <a:pt x="259" y="2476"/>
                      <a:pt x="551" y="2167"/>
                      <a:pt x="895" y="1883"/>
                    </a:cubicBezTo>
                    <a:cubicBezTo>
                      <a:pt x="1471" y="1436"/>
                      <a:pt x="2210" y="1092"/>
                      <a:pt x="2734" y="895"/>
                    </a:cubicBezTo>
                    <a:cubicBezTo>
                      <a:pt x="3723" y="516"/>
                      <a:pt x="4668" y="336"/>
                      <a:pt x="5743" y="233"/>
                    </a:cubicBezTo>
                    <a:cubicBezTo>
                      <a:pt x="6800" y="138"/>
                      <a:pt x="7987" y="147"/>
                      <a:pt x="9465" y="86"/>
                    </a:cubicBezTo>
                    <a:cubicBezTo>
                      <a:pt x="9757" y="78"/>
                      <a:pt x="10067" y="61"/>
                      <a:pt x="10394" y="44"/>
                    </a:cubicBezTo>
                    <a:cubicBezTo>
                      <a:pt x="10402" y="44"/>
                      <a:pt x="10411" y="35"/>
                      <a:pt x="10411" y="26"/>
                    </a:cubicBezTo>
                    <a:cubicBezTo>
                      <a:pt x="10411" y="26"/>
                      <a:pt x="10402" y="18"/>
                      <a:pt x="10394" y="18"/>
                    </a:cubicBezTo>
                    <a:cubicBezTo>
                      <a:pt x="10067" y="18"/>
                      <a:pt x="9757" y="9"/>
                      <a:pt x="9465" y="9"/>
                    </a:cubicBezTo>
                    <a:cubicBezTo>
                      <a:pt x="7987" y="1"/>
                      <a:pt x="6792" y="18"/>
                      <a:pt x="5726" y="104"/>
                    </a:cubicBezTo>
                    <a:cubicBezTo>
                      <a:pt x="4643" y="190"/>
                      <a:pt x="3689" y="379"/>
                      <a:pt x="2683" y="766"/>
                    </a:cubicBezTo>
                    <a:cubicBezTo>
                      <a:pt x="2150" y="972"/>
                      <a:pt x="1402" y="1324"/>
                      <a:pt x="826" y="1789"/>
                    </a:cubicBezTo>
                    <a:cubicBezTo>
                      <a:pt x="456" y="2081"/>
                      <a:pt x="155" y="2416"/>
                      <a:pt x="18" y="2794"/>
                    </a:cubicBezTo>
                    <a:cubicBezTo>
                      <a:pt x="18" y="2811"/>
                      <a:pt x="9" y="2820"/>
                      <a:pt x="9" y="2837"/>
                    </a:cubicBezTo>
                    <a:cubicBezTo>
                      <a:pt x="1" y="2872"/>
                      <a:pt x="9" y="2906"/>
                      <a:pt x="18" y="2940"/>
                    </a:cubicBezTo>
                    <a:cubicBezTo>
                      <a:pt x="18" y="2949"/>
                      <a:pt x="18" y="2958"/>
                      <a:pt x="18" y="2958"/>
                    </a:cubicBezTo>
                    <a:cubicBezTo>
                      <a:pt x="27" y="2958"/>
                      <a:pt x="35" y="2949"/>
                      <a:pt x="35"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1498775" y="3239050"/>
                <a:ext cx="252125" cy="78675"/>
              </a:xfrm>
              <a:custGeom>
                <a:avLst/>
                <a:gdLst/>
                <a:ahLst/>
                <a:cxnLst/>
                <a:rect l="l" t="t" r="r" b="b"/>
                <a:pathLst>
                  <a:path w="10085" h="3147" extrusionOk="0">
                    <a:moveTo>
                      <a:pt x="44" y="3138"/>
                    </a:moveTo>
                    <a:cubicBezTo>
                      <a:pt x="61" y="3104"/>
                      <a:pt x="87" y="3095"/>
                      <a:pt x="104" y="3061"/>
                    </a:cubicBezTo>
                    <a:cubicBezTo>
                      <a:pt x="112" y="3052"/>
                      <a:pt x="112" y="3035"/>
                      <a:pt x="121" y="3027"/>
                    </a:cubicBezTo>
                    <a:cubicBezTo>
                      <a:pt x="259" y="2674"/>
                      <a:pt x="534" y="2365"/>
                      <a:pt x="878" y="2098"/>
                    </a:cubicBezTo>
                    <a:cubicBezTo>
                      <a:pt x="1436" y="1668"/>
                      <a:pt x="2150" y="1333"/>
                      <a:pt x="2683" y="1135"/>
                    </a:cubicBezTo>
                    <a:cubicBezTo>
                      <a:pt x="3671" y="757"/>
                      <a:pt x="4565" y="525"/>
                      <a:pt x="5571" y="370"/>
                    </a:cubicBezTo>
                    <a:cubicBezTo>
                      <a:pt x="6577" y="224"/>
                      <a:pt x="7703" y="164"/>
                      <a:pt x="9164" y="95"/>
                    </a:cubicBezTo>
                    <a:cubicBezTo>
                      <a:pt x="9457" y="78"/>
                      <a:pt x="9757" y="61"/>
                      <a:pt x="10067" y="44"/>
                    </a:cubicBezTo>
                    <a:cubicBezTo>
                      <a:pt x="10075" y="44"/>
                      <a:pt x="10084" y="35"/>
                      <a:pt x="10084" y="27"/>
                    </a:cubicBezTo>
                    <a:cubicBezTo>
                      <a:pt x="10084" y="18"/>
                      <a:pt x="10075" y="9"/>
                      <a:pt x="10067" y="9"/>
                    </a:cubicBezTo>
                    <a:cubicBezTo>
                      <a:pt x="9757" y="9"/>
                      <a:pt x="9457" y="1"/>
                      <a:pt x="9164" y="1"/>
                    </a:cubicBezTo>
                    <a:cubicBezTo>
                      <a:pt x="7694" y="18"/>
                      <a:pt x="6560" y="87"/>
                      <a:pt x="5554" y="233"/>
                    </a:cubicBezTo>
                    <a:cubicBezTo>
                      <a:pt x="4531" y="379"/>
                      <a:pt x="3628" y="611"/>
                      <a:pt x="2631" y="998"/>
                    </a:cubicBezTo>
                    <a:cubicBezTo>
                      <a:pt x="2090" y="1204"/>
                      <a:pt x="1359" y="1548"/>
                      <a:pt x="800" y="1995"/>
                    </a:cubicBezTo>
                    <a:cubicBezTo>
                      <a:pt x="439" y="2279"/>
                      <a:pt x="147" y="2614"/>
                      <a:pt x="18" y="2984"/>
                    </a:cubicBezTo>
                    <a:cubicBezTo>
                      <a:pt x="18" y="3001"/>
                      <a:pt x="9" y="3009"/>
                      <a:pt x="1" y="3027"/>
                    </a:cubicBezTo>
                    <a:cubicBezTo>
                      <a:pt x="1" y="3070"/>
                      <a:pt x="9" y="3095"/>
                      <a:pt x="18" y="3130"/>
                    </a:cubicBezTo>
                    <a:cubicBezTo>
                      <a:pt x="18" y="3138"/>
                      <a:pt x="18" y="3147"/>
                      <a:pt x="27" y="3147"/>
                    </a:cubicBezTo>
                    <a:cubicBezTo>
                      <a:pt x="27" y="3147"/>
                      <a:pt x="35" y="3147"/>
                      <a:pt x="44" y="31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9"/>
              <p:cNvSpPr/>
              <p:nvPr/>
            </p:nvSpPr>
            <p:spPr>
              <a:xfrm>
                <a:off x="1502875" y="3247875"/>
                <a:ext cx="242200" cy="77375"/>
              </a:xfrm>
              <a:custGeom>
                <a:avLst/>
                <a:gdLst/>
                <a:ahLst/>
                <a:cxnLst/>
                <a:rect l="l" t="t" r="r" b="b"/>
                <a:pathLst>
                  <a:path w="9688" h="3095" extrusionOk="0">
                    <a:moveTo>
                      <a:pt x="17" y="3086"/>
                    </a:moveTo>
                    <a:cubicBezTo>
                      <a:pt x="52" y="3069"/>
                      <a:pt x="77" y="3069"/>
                      <a:pt x="112" y="3052"/>
                    </a:cubicBezTo>
                    <a:cubicBezTo>
                      <a:pt x="163" y="3009"/>
                      <a:pt x="215" y="2949"/>
                      <a:pt x="258" y="2897"/>
                    </a:cubicBezTo>
                    <a:cubicBezTo>
                      <a:pt x="894" y="2252"/>
                      <a:pt x="1659" y="1823"/>
                      <a:pt x="2613" y="1487"/>
                    </a:cubicBezTo>
                    <a:cubicBezTo>
                      <a:pt x="4075" y="980"/>
                      <a:pt x="5931" y="714"/>
                      <a:pt x="8261" y="310"/>
                    </a:cubicBezTo>
                    <a:cubicBezTo>
                      <a:pt x="8450" y="275"/>
                      <a:pt x="8639" y="249"/>
                      <a:pt x="8828" y="215"/>
                    </a:cubicBezTo>
                    <a:cubicBezTo>
                      <a:pt x="9112" y="155"/>
                      <a:pt x="9387" y="95"/>
                      <a:pt x="9679" y="35"/>
                    </a:cubicBezTo>
                    <a:cubicBezTo>
                      <a:pt x="9688" y="35"/>
                      <a:pt x="9688" y="26"/>
                      <a:pt x="9688" y="17"/>
                    </a:cubicBezTo>
                    <a:cubicBezTo>
                      <a:pt x="9688" y="9"/>
                      <a:pt x="9688" y="0"/>
                      <a:pt x="9679" y="9"/>
                    </a:cubicBezTo>
                    <a:cubicBezTo>
                      <a:pt x="9387" y="52"/>
                      <a:pt x="9095" y="86"/>
                      <a:pt x="8820" y="129"/>
                    </a:cubicBezTo>
                    <a:cubicBezTo>
                      <a:pt x="8622" y="164"/>
                      <a:pt x="8433" y="189"/>
                      <a:pt x="8244" y="224"/>
                    </a:cubicBezTo>
                    <a:cubicBezTo>
                      <a:pt x="5906" y="593"/>
                      <a:pt x="4032" y="851"/>
                      <a:pt x="2562" y="1367"/>
                    </a:cubicBezTo>
                    <a:cubicBezTo>
                      <a:pt x="1599" y="1702"/>
                      <a:pt x="799" y="2149"/>
                      <a:pt x="181" y="2820"/>
                    </a:cubicBezTo>
                    <a:cubicBezTo>
                      <a:pt x="129" y="2871"/>
                      <a:pt x="69" y="2914"/>
                      <a:pt x="34" y="2983"/>
                    </a:cubicBezTo>
                    <a:cubicBezTo>
                      <a:pt x="17" y="3017"/>
                      <a:pt x="17" y="3052"/>
                      <a:pt x="9" y="3078"/>
                    </a:cubicBezTo>
                    <a:cubicBezTo>
                      <a:pt x="0" y="3086"/>
                      <a:pt x="0" y="3095"/>
                      <a:pt x="9" y="3095"/>
                    </a:cubicBezTo>
                    <a:cubicBezTo>
                      <a:pt x="9" y="3095"/>
                      <a:pt x="17" y="3095"/>
                      <a:pt x="17" y="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9"/>
              <p:cNvSpPr/>
              <p:nvPr/>
            </p:nvSpPr>
            <p:spPr>
              <a:xfrm>
                <a:off x="916600" y="3163625"/>
                <a:ext cx="586925" cy="214075"/>
              </a:xfrm>
              <a:custGeom>
                <a:avLst/>
                <a:gdLst/>
                <a:ahLst/>
                <a:cxnLst/>
                <a:rect l="l" t="t" r="r" b="b"/>
                <a:pathLst>
                  <a:path w="23477" h="8563" extrusionOk="0">
                    <a:moveTo>
                      <a:pt x="23477" y="6448"/>
                    </a:moveTo>
                    <a:cubicBezTo>
                      <a:pt x="23425" y="6362"/>
                      <a:pt x="23391" y="6276"/>
                      <a:pt x="23374" y="6190"/>
                    </a:cubicBezTo>
                    <a:cubicBezTo>
                      <a:pt x="23314" y="5932"/>
                      <a:pt x="23374" y="5708"/>
                      <a:pt x="23288" y="5528"/>
                    </a:cubicBezTo>
                    <a:cubicBezTo>
                      <a:pt x="22927" y="4754"/>
                      <a:pt x="21663" y="4763"/>
                      <a:pt x="20142" y="5167"/>
                    </a:cubicBezTo>
                    <a:cubicBezTo>
                      <a:pt x="19445" y="5356"/>
                      <a:pt x="18689" y="5631"/>
                      <a:pt x="17941" y="5940"/>
                    </a:cubicBezTo>
                    <a:cubicBezTo>
                      <a:pt x="15680" y="6877"/>
                      <a:pt x="13497" y="8115"/>
                      <a:pt x="13127" y="8330"/>
                    </a:cubicBezTo>
                    <a:cubicBezTo>
                      <a:pt x="12414" y="7875"/>
                      <a:pt x="4548" y="2837"/>
                      <a:pt x="1367" y="834"/>
                    </a:cubicBezTo>
                    <a:cubicBezTo>
                      <a:pt x="551" y="319"/>
                      <a:pt x="44" y="9"/>
                      <a:pt x="44" y="9"/>
                    </a:cubicBezTo>
                    <a:cubicBezTo>
                      <a:pt x="26" y="0"/>
                      <a:pt x="18" y="9"/>
                      <a:pt x="1" y="18"/>
                    </a:cubicBezTo>
                    <a:cubicBezTo>
                      <a:pt x="1" y="35"/>
                      <a:pt x="1" y="52"/>
                      <a:pt x="9" y="52"/>
                    </a:cubicBezTo>
                    <a:cubicBezTo>
                      <a:pt x="9" y="52"/>
                      <a:pt x="508" y="387"/>
                      <a:pt x="1307" y="920"/>
                    </a:cubicBezTo>
                    <a:cubicBezTo>
                      <a:pt x="4608" y="3087"/>
                      <a:pt x="13067" y="8537"/>
                      <a:pt x="13067" y="8537"/>
                    </a:cubicBezTo>
                    <a:cubicBezTo>
                      <a:pt x="13093" y="8554"/>
                      <a:pt x="13136" y="8562"/>
                      <a:pt x="13170" y="8537"/>
                    </a:cubicBezTo>
                    <a:cubicBezTo>
                      <a:pt x="13170" y="8537"/>
                      <a:pt x="17210" y="6267"/>
                      <a:pt x="20202" y="5382"/>
                    </a:cubicBezTo>
                    <a:cubicBezTo>
                      <a:pt x="21646" y="4952"/>
                      <a:pt x="22849" y="4832"/>
                      <a:pt x="23228" y="5562"/>
                    </a:cubicBezTo>
                    <a:cubicBezTo>
                      <a:pt x="23314" y="5734"/>
                      <a:pt x="23271" y="5949"/>
                      <a:pt x="23339" y="6207"/>
                    </a:cubicBezTo>
                    <a:cubicBezTo>
                      <a:pt x="23356" y="6284"/>
                      <a:pt x="23391" y="6379"/>
                      <a:pt x="23451" y="6465"/>
                    </a:cubicBezTo>
                    <a:cubicBezTo>
                      <a:pt x="23451" y="6473"/>
                      <a:pt x="23460" y="6473"/>
                      <a:pt x="23468" y="6465"/>
                    </a:cubicBezTo>
                    <a:cubicBezTo>
                      <a:pt x="23477" y="6456"/>
                      <a:pt x="23477" y="6448"/>
                      <a:pt x="23477" y="6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906075" y="3181250"/>
                <a:ext cx="597450" cy="214700"/>
              </a:xfrm>
              <a:custGeom>
                <a:avLst/>
                <a:gdLst/>
                <a:ahLst/>
                <a:cxnLst/>
                <a:rect l="l" t="t" r="r" b="b"/>
                <a:pathLst>
                  <a:path w="23898" h="8588" extrusionOk="0">
                    <a:moveTo>
                      <a:pt x="23898" y="5743"/>
                    </a:moveTo>
                    <a:cubicBezTo>
                      <a:pt x="23726" y="4840"/>
                      <a:pt x="22393" y="4831"/>
                      <a:pt x="20734" y="5244"/>
                    </a:cubicBezTo>
                    <a:cubicBezTo>
                      <a:pt x="20236" y="5373"/>
                      <a:pt x="19711" y="5536"/>
                      <a:pt x="19179" y="5725"/>
                    </a:cubicBezTo>
                    <a:cubicBezTo>
                      <a:pt x="16548" y="6654"/>
                      <a:pt x="13729" y="8141"/>
                      <a:pt x="13316" y="8364"/>
                    </a:cubicBezTo>
                    <a:cubicBezTo>
                      <a:pt x="12602" y="7909"/>
                      <a:pt x="4617" y="2846"/>
                      <a:pt x="1376" y="834"/>
                    </a:cubicBezTo>
                    <a:cubicBezTo>
                      <a:pt x="559" y="318"/>
                      <a:pt x="35" y="9"/>
                      <a:pt x="35" y="9"/>
                    </a:cubicBezTo>
                    <a:cubicBezTo>
                      <a:pt x="26" y="0"/>
                      <a:pt x="9" y="9"/>
                      <a:pt x="0" y="18"/>
                    </a:cubicBezTo>
                    <a:cubicBezTo>
                      <a:pt x="0" y="35"/>
                      <a:pt x="0" y="43"/>
                      <a:pt x="9" y="52"/>
                    </a:cubicBezTo>
                    <a:cubicBezTo>
                      <a:pt x="9" y="52"/>
                      <a:pt x="508" y="387"/>
                      <a:pt x="1324" y="920"/>
                    </a:cubicBezTo>
                    <a:cubicBezTo>
                      <a:pt x="4677" y="3086"/>
                      <a:pt x="13256" y="8562"/>
                      <a:pt x="13256" y="8562"/>
                    </a:cubicBezTo>
                    <a:cubicBezTo>
                      <a:pt x="13282" y="8579"/>
                      <a:pt x="13325" y="8588"/>
                      <a:pt x="13359" y="8562"/>
                    </a:cubicBezTo>
                    <a:cubicBezTo>
                      <a:pt x="13359" y="8562"/>
                      <a:pt x="16428" y="6963"/>
                      <a:pt x="19256" y="5923"/>
                    </a:cubicBezTo>
                    <a:cubicBezTo>
                      <a:pt x="19780" y="5734"/>
                      <a:pt x="20296" y="5562"/>
                      <a:pt x="20786" y="5416"/>
                    </a:cubicBezTo>
                    <a:cubicBezTo>
                      <a:pt x="22385" y="4960"/>
                      <a:pt x="23657" y="4866"/>
                      <a:pt x="23872" y="5734"/>
                    </a:cubicBezTo>
                    <a:cubicBezTo>
                      <a:pt x="23872" y="5743"/>
                      <a:pt x="23881" y="5743"/>
                      <a:pt x="23881" y="5743"/>
                    </a:cubicBezTo>
                    <a:cubicBezTo>
                      <a:pt x="23889" y="5760"/>
                      <a:pt x="23898" y="5751"/>
                      <a:pt x="23898" y="57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905850" y="3193275"/>
                <a:ext cx="597675" cy="219450"/>
              </a:xfrm>
              <a:custGeom>
                <a:avLst/>
                <a:gdLst/>
                <a:ahLst/>
                <a:cxnLst/>
                <a:rect l="l" t="t" r="r" b="b"/>
                <a:pathLst>
                  <a:path w="23907" h="8778" extrusionOk="0">
                    <a:moveTo>
                      <a:pt x="23898" y="5253"/>
                    </a:moveTo>
                    <a:cubicBezTo>
                      <a:pt x="23683" y="5081"/>
                      <a:pt x="23365" y="5012"/>
                      <a:pt x="22918" y="5055"/>
                    </a:cubicBezTo>
                    <a:cubicBezTo>
                      <a:pt x="22368" y="5098"/>
                      <a:pt x="21629" y="5296"/>
                      <a:pt x="20614" y="5614"/>
                    </a:cubicBezTo>
                    <a:cubicBezTo>
                      <a:pt x="20219" y="5752"/>
                      <a:pt x="19789" y="5889"/>
                      <a:pt x="19359" y="6044"/>
                    </a:cubicBezTo>
                    <a:cubicBezTo>
                      <a:pt x="18749" y="6250"/>
                      <a:pt x="18122" y="6499"/>
                      <a:pt x="17503" y="6740"/>
                    </a:cubicBezTo>
                    <a:cubicBezTo>
                      <a:pt x="15311" y="7583"/>
                      <a:pt x="13282" y="8416"/>
                      <a:pt x="12947" y="8563"/>
                    </a:cubicBezTo>
                    <a:cubicBezTo>
                      <a:pt x="12276" y="8116"/>
                      <a:pt x="4497" y="2923"/>
                      <a:pt x="1350" y="852"/>
                    </a:cubicBezTo>
                    <a:cubicBezTo>
                      <a:pt x="551" y="327"/>
                      <a:pt x="44" y="9"/>
                      <a:pt x="44" y="9"/>
                    </a:cubicBezTo>
                    <a:cubicBezTo>
                      <a:pt x="35" y="1"/>
                      <a:pt x="18" y="1"/>
                      <a:pt x="9" y="18"/>
                    </a:cubicBezTo>
                    <a:cubicBezTo>
                      <a:pt x="1" y="27"/>
                      <a:pt x="9" y="44"/>
                      <a:pt x="18" y="52"/>
                    </a:cubicBezTo>
                    <a:cubicBezTo>
                      <a:pt x="18" y="52"/>
                      <a:pt x="499" y="396"/>
                      <a:pt x="1299" y="938"/>
                    </a:cubicBezTo>
                    <a:cubicBezTo>
                      <a:pt x="4540" y="3156"/>
                      <a:pt x="12869" y="8752"/>
                      <a:pt x="12869" y="8752"/>
                    </a:cubicBezTo>
                    <a:cubicBezTo>
                      <a:pt x="12904" y="8769"/>
                      <a:pt x="12938" y="8777"/>
                      <a:pt x="12964" y="8760"/>
                    </a:cubicBezTo>
                    <a:cubicBezTo>
                      <a:pt x="12964" y="8760"/>
                      <a:pt x="14726" y="8047"/>
                      <a:pt x="16806" y="7247"/>
                    </a:cubicBezTo>
                    <a:cubicBezTo>
                      <a:pt x="17692" y="6904"/>
                      <a:pt x="18629" y="6551"/>
                      <a:pt x="19514" y="6233"/>
                    </a:cubicBezTo>
                    <a:cubicBezTo>
                      <a:pt x="19918" y="6087"/>
                      <a:pt x="20305" y="5932"/>
                      <a:pt x="20675" y="5795"/>
                    </a:cubicBezTo>
                    <a:cubicBezTo>
                      <a:pt x="21655" y="5434"/>
                      <a:pt x="22385" y="5193"/>
                      <a:pt x="22927" y="5116"/>
                    </a:cubicBezTo>
                    <a:cubicBezTo>
                      <a:pt x="23357" y="5064"/>
                      <a:pt x="23658" y="5098"/>
                      <a:pt x="23881" y="5270"/>
                    </a:cubicBezTo>
                    <a:lnTo>
                      <a:pt x="23898" y="5270"/>
                    </a:lnTo>
                    <a:cubicBezTo>
                      <a:pt x="23907" y="5262"/>
                      <a:pt x="23907" y="5262"/>
                      <a:pt x="23898" y="5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971200" y="3101725"/>
                <a:ext cx="220500" cy="79750"/>
              </a:xfrm>
              <a:custGeom>
                <a:avLst/>
                <a:gdLst/>
                <a:ahLst/>
                <a:cxnLst/>
                <a:rect l="l" t="t" r="r" b="b"/>
                <a:pathLst>
                  <a:path w="8820" h="3190" extrusionOk="0">
                    <a:moveTo>
                      <a:pt x="8811" y="439"/>
                    </a:moveTo>
                    <a:cubicBezTo>
                      <a:pt x="8811" y="405"/>
                      <a:pt x="8811" y="396"/>
                      <a:pt x="8803" y="370"/>
                    </a:cubicBezTo>
                    <a:cubicBezTo>
                      <a:pt x="8717" y="233"/>
                      <a:pt x="8536" y="173"/>
                      <a:pt x="8390" y="95"/>
                    </a:cubicBezTo>
                    <a:cubicBezTo>
                      <a:pt x="8252" y="9"/>
                      <a:pt x="8149" y="1"/>
                      <a:pt x="8063" y="27"/>
                    </a:cubicBezTo>
                    <a:cubicBezTo>
                      <a:pt x="7909" y="70"/>
                      <a:pt x="7840" y="250"/>
                      <a:pt x="7762" y="439"/>
                    </a:cubicBezTo>
                    <a:cubicBezTo>
                      <a:pt x="7685" y="602"/>
                      <a:pt x="7590" y="774"/>
                      <a:pt x="7324" y="740"/>
                    </a:cubicBezTo>
                    <a:cubicBezTo>
                      <a:pt x="7075" y="706"/>
                      <a:pt x="6817" y="448"/>
                      <a:pt x="6550" y="327"/>
                    </a:cubicBezTo>
                    <a:cubicBezTo>
                      <a:pt x="6413" y="267"/>
                      <a:pt x="6267" y="241"/>
                      <a:pt x="6121" y="284"/>
                    </a:cubicBezTo>
                    <a:cubicBezTo>
                      <a:pt x="5949" y="336"/>
                      <a:pt x="5906" y="456"/>
                      <a:pt x="5897" y="611"/>
                    </a:cubicBezTo>
                    <a:cubicBezTo>
                      <a:pt x="5897" y="723"/>
                      <a:pt x="5923" y="852"/>
                      <a:pt x="5888" y="946"/>
                    </a:cubicBezTo>
                    <a:cubicBezTo>
                      <a:pt x="5871" y="1007"/>
                      <a:pt x="5820" y="1050"/>
                      <a:pt x="5699" y="1050"/>
                    </a:cubicBezTo>
                    <a:cubicBezTo>
                      <a:pt x="5407" y="1058"/>
                      <a:pt x="5141" y="757"/>
                      <a:pt x="4857" y="654"/>
                    </a:cubicBezTo>
                    <a:cubicBezTo>
                      <a:pt x="4711" y="611"/>
                      <a:pt x="4565" y="602"/>
                      <a:pt x="4410" y="671"/>
                    </a:cubicBezTo>
                    <a:cubicBezTo>
                      <a:pt x="4333" y="714"/>
                      <a:pt x="4281" y="766"/>
                      <a:pt x="4255" y="817"/>
                    </a:cubicBezTo>
                    <a:cubicBezTo>
                      <a:pt x="4186" y="938"/>
                      <a:pt x="4204" y="1084"/>
                      <a:pt x="4204" y="1204"/>
                    </a:cubicBezTo>
                    <a:cubicBezTo>
                      <a:pt x="4212" y="1307"/>
                      <a:pt x="4204" y="1411"/>
                      <a:pt x="4083" y="1445"/>
                    </a:cubicBezTo>
                    <a:cubicBezTo>
                      <a:pt x="3757" y="1548"/>
                      <a:pt x="3464" y="1282"/>
                      <a:pt x="3163" y="1239"/>
                    </a:cubicBezTo>
                    <a:cubicBezTo>
                      <a:pt x="3017" y="1213"/>
                      <a:pt x="2871" y="1230"/>
                      <a:pt x="2716" y="1333"/>
                    </a:cubicBezTo>
                    <a:cubicBezTo>
                      <a:pt x="2613" y="1411"/>
                      <a:pt x="2588" y="1497"/>
                      <a:pt x="2596" y="1600"/>
                    </a:cubicBezTo>
                    <a:cubicBezTo>
                      <a:pt x="2605" y="1711"/>
                      <a:pt x="2665" y="1832"/>
                      <a:pt x="2699" y="1944"/>
                    </a:cubicBezTo>
                    <a:cubicBezTo>
                      <a:pt x="2716" y="2004"/>
                      <a:pt x="2742" y="2055"/>
                      <a:pt x="2691" y="2090"/>
                    </a:cubicBezTo>
                    <a:cubicBezTo>
                      <a:pt x="2398" y="2262"/>
                      <a:pt x="1857" y="1901"/>
                      <a:pt x="1487" y="1918"/>
                    </a:cubicBezTo>
                    <a:cubicBezTo>
                      <a:pt x="1367" y="1926"/>
                      <a:pt x="1255" y="1961"/>
                      <a:pt x="1178" y="2064"/>
                    </a:cubicBezTo>
                    <a:cubicBezTo>
                      <a:pt x="1135" y="2115"/>
                      <a:pt x="1118" y="2176"/>
                      <a:pt x="1126" y="2244"/>
                    </a:cubicBezTo>
                    <a:cubicBezTo>
                      <a:pt x="1143" y="2356"/>
                      <a:pt x="1246" y="2468"/>
                      <a:pt x="1315" y="2588"/>
                    </a:cubicBezTo>
                    <a:cubicBezTo>
                      <a:pt x="1367" y="2648"/>
                      <a:pt x="1401" y="2709"/>
                      <a:pt x="1375" y="2769"/>
                    </a:cubicBezTo>
                    <a:cubicBezTo>
                      <a:pt x="1341" y="2855"/>
                      <a:pt x="1229" y="2872"/>
                      <a:pt x="1100" y="2880"/>
                    </a:cubicBezTo>
                    <a:cubicBezTo>
                      <a:pt x="817" y="2889"/>
                      <a:pt x="421" y="2803"/>
                      <a:pt x="206" y="2872"/>
                    </a:cubicBezTo>
                    <a:cubicBezTo>
                      <a:pt x="77" y="2915"/>
                      <a:pt x="0" y="2984"/>
                      <a:pt x="9" y="3147"/>
                    </a:cubicBezTo>
                    <a:cubicBezTo>
                      <a:pt x="9" y="3173"/>
                      <a:pt x="34" y="3190"/>
                      <a:pt x="52" y="3190"/>
                    </a:cubicBezTo>
                    <a:cubicBezTo>
                      <a:pt x="77" y="3190"/>
                      <a:pt x="95" y="3164"/>
                      <a:pt x="95" y="3147"/>
                    </a:cubicBezTo>
                    <a:cubicBezTo>
                      <a:pt x="95" y="3044"/>
                      <a:pt x="146" y="2984"/>
                      <a:pt x="232" y="2958"/>
                    </a:cubicBezTo>
                    <a:cubicBezTo>
                      <a:pt x="447" y="2898"/>
                      <a:pt x="825" y="2992"/>
                      <a:pt x="1100" y="2984"/>
                    </a:cubicBezTo>
                    <a:cubicBezTo>
                      <a:pt x="1289" y="2984"/>
                      <a:pt x="1427" y="2941"/>
                      <a:pt x="1479" y="2812"/>
                    </a:cubicBezTo>
                    <a:cubicBezTo>
                      <a:pt x="1513" y="2726"/>
                      <a:pt x="1479" y="2631"/>
                      <a:pt x="1410" y="2537"/>
                    </a:cubicBezTo>
                    <a:cubicBezTo>
                      <a:pt x="1341" y="2442"/>
                      <a:pt x="1255" y="2339"/>
                      <a:pt x="1229" y="2236"/>
                    </a:cubicBezTo>
                    <a:cubicBezTo>
                      <a:pt x="1221" y="2193"/>
                      <a:pt x="1221" y="2158"/>
                      <a:pt x="1246" y="2115"/>
                    </a:cubicBezTo>
                    <a:cubicBezTo>
                      <a:pt x="1307" y="2038"/>
                      <a:pt x="1393" y="2004"/>
                      <a:pt x="1487" y="2004"/>
                    </a:cubicBezTo>
                    <a:cubicBezTo>
                      <a:pt x="1874" y="1986"/>
                      <a:pt x="2424" y="2365"/>
                      <a:pt x="2742" y="2184"/>
                    </a:cubicBezTo>
                    <a:cubicBezTo>
                      <a:pt x="2785" y="2158"/>
                      <a:pt x="2802" y="2124"/>
                      <a:pt x="2820" y="2090"/>
                    </a:cubicBezTo>
                    <a:cubicBezTo>
                      <a:pt x="2837" y="2004"/>
                      <a:pt x="2785" y="1892"/>
                      <a:pt x="2751" y="1772"/>
                    </a:cubicBezTo>
                    <a:cubicBezTo>
                      <a:pt x="2699" y="1643"/>
                      <a:pt x="2656" y="1514"/>
                      <a:pt x="2777" y="1436"/>
                    </a:cubicBezTo>
                    <a:cubicBezTo>
                      <a:pt x="2906" y="1342"/>
                      <a:pt x="3026" y="1333"/>
                      <a:pt x="3146" y="1350"/>
                    </a:cubicBezTo>
                    <a:cubicBezTo>
                      <a:pt x="3464" y="1402"/>
                      <a:pt x="3774" y="1660"/>
                      <a:pt x="4118" y="1548"/>
                    </a:cubicBezTo>
                    <a:cubicBezTo>
                      <a:pt x="4204" y="1514"/>
                      <a:pt x="4255" y="1462"/>
                      <a:pt x="4290" y="1411"/>
                    </a:cubicBezTo>
                    <a:cubicBezTo>
                      <a:pt x="4324" y="1316"/>
                      <a:pt x="4315" y="1213"/>
                      <a:pt x="4315" y="1101"/>
                    </a:cubicBezTo>
                    <a:cubicBezTo>
                      <a:pt x="4307" y="972"/>
                      <a:pt x="4315" y="852"/>
                      <a:pt x="4461" y="783"/>
                    </a:cubicBezTo>
                    <a:cubicBezTo>
                      <a:pt x="4582" y="731"/>
                      <a:pt x="4702" y="740"/>
                      <a:pt x="4814" y="783"/>
                    </a:cubicBezTo>
                    <a:cubicBezTo>
                      <a:pt x="5115" y="886"/>
                      <a:pt x="5398" y="1170"/>
                      <a:pt x="5708" y="1161"/>
                    </a:cubicBezTo>
                    <a:cubicBezTo>
                      <a:pt x="5820" y="1161"/>
                      <a:pt x="5888" y="1127"/>
                      <a:pt x="5931" y="1084"/>
                    </a:cubicBezTo>
                    <a:cubicBezTo>
                      <a:pt x="6026" y="989"/>
                      <a:pt x="6009" y="817"/>
                      <a:pt x="6017" y="663"/>
                    </a:cubicBezTo>
                    <a:cubicBezTo>
                      <a:pt x="6017" y="551"/>
                      <a:pt x="6026" y="448"/>
                      <a:pt x="6164" y="413"/>
                    </a:cubicBezTo>
                    <a:cubicBezTo>
                      <a:pt x="6267" y="379"/>
                      <a:pt x="6378" y="413"/>
                      <a:pt x="6482" y="465"/>
                    </a:cubicBezTo>
                    <a:cubicBezTo>
                      <a:pt x="6757" y="602"/>
                      <a:pt x="7040" y="869"/>
                      <a:pt x="7298" y="912"/>
                    </a:cubicBezTo>
                    <a:cubicBezTo>
                      <a:pt x="7668" y="955"/>
                      <a:pt x="7805" y="740"/>
                      <a:pt x="7909" y="517"/>
                    </a:cubicBezTo>
                    <a:cubicBezTo>
                      <a:pt x="7969" y="379"/>
                      <a:pt x="7995" y="233"/>
                      <a:pt x="8106" y="198"/>
                    </a:cubicBezTo>
                    <a:cubicBezTo>
                      <a:pt x="8158" y="181"/>
                      <a:pt x="8227" y="190"/>
                      <a:pt x="8321" y="241"/>
                    </a:cubicBezTo>
                    <a:cubicBezTo>
                      <a:pt x="8459" y="302"/>
                      <a:pt x="8570" y="439"/>
                      <a:pt x="8725" y="482"/>
                    </a:cubicBezTo>
                    <a:cubicBezTo>
                      <a:pt x="8751" y="491"/>
                      <a:pt x="8760" y="482"/>
                      <a:pt x="8785" y="474"/>
                    </a:cubicBezTo>
                    <a:lnTo>
                      <a:pt x="8811" y="474"/>
                    </a:lnTo>
                    <a:cubicBezTo>
                      <a:pt x="8820" y="448"/>
                      <a:pt x="8820" y="448"/>
                      <a:pt x="8811" y="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1048350" y="3132250"/>
                <a:ext cx="179900" cy="87050"/>
              </a:xfrm>
              <a:custGeom>
                <a:avLst/>
                <a:gdLst/>
                <a:ahLst/>
                <a:cxnLst/>
                <a:rect l="l" t="t" r="r" b="b"/>
                <a:pathLst>
                  <a:path w="7196" h="3482" extrusionOk="0">
                    <a:moveTo>
                      <a:pt x="2734" y="2055"/>
                    </a:moveTo>
                    <a:cubicBezTo>
                      <a:pt x="2639" y="2115"/>
                      <a:pt x="2527" y="2132"/>
                      <a:pt x="2407" y="2132"/>
                    </a:cubicBezTo>
                    <a:cubicBezTo>
                      <a:pt x="2089" y="2141"/>
                      <a:pt x="1719" y="2046"/>
                      <a:pt x="1444" y="2081"/>
                    </a:cubicBezTo>
                    <a:cubicBezTo>
                      <a:pt x="1143" y="2132"/>
                      <a:pt x="1049" y="2253"/>
                      <a:pt x="1023" y="2390"/>
                    </a:cubicBezTo>
                    <a:cubicBezTo>
                      <a:pt x="989" y="2588"/>
                      <a:pt x="1152" y="2872"/>
                      <a:pt x="1152" y="3112"/>
                    </a:cubicBezTo>
                    <a:cubicBezTo>
                      <a:pt x="1152" y="3121"/>
                      <a:pt x="1143" y="3121"/>
                      <a:pt x="1135" y="3129"/>
                    </a:cubicBezTo>
                    <a:cubicBezTo>
                      <a:pt x="1109" y="3138"/>
                      <a:pt x="1083" y="3138"/>
                      <a:pt x="1049" y="3147"/>
                    </a:cubicBezTo>
                    <a:cubicBezTo>
                      <a:pt x="808" y="3155"/>
                      <a:pt x="387" y="3069"/>
                      <a:pt x="172" y="3172"/>
                    </a:cubicBezTo>
                    <a:cubicBezTo>
                      <a:pt x="69" y="3215"/>
                      <a:pt x="0" y="3301"/>
                      <a:pt x="0" y="3430"/>
                    </a:cubicBezTo>
                    <a:cubicBezTo>
                      <a:pt x="0" y="3456"/>
                      <a:pt x="26" y="3482"/>
                      <a:pt x="52" y="3482"/>
                    </a:cubicBezTo>
                    <a:cubicBezTo>
                      <a:pt x="77" y="3482"/>
                      <a:pt x="95" y="3465"/>
                      <a:pt x="95" y="3439"/>
                    </a:cubicBezTo>
                    <a:cubicBezTo>
                      <a:pt x="103" y="3362"/>
                      <a:pt x="155" y="3319"/>
                      <a:pt x="224" y="3284"/>
                    </a:cubicBezTo>
                    <a:cubicBezTo>
                      <a:pt x="438" y="3207"/>
                      <a:pt x="825" y="3284"/>
                      <a:pt x="1049" y="3276"/>
                    </a:cubicBezTo>
                    <a:cubicBezTo>
                      <a:pt x="1204" y="3276"/>
                      <a:pt x="1290" y="3215"/>
                      <a:pt x="1290" y="3129"/>
                    </a:cubicBezTo>
                    <a:cubicBezTo>
                      <a:pt x="1290" y="2880"/>
                      <a:pt x="1135" y="2622"/>
                      <a:pt x="1161" y="2425"/>
                    </a:cubicBezTo>
                    <a:cubicBezTo>
                      <a:pt x="1178" y="2330"/>
                      <a:pt x="1264" y="2253"/>
                      <a:pt x="1479" y="2218"/>
                    </a:cubicBezTo>
                    <a:cubicBezTo>
                      <a:pt x="1745" y="2184"/>
                      <a:pt x="2106" y="2278"/>
                      <a:pt x="2416" y="2270"/>
                    </a:cubicBezTo>
                    <a:cubicBezTo>
                      <a:pt x="2579" y="2270"/>
                      <a:pt x="2725" y="2235"/>
                      <a:pt x="2845" y="2158"/>
                    </a:cubicBezTo>
                    <a:cubicBezTo>
                      <a:pt x="2854" y="2141"/>
                      <a:pt x="2880" y="2107"/>
                      <a:pt x="2871" y="2046"/>
                    </a:cubicBezTo>
                    <a:cubicBezTo>
                      <a:pt x="2845" y="1960"/>
                      <a:pt x="2785" y="1797"/>
                      <a:pt x="2785" y="1642"/>
                    </a:cubicBezTo>
                    <a:cubicBezTo>
                      <a:pt x="2785" y="1548"/>
                      <a:pt x="2811" y="1470"/>
                      <a:pt x="2888" y="1419"/>
                    </a:cubicBezTo>
                    <a:cubicBezTo>
                      <a:pt x="3043" y="1324"/>
                      <a:pt x="3189" y="1324"/>
                      <a:pt x="3344" y="1384"/>
                    </a:cubicBezTo>
                    <a:cubicBezTo>
                      <a:pt x="3731" y="1513"/>
                      <a:pt x="4118" y="1892"/>
                      <a:pt x="4530" y="1823"/>
                    </a:cubicBezTo>
                    <a:cubicBezTo>
                      <a:pt x="4659" y="1797"/>
                      <a:pt x="4728" y="1745"/>
                      <a:pt x="4754" y="1685"/>
                    </a:cubicBezTo>
                    <a:cubicBezTo>
                      <a:pt x="4805" y="1582"/>
                      <a:pt x="4762" y="1436"/>
                      <a:pt x="4711" y="1290"/>
                    </a:cubicBezTo>
                    <a:cubicBezTo>
                      <a:pt x="4659" y="1144"/>
                      <a:pt x="4599" y="980"/>
                      <a:pt x="4754" y="877"/>
                    </a:cubicBezTo>
                    <a:cubicBezTo>
                      <a:pt x="4857" y="800"/>
                      <a:pt x="4969" y="800"/>
                      <a:pt x="5063" y="817"/>
                    </a:cubicBezTo>
                    <a:cubicBezTo>
                      <a:pt x="5338" y="886"/>
                      <a:pt x="5613" y="1118"/>
                      <a:pt x="5897" y="1109"/>
                    </a:cubicBezTo>
                    <a:cubicBezTo>
                      <a:pt x="6172" y="1101"/>
                      <a:pt x="6293" y="886"/>
                      <a:pt x="6387" y="662"/>
                    </a:cubicBezTo>
                    <a:cubicBezTo>
                      <a:pt x="6473" y="447"/>
                      <a:pt x="6516" y="215"/>
                      <a:pt x="6679" y="147"/>
                    </a:cubicBezTo>
                    <a:cubicBezTo>
                      <a:pt x="6774" y="104"/>
                      <a:pt x="6894" y="147"/>
                      <a:pt x="7101" y="258"/>
                    </a:cubicBezTo>
                    <a:cubicBezTo>
                      <a:pt x="7109" y="267"/>
                      <a:pt x="7118" y="284"/>
                      <a:pt x="7135" y="276"/>
                    </a:cubicBezTo>
                    <a:cubicBezTo>
                      <a:pt x="7169" y="276"/>
                      <a:pt x="7135" y="276"/>
                      <a:pt x="7161" y="258"/>
                    </a:cubicBezTo>
                    <a:lnTo>
                      <a:pt x="7178" y="258"/>
                    </a:lnTo>
                    <a:cubicBezTo>
                      <a:pt x="7187" y="250"/>
                      <a:pt x="7187" y="241"/>
                      <a:pt x="7178" y="241"/>
                    </a:cubicBezTo>
                    <a:cubicBezTo>
                      <a:pt x="7187" y="215"/>
                      <a:pt x="7195" y="241"/>
                      <a:pt x="7187" y="215"/>
                    </a:cubicBezTo>
                    <a:cubicBezTo>
                      <a:pt x="7178" y="198"/>
                      <a:pt x="7161" y="198"/>
                      <a:pt x="7144" y="181"/>
                    </a:cubicBezTo>
                    <a:cubicBezTo>
                      <a:pt x="6920" y="18"/>
                      <a:pt x="6748" y="0"/>
                      <a:pt x="6636" y="52"/>
                    </a:cubicBezTo>
                    <a:cubicBezTo>
                      <a:pt x="6447" y="121"/>
                      <a:pt x="6378" y="387"/>
                      <a:pt x="6284" y="619"/>
                    </a:cubicBezTo>
                    <a:cubicBezTo>
                      <a:pt x="6207" y="808"/>
                      <a:pt x="6112" y="998"/>
                      <a:pt x="5888" y="998"/>
                    </a:cubicBezTo>
                    <a:cubicBezTo>
                      <a:pt x="5613" y="1006"/>
                      <a:pt x="5356" y="765"/>
                      <a:pt x="5089" y="705"/>
                    </a:cubicBezTo>
                    <a:cubicBezTo>
                      <a:pt x="4951" y="671"/>
                      <a:pt x="4823" y="688"/>
                      <a:pt x="4685" y="774"/>
                    </a:cubicBezTo>
                    <a:cubicBezTo>
                      <a:pt x="4504" y="886"/>
                      <a:pt x="4513" y="1058"/>
                      <a:pt x="4565" y="1238"/>
                    </a:cubicBezTo>
                    <a:cubicBezTo>
                      <a:pt x="4608" y="1384"/>
                      <a:pt x="4694" y="1531"/>
                      <a:pt x="4642" y="1625"/>
                    </a:cubicBezTo>
                    <a:cubicBezTo>
                      <a:pt x="4625" y="1668"/>
                      <a:pt x="4582" y="1685"/>
                      <a:pt x="4496" y="1702"/>
                    </a:cubicBezTo>
                    <a:cubicBezTo>
                      <a:pt x="4109" y="1771"/>
                      <a:pt x="3748" y="1384"/>
                      <a:pt x="3387" y="1255"/>
                    </a:cubicBezTo>
                    <a:cubicBezTo>
                      <a:pt x="3198" y="1195"/>
                      <a:pt x="3009" y="1187"/>
                      <a:pt x="2820" y="1316"/>
                    </a:cubicBezTo>
                    <a:cubicBezTo>
                      <a:pt x="2699" y="1384"/>
                      <a:pt x="2656" y="1513"/>
                      <a:pt x="2656" y="1642"/>
                    </a:cubicBezTo>
                    <a:cubicBezTo>
                      <a:pt x="2656" y="1780"/>
                      <a:pt x="2699" y="1935"/>
                      <a:pt x="2734" y="2038"/>
                    </a:cubicBezTo>
                    <a:cubicBezTo>
                      <a:pt x="2725" y="2038"/>
                      <a:pt x="2725" y="2046"/>
                      <a:pt x="2734" y="2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1108725" y="3165125"/>
                <a:ext cx="168075" cy="101675"/>
              </a:xfrm>
              <a:custGeom>
                <a:avLst/>
                <a:gdLst/>
                <a:ahLst/>
                <a:cxnLst/>
                <a:rect l="l" t="t" r="r" b="b"/>
                <a:pathLst>
                  <a:path w="6723" h="4067" extrusionOk="0">
                    <a:moveTo>
                      <a:pt x="4153" y="1445"/>
                    </a:moveTo>
                    <a:cubicBezTo>
                      <a:pt x="3998" y="1514"/>
                      <a:pt x="3852" y="1479"/>
                      <a:pt x="3706" y="1428"/>
                    </a:cubicBezTo>
                    <a:cubicBezTo>
                      <a:pt x="3534" y="1376"/>
                      <a:pt x="3353" y="1281"/>
                      <a:pt x="3181" y="1273"/>
                    </a:cubicBezTo>
                    <a:cubicBezTo>
                      <a:pt x="3078" y="1264"/>
                      <a:pt x="2983" y="1281"/>
                      <a:pt x="2889" y="1333"/>
                    </a:cubicBezTo>
                    <a:cubicBezTo>
                      <a:pt x="2786" y="1393"/>
                      <a:pt x="2743" y="1462"/>
                      <a:pt x="2743" y="1557"/>
                    </a:cubicBezTo>
                    <a:cubicBezTo>
                      <a:pt x="2743" y="1703"/>
                      <a:pt x="2872" y="1883"/>
                      <a:pt x="2975" y="2047"/>
                    </a:cubicBezTo>
                    <a:cubicBezTo>
                      <a:pt x="3035" y="2150"/>
                      <a:pt x="3104" y="2236"/>
                      <a:pt x="3052" y="2296"/>
                    </a:cubicBezTo>
                    <a:cubicBezTo>
                      <a:pt x="2975" y="2408"/>
                      <a:pt x="2863" y="2433"/>
                      <a:pt x="2751" y="2416"/>
                    </a:cubicBezTo>
                    <a:cubicBezTo>
                      <a:pt x="2442" y="2382"/>
                      <a:pt x="2072" y="2115"/>
                      <a:pt x="1823" y="2279"/>
                    </a:cubicBezTo>
                    <a:cubicBezTo>
                      <a:pt x="1754" y="2322"/>
                      <a:pt x="1737" y="2390"/>
                      <a:pt x="1746" y="2459"/>
                    </a:cubicBezTo>
                    <a:cubicBezTo>
                      <a:pt x="1754" y="2562"/>
                      <a:pt x="1832" y="2691"/>
                      <a:pt x="1875" y="2803"/>
                    </a:cubicBezTo>
                    <a:cubicBezTo>
                      <a:pt x="1900" y="2872"/>
                      <a:pt x="1918" y="2923"/>
                      <a:pt x="1875" y="2966"/>
                    </a:cubicBezTo>
                    <a:cubicBezTo>
                      <a:pt x="1789" y="3035"/>
                      <a:pt x="1711" y="3061"/>
                      <a:pt x="1634" y="3061"/>
                    </a:cubicBezTo>
                    <a:cubicBezTo>
                      <a:pt x="1453" y="3044"/>
                      <a:pt x="1281" y="2915"/>
                      <a:pt x="1101" y="2820"/>
                    </a:cubicBezTo>
                    <a:cubicBezTo>
                      <a:pt x="895" y="2717"/>
                      <a:pt x="680" y="2648"/>
                      <a:pt x="465" y="2760"/>
                    </a:cubicBezTo>
                    <a:cubicBezTo>
                      <a:pt x="319" y="2846"/>
                      <a:pt x="259" y="2941"/>
                      <a:pt x="250" y="3052"/>
                    </a:cubicBezTo>
                    <a:cubicBezTo>
                      <a:pt x="224" y="3276"/>
                      <a:pt x="448" y="3559"/>
                      <a:pt x="559" y="3757"/>
                    </a:cubicBezTo>
                    <a:cubicBezTo>
                      <a:pt x="594" y="3826"/>
                      <a:pt x="628" y="3878"/>
                      <a:pt x="602" y="3903"/>
                    </a:cubicBezTo>
                    <a:cubicBezTo>
                      <a:pt x="577" y="3938"/>
                      <a:pt x="516" y="3938"/>
                      <a:pt x="413" y="3938"/>
                    </a:cubicBezTo>
                    <a:cubicBezTo>
                      <a:pt x="353" y="3938"/>
                      <a:pt x="293" y="3938"/>
                      <a:pt x="241" y="3929"/>
                    </a:cubicBezTo>
                    <a:cubicBezTo>
                      <a:pt x="181" y="3921"/>
                      <a:pt x="121" y="3912"/>
                      <a:pt x="69" y="3895"/>
                    </a:cubicBezTo>
                    <a:cubicBezTo>
                      <a:pt x="44" y="3886"/>
                      <a:pt x="18" y="3895"/>
                      <a:pt x="9" y="3912"/>
                    </a:cubicBezTo>
                    <a:cubicBezTo>
                      <a:pt x="1" y="3938"/>
                      <a:pt x="9" y="3964"/>
                      <a:pt x="35" y="3972"/>
                    </a:cubicBezTo>
                    <a:cubicBezTo>
                      <a:pt x="95" y="3998"/>
                      <a:pt x="155" y="4024"/>
                      <a:pt x="216" y="4041"/>
                    </a:cubicBezTo>
                    <a:cubicBezTo>
                      <a:pt x="284" y="4058"/>
                      <a:pt x="344" y="4067"/>
                      <a:pt x="413" y="4067"/>
                    </a:cubicBezTo>
                    <a:cubicBezTo>
                      <a:pt x="654" y="4067"/>
                      <a:pt x="731" y="3989"/>
                      <a:pt x="748" y="3895"/>
                    </a:cubicBezTo>
                    <a:cubicBezTo>
                      <a:pt x="766" y="3766"/>
                      <a:pt x="577" y="3542"/>
                      <a:pt x="456" y="3310"/>
                    </a:cubicBezTo>
                    <a:cubicBezTo>
                      <a:pt x="370" y="3147"/>
                      <a:pt x="327" y="2975"/>
                      <a:pt x="525" y="2863"/>
                    </a:cubicBezTo>
                    <a:cubicBezTo>
                      <a:pt x="706" y="2760"/>
                      <a:pt x="877" y="2829"/>
                      <a:pt x="1049" y="2906"/>
                    </a:cubicBezTo>
                    <a:cubicBezTo>
                      <a:pt x="1247" y="3009"/>
                      <a:pt x="1445" y="3138"/>
                      <a:pt x="1625" y="3147"/>
                    </a:cubicBezTo>
                    <a:cubicBezTo>
                      <a:pt x="1737" y="3155"/>
                      <a:pt x="1840" y="3121"/>
                      <a:pt x="1943" y="3035"/>
                    </a:cubicBezTo>
                    <a:cubicBezTo>
                      <a:pt x="1995" y="2984"/>
                      <a:pt x="2012" y="2915"/>
                      <a:pt x="2004" y="2855"/>
                    </a:cubicBezTo>
                    <a:cubicBezTo>
                      <a:pt x="1986" y="2743"/>
                      <a:pt x="1909" y="2622"/>
                      <a:pt x="1866" y="2511"/>
                    </a:cubicBezTo>
                    <a:cubicBezTo>
                      <a:pt x="1840" y="2442"/>
                      <a:pt x="1823" y="2390"/>
                      <a:pt x="1875" y="2356"/>
                    </a:cubicBezTo>
                    <a:cubicBezTo>
                      <a:pt x="2115" y="2210"/>
                      <a:pt x="2451" y="2476"/>
                      <a:pt x="2743" y="2511"/>
                    </a:cubicBezTo>
                    <a:cubicBezTo>
                      <a:pt x="2889" y="2528"/>
                      <a:pt x="3035" y="2494"/>
                      <a:pt x="3147" y="2347"/>
                    </a:cubicBezTo>
                    <a:cubicBezTo>
                      <a:pt x="3190" y="2279"/>
                      <a:pt x="3181" y="2184"/>
                      <a:pt x="3130" y="2072"/>
                    </a:cubicBezTo>
                    <a:cubicBezTo>
                      <a:pt x="3061" y="1935"/>
                      <a:pt x="2923" y="1771"/>
                      <a:pt x="2880" y="1625"/>
                    </a:cubicBezTo>
                    <a:cubicBezTo>
                      <a:pt x="2855" y="1548"/>
                      <a:pt x="2863" y="1471"/>
                      <a:pt x="2949" y="1419"/>
                    </a:cubicBezTo>
                    <a:cubicBezTo>
                      <a:pt x="3104" y="1342"/>
                      <a:pt x="3259" y="1385"/>
                      <a:pt x="3422" y="1436"/>
                    </a:cubicBezTo>
                    <a:cubicBezTo>
                      <a:pt x="3594" y="1505"/>
                      <a:pt x="3774" y="1582"/>
                      <a:pt x="3946" y="1591"/>
                    </a:cubicBezTo>
                    <a:cubicBezTo>
                      <a:pt x="4049" y="1600"/>
                      <a:pt x="4144" y="1582"/>
                      <a:pt x="4239" y="1539"/>
                    </a:cubicBezTo>
                    <a:cubicBezTo>
                      <a:pt x="4282" y="1514"/>
                      <a:pt x="4307" y="1462"/>
                      <a:pt x="4282" y="1393"/>
                    </a:cubicBezTo>
                    <a:cubicBezTo>
                      <a:pt x="4247" y="1264"/>
                      <a:pt x="4058" y="1015"/>
                      <a:pt x="4067" y="826"/>
                    </a:cubicBezTo>
                    <a:cubicBezTo>
                      <a:pt x="4067" y="757"/>
                      <a:pt x="4110" y="714"/>
                      <a:pt x="4204" y="688"/>
                    </a:cubicBezTo>
                    <a:cubicBezTo>
                      <a:pt x="4299" y="663"/>
                      <a:pt x="4376" y="663"/>
                      <a:pt x="4462" y="680"/>
                    </a:cubicBezTo>
                    <a:cubicBezTo>
                      <a:pt x="4832" y="749"/>
                      <a:pt x="5176" y="1084"/>
                      <a:pt x="5580" y="1024"/>
                    </a:cubicBezTo>
                    <a:cubicBezTo>
                      <a:pt x="5812" y="989"/>
                      <a:pt x="5889" y="826"/>
                      <a:pt x="5915" y="637"/>
                    </a:cubicBezTo>
                    <a:cubicBezTo>
                      <a:pt x="5941" y="482"/>
                      <a:pt x="5932" y="302"/>
                      <a:pt x="6001" y="216"/>
                    </a:cubicBezTo>
                    <a:cubicBezTo>
                      <a:pt x="6044" y="147"/>
                      <a:pt x="6130" y="138"/>
                      <a:pt x="6302" y="207"/>
                    </a:cubicBezTo>
                    <a:cubicBezTo>
                      <a:pt x="6413" y="241"/>
                      <a:pt x="6499" y="319"/>
                      <a:pt x="6602" y="362"/>
                    </a:cubicBezTo>
                    <a:cubicBezTo>
                      <a:pt x="6637" y="379"/>
                      <a:pt x="6663" y="370"/>
                      <a:pt x="6706" y="379"/>
                    </a:cubicBezTo>
                    <a:lnTo>
                      <a:pt x="6723" y="379"/>
                    </a:lnTo>
                    <a:cubicBezTo>
                      <a:pt x="6723" y="370"/>
                      <a:pt x="6723" y="362"/>
                      <a:pt x="6723" y="362"/>
                    </a:cubicBezTo>
                    <a:cubicBezTo>
                      <a:pt x="6697" y="327"/>
                      <a:pt x="6697" y="302"/>
                      <a:pt x="6663" y="276"/>
                    </a:cubicBezTo>
                    <a:cubicBezTo>
                      <a:pt x="6577" y="190"/>
                      <a:pt x="6456" y="138"/>
                      <a:pt x="6336" y="87"/>
                    </a:cubicBezTo>
                    <a:cubicBezTo>
                      <a:pt x="6095" y="1"/>
                      <a:pt x="5966" y="44"/>
                      <a:pt x="5898" y="130"/>
                    </a:cubicBezTo>
                    <a:cubicBezTo>
                      <a:pt x="5820" y="233"/>
                      <a:pt x="5820" y="430"/>
                      <a:pt x="5786" y="611"/>
                    </a:cubicBezTo>
                    <a:cubicBezTo>
                      <a:pt x="5769" y="740"/>
                      <a:pt x="5717" y="860"/>
                      <a:pt x="5562" y="886"/>
                    </a:cubicBezTo>
                    <a:cubicBezTo>
                      <a:pt x="5167" y="938"/>
                      <a:pt x="4849" y="602"/>
                      <a:pt x="4488" y="534"/>
                    </a:cubicBezTo>
                    <a:cubicBezTo>
                      <a:pt x="4385" y="516"/>
                      <a:pt x="4282" y="508"/>
                      <a:pt x="4170" y="542"/>
                    </a:cubicBezTo>
                    <a:cubicBezTo>
                      <a:pt x="3998" y="585"/>
                      <a:pt x="3938" y="688"/>
                      <a:pt x="3929" y="809"/>
                    </a:cubicBezTo>
                    <a:cubicBezTo>
                      <a:pt x="3920" y="981"/>
                      <a:pt x="4067" y="1221"/>
                      <a:pt x="4135" y="1367"/>
                    </a:cubicBezTo>
                    <a:cubicBezTo>
                      <a:pt x="4135" y="1410"/>
                      <a:pt x="4144" y="1436"/>
                      <a:pt x="4153" y="1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1162450" y="3196725"/>
                <a:ext cx="167450" cy="90925"/>
              </a:xfrm>
              <a:custGeom>
                <a:avLst/>
                <a:gdLst/>
                <a:ahLst/>
                <a:cxnLst/>
                <a:rect l="l" t="t" r="r" b="b"/>
                <a:pathLst>
                  <a:path w="6698" h="3637" extrusionOk="0">
                    <a:moveTo>
                      <a:pt x="6697" y="482"/>
                    </a:moveTo>
                    <a:cubicBezTo>
                      <a:pt x="6689" y="456"/>
                      <a:pt x="6697" y="430"/>
                      <a:pt x="6680" y="396"/>
                    </a:cubicBezTo>
                    <a:cubicBezTo>
                      <a:pt x="6585" y="215"/>
                      <a:pt x="6319" y="95"/>
                      <a:pt x="6095" y="43"/>
                    </a:cubicBezTo>
                    <a:cubicBezTo>
                      <a:pt x="5906" y="0"/>
                      <a:pt x="5717" y="26"/>
                      <a:pt x="5588" y="189"/>
                    </a:cubicBezTo>
                    <a:cubicBezTo>
                      <a:pt x="5537" y="250"/>
                      <a:pt x="5511" y="318"/>
                      <a:pt x="5519" y="404"/>
                    </a:cubicBezTo>
                    <a:cubicBezTo>
                      <a:pt x="5519" y="533"/>
                      <a:pt x="5597" y="679"/>
                      <a:pt x="5623" y="817"/>
                    </a:cubicBezTo>
                    <a:cubicBezTo>
                      <a:pt x="5648" y="894"/>
                      <a:pt x="5657" y="954"/>
                      <a:pt x="5605" y="989"/>
                    </a:cubicBezTo>
                    <a:cubicBezTo>
                      <a:pt x="5451" y="1118"/>
                      <a:pt x="5270" y="1066"/>
                      <a:pt x="5081" y="997"/>
                    </a:cubicBezTo>
                    <a:cubicBezTo>
                      <a:pt x="4866" y="929"/>
                      <a:pt x="4643" y="834"/>
                      <a:pt x="4445" y="843"/>
                    </a:cubicBezTo>
                    <a:cubicBezTo>
                      <a:pt x="4333" y="851"/>
                      <a:pt x="4221" y="894"/>
                      <a:pt x="4118" y="980"/>
                    </a:cubicBezTo>
                    <a:cubicBezTo>
                      <a:pt x="4058" y="1040"/>
                      <a:pt x="4032" y="1126"/>
                      <a:pt x="4041" y="1204"/>
                    </a:cubicBezTo>
                    <a:cubicBezTo>
                      <a:pt x="4049" y="1358"/>
                      <a:pt x="4170" y="1556"/>
                      <a:pt x="4221" y="1702"/>
                    </a:cubicBezTo>
                    <a:cubicBezTo>
                      <a:pt x="4239" y="1754"/>
                      <a:pt x="4256" y="1797"/>
                      <a:pt x="4221" y="1814"/>
                    </a:cubicBezTo>
                    <a:cubicBezTo>
                      <a:pt x="4110" y="1874"/>
                      <a:pt x="4006" y="1874"/>
                      <a:pt x="3903" y="1848"/>
                    </a:cubicBezTo>
                    <a:cubicBezTo>
                      <a:pt x="3620" y="1780"/>
                      <a:pt x="3345" y="1539"/>
                      <a:pt x="3052" y="1616"/>
                    </a:cubicBezTo>
                    <a:cubicBezTo>
                      <a:pt x="2872" y="1659"/>
                      <a:pt x="2786" y="1745"/>
                      <a:pt x="2760" y="1831"/>
                    </a:cubicBezTo>
                    <a:cubicBezTo>
                      <a:pt x="2717" y="1952"/>
                      <a:pt x="2769" y="2098"/>
                      <a:pt x="2812" y="2244"/>
                    </a:cubicBezTo>
                    <a:cubicBezTo>
                      <a:pt x="2837" y="2356"/>
                      <a:pt x="2872" y="2459"/>
                      <a:pt x="2777" y="2528"/>
                    </a:cubicBezTo>
                    <a:cubicBezTo>
                      <a:pt x="2657" y="2631"/>
                      <a:pt x="2485" y="2596"/>
                      <a:pt x="2313" y="2545"/>
                    </a:cubicBezTo>
                    <a:cubicBezTo>
                      <a:pt x="2029" y="2467"/>
                      <a:pt x="1729" y="2330"/>
                      <a:pt x="1505" y="2373"/>
                    </a:cubicBezTo>
                    <a:cubicBezTo>
                      <a:pt x="1385" y="2399"/>
                      <a:pt x="1281" y="2459"/>
                      <a:pt x="1213" y="2614"/>
                    </a:cubicBezTo>
                    <a:cubicBezTo>
                      <a:pt x="1170" y="2691"/>
                      <a:pt x="1170" y="2777"/>
                      <a:pt x="1196" y="2854"/>
                    </a:cubicBezTo>
                    <a:cubicBezTo>
                      <a:pt x="1221" y="2932"/>
                      <a:pt x="1264" y="3000"/>
                      <a:pt x="1299" y="3078"/>
                    </a:cubicBezTo>
                    <a:cubicBezTo>
                      <a:pt x="1324" y="3129"/>
                      <a:pt x="1350" y="3189"/>
                      <a:pt x="1333" y="3250"/>
                    </a:cubicBezTo>
                    <a:cubicBezTo>
                      <a:pt x="1299" y="3336"/>
                      <a:pt x="1196" y="3344"/>
                      <a:pt x="1075" y="3353"/>
                    </a:cubicBezTo>
                    <a:cubicBezTo>
                      <a:pt x="800" y="3361"/>
                      <a:pt x="413" y="3258"/>
                      <a:pt x="216" y="3301"/>
                    </a:cubicBezTo>
                    <a:cubicBezTo>
                      <a:pt x="78" y="3336"/>
                      <a:pt x="1" y="3422"/>
                      <a:pt x="61" y="3611"/>
                    </a:cubicBezTo>
                    <a:cubicBezTo>
                      <a:pt x="69" y="3628"/>
                      <a:pt x="95" y="3636"/>
                      <a:pt x="112" y="3636"/>
                    </a:cubicBezTo>
                    <a:cubicBezTo>
                      <a:pt x="138" y="3628"/>
                      <a:pt x="155" y="3611"/>
                      <a:pt x="147" y="3585"/>
                    </a:cubicBezTo>
                    <a:cubicBezTo>
                      <a:pt x="121" y="3473"/>
                      <a:pt x="164" y="3439"/>
                      <a:pt x="233" y="3430"/>
                    </a:cubicBezTo>
                    <a:cubicBezTo>
                      <a:pt x="430" y="3396"/>
                      <a:pt x="800" y="3490"/>
                      <a:pt x="1075" y="3482"/>
                    </a:cubicBezTo>
                    <a:cubicBezTo>
                      <a:pt x="1256" y="3482"/>
                      <a:pt x="1393" y="3430"/>
                      <a:pt x="1445" y="3301"/>
                    </a:cubicBezTo>
                    <a:cubicBezTo>
                      <a:pt x="1471" y="3250"/>
                      <a:pt x="1471" y="3189"/>
                      <a:pt x="1453" y="3129"/>
                    </a:cubicBezTo>
                    <a:cubicBezTo>
                      <a:pt x="1428" y="3052"/>
                      <a:pt x="1376" y="2966"/>
                      <a:pt x="1342" y="2880"/>
                    </a:cubicBezTo>
                    <a:cubicBezTo>
                      <a:pt x="1307" y="2811"/>
                      <a:pt x="1290" y="2751"/>
                      <a:pt x="1324" y="2674"/>
                    </a:cubicBezTo>
                    <a:cubicBezTo>
                      <a:pt x="1402" y="2510"/>
                      <a:pt x="1531" y="2476"/>
                      <a:pt x="1677" y="2493"/>
                    </a:cubicBezTo>
                    <a:cubicBezTo>
                      <a:pt x="2064" y="2536"/>
                      <a:pt x="2571" y="2846"/>
                      <a:pt x="2846" y="2631"/>
                    </a:cubicBezTo>
                    <a:cubicBezTo>
                      <a:pt x="2958" y="2545"/>
                      <a:pt x="2966" y="2424"/>
                      <a:pt x="2941" y="2295"/>
                    </a:cubicBezTo>
                    <a:cubicBezTo>
                      <a:pt x="2915" y="2149"/>
                      <a:pt x="2837" y="1995"/>
                      <a:pt x="2872" y="1874"/>
                    </a:cubicBezTo>
                    <a:cubicBezTo>
                      <a:pt x="2898" y="1805"/>
                      <a:pt x="2958" y="1763"/>
                      <a:pt x="3078" y="1737"/>
                    </a:cubicBezTo>
                    <a:cubicBezTo>
                      <a:pt x="3353" y="1668"/>
                      <a:pt x="3602" y="1909"/>
                      <a:pt x="3869" y="1977"/>
                    </a:cubicBezTo>
                    <a:cubicBezTo>
                      <a:pt x="3998" y="2012"/>
                      <a:pt x="4135" y="2020"/>
                      <a:pt x="4273" y="1952"/>
                    </a:cubicBezTo>
                    <a:cubicBezTo>
                      <a:pt x="4368" y="1900"/>
                      <a:pt x="4385" y="1814"/>
                      <a:pt x="4350" y="1711"/>
                    </a:cubicBezTo>
                    <a:cubicBezTo>
                      <a:pt x="4325" y="1599"/>
                      <a:pt x="4230" y="1444"/>
                      <a:pt x="4187" y="1298"/>
                    </a:cubicBezTo>
                    <a:cubicBezTo>
                      <a:pt x="4161" y="1221"/>
                      <a:pt x="4153" y="1144"/>
                      <a:pt x="4213" y="1101"/>
                    </a:cubicBezTo>
                    <a:cubicBezTo>
                      <a:pt x="4368" y="963"/>
                      <a:pt x="4548" y="980"/>
                      <a:pt x="4729" y="1049"/>
                    </a:cubicBezTo>
                    <a:cubicBezTo>
                      <a:pt x="4935" y="1118"/>
                      <a:pt x="5150" y="1212"/>
                      <a:pt x="5348" y="1230"/>
                    </a:cubicBezTo>
                    <a:cubicBezTo>
                      <a:pt x="5476" y="1238"/>
                      <a:pt x="5588" y="1212"/>
                      <a:pt x="5691" y="1135"/>
                    </a:cubicBezTo>
                    <a:cubicBezTo>
                      <a:pt x="5769" y="1075"/>
                      <a:pt x="5795" y="997"/>
                      <a:pt x="5786" y="920"/>
                    </a:cubicBezTo>
                    <a:cubicBezTo>
                      <a:pt x="5786" y="800"/>
                      <a:pt x="5717" y="645"/>
                      <a:pt x="5683" y="507"/>
                    </a:cubicBezTo>
                    <a:cubicBezTo>
                      <a:pt x="5657" y="439"/>
                      <a:pt x="5657" y="370"/>
                      <a:pt x="5691" y="310"/>
                    </a:cubicBezTo>
                    <a:cubicBezTo>
                      <a:pt x="5795" y="198"/>
                      <a:pt x="5923" y="181"/>
                      <a:pt x="6061" y="207"/>
                    </a:cubicBezTo>
                    <a:cubicBezTo>
                      <a:pt x="6259" y="250"/>
                      <a:pt x="6431" y="430"/>
                      <a:pt x="6585" y="507"/>
                    </a:cubicBezTo>
                    <a:cubicBezTo>
                      <a:pt x="6611" y="525"/>
                      <a:pt x="6637" y="516"/>
                      <a:pt x="6671" y="525"/>
                    </a:cubicBezTo>
                    <a:cubicBezTo>
                      <a:pt x="6671" y="533"/>
                      <a:pt x="6680" y="533"/>
                      <a:pt x="6689" y="525"/>
                    </a:cubicBezTo>
                    <a:cubicBezTo>
                      <a:pt x="6697" y="490"/>
                      <a:pt x="6697" y="482"/>
                      <a:pt x="6697" y="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1221350" y="3238400"/>
                <a:ext cx="166350" cy="87075"/>
              </a:xfrm>
              <a:custGeom>
                <a:avLst/>
                <a:gdLst/>
                <a:ahLst/>
                <a:cxnLst/>
                <a:rect l="l" t="t" r="r" b="b"/>
                <a:pathLst>
                  <a:path w="6654" h="3483" extrusionOk="0">
                    <a:moveTo>
                      <a:pt x="6645" y="603"/>
                    </a:moveTo>
                    <a:cubicBezTo>
                      <a:pt x="6628" y="560"/>
                      <a:pt x="6611" y="517"/>
                      <a:pt x="6585" y="474"/>
                    </a:cubicBezTo>
                    <a:cubicBezTo>
                      <a:pt x="6559" y="448"/>
                      <a:pt x="6525" y="422"/>
                      <a:pt x="6490" y="388"/>
                    </a:cubicBezTo>
                    <a:cubicBezTo>
                      <a:pt x="6396" y="293"/>
                      <a:pt x="6284" y="233"/>
                      <a:pt x="6163" y="173"/>
                    </a:cubicBezTo>
                    <a:cubicBezTo>
                      <a:pt x="5751" y="1"/>
                      <a:pt x="5562" y="87"/>
                      <a:pt x="5467" y="242"/>
                    </a:cubicBezTo>
                    <a:cubicBezTo>
                      <a:pt x="5381" y="396"/>
                      <a:pt x="5398" y="646"/>
                      <a:pt x="5373" y="861"/>
                    </a:cubicBezTo>
                    <a:cubicBezTo>
                      <a:pt x="5364" y="981"/>
                      <a:pt x="5355" y="1101"/>
                      <a:pt x="5252" y="1127"/>
                    </a:cubicBezTo>
                    <a:cubicBezTo>
                      <a:pt x="4977" y="1179"/>
                      <a:pt x="4608" y="861"/>
                      <a:pt x="4290" y="792"/>
                    </a:cubicBezTo>
                    <a:cubicBezTo>
                      <a:pt x="4109" y="757"/>
                      <a:pt x="3937" y="792"/>
                      <a:pt x="3808" y="955"/>
                    </a:cubicBezTo>
                    <a:cubicBezTo>
                      <a:pt x="3739" y="1033"/>
                      <a:pt x="3722" y="1127"/>
                      <a:pt x="3739" y="1222"/>
                    </a:cubicBezTo>
                    <a:cubicBezTo>
                      <a:pt x="3765" y="1385"/>
                      <a:pt x="3903" y="1565"/>
                      <a:pt x="3980" y="1729"/>
                    </a:cubicBezTo>
                    <a:cubicBezTo>
                      <a:pt x="4023" y="1823"/>
                      <a:pt x="4049" y="1918"/>
                      <a:pt x="3971" y="1987"/>
                    </a:cubicBezTo>
                    <a:cubicBezTo>
                      <a:pt x="3903" y="2073"/>
                      <a:pt x="3825" y="2098"/>
                      <a:pt x="3748" y="2098"/>
                    </a:cubicBezTo>
                    <a:cubicBezTo>
                      <a:pt x="3585" y="2098"/>
                      <a:pt x="3404" y="1952"/>
                      <a:pt x="3224" y="1832"/>
                    </a:cubicBezTo>
                    <a:cubicBezTo>
                      <a:pt x="3009" y="1703"/>
                      <a:pt x="2794" y="1608"/>
                      <a:pt x="2562" y="1712"/>
                    </a:cubicBezTo>
                    <a:cubicBezTo>
                      <a:pt x="2390" y="1789"/>
                      <a:pt x="2321" y="1901"/>
                      <a:pt x="2312" y="2004"/>
                    </a:cubicBezTo>
                    <a:cubicBezTo>
                      <a:pt x="2287" y="2133"/>
                      <a:pt x="2355" y="2288"/>
                      <a:pt x="2407" y="2425"/>
                    </a:cubicBezTo>
                    <a:cubicBezTo>
                      <a:pt x="2459" y="2537"/>
                      <a:pt x="2502" y="2640"/>
                      <a:pt x="2424" y="2717"/>
                    </a:cubicBezTo>
                    <a:cubicBezTo>
                      <a:pt x="2347" y="2786"/>
                      <a:pt x="2261" y="2812"/>
                      <a:pt x="2175" y="2821"/>
                    </a:cubicBezTo>
                    <a:cubicBezTo>
                      <a:pt x="1926" y="2838"/>
                      <a:pt x="1633" y="2709"/>
                      <a:pt x="1393" y="2786"/>
                    </a:cubicBezTo>
                    <a:cubicBezTo>
                      <a:pt x="1307" y="2821"/>
                      <a:pt x="1264" y="2889"/>
                      <a:pt x="1229" y="2984"/>
                    </a:cubicBezTo>
                    <a:cubicBezTo>
                      <a:pt x="1203" y="3070"/>
                      <a:pt x="1195" y="3173"/>
                      <a:pt x="1143" y="3250"/>
                    </a:cubicBezTo>
                    <a:cubicBezTo>
                      <a:pt x="1109" y="3285"/>
                      <a:pt x="1066" y="3319"/>
                      <a:pt x="1006" y="3328"/>
                    </a:cubicBezTo>
                    <a:cubicBezTo>
                      <a:pt x="851" y="3362"/>
                      <a:pt x="714" y="3319"/>
                      <a:pt x="567" y="3293"/>
                    </a:cubicBezTo>
                    <a:cubicBezTo>
                      <a:pt x="456" y="3276"/>
                      <a:pt x="352" y="3259"/>
                      <a:pt x="241" y="3259"/>
                    </a:cubicBezTo>
                    <a:cubicBezTo>
                      <a:pt x="181" y="3259"/>
                      <a:pt x="103" y="3259"/>
                      <a:pt x="34" y="3276"/>
                    </a:cubicBezTo>
                    <a:cubicBezTo>
                      <a:pt x="17" y="3276"/>
                      <a:pt x="0" y="3293"/>
                      <a:pt x="0" y="3319"/>
                    </a:cubicBezTo>
                    <a:cubicBezTo>
                      <a:pt x="9" y="3345"/>
                      <a:pt x="26" y="3362"/>
                      <a:pt x="52" y="3353"/>
                    </a:cubicBezTo>
                    <a:cubicBezTo>
                      <a:pt x="206" y="3336"/>
                      <a:pt x="352" y="3388"/>
                      <a:pt x="499" y="3422"/>
                    </a:cubicBezTo>
                    <a:cubicBezTo>
                      <a:pt x="602" y="3448"/>
                      <a:pt x="705" y="3465"/>
                      <a:pt x="817" y="3474"/>
                    </a:cubicBezTo>
                    <a:cubicBezTo>
                      <a:pt x="885" y="3482"/>
                      <a:pt x="963" y="3474"/>
                      <a:pt x="1032" y="3465"/>
                    </a:cubicBezTo>
                    <a:cubicBezTo>
                      <a:pt x="1135" y="3448"/>
                      <a:pt x="1203" y="3396"/>
                      <a:pt x="1246" y="3328"/>
                    </a:cubicBezTo>
                    <a:cubicBezTo>
                      <a:pt x="1298" y="3259"/>
                      <a:pt x="1324" y="3156"/>
                      <a:pt x="1350" y="3078"/>
                    </a:cubicBezTo>
                    <a:cubicBezTo>
                      <a:pt x="1367" y="3010"/>
                      <a:pt x="1375" y="2949"/>
                      <a:pt x="1436" y="2924"/>
                    </a:cubicBezTo>
                    <a:cubicBezTo>
                      <a:pt x="1668" y="2846"/>
                      <a:pt x="1943" y="2975"/>
                      <a:pt x="2183" y="2958"/>
                    </a:cubicBezTo>
                    <a:cubicBezTo>
                      <a:pt x="2304" y="2949"/>
                      <a:pt x="2424" y="2915"/>
                      <a:pt x="2519" y="2812"/>
                    </a:cubicBezTo>
                    <a:cubicBezTo>
                      <a:pt x="2613" y="2717"/>
                      <a:pt x="2613" y="2588"/>
                      <a:pt x="2562" y="2451"/>
                    </a:cubicBezTo>
                    <a:cubicBezTo>
                      <a:pt x="2519" y="2305"/>
                      <a:pt x="2424" y="2159"/>
                      <a:pt x="2441" y="2021"/>
                    </a:cubicBezTo>
                    <a:cubicBezTo>
                      <a:pt x="2459" y="1952"/>
                      <a:pt x="2502" y="1892"/>
                      <a:pt x="2622" y="1832"/>
                    </a:cubicBezTo>
                    <a:cubicBezTo>
                      <a:pt x="2802" y="1755"/>
                      <a:pt x="2974" y="1841"/>
                      <a:pt x="3146" y="1952"/>
                    </a:cubicBezTo>
                    <a:cubicBezTo>
                      <a:pt x="3353" y="2073"/>
                      <a:pt x="3550" y="2227"/>
                      <a:pt x="3748" y="2227"/>
                    </a:cubicBezTo>
                    <a:cubicBezTo>
                      <a:pt x="3860" y="2227"/>
                      <a:pt x="3963" y="2184"/>
                      <a:pt x="4075" y="2073"/>
                    </a:cubicBezTo>
                    <a:cubicBezTo>
                      <a:pt x="4152" y="1987"/>
                      <a:pt x="4169" y="1901"/>
                      <a:pt x="4152" y="1798"/>
                    </a:cubicBezTo>
                    <a:cubicBezTo>
                      <a:pt x="4135" y="1669"/>
                      <a:pt x="4032" y="1514"/>
                      <a:pt x="3954" y="1376"/>
                    </a:cubicBezTo>
                    <a:cubicBezTo>
                      <a:pt x="3886" y="1256"/>
                      <a:pt x="3834" y="1127"/>
                      <a:pt x="3920" y="1033"/>
                    </a:cubicBezTo>
                    <a:cubicBezTo>
                      <a:pt x="4014" y="921"/>
                      <a:pt x="4126" y="904"/>
                      <a:pt x="4255" y="929"/>
                    </a:cubicBezTo>
                    <a:cubicBezTo>
                      <a:pt x="4590" y="998"/>
                      <a:pt x="4986" y="1316"/>
                      <a:pt x="5278" y="1256"/>
                    </a:cubicBezTo>
                    <a:cubicBezTo>
                      <a:pt x="5407" y="1222"/>
                      <a:pt x="5476" y="1127"/>
                      <a:pt x="5502" y="964"/>
                    </a:cubicBezTo>
                    <a:cubicBezTo>
                      <a:pt x="5536" y="766"/>
                      <a:pt x="5484" y="465"/>
                      <a:pt x="5579" y="302"/>
                    </a:cubicBezTo>
                    <a:cubicBezTo>
                      <a:pt x="5648" y="190"/>
                      <a:pt x="5794" y="164"/>
                      <a:pt x="6112" y="293"/>
                    </a:cubicBezTo>
                    <a:cubicBezTo>
                      <a:pt x="6163" y="310"/>
                      <a:pt x="6215" y="336"/>
                      <a:pt x="6267" y="371"/>
                    </a:cubicBezTo>
                    <a:cubicBezTo>
                      <a:pt x="6353" y="422"/>
                      <a:pt x="6413" y="491"/>
                      <a:pt x="6499" y="551"/>
                    </a:cubicBezTo>
                    <a:cubicBezTo>
                      <a:pt x="6533" y="577"/>
                      <a:pt x="6576" y="594"/>
                      <a:pt x="6619" y="620"/>
                    </a:cubicBezTo>
                    <a:cubicBezTo>
                      <a:pt x="6619" y="628"/>
                      <a:pt x="6628" y="628"/>
                      <a:pt x="6636" y="620"/>
                    </a:cubicBezTo>
                    <a:cubicBezTo>
                      <a:pt x="6653" y="611"/>
                      <a:pt x="6653" y="603"/>
                      <a:pt x="66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1227150" y="3052950"/>
                <a:ext cx="150025" cy="53100"/>
              </a:xfrm>
              <a:custGeom>
                <a:avLst/>
                <a:gdLst/>
                <a:ahLst/>
                <a:cxnLst/>
                <a:rect l="l" t="t" r="r" b="b"/>
                <a:pathLst>
                  <a:path w="6001" h="2124" extrusionOk="0">
                    <a:moveTo>
                      <a:pt x="17" y="1874"/>
                    </a:moveTo>
                    <a:cubicBezTo>
                      <a:pt x="26" y="1900"/>
                      <a:pt x="17" y="1900"/>
                      <a:pt x="26" y="1909"/>
                    </a:cubicBezTo>
                    <a:cubicBezTo>
                      <a:pt x="35" y="1917"/>
                      <a:pt x="43" y="1926"/>
                      <a:pt x="52" y="1926"/>
                    </a:cubicBezTo>
                    <a:cubicBezTo>
                      <a:pt x="129" y="1978"/>
                      <a:pt x="198" y="2012"/>
                      <a:pt x="284" y="2055"/>
                    </a:cubicBezTo>
                    <a:cubicBezTo>
                      <a:pt x="430" y="2124"/>
                      <a:pt x="507" y="2064"/>
                      <a:pt x="542" y="1978"/>
                    </a:cubicBezTo>
                    <a:cubicBezTo>
                      <a:pt x="585" y="1874"/>
                      <a:pt x="542" y="1659"/>
                      <a:pt x="524" y="1470"/>
                    </a:cubicBezTo>
                    <a:cubicBezTo>
                      <a:pt x="524" y="1376"/>
                      <a:pt x="516" y="1273"/>
                      <a:pt x="585" y="1247"/>
                    </a:cubicBezTo>
                    <a:cubicBezTo>
                      <a:pt x="817" y="1135"/>
                      <a:pt x="1290" y="1393"/>
                      <a:pt x="1513" y="1402"/>
                    </a:cubicBezTo>
                    <a:cubicBezTo>
                      <a:pt x="1573" y="1410"/>
                      <a:pt x="1633" y="1402"/>
                      <a:pt x="1659" y="1367"/>
                    </a:cubicBezTo>
                    <a:cubicBezTo>
                      <a:pt x="1762" y="1264"/>
                      <a:pt x="1762" y="1135"/>
                      <a:pt x="1745" y="1015"/>
                    </a:cubicBezTo>
                    <a:cubicBezTo>
                      <a:pt x="1728" y="912"/>
                      <a:pt x="1694" y="808"/>
                      <a:pt x="1737" y="731"/>
                    </a:cubicBezTo>
                    <a:cubicBezTo>
                      <a:pt x="1762" y="680"/>
                      <a:pt x="1814" y="637"/>
                      <a:pt x="1926" y="611"/>
                    </a:cubicBezTo>
                    <a:cubicBezTo>
                      <a:pt x="2115" y="568"/>
                      <a:pt x="2278" y="662"/>
                      <a:pt x="2441" y="740"/>
                    </a:cubicBezTo>
                    <a:cubicBezTo>
                      <a:pt x="2562" y="808"/>
                      <a:pt x="2682" y="869"/>
                      <a:pt x="2802" y="903"/>
                    </a:cubicBezTo>
                    <a:cubicBezTo>
                      <a:pt x="2888" y="920"/>
                      <a:pt x="2983" y="929"/>
                      <a:pt x="3078" y="912"/>
                    </a:cubicBezTo>
                    <a:cubicBezTo>
                      <a:pt x="3146" y="903"/>
                      <a:pt x="3189" y="877"/>
                      <a:pt x="3232" y="834"/>
                    </a:cubicBezTo>
                    <a:cubicBezTo>
                      <a:pt x="3301" y="765"/>
                      <a:pt x="3335" y="662"/>
                      <a:pt x="3378" y="568"/>
                    </a:cubicBezTo>
                    <a:cubicBezTo>
                      <a:pt x="3413" y="490"/>
                      <a:pt x="3439" y="413"/>
                      <a:pt x="3516" y="396"/>
                    </a:cubicBezTo>
                    <a:cubicBezTo>
                      <a:pt x="3628" y="353"/>
                      <a:pt x="3731" y="370"/>
                      <a:pt x="3834" y="404"/>
                    </a:cubicBezTo>
                    <a:cubicBezTo>
                      <a:pt x="4101" y="508"/>
                      <a:pt x="4350" y="748"/>
                      <a:pt x="4625" y="783"/>
                    </a:cubicBezTo>
                    <a:cubicBezTo>
                      <a:pt x="4728" y="791"/>
                      <a:pt x="4788" y="757"/>
                      <a:pt x="4823" y="705"/>
                    </a:cubicBezTo>
                    <a:cubicBezTo>
                      <a:pt x="4883" y="628"/>
                      <a:pt x="4891" y="490"/>
                      <a:pt x="4909" y="370"/>
                    </a:cubicBezTo>
                    <a:cubicBezTo>
                      <a:pt x="4926" y="276"/>
                      <a:pt x="4934" y="190"/>
                      <a:pt x="5020" y="164"/>
                    </a:cubicBezTo>
                    <a:cubicBezTo>
                      <a:pt x="5123" y="129"/>
                      <a:pt x="5209" y="147"/>
                      <a:pt x="5287" y="172"/>
                    </a:cubicBezTo>
                    <a:cubicBezTo>
                      <a:pt x="5390" y="215"/>
                      <a:pt x="5484" y="276"/>
                      <a:pt x="5588" y="336"/>
                    </a:cubicBezTo>
                    <a:cubicBezTo>
                      <a:pt x="5699" y="404"/>
                      <a:pt x="5811" y="456"/>
                      <a:pt x="5940" y="473"/>
                    </a:cubicBezTo>
                    <a:cubicBezTo>
                      <a:pt x="5966" y="482"/>
                      <a:pt x="5992" y="456"/>
                      <a:pt x="6000" y="430"/>
                    </a:cubicBezTo>
                    <a:cubicBezTo>
                      <a:pt x="6000" y="404"/>
                      <a:pt x="5983" y="387"/>
                      <a:pt x="5957" y="379"/>
                    </a:cubicBezTo>
                    <a:cubicBezTo>
                      <a:pt x="5846" y="353"/>
                      <a:pt x="5751" y="284"/>
                      <a:pt x="5656" y="224"/>
                    </a:cubicBezTo>
                    <a:cubicBezTo>
                      <a:pt x="5553" y="147"/>
                      <a:pt x="5442" y="78"/>
                      <a:pt x="5330" y="43"/>
                    </a:cubicBezTo>
                    <a:cubicBezTo>
                      <a:pt x="5227" y="9"/>
                      <a:pt x="5115" y="0"/>
                      <a:pt x="4986" y="35"/>
                    </a:cubicBezTo>
                    <a:cubicBezTo>
                      <a:pt x="4909" y="61"/>
                      <a:pt x="4857" y="104"/>
                      <a:pt x="4831" y="172"/>
                    </a:cubicBezTo>
                    <a:cubicBezTo>
                      <a:pt x="4780" y="284"/>
                      <a:pt x="4780" y="447"/>
                      <a:pt x="4754" y="568"/>
                    </a:cubicBezTo>
                    <a:cubicBezTo>
                      <a:pt x="4737" y="619"/>
                      <a:pt x="4711" y="671"/>
                      <a:pt x="4633" y="662"/>
                    </a:cubicBezTo>
                    <a:cubicBezTo>
                      <a:pt x="4367" y="645"/>
                      <a:pt x="4126" y="404"/>
                      <a:pt x="3877" y="301"/>
                    </a:cubicBezTo>
                    <a:cubicBezTo>
                      <a:pt x="3748" y="250"/>
                      <a:pt x="3611" y="241"/>
                      <a:pt x="3473" y="284"/>
                    </a:cubicBezTo>
                    <a:cubicBezTo>
                      <a:pt x="3387" y="318"/>
                      <a:pt x="3327" y="387"/>
                      <a:pt x="3284" y="473"/>
                    </a:cubicBezTo>
                    <a:cubicBezTo>
                      <a:pt x="3232" y="568"/>
                      <a:pt x="3207" y="680"/>
                      <a:pt x="3138" y="748"/>
                    </a:cubicBezTo>
                    <a:cubicBezTo>
                      <a:pt x="3112" y="774"/>
                      <a:pt x="3086" y="791"/>
                      <a:pt x="3052" y="791"/>
                    </a:cubicBezTo>
                    <a:cubicBezTo>
                      <a:pt x="2871" y="817"/>
                      <a:pt x="2708" y="723"/>
                      <a:pt x="2545" y="637"/>
                    </a:cubicBezTo>
                    <a:cubicBezTo>
                      <a:pt x="2416" y="576"/>
                      <a:pt x="2287" y="525"/>
                      <a:pt x="2166" y="499"/>
                    </a:cubicBezTo>
                    <a:cubicBezTo>
                      <a:pt x="2080" y="482"/>
                      <a:pt x="1986" y="482"/>
                      <a:pt x="1900" y="508"/>
                    </a:cubicBezTo>
                    <a:cubicBezTo>
                      <a:pt x="1745" y="542"/>
                      <a:pt x="1668" y="602"/>
                      <a:pt x="1633" y="680"/>
                    </a:cubicBezTo>
                    <a:cubicBezTo>
                      <a:pt x="1590" y="757"/>
                      <a:pt x="1599" y="869"/>
                      <a:pt x="1616" y="963"/>
                    </a:cubicBezTo>
                    <a:cubicBezTo>
                      <a:pt x="1633" y="1066"/>
                      <a:pt x="1659" y="1187"/>
                      <a:pt x="1573" y="1273"/>
                    </a:cubicBezTo>
                    <a:cubicBezTo>
                      <a:pt x="1539" y="1307"/>
                      <a:pt x="1461" y="1273"/>
                      <a:pt x="1376" y="1247"/>
                    </a:cubicBezTo>
                    <a:cubicBezTo>
                      <a:pt x="1195" y="1204"/>
                      <a:pt x="963" y="1109"/>
                      <a:pt x="765" y="1092"/>
                    </a:cubicBezTo>
                    <a:cubicBezTo>
                      <a:pt x="671" y="1084"/>
                      <a:pt x="585" y="1092"/>
                      <a:pt x="516" y="1127"/>
                    </a:cubicBezTo>
                    <a:cubicBezTo>
                      <a:pt x="430" y="1170"/>
                      <a:pt x="387" y="1264"/>
                      <a:pt x="378" y="1402"/>
                    </a:cubicBezTo>
                    <a:cubicBezTo>
                      <a:pt x="370" y="1574"/>
                      <a:pt x="439" y="1823"/>
                      <a:pt x="404" y="1935"/>
                    </a:cubicBezTo>
                    <a:cubicBezTo>
                      <a:pt x="387" y="1969"/>
                      <a:pt x="370" y="1960"/>
                      <a:pt x="318" y="1943"/>
                    </a:cubicBezTo>
                    <a:cubicBezTo>
                      <a:pt x="224" y="1909"/>
                      <a:pt x="155" y="1849"/>
                      <a:pt x="60" y="1840"/>
                    </a:cubicBezTo>
                    <a:cubicBezTo>
                      <a:pt x="43" y="1840"/>
                      <a:pt x="43" y="1849"/>
                      <a:pt x="17" y="1857"/>
                    </a:cubicBezTo>
                    <a:lnTo>
                      <a:pt x="0" y="1857"/>
                    </a:lnTo>
                    <a:cubicBezTo>
                      <a:pt x="9" y="1866"/>
                      <a:pt x="9" y="1874"/>
                      <a:pt x="17" y="18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1277000" y="3079800"/>
                <a:ext cx="147225" cy="54825"/>
              </a:xfrm>
              <a:custGeom>
                <a:avLst/>
                <a:gdLst/>
                <a:ahLst/>
                <a:cxnLst/>
                <a:rect l="l" t="t" r="r" b="b"/>
                <a:pathLst>
                  <a:path w="5889" h="2193" extrusionOk="0">
                    <a:moveTo>
                      <a:pt x="9" y="2081"/>
                    </a:moveTo>
                    <a:cubicBezTo>
                      <a:pt x="18" y="2090"/>
                      <a:pt x="9" y="2090"/>
                      <a:pt x="18" y="2098"/>
                    </a:cubicBezTo>
                    <a:cubicBezTo>
                      <a:pt x="26" y="2107"/>
                      <a:pt x="35" y="2107"/>
                      <a:pt x="43" y="2107"/>
                    </a:cubicBezTo>
                    <a:cubicBezTo>
                      <a:pt x="241" y="2193"/>
                      <a:pt x="361" y="2167"/>
                      <a:pt x="439" y="2116"/>
                    </a:cubicBezTo>
                    <a:cubicBezTo>
                      <a:pt x="525" y="2064"/>
                      <a:pt x="576" y="1969"/>
                      <a:pt x="628" y="1858"/>
                    </a:cubicBezTo>
                    <a:cubicBezTo>
                      <a:pt x="697" y="1712"/>
                      <a:pt x="774" y="1522"/>
                      <a:pt x="1041" y="1462"/>
                    </a:cubicBezTo>
                    <a:cubicBezTo>
                      <a:pt x="1376" y="1376"/>
                      <a:pt x="1702" y="1617"/>
                      <a:pt x="2029" y="1626"/>
                    </a:cubicBezTo>
                    <a:cubicBezTo>
                      <a:pt x="2124" y="1626"/>
                      <a:pt x="2218" y="1608"/>
                      <a:pt x="2313" y="1574"/>
                    </a:cubicBezTo>
                    <a:cubicBezTo>
                      <a:pt x="2442" y="1514"/>
                      <a:pt x="2502" y="1445"/>
                      <a:pt x="2528" y="1359"/>
                    </a:cubicBezTo>
                    <a:cubicBezTo>
                      <a:pt x="2562" y="1282"/>
                      <a:pt x="2554" y="1196"/>
                      <a:pt x="2545" y="1110"/>
                    </a:cubicBezTo>
                    <a:cubicBezTo>
                      <a:pt x="2545" y="1007"/>
                      <a:pt x="2536" y="904"/>
                      <a:pt x="2639" y="835"/>
                    </a:cubicBezTo>
                    <a:cubicBezTo>
                      <a:pt x="2751" y="757"/>
                      <a:pt x="2863" y="749"/>
                      <a:pt x="2966" y="757"/>
                    </a:cubicBezTo>
                    <a:cubicBezTo>
                      <a:pt x="3267" y="800"/>
                      <a:pt x="3551" y="1050"/>
                      <a:pt x="3834" y="955"/>
                    </a:cubicBezTo>
                    <a:cubicBezTo>
                      <a:pt x="3903" y="929"/>
                      <a:pt x="3946" y="895"/>
                      <a:pt x="3980" y="852"/>
                    </a:cubicBezTo>
                    <a:cubicBezTo>
                      <a:pt x="4041" y="766"/>
                      <a:pt x="4049" y="654"/>
                      <a:pt x="4058" y="543"/>
                    </a:cubicBezTo>
                    <a:cubicBezTo>
                      <a:pt x="4075" y="465"/>
                      <a:pt x="4084" y="388"/>
                      <a:pt x="4161" y="336"/>
                    </a:cubicBezTo>
                    <a:cubicBezTo>
                      <a:pt x="4238" y="285"/>
                      <a:pt x="4324" y="285"/>
                      <a:pt x="4410" y="293"/>
                    </a:cubicBezTo>
                    <a:cubicBezTo>
                      <a:pt x="4642" y="328"/>
                      <a:pt x="4883" y="465"/>
                      <a:pt x="5107" y="439"/>
                    </a:cubicBezTo>
                    <a:cubicBezTo>
                      <a:pt x="5236" y="414"/>
                      <a:pt x="5296" y="353"/>
                      <a:pt x="5356" y="276"/>
                    </a:cubicBezTo>
                    <a:cubicBezTo>
                      <a:pt x="5399" y="224"/>
                      <a:pt x="5433" y="156"/>
                      <a:pt x="5519" y="121"/>
                    </a:cubicBezTo>
                    <a:cubicBezTo>
                      <a:pt x="5597" y="87"/>
                      <a:pt x="5691" y="78"/>
                      <a:pt x="5846" y="96"/>
                    </a:cubicBezTo>
                    <a:cubicBezTo>
                      <a:pt x="5863" y="96"/>
                      <a:pt x="5880" y="87"/>
                      <a:pt x="5880" y="70"/>
                    </a:cubicBezTo>
                    <a:cubicBezTo>
                      <a:pt x="5889" y="53"/>
                      <a:pt x="5872" y="35"/>
                      <a:pt x="5854" y="35"/>
                    </a:cubicBezTo>
                    <a:cubicBezTo>
                      <a:pt x="5683" y="1"/>
                      <a:pt x="5579" y="10"/>
                      <a:pt x="5493" y="35"/>
                    </a:cubicBezTo>
                    <a:cubicBezTo>
                      <a:pt x="5382" y="70"/>
                      <a:pt x="5330" y="147"/>
                      <a:pt x="5270" y="207"/>
                    </a:cubicBezTo>
                    <a:cubicBezTo>
                      <a:pt x="5227" y="259"/>
                      <a:pt x="5184" y="302"/>
                      <a:pt x="5089" y="310"/>
                    </a:cubicBezTo>
                    <a:cubicBezTo>
                      <a:pt x="4883" y="345"/>
                      <a:pt x="4651" y="199"/>
                      <a:pt x="4436" y="173"/>
                    </a:cubicBezTo>
                    <a:cubicBezTo>
                      <a:pt x="4324" y="156"/>
                      <a:pt x="4213" y="173"/>
                      <a:pt x="4109" y="233"/>
                    </a:cubicBezTo>
                    <a:cubicBezTo>
                      <a:pt x="4023" y="285"/>
                      <a:pt x="3980" y="371"/>
                      <a:pt x="3963" y="465"/>
                    </a:cubicBezTo>
                    <a:cubicBezTo>
                      <a:pt x="3937" y="568"/>
                      <a:pt x="3946" y="697"/>
                      <a:pt x="3895" y="775"/>
                    </a:cubicBezTo>
                    <a:cubicBezTo>
                      <a:pt x="3869" y="809"/>
                      <a:pt x="3843" y="826"/>
                      <a:pt x="3800" y="843"/>
                    </a:cubicBezTo>
                    <a:cubicBezTo>
                      <a:pt x="3542" y="929"/>
                      <a:pt x="3276" y="697"/>
                      <a:pt x="2992" y="654"/>
                    </a:cubicBezTo>
                    <a:cubicBezTo>
                      <a:pt x="2863" y="637"/>
                      <a:pt x="2734" y="654"/>
                      <a:pt x="2596" y="749"/>
                    </a:cubicBezTo>
                    <a:cubicBezTo>
                      <a:pt x="2373" y="878"/>
                      <a:pt x="2476" y="1118"/>
                      <a:pt x="2407" y="1308"/>
                    </a:cubicBezTo>
                    <a:cubicBezTo>
                      <a:pt x="2382" y="1359"/>
                      <a:pt x="2347" y="1402"/>
                      <a:pt x="2270" y="1437"/>
                    </a:cubicBezTo>
                    <a:cubicBezTo>
                      <a:pt x="2192" y="1471"/>
                      <a:pt x="2124" y="1479"/>
                      <a:pt x="2046" y="1479"/>
                    </a:cubicBezTo>
                    <a:cubicBezTo>
                      <a:pt x="1711" y="1471"/>
                      <a:pt x="1367" y="1230"/>
                      <a:pt x="1023" y="1316"/>
                    </a:cubicBezTo>
                    <a:cubicBezTo>
                      <a:pt x="697" y="1394"/>
                      <a:pt x="594" y="1608"/>
                      <a:pt x="516" y="1798"/>
                    </a:cubicBezTo>
                    <a:cubicBezTo>
                      <a:pt x="482" y="1884"/>
                      <a:pt x="456" y="1961"/>
                      <a:pt x="396" y="2012"/>
                    </a:cubicBezTo>
                    <a:cubicBezTo>
                      <a:pt x="327" y="2064"/>
                      <a:pt x="241" y="2073"/>
                      <a:pt x="78" y="2021"/>
                    </a:cubicBezTo>
                    <a:cubicBezTo>
                      <a:pt x="69" y="2021"/>
                      <a:pt x="61" y="2012"/>
                      <a:pt x="52" y="2012"/>
                    </a:cubicBezTo>
                    <a:cubicBezTo>
                      <a:pt x="35" y="2012"/>
                      <a:pt x="43" y="2021"/>
                      <a:pt x="35" y="2030"/>
                    </a:cubicBezTo>
                    <a:cubicBezTo>
                      <a:pt x="26" y="2030"/>
                      <a:pt x="18" y="2030"/>
                      <a:pt x="18" y="2038"/>
                    </a:cubicBezTo>
                    <a:cubicBezTo>
                      <a:pt x="0" y="2073"/>
                      <a:pt x="9" y="2081"/>
                      <a:pt x="9" y="20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1334600" y="3113975"/>
                <a:ext cx="144650" cy="56975"/>
              </a:xfrm>
              <a:custGeom>
                <a:avLst/>
                <a:gdLst/>
                <a:ahLst/>
                <a:cxnLst/>
                <a:rect l="l" t="t" r="r" b="b"/>
                <a:pathLst>
                  <a:path w="5786" h="2279" extrusionOk="0">
                    <a:moveTo>
                      <a:pt x="9" y="1935"/>
                    </a:moveTo>
                    <a:cubicBezTo>
                      <a:pt x="43" y="1969"/>
                      <a:pt x="69" y="2012"/>
                      <a:pt x="121" y="2038"/>
                    </a:cubicBezTo>
                    <a:cubicBezTo>
                      <a:pt x="267" y="2158"/>
                      <a:pt x="507" y="2262"/>
                      <a:pt x="679" y="2270"/>
                    </a:cubicBezTo>
                    <a:cubicBezTo>
                      <a:pt x="868" y="2279"/>
                      <a:pt x="1023" y="2184"/>
                      <a:pt x="1040" y="1901"/>
                    </a:cubicBezTo>
                    <a:cubicBezTo>
                      <a:pt x="1040" y="1772"/>
                      <a:pt x="989" y="1634"/>
                      <a:pt x="972" y="1505"/>
                    </a:cubicBezTo>
                    <a:cubicBezTo>
                      <a:pt x="972" y="1479"/>
                      <a:pt x="972" y="1445"/>
                      <a:pt x="980" y="1419"/>
                    </a:cubicBezTo>
                    <a:cubicBezTo>
                      <a:pt x="980" y="1376"/>
                      <a:pt x="1015" y="1359"/>
                      <a:pt x="1058" y="1342"/>
                    </a:cubicBezTo>
                    <a:cubicBezTo>
                      <a:pt x="1109" y="1316"/>
                      <a:pt x="1169" y="1299"/>
                      <a:pt x="1204" y="1290"/>
                    </a:cubicBezTo>
                    <a:cubicBezTo>
                      <a:pt x="1565" y="1230"/>
                      <a:pt x="1960" y="1471"/>
                      <a:pt x="2321" y="1496"/>
                    </a:cubicBezTo>
                    <a:cubicBezTo>
                      <a:pt x="2424" y="1496"/>
                      <a:pt x="2528" y="1488"/>
                      <a:pt x="2631" y="1454"/>
                    </a:cubicBezTo>
                    <a:cubicBezTo>
                      <a:pt x="2751" y="1402"/>
                      <a:pt x="2803" y="1307"/>
                      <a:pt x="2820" y="1196"/>
                    </a:cubicBezTo>
                    <a:cubicBezTo>
                      <a:pt x="2846" y="1067"/>
                      <a:pt x="2828" y="903"/>
                      <a:pt x="2863" y="783"/>
                    </a:cubicBezTo>
                    <a:cubicBezTo>
                      <a:pt x="2889" y="714"/>
                      <a:pt x="2940" y="663"/>
                      <a:pt x="3043" y="654"/>
                    </a:cubicBezTo>
                    <a:cubicBezTo>
                      <a:pt x="3361" y="611"/>
                      <a:pt x="3679" y="955"/>
                      <a:pt x="3980" y="1007"/>
                    </a:cubicBezTo>
                    <a:cubicBezTo>
                      <a:pt x="4083" y="1032"/>
                      <a:pt x="4178" y="1032"/>
                      <a:pt x="4273" y="981"/>
                    </a:cubicBezTo>
                    <a:cubicBezTo>
                      <a:pt x="4358" y="946"/>
                      <a:pt x="4410" y="886"/>
                      <a:pt x="4427" y="826"/>
                    </a:cubicBezTo>
                    <a:cubicBezTo>
                      <a:pt x="4470" y="714"/>
                      <a:pt x="4436" y="568"/>
                      <a:pt x="4419" y="422"/>
                    </a:cubicBezTo>
                    <a:cubicBezTo>
                      <a:pt x="4410" y="310"/>
                      <a:pt x="4393" y="207"/>
                      <a:pt x="4487" y="147"/>
                    </a:cubicBezTo>
                    <a:cubicBezTo>
                      <a:pt x="4539" y="112"/>
                      <a:pt x="4634" y="138"/>
                      <a:pt x="4745" y="173"/>
                    </a:cubicBezTo>
                    <a:cubicBezTo>
                      <a:pt x="4960" y="224"/>
                      <a:pt x="5218" y="345"/>
                      <a:pt x="5459" y="370"/>
                    </a:cubicBezTo>
                    <a:cubicBezTo>
                      <a:pt x="5562" y="379"/>
                      <a:pt x="5657" y="362"/>
                      <a:pt x="5742" y="336"/>
                    </a:cubicBezTo>
                    <a:cubicBezTo>
                      <a:pt x="5768" y="327"/>
                      <a:pt x="5785" y="310"/>
                      <a:pt x="5777" y="284"/>
                    </a:cubicBezTo>
                    <a:cubicBezTo>
                      <a:pt x="5768" y="259"/>
                      <a:pt x="5742" y="241"/>
                      <a:pt x="5725" y="250"/>
                    </a:cubicBezTo>
                    <a:cubicBezTo>
                      <a:pt x="5665" y="259"/>
                      <a:pt x="5605" y="241"/>
                      <a:pt x="5528" y="233"/>
                    </a:cubicBezTo>
                    <a:cubicBezTo>
                      <a:pt x="5270" y="190"/>
                      <a:pt x="4952" y="70"/>
                      <a:pt x="4728" y="27"/>
                    </a:cubicBezTo>
                    <a:cubicBezTo>
                      <a:pt x="4591" y="1"/>
                      <a:pt x="4487" y="1"/>
                      <a:pt x="4419" y="44"/>
                    </a:cubicBezTo>
                    <a:cubicBezTo>
                      <a:pt x="4341" y="87"/>
                      <a:pt x="4307" y="155"/>
                      <a:pt x="4290" y="233"/>
                    </a:cubicBezTo>
                    <a:cubicBezTo>
                      <a:pt x="4273" y="345"/>
                      <a:pt x="4307" y="491"/>
                      <a:pt x="4316" y="620"/>
                    </a:cubicBezTo>
                    <a:cubicBezTo>
                      <a:pt x="4333" y="723"/>
                      <a:pt x="4333" y="817"/>
                      <a:pt x="4212" y="869"/>
                    </a:cubicBezTo>
                    <a:cubicBezTo>
                      <a:pt x="4144" y="903"/>
                      <a:pt x="4075" y="903"/>
                      <a:pt x="3997" y="886"/>
                    </a:cubicBezTo>
                    <a:cubicBezTo>
                      <a:pt x="3679" y="817"/>
                      <a:pt x="3353" y="491"/>
                      <a:pt x="3017" y="534"/>
                    </a:cubicBezTo>
                    <a:cubicBezTo>
                      <a:pt x="2914" y="542"/>
                      <a:pt x="2854" y="585"/>
                      <a:pt x="2811" y="637"/>
                    </a:cubicBezTo>
                    <a:cubicBezTo>
                      <a:pt x="2725" y="731"/>
                      <a:pt x="2725" y="903"/>
                      <a:pt x="2717" y="1049"/>
                    </a:cubicBezTo>
                    <a:cubicBezTo>
                      <a:pt x="2708" y="1170"/>
                      <a:pt x="2691" y="1290"/>
                      <a:pt x="2570" y="1325"/>
                    </a:cubicBezTo>
                    <a:cubicBezTo>
                      <a:pt x="2485" y="1359"/>
                      <a:pt x="2407" y="1359"/>
                      <a:pt x="2313" y="1359"/>
                    </a:cubicBezTo>
                    <a:cubicBezTo>
                      <a:pt x="1952" y="1333"/>
                      <a:pt x="1539" y="1084"/>
                      <a:pt x="1178" y="1153"/>
                    </a:cubicBezTo>
                    <a:cubicBezTo>
                      <a:pt x="1109" y="1170"/>
                      <a:pt x="1023" y="1196"/>
                      <a:pt x="954" y="1230"/>
                    </a:cubicBezTo>
                    <a:cubicBezTo>
                      <a:pt x="894" y="1273"/>
                      <a:pt x="851" y="1325"/>
                      <a:pt x="843" y="1385"/>
                    </a:cubicBezTo>
                    <a:cubicBezTo>
                      <a:pt x="834" y="1428"/>
                      <a:pt x="834" y="1454"/>
                      <a:pt x="834" y="1496"/>
                    </a:cubicBezTo>
                    <a:cubicBezTo>
                      <a:pt x="851" y="1625"/>
                      <a:pt x="903" y="1763"/>
                      <a:pt x="903" y="1883"/>
                    </a:cubicBezTo>
                    <a:cubicBezTo>
                      <a:pt x="894" y="2072"/>
                      <a:pt x="800" y="2141"/>
                      <a:pt x="671" y="2141"/>
                    </a:cubicBezTo>
                    <a:cubicBezTo>
                      <a:pt x="507" y="2141"/>
                      <a:pt x="310" y="2029"/>
                      <a:pt x="146" y="1952"/>
                    </a:cubicBezTo>
                    <a:cubicBezTo>
                      <a:pt x="103" y="1926"/>
                      <a:pt x="52" y="1918"/>
                      <a:pt x="17" y="1892"/>
                    </a:cubicBezTo>
                    <a:cubicBezTo>
                      <a:pt x="9" y="1892"/>
                      <a:pt x="0" y="1892"/>
                      <a:pt x="0" y="1901"/>
                    </a:cubicBezTo>
                    <a:cubicBezTo>
                      <a:pt x="9" y="1926"/>
                      <a:pt x="9" y="1926"/>
                      <a:pt x="9" y="19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1387250" y="3140425"/>
                <a:ext cx="164000" cy="65550"/>
              </a:xfrm>
              <a:custGeom>
                <a:avLst/>
                <a:gdLst/>
                <a:ahLst/>
                <a:cxnLst/>
                <a:rect l="l" t="t" r="r" b="b"/>
                <a:pathLst>
                  <a:path w="6560" h="2622" extrusionOk="0">
                    <a:moveTo>
                      <a:pt x="9" y="2355"/>
                    </a:moveTo>
                    <a:cubicBezTo>
                      <a:pt x="17" y="2364"/>
                      <a:pt x="35" y="2381"/>
                      <a:pt x="43" y="2390"/>
                    </a:cubicBezTo>
                    <a:cubicBezTo>
                      <a:pt x="198" y="2484"/>
                      <a:pt x="344" y="2527"/>
                      <a:pt x="456" y="2553"/>
                    </a:cubicBezTo>
                    <a:cubicBezTo>
                      <a:pt x="705" y="2622"/>
                      <a:pt x="869" y="2613"/>
                      <a:pt x="980" y="2553"/>
                    </a:cubicBezTo>
                    <a:cubicBezTo>
                      <a:pt x="1169" y="2441"/>
                      <a:pt x="1195" y="2201"/>
                      <a:pt x="1212" y="1977"/>
                    </a:cubicBezTo>
                    <a:cubicBezTo>
                      <a:pt x="1230" y="1840"/>
                      <a:pt x="1230" y="1711"/>
                      <a:pt x="1316" y="1676"/>
                    </a:cubicBezTo>
                    <a:cubicBezTo>
                      <a:pt x="1410" y="1633"/>
                      <a:pt x="1496" y="1616"/>
                      <a:pt x="1591" y="1616"/>
                    </a:cubicBezTo>
                    <a:cubicBezTo>
                      <a:pt x="1995" y="1608"/>
                      <a:pt x="2433" y="1848"/>
                      <a:pt x="2828" y="1719"/>
                    </a:cubicBezTo>
                    <a:cubicBezTo>
                      <a:pt x="2923" y="1685"/>
                      <a:pt x="2992" y="1642"/>
                      <a:pt x="3043" y="1582"/>
                    </a:cubicBezTo>
                    <a:cubicBezTo>
                      <a:pt x="3146" y="1461"/>
                      <a:pt x="3164" y="1298"/>
                      <a:pt x="3198" y="1143"/>
                    </a:cubicBezTo>
                    <a:cubicBezTo>
                      <a:pt x="3224" y="1014"/>
                      <a:pt x="3275" y="903"/>
                      <a:pt x="3430" y="843"/>
                    </a:cubicBezTo>
                    <a:cubicBezTo>
                      <a:pt x="3800" y="722"/>
                      <a:pt x="4161" y="1032"/>
                      <a:pt x="4505" y="1057"/>
                    </a:cubicBezTo>
                    <a:cubicBezTo>
                      <a:pt x="4608" y="1075"/>
                      <a:pt x="4711" y="1066"/>
                      <a:pt x="4814" y="1023"/>
                    </a:cubicBezTo>
                    <a:cubicBezTo>
                      <a:pt x="4900" y="980"/>
                      <a:pt x="4952" y="920"/>
                      <a:pt x="4995" y="860"/>
                    </a:cubicBezTo>
                    <a:cubicBezTo>
                      <a:pt x="5046" y="739"/>
                      <a:pt x="5046" y="585"/>
                      <a:pt x="5046" y="438"/>
                    </a:cubicBezTo>
                    <a:cubicBezTo>
                      <a:pt x="5055" y="310"/>
                      <a:pt x="5072" y="198"/>
                      <a:pt x="5201" y="146"/>
                    </a:cubicBezTo>
                    <a:cubicBezTo>
                      <a:pt x="5330" y="95"/>
                      <a:pt x="5459" y="112"/>
                      <a:pt x="5588" y="155"/>
                    </a:cubicBezTo>
                    <a:cubicBezTo>
                      <a:pt x="5829" y="232"/>
                      <a:pt x="6061" y="430"/>
                      <a:pt x="6310" y="473"/>
                    </a:cubicBezTo>
                    <a:cubicBezTo>
                      <a:pt x="6387" y="490"/>
                      <a:pt x="6456" y="481"/>
                      <a:pt x="6525" y="473"/>
                    </a:cubicBezTo>
                    <a:cubicBezTo>
                      <a:pt x="6542" y="473"/>
                      <a:pt x="6559" y="456"/>
                      <a:pt x="6559" y="430"/>
                    </a:cubicBezTo>
                    <a:cubicBezTo>
                      <a:pt x="6559" y="413"/>
                      <a:pt x="6542" y="396"/>
                      <a:pt x="6516" y="396"/>
                    </a:cubicBezTo>
                    <a:cubicBezTo>
                      <a:pt x="6456" y="396"/>
                      <a:pt x="6396" y="370"/>
                      <a:pt x="6336" y="353"/>
                    </a:cubicBezTo>
                    <a:cubicBezTo>
                      <a:pt x="6095" y="284"/>
                      <a:pt x="5854" y="120"/>
                      <a:pt x="5614" y="52"/>
                    </a:cubicBezTo>
                    <a:cubicBezTo>
                      <a:pt x="5467" y="9"/>
                      <a:pt x="5321" y="0"/>
                      <a:pt x="5167" y="60"/>
                    </a:cubicBezTo>
                    <a:cubicBezTo>
                      <a:pt x="5072" y="86"/>
                      <a:pt x="5020" y="138"/>
                      <a:pt x="4986" y="215"/>
                    </a:cubicBezTo>
                    <a:cubicBezTo>
                      <a:pt x="4935" y="327"/>
                      <a:pt x="4943" y="481"/>
                      <a:pt x="4926" y="628"/>
                    </a:cubicBezTo>
                    <a:cubicBezTo>
                      <a:pt x="4917" y="739"/>
                      <a:pt x="4892" y="843"/>
                      <a:pt x="4763" y="894"/>
                    </a:cubicBezTo>
                    <a:cubicBezTo>
                      <a:pt x="4685" y="928"/>
                      <a:pt x="4608" y="946"/>
                      <a:pt x="4522" y="928"/>
                    </a:cubicBezTo>
                    <a:cubicBezTo>
                      <a:pt x="4161" y="894"/>
                      <a:pt x="3783" y="610"/>
                      <a:pt x="3396" y="739"/>
                    </a:cubicBezTo>
                    <a:cubicBezTo>
                      <a:pt x="3301" y="774"/>
                      <a:pt x="3241" y="825"/>
                      <a:pt x="3189" y="877"/>
                    </a:cubicBezTo>
                    <a:cubicBezTo>
                      <a:pt x="3112" y="971"/>
                      <a:pt x="3086" y="1100"/>
                      <a:pt x="3052" y="1229"/>
                    </a:cubicBezTo>
                    <a:cubicBezTo>
                      <a:pt x="3018" y="1375"/>
                      <a:pt x="2966" y="1522"/>
                      <a:pt x="2777" y="1590"/>
                    </a:cubicBezTo>
                    <a:cubicBezTo>
                      <a:pt x="2407" y="1719"/>
                      <a:pt x="1977" y="1479"/>
                      <a:pt x="1582" y="1496"/>
                    </a:cubicBezTo>
                    <a:cubicBezTo>
                      <a:pt x="1470" y="1496"/>
                      <a:pt x="1367" y="1513"/>
                      <a:pt x="1264" y="1565"/>
                    </a:cubicBezTo>
                    <a:cubicBezTo>
                      <a:pt x="1152" y="1625"/>
                      <a:pt x="1118" y="1788"/>
                      <a:pt x="1109" y="1977"/>
                    </a:cubicBezTo>
                    <a:cubicBezTo>
                      <a:pt x="1092" y="2166"/>
                      <a:pt x="1092" y="2373"/>
                      <a:pt x="937" y="2467"/>
                    </a:cubicBezTo>
                    <a:cubicBezTo>
                      <a:pt x="843" y="2519"/>
                      <a:pt x="705" y="2527"/>
                      <a:pt x="490" y="2476"/>
                    </a:cubicBezTo>
                    <a:cubicBezTo>
                      <a:pt x="370" y="2450"/>
                      <a:pt x="241" y="2390"/>
                      <a:pt x="69" y="2347"/>
                    </a:cubicBezTo>
                    <a:cubicBezTo>
                      <a:pt x="52" y="2338"/>
                      <a:pt x="43" y="2347"/>
                      <a:pt x="17" y="2347"/>
                    </a:cubicBezTo>
                    <a:cubicBezTo>
                      <a:pt x="17" y="2347"/>
                      <a:pt x="9" y="2347"/>
                      <a:pt x="0" y="2355"/>
                    </a:cubicBezTo>
                    <a:cubicBezTo>
                      <a:pt x="0" y="2347"/>
                      <a:pt x="0" y="2347"/>
                      <a:pt x="9" y="2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1462450" y="3177375"/>
                <a:ext cx="176700" cy="72875"/>
              </a:xfrm>
              <a:custGeom>
                <a:avLst/>
                <a:gdLst/>
                <a:ahLst/>
                <a:cxnLst/>
                <a:rect l="l" t="t" r="r" b="b"/>
                <a:pathLst>
                  <a:path w="7068" h="2915" extrusionOk="0">
                    <a:moveTo>
                      <a:pt x="10" y="2579"/>
                    </a:moveTo>
                    <a:cubicBezTo>
                      <a:pt x="113" y="2657"/>
                      <a:pt x="233" y="2726"/>
                      <a:pt x="353" y="2769"/>
                    </a:cubicBezTo>
                    <a:cubicBezTo>
                      <a:pt x="474" y="2812"/>
                      <a:pt x="603" y="2863"/>
                      <a:pt x="732" y="2880"/>
                    </a:cubicBezTo>
                    <a:cubicBezTo>
                      <a:pt x="981" y="2915"/>
                      <a:pt x="1075" y="2803"/>
                      <a:pt x="1118" y="2640"/>
                    </a:cubicBezTo>
                    <a:cubicBezTo>
                      <a:pt x="1187" y="2356"/>
                      <a:pt x="1041" y="1892"/>
                      <a:pt x="1213" y="1660"/>
                    </a:cubicBezTo>
                    <a:cubicBezTo>
                      <a:pt x="1230" y="1625"/>
                      <a:pt x="1247" y="1617"/>
                      <a:pt x="1273" y="1600"/>
                    </a:cubicBezTo>
                    <a:cubicBezTo>
                      <a:pt x="1308" y="1582"/>
                      <a:pt x="1351" y="1565"/>
                      <a:pt x="1411" y="1548"/>
                    </a:cubicBezTo>
                    <a:cubicBezTo>
                      <a:pt x="1497" y="1505"/>
                      <a:pt x="1591" y="1496"/>
                      <a:pt x="1677" y="1505"/>
                    </a:cubicBezTo>
                    <a:cubicBezTo>
                      <a:pt x="2081" y="1531"/>
                      <a:pt x="2468" y="1814"/>
                      <a:pt x="2872" y="1694"/>
                    </a:cubicBezTo>
                    <a:cubicBezTo>
                      <a:pt x="3044" y="1634"/>
                      <a:pt x="3164" y="1548"/>
                      <a:pt x="3250" y="1436"/>
                    </a:cubicBezTo>
                    <a:cubicBezTo>
                      <a:pt x="3379" y="1264"/>
                      <a:pt x="3439" y="1058"/>
                      <a:pt x="3491" y="869"/>
                    </a:cubicBezTo>
                    <a:cubicBezTo>
                      <a:pt x="3534" y="740"/>
                      <a:pt x="3577" y="628"/>
                      <a:pt x="3672" y="577"/>
                    </a:cubicBezTo>
                    <a:cubicBezTo>
                      <a:pt x="3818" y="491"/>
                      <a:pt x="3972" y="491"/>
                      <a:pt x="4136" y="525"/>
                    </a:cubicBezTo>
                    <a:cubicBezTo>
                      <a:pt x="4523" y="620"/>
                      <a:pt x="4927" y="912"/>
                      <a:pt x="5279" y="955"/>
                    </a:cubicBezTo>
                    <a:cubicBezTo>
                      <a:pt x="5374" y="963"/>
                      <a:pt x="5442" y="929"/>
                      <a:pt x="5494" y="860"/>
                    </a:cubicBezTo>
                    <a:cubicBezTo>
                      <a:pt x="5554" y="774"/>
                      <a:pt x="5580" y="637"/>
                      <a:pt x="5606" y="508"/>
                    </a:cubicBezTo>
                    <a:cubicBezTo>
                      <a:pt x="5631" y="396"/>
                      <a:pt x="5649" y="284"/>
                      <a:pt x="5717" y="241"/>
                    </a:cubicBezTo>
                    <a:cubicBezTo>
                      <a:pt x="5846" y="147"/>
                      <a:pt x="6027" y="164"/>
                      <a:pt x="6216" y="224"/>
                    </a:cubicBezTo>
                    <a:cubicBezTo>
                      <a:pt x="6431" y="284"/>
                      <a:pt x="6654" y="413"/>
                      <a:pt x="6835" y="499"/>
                    </a:cubicBezTo>
                    <a:cubicBezTo>
                      <a:pt x="6895" y="525"/>
                      <a:pt x="6947" y="542"/>
                      <a:pt x="6998" y="559"/>
                    </a:cubicBezTo>
                    <a:cubicBezTo>
                      <a:pt x="7015" y="577"/>
                      <a:pt x="7050" y="559"/>
                      <a:pt x="7058" y="542"/>
                    </a:cubicBezTo>
                    <a:cubicBezTo>
                      <a:pt x="7067" y="525"/>
                      <a:pt x="7058" y="499"/>
                      <a:pt x="7041" y="482"/>
                    </a:cubicBezTo>
                    <a:cubicBezTo>
                      <a:pt x="6998" y="456"/>
                      <a:pt x="6955" y="413"/>
                      <a:pt x="6895" y="379"/>
                    </a:cubicBezTo>
                    <a:cubicBezTo>
                      <a:pt x="6723" y="267"/>
                      <a:pt x="6482" y="147"/>
                      <a:pt x="6259" y="78"/>
                    </a:cubicBezTo>
                    <a:cubicBezTo>
                      <a:pt x="6027" y="9"/>
                      <a:pt x="5795" y="1"/>
                      <a:pt x="5640" y="112"/>
                    </a:cubicBezTo>
                    <a:cubicBezTo>
                      <a:pt x="5494" y="216"/>
                      <a:pt x="5494" y="516"/>
                      <a:pt x="5417" y="706"/>
                    </a:cubicBezTo>
                    <a:cubicBezTo>
                      <a:pt x="5391" y="757"/>
                      <a:pt x="5365" y="800"/>
                      <a:pt x="5296" y="800"/>
                    </a:cubicBezTo>
                    <a:cubicBezTo>
                      <a:pt x="4952" y="774"/>
                      <a:pt x="4548" y="491"/>
                      <a:pt x="4170" y="405"/>
                    </a:cubicBezTo>
                    <a:cubicBezTo>
                      <a:pt x="3972" y="362"/>
                      <a:pt x="3792" y="370"/>
                      <a:pt x="3620" y="465"/>
                    </a:cubicBezTo>
                    <a:cubicBezTo>
                      <a:pt x="3500" y="525"/>
                      <a:pt x="3439" y="663"/>
                      <a:pt x="3379" y="826"/>
                    </a:cubicBezTo>
                    <a:cubicBezTo>
                      <a:pt x="3319" y="989"/>
                      <a:pt x="3268" y="1187"/>
                      <a:pt x="3147" y="1342"/>
                    </a:cubicBezTo>
                    <a:cubicBezTo>
                      <a:pt x="3078" y="1436"/>
                      <a:pt x="2975" y="1505"/>
                      <a:pt x="2838" y="1548"/>
                    </a:cubicBezTo>
                    <a:cubicBezTo>
                      <a:pt x="2451" y="1660"/>
                      <a:pt x="2081" y="1376"/>
                      <a:pt x="1686" y="1359"/>
                    </a:cubicBezTo>
                    <a:cubicBezTo>
                      <a:pt x="1583" y="1359"/>
                      <a:pt x="1480" y="1367"/>
                      <a:pt x="1368" y="1410"/>
                    </a:cubicBezTo>
                    <a:cubicBezTo>
                      <a:pt x="1308" y="1436"/>
                      <a:pt x="1256" y="1445"/>
                      <a:pt x="1213" y="1471"/>
                    </a:cubicBezTo>
                    <a:cubicBezTo>
                      <a:pt x="1170" y="1488"/>
                      <a:pt x="1144" y="1514"/>
                      <a:pt x="1118" y="1565"/>
                    </a:cubicBezTo>
                    <a:cubicBezTo>
                      <a:pt x="947" y="1814"/>
                      <a:pt x="1084" y="2304"/>
                      <a:pt x="1024" y="2588"/>
                    </a:cubicBezTo>
                    <a:cubicBezTo>
                      <a:pt x="998" y="2708"/>
                      <a:pt x="929" y="2786"/>
                      <a:pt x="757" y="2769"/>
                    </a:cubicBezTo>
                    <a:cubicBezTo>
                      <a:pt x="628" y="2760"/>
                      <a:pt x="508" y="2734"/>
                      <a:pt x="388" y="2691"/>
                    </a:cubicBezTo>
                    <a:cubicBezTo>
                      <a:pt x="267" y="2657"/>
                      <a:pt x="147" y="2605"/>
                      <a:pt x="35" y="2537"/>
                    </a:cubicBezTo>
                    <a:lnTo>
                      <a:pt x="18" y="2537"/>
                    </a:lnTo>
                    <a:cubicBezTo>
                      <a:pt x="1" y="2571"/>
                      <a:pt x="1" y="2571"/>
                      <a:pt x="10" y="25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13"/>
                                        </p:tgtEl>
                                        <p:attrNameLst>
                                          <p:attrName>style.visibility</p:attrName>
                                        </p:attrNameLst>
                                      </p:cBhvr>
                                      <p:to>
                                        <p:strVal val="visible"/>
                                      </p:to>
                                    </p:set>
                                    <p:animEffect transition="in" filter="barn(inVertical)">
                                      <p:cBhvr>
                                        <p:cTn id="7" dur="500"/>
                                        <p:tgtEl>
                                          <p:spTgt spid="15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04">
                                            <p:txEl>
                                              <p:pRg st="0" end="0"/>
                                            </p:txEl>
                                          </p:spTgt>
                                        </p:tgtEl>
                                        <p:attrNameLst>
                                          <p:attrName>style.visibility</p:attrName>
                                        </p:attrNameLst>
                                      </p:cBhvr>
                                      <p:to>
                                        <p:strVal val="visible"/>
                                      </p:to>
                                    </p:set>
                                    <p:animEffect transition="in" filter="randombar(horizontal)">
                                      <p:cBhvr>
                                        <p:cTn id="12" dur="500"/>
                                        <p:tgtEl>
                                          <p:spTgt spid="150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05"/>
                                        </p:tgtEl>
                                        <p:attrNameLst>
                                          <p:attrName>style.visibility</p:attrName>
                                        </p:attrNameLst>
                                      </p:cBhvr>
                                      <p:to>
                                        <p:strVal val="visible"/>
                                      </p:to>
                                    </p:set>
                                    <p:animEffect transition="in" filter="randombar(horizontal)">
                                      <p:cBhvr>
                                        <p:cTn id="15" dur="500"/>
                                        <p:tgtEl>
                                          <p:spTgt spid="150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07"/>
                                        </p:tgtEl>
                                        <p:attrNameLst>
                                          <p:attrName>style.visibility</p:attrName>
                                        </p:attrNameLst>
                                      </p:cBhvr>
                                      <p:to>
                                        <p:strVal val="visible"/>
                                      </p:to>
                                    </p:set>
                                    <p:animEffect transition="in" filter="randombar(horizontal)">
                                      <p:cBhvr>
                                        <p:cTn id="18" dur="500"/>
                                        <p:tgtEl>
                                          <p:spTgt spid="150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09"/>
                                        </p:tgtEl>
                                        <p:attrNameLst>
                                          <p:attrName>style.visibility</p:attrName>
                                        </p:attrNameLst>
                                      </p:cBhvr>
                                      <p:to>
                                        <p:strVal val="visible"/>
                                      </p:to>
                                    </p:set>
                                    <p:animEffect transition="in" filter="randombar(horizontal)">
                                      <p:cBhvr>
                                        <p:cTn id="21" dur="500"/>
                                        <p:tgtEl>
                                          <p:spTgt spid="150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14">
                                            <p:txEl>
                                              <p:pRg st="0" end="0"/>
                                            </p:txEl>
                                          </p:spTgt>
                                        </p:tgtEl>
                                        <p:attrNameLst>
                                          <p:attrName>style.visibility</p:attrName>
                                        </p:attrNameLst>
                                      </p:cBhvr>
                                      <p:to>
                                        <p:strVal val="visible"/>
                                      </p:to>
                                    </p:set>
                                    <p:animEffect transition="in" filter="randombar(horizontal)">
                                      <p:cBhvr>
                                        <p:cTn id="24" dur="500"/>
                                        <p:tgtEl>
                                          <p:spTgt spid="1514">
                                            <p:txEl>
                                              <p:pRg st="0" end="0"/>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15">
                                            <p:txEl>
                                              <p:pRg st="0" end="0"/>
                                            </p:txEl>
                                          </p:spTgt>
                                        </p:tgtEl>
                                        <p:attrNameLst>
                                          <p:attrName>style.visibility</p:attrName>
                                        </p:attrNameLst>
                                      </p:cBhvr>
                                      <p:to>
                                        <p:strVal val="visible"/>
                                      </p:to>
                                    </p:set>
                                    <p:animEffect transition="in" filter="randombar(horizontal)">
                                      <p:cBhvr>
                                        <p:cTn id="27" dur="500"/>
                                        <p:tgtEl>
                                          <p:spTgt spid="1515">
                                            <p:txEl>
                                              <p:pRg st="0" end="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517"/>
                                        </p:tgtEl>
                                        <p:attrNameLst>
                                          <p:attrName>style.visibility</p:attrName>
                                        </p:attrNameLst>
                                      </p:cBhvr>
                                      <p:to>
                                        <p:strVal val="visible"/>
                                      </p:to>
                                    </p:set>
                                    <p:animEffect transition="in" filter="randombar(horizontal)">
                                      <p:cBhvr>
                                        <p:cTn id="30" dur="500"/>
                                        <p:tgtEl>
                                          <p:spTgt spid="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4" grpId="0" build="p"/>
      <p:bldP spid="1505" grpId="0"/>
      <p:bldP spid="1507" grpId="0"/>
      <p:bldP spid="1509" grpId="0"/>
      <p:bldP spid="1513" grpId="0"/>
      <p:bldP spid="1514" grpId="0" build="p"/>
      <p:bldP spid="15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sp>
        <p:nvSpPr>
          <p:cNvPr id="1639" name="Google Shape;1639;p41"/>
          <p:cNvSpPr txBox="1">
            <a:spLocks noGrp="1"/>
          </p:cNvSpPr>
          <p:nvPr>
            <p:ph type="title"/>
          </p:nvPr>
        </p:nvSpPr>
        <p:spPr>
          <a:xfrm>
            <a:off x="2391900" y="1527025"/>
            <a:ext cx="43602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atin typeface="+mj-lt"/>
              </a:rPr>
              <a:t>Đ</a:t>
            </a:r>
            <a:r>
              <a:rPr lang="en">
                <a:latin typeface="+mj-lt"/>
              </a:rPr>
              <a:t>ọc văn bản </a:t>
            </a:r>
            <a:endParaRPr>
              <a:latin typeface="+mj-lt"/>
            </a:endParaRPr>
          </a:p>
        </p:txBody>
      </p:sp>
      <p:sp>
        <p:nvSpPr>
          <p:cNvPr id="1641" name="Google Shape;1641;p41"/>
          <p:cNvSpPr txBox="1">
            <a:spLocks noGrp="1"/>
          </p:cNvSpPr>
          <p:nvPr>
            <p:ph type="title" idx="2"/>
          </p:nvPr>
        </p:nvSpPr>
        <p:spPr>
          <a:xfrm>
            <a:off x="3988050" y="660275"/>
            <a:ext cx="11679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mj-lt"/>
              </a:rPr>
              <a:t>01</a:t>
            </a:r>
            <a:endParaRPr>
              <a:latin typeface="+mj-lt"/>
            </a:endParaRPr>
          </a:p>
        </p:txBody>
      </p:sp>
      <p:grpSp>
        <p:nvGrpSpPr>
          <p:cNvPr id="1642" name="Google Shape;1642;p41"/>
          <p:cNvGrpSpPr/>
          <p:nvPr/>
        </p:nvGrpSpPr>
        <p:grpSpPr>
          <a:xfrm>
            <a:off x="1840757" y="3022646"/>
            <a:ext cx="5469254" cy="2115412"/>
            <a:chOff x="1840757" y="3022646"/>
            <a:chExt cx="5469254" cy="2115412"/>
          </a:xfrm>
        </p:grpSpPr>
        <p:grpSp>
          <p:nvGrpSpPr>
            <p:cNvPr id="1643" name="Google Shape;1643;p41"/>
            <p:cNvGrpSpPr/>
            <p:nvPr/>
          </p:nvGrpSpPr>
          <p:grpSpPr>
            <a:xfrm>
              <a:off x="2337810" y="3022646"/>
              <a:ext cx="4468806" cy="2115412"/>
              <a:chOff x="5800100" y="3685425"/>
              <a:chExt cx="1540012" cy="729000"/>
            </a:xfrm>
          </p:grpSpPr>
          <p:sp>
            <p:nvSpPr>
              <p:cNvPr id="1644" name="Google Shape;1644;p41"/>
              <p:cNvSpPr/>
              <p:nvPr/>
            </p:nvSpPr>
            <p:spPr>
              <a:xfrm>
                <a:off x="6679462" y="3931500"/>
                <a:ext cx="660650" cy="482925"/>
              </a:xfrm>
              <a:custGeom>
                <a:avLst/>
                <a:gdLst/>
                <a:ahLst/>
                <a:cxnLst/>
                <a:rect l="l" t="t" r="r" b="b"/>
                <a:pathLst>
                  <a:path w="26426" h="19317" extrusionOk="0">
                    <a:moveTo>
                      <a:pt x="11004" y="19170"/>
                    </a:moveTo>
                    <a:lnTo>
                      <a:pt x="0" y="19316"/>
                    </a:lnTo>
                    <a:cubicBezTo>
                      <a:pt x="0" y="19316"/>
                      <a:pt x="4728" y="10462"/>
                      <a:pt x="4883" y="8829"/>
                    </a:cubicBezTo>
                    <a:cubicBezTo>
                      <a:pt x="5373" y="3912"/>
                      <a:pt x="13729" y="2983"/>
                      <a:pt x="13729" y="2983"/>
                    </a:cubicBezTo>
                    <a:cubicBezTo>
                      <a:pt x="13729" y="2983"/>
                      <a:pt x="25256" y="1"/>
                      <a:pt x="25342" y="95"/>
                    </a:cubicBezTo>
                    <a:cubicBezTo>
                      <a:pt x="26107" y="963"/>
                      <a:pt x="26425" y="3009"/>
                      <a:pt x="25170" y="3602"/>
                    </a:cubicBezTo>
                    <a:cubicBezTo>
                      <a:pt x="22892" y="4677"/>
                      <a:pt x="14433" y="8820"/>
                      <a:pt x="14433" y="8820"/>
                    </a:cubicBezTo>
                    <a:cubicBezTo>
                      <a:pt x="14433" y="8820"/>
                      <a:pt x="15431" y="8923"/>
                      <a:pt x="16393" y="8786"/>
                    </a:cubicBezTo>
                    <a:cubicBezTo>
                      <a:pt x="18293" y="8519"/>
                      <a:pt x="19110" y="9439"/>
                      <a:pt x="19222" y="9852"/>
                    </a:cubicBezTo>
                    <a:cubicBezTo>
                      <a:pt x="19445" y="10634"/>
                      <a:pt x="14898" y="11580"/>
                      <a:pt x="11107" y="11992"/>
                    </a:cubicBezTo>
                    <a:close/>
                  </a:path>
                </a:pathLst>
              </a:custGeom>
              <a:solidFill>
                <a:srgbClr val="DFC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1"/>
              <p:cNvSpPr/>
              <p:nvPr/>
            </p:nvSpPr>
            <p:spPr>
              <a:xfrm>
                <a:off x="6867937" y="3950200"/>
                <a:ext cx="461625" cy="283275"/>
              </a:xfrm>
              <a:custGeom>
                <a:avLst/>
                <a:gdLst/>
                <a:ahLst/>
                <a:cxnLst/>
                <a:rect l="l" t="t" r="r" b="b"/>
                <a:pathLst>
                  <a:path w="18465" h="11331" extrusionOk="0">
                    <a:moveTo>
                      <a:pt x="13892" y="387"/>
                    </a:moveTo>
                    <a:cubicBezTo>
                      <a:pt x="13883" y="387"/>
                      <a:pt x="13875" y="404"/>
                      <a:pt x="13875" y="413"/>
                    </a:cubicBezTo>
                    <a:cubicBezTo>
                      <a:pt x="13875" y="422"/>
                      <a:pt x="13866" y="430"/>
                      <a:pt x="13866" y="447"/>
                    </a:cubicBezTo>
                    <a:cubicBezTo>
                      <a:pt x="13849" y="551"/>
                      <a:pt x="13866" y="662"/>
                      <a:pt x="13875" y="757"/>
                    </a:cubicBezTo>
                    <a:cubicBezTo>
                      <a:pt x="13892" y="877"/>
                      <a:pt x="13909" y="989"/>
                      <a:pt x="13926" y="1109"/>
                    </a:cubicBezTo>
                    <a:cubicBezTo>
                      <a:pt x="13926" y="1118"/>
                      <a:pt x="13935" y="1135"/>
                      <a:pt x="13952" y="1135"/>
                    </a:cubicBezTo>
                    <a:cubicBezTo>
                      <a:pt x="13960" y="1135"/>
                      <a:pt x="13969" y="1118"/>
                      <a:pt x="13969" y="1109"/>
                    </a:cubicBezTo>
                    <a:cubicBezTo>
                      <a:pt x="13960" y="1023"/>
                      <a:pt x="13952" y="929"/>
                      <a:pt x="13935" y="834"/>
                    </a:cubicBezTo>
                    <a:cubicBezTo>
                      <a:pt x="13926" y="705"/>
                      <a:pt x="13935" y="585"/>
                      <a:pt x="13926" y="456"/>
                    </a:cubicBezTo>
                    <a:cubicBezTo>
                      <a:pt x="13926" y="447"/>
                      <a:pt x="13926" y="422"/>
                      <a:pt x="13918" y="413"/>
                    </a:cubicBezTo>
                    <a:cubicBezTo>
                      <a:pt x="13918" y="404"/>
                      <a:pt x="13909" y="387"/>
                      <a:pt x="13892" y="387"/>
                    </a:cubicBezTo>
                    <a:close/>
                    <a:moveTo>
                      <a:pt x="14053" y="1613"/>
                    </a:moveTo>
                    <a:cubicBezTo>
                      <a:pt x="14051" y="1613"/>
                      <a:pt x="14049" y="1614"/>
                      <a:pt x="14046" y="1616"/>
                    </a:cubicBezTo>
                    <a:cubicBezTo>
                      <a:pt x="14046" y="1616"/>
                      <a:pt x="14038" y="1616"/>
                      <a:pt x="14046" y="1625"/>
                    </a:cubicBezTo>
                    <a:cubicBezTo>
                      <a:pt x="14038" y="1651"/>
                      <a:pt x="14038" y="1651"/>
                      <a:pt x="14021" y="1659"/>
                    </a:cubicBezTo>
                    <a:cubicBezTo>
                      <a:pt x="14012" y="1668"/>
                      <a:pt x="14012" y="1677"/>
                      <a:pt x="14012" y="1685"/>
                    </a:cubicBezTo>
                    <a:cubicBezTo>
                      <a:pt x="14012" y="1702"/>
                      <a:pt x="14021" y="1711"/>
                      <a:pt x="14021" y="1728"/>
                    </a:cubicBezTo>
                    <a:lnTo>
                      <a:pt x="14055" y="1892"/>
                    </a:lnTo>
                    <a:cubicBezTo>
                      <a:pt x="14064" y="1969"/>
                      <a:pt x="14089" y="2046"/>
                      <a:pt x="14107" y="2132"/>
                    </a:cubicBezTo>
                    <a:cubicBezTo>
                      <a:pt x="14107" y="2145"/>
                      <a:pt x="14120" y="2153"/>
                      <a:pt x="14131" y="2153"/>
                    </a:cubicBezTo>
                    <a:cubicBezTo>
                      <a:pt x="14135" y="2153"/>
                      <a:pt x="14139" y="2152"/>
                      <a:pt x="14141" y="2149"/>
                    </a:cubicBezTo>
                    <a:cubicBezTo>
                      <a:pt x="14167" y="2149"/>
                      <a:pt x="14175" y="2132"/>
                      <a:pt x="14167" y="2124"/>
                    </a:cubicBezTo>
                    <a:cubicBezTo>
                      <a:pt x="14150" y="2046"/>
                      <a:pt x="14150" y="1960"/>
                      <a:pt x="14141" y="1883"/>
                    </a:cubicBezTo>
                    <a:cubicBezTo>
                      <a:pt x="14132" y="1831"/>
                      <a:pt x="14124" y="1780"/>
                      <a:pt x="14124" y="1720"/>
                    </a:cubicBezTo>
                    <a:cubicBezTo>
                      <a:pt x="14124" y="1677"/>
                      <a:pt x="14124" y="1668"/>
                      <a:pt x="14107" y="1659"/>
                    </a:cubicBezTo>
                    <a:cubicBezTo>
                      <a:pt x="14098" y="1651"/>
                      <a:pt x="14098" y="1634"/>
                      <a:pt x="14089" y="1634"/>
                    </a:cubicBezTo>
                    <a:cubicBezTo>
                      <a:pt x="14081" y="1625"/>
                      <a:pt x="14064" y="1625"/>
                      <a:pt x="14055" y="1616"/>
                    </a:cubicBezTo>
                    <a:cubicBezTo>
                      <a:pt x="14055" y="1616"/>
                      <a:pt x="14055" y="1613"/>
                      <a:pt x="14053" y="1613"/>
                    </a:cubicBezTo>
                    <a:close/>
                    <a:moveTo>
                      <a:pt x="9628" y="1608"/>
                    </a:moveTo>
                    <a:cubicBezTo>
                      <a:pt x="9628" y="1608"/>
                      <a:pt x="9619" y="1608"/>
                      <a:pt x="9628" y="1616"/>
                    </a:cubicBezTo>
                    <a:cubicBezTo>
                      <a:pt x="9637" y="1659"/>
                      <a:pt x="9628" y="1694"/>
                      <a:pt x="9637" y="1737"/>
                    </a:cubicBezTo>
                    <a:cubicBezTo>
                      <a:pt x="9662" y="1883"/>
                      <a:pt x="9714" y="2021"/>
                      <a:pt x="9748" y="2184"/>
                    </a:cubicBezTo>
                    <a:cubicBezTo>
                      <a:pt x="9748" y="2192"/>
                      <a:pt x="9766" y="2210"/>
                      <a:pt x="9783" y="2210"/>
                    </a:cubicBezTo>
                    <a:cubicBezTo>
                      <a:pt x="9791" y="2210"/>
                      <a:pt x="9800" y="2184"/>
                      <a:pt x="9800" y="2175"/>
                    </a:cubicBezTo>
                    <a:cubicBezTo>
                      <a:pt x="9766" y="2038"/>
                      <a:pt x="9748" y="1909"/>
                      <a:pt x="9714" y="1763"/>
                    </a:cubicBezTo>
                    <a:cubicBezTo>
                      <a:pt x="9705" y="1745"/>
                      <a:pt x="9705" y="1720"/>
                      <a:pt x="9697" y="1702"/>
                    </a:cubicBezTo>
                    <a:cubicBezTo>
                      <a:pt x="9671" y="1668"/>
                      <a:pt x="9654" y="1634"/>
                      <a:pt x="9637" y="1608"/>
                    </a:cubicBezTo>
                    <a:close/>
                    <a:moveTo>
                      <a:pt x="9955" y="2820"/>
                    </a:moveTo>
                    <a:lnTo>
                      <a:pt x="9955" y="2829"/>
                    </a:lnTo>
                    <a:lnTo>
                      <a:pt x="9955" y="2880"/>
                    </a:lnTo>
                    <a:cubicBezTo>
                      <a:pt x="9955" y="2889"/>
                      <a:pt x="9963" y="2906"/>
                      <a:pt x="9963" y="2915"/>
                    </a:cubicBezTo>
                    <a:cubicBezTo>
                      <a:pt x="10015" y="3078"/>
                      <a:pt x="10049" y="3233"/>
                      <a:pt x="10092" y="3404"/>
                    </a:cubicBezTo>
                    <a:cubicBezTo>
                      <a:pt x="10109" y="3482"/>
                      <a:pt x="10135" y="3551"/>
                      <a:pt x="10152" y="3619"/>
                    </a:cubicBezTo>
                    <a:cubicBezTo>
                      <a:pt x="10152" y="3637"/>
                      <a:pt x="10161" y="3637"/>
                      <a:pt x="10178" y="3637"/>
                    </a:cubicBezTo>
                    <a:cubicBezTo>
                      <a:pt x="10187" y="3637"/>
                      <a:pt x="10187" y="3619"/>
                      <a:pt x="10187" y="3611"/>
                    </a:cubicBezTo>
                    <a:cubicBezTo>
                      <a:pt x="10178" y="3525"/>
                      <a:pt x="10161" y="3447"/>
                      <a:pt x="10152" y="3362"/>
                    </a:cubicBezTo>
                    <a:cubicBezTo>
                      <a:pt x="10144" y="3276"/>
                      <a:pt x="10118" y="3207"/>
                      <a:pt x="10101" y="3129"/>
                    </a:cubicBezTo>
                    <a:cubicBezTo>
                      <a:pt x="10058" y="3035"/>
                      <a:pt x="10049" y="2949"/>
                      <a:pt x="10006" y="2872"/>
                    </a:cubicBezTo>
                    <a:cubicBezTo>
                      <a:pt x="9998" y="2854"/>
                      <a:pt x="9972" y="2837"/>
                      <a:pt x="9963" y="2820"/>
                    </a:cubicBezTo>
                    <a:close/>
                    <a:moveTo>
                      <a:pt x="14046" y="3121"/>
                    </a:moveTo>
                    <a:cubicBezTo>
                      <a:pt x="14046" y="3121"/>
                      <a:pt x="14038" y="3121"/>
                      <a:pt x="14046" y="3129"/>
                    </a:cubicBezTo>
                    <a:cubicBezTo>
                      <a:pt x="14046" y="3138"/>
                      <a:pt x="14046" y="3164"/>
                      <a:pt x="14055" y="3172"/>
                    </a:cubicBezTo>
                    <a:cubicBezTo>
                      <a:pt x="14064" y="3224"/>
                      <a:pt x="14098" y="3284"/>
                      <a:pt x="14124" y="3336"/>
                    </a:cubicBezTo>
                    <a:cubicBezTo>
                      <a:pt x="14150" y="3439"/>
                      <a:pt x="14193" y="3542"/>
                      <a:pt x="14253" y="3637"/>
                    </a:cubicBezTo>
                    <a:cubicBezTo>
                      <a:pt x="14253" y="3645"/>
                      <a:pt x="14270" y="3645"/>
                      <a:pt x="14270" y="3645"/>
                    </a:cubicBezTo>
                    <a:cubicBezTo>
                      <a:pt x="14279" y="3645"/>
                      <a:pt x="14279" y="3637"/>
                      <a:pt x="14279" y="3619"/>
                    </a:cubicBezTo>
                    <a:cubicBezTo>
                      <a:pt x="14210" y="3465"/>
                      <a:pt x="14167" y="3310"/>
                      <a:pt x="14089" y="3164"/>
                    </a:cubicBezTo>
                    <a:cubicBezTo>
                      <a:pt x="14081" y="3138"/>
                      <a:pt x="14064" y="3129"/>
                      <a:pt x="14055" y="3121"/>
                    </a:cubicBezTo>
                    <a:close/>
                    <a:moveTo>
                      <a:pt x="14308" y="2963"/>
                    </a:moveTo>
                    <a:cubicBezTo>
                      <a:pt x="14304" y="2963"/>
                      <a:pt x="14300" y="2964"/>
                      <a:pt x="14296" y="2966"/>
                    </a:cubicBezTo>
                    <a:cubicBezTo>
                      <a:pt x="14279" y="2966"/>
                      <a:pt x="14279" y="2992"/>
                      <a:pt x="14279" y="3000"/>
                    </a:cubicBezTo>
                    <a:lnTo>
                      <a:pt x="14279" y="3026"/>
                    </a:lnTo>
                    <a:cubicBezTo>
                      <a:pt x="14279" y="3035"/>
                      <a:pt x="14296" y="3052"/>
                      <a:pt x="14296" y="3069"/>
                    </a:cubicBezTo>
                    <a:cubicBezTo>
                      <a:pt x="14339" y="3181"/>
                      <a:pt x="14365" y="3301"/>
                      <a:pt x="14399" y="3422"/>
                    </a:cubicBezTo>
                    <a:cubicBezTo>
                      <a:pt x="14425" y="3499"/>
                      <a:pt x="14450" y="3585"/>
                      <a:pt x="14476" y="3654"/>
                    </a:cubicBezTo>
                    <a:cubicBezTo>
                      <a:pt x="14476" y="3666"/>
                      <a:pt x="14481" y="3674"/>
                      <a:pt x="14487" y="3674"/>
                    </a:cubicBezTo>
                    <a:cubicBezTo>
                      <a:pt x="14489" y="3674"/>
                      <a:pt x="14491" y="3673"/>
                      <a:pt x="14493" y="3671"/>
                    </a:cubicBezTo>
                    <a:cubicBezTo>
                      <a:pt x="14511" y="3671"/>
                      <a:pt x="14519" y="3654"/>
                      <a:pt x="14519" y="3645"/>
                    </a:cubicBezTo>
                    <a:cubicBezTo>
                      <a:pt x="14511" y="3551"/>
                      <a:pt x="14485" y="3465"/>
                      <a:pt x="14468" y="3370"/>
                    </a:cubicBezTo>
                    <a:cubicBezTo>
                      <a:pt x="14442" y="3250"/>
                      <a:pt x="14407" y="3129"/>
                      <a:pt x="14347" y="3009"/>
                    </a:cubicBezTo>
                    <a:cubicBezTo>
                      <a:pt x="14339" y="3000"/>
                      <a:pt x="14339" y="2992"/>
                      <a:pt x="14322" y="2983"/>
                    </a:cubicBezTo>
                    <a:cubicBezTo>
                      <a:pt x="14322" y="2971"/>
                      <a:pt x="14317" y="2963"/>
                      <a:pt x="14308" y="2963"/>
                    </a:cubicBezTo>
                    <a:close/>
                    <a:moveTo>
                      <a:pt x="10436" y="4402"/>
                    </a:moveTo>
                    <a:cubicBezTo>
                      <a:pt x="10436" y="4402"/>
                      <a:pt x="10427" y="4402"/>
                      <a:pt x="10436" y="4410"/>
                    </a:cubicBezTo>
                    <a:cubicBezTo>
                      <a:pt x="10436" y="4445"/>
                      <a:pt x="10427" y="4470"/>
                      <a:pt x="10427" y="4505"/>
                    </a:cubicBezTo>
                    <a:cubicBezTo>
                      <a:pt x="10427" y="4539"/>
                      <a:pt x="10436" y="4574"/>
                      <a:pt x="10436" y="4591"/>
                    </a:cubicBezTo>
                    <a:cubicBezTo>
                      <a:pt x="10479" y="4831"/>
                      <a:pt x="10531" y="5064"/>
                      <a:pt x="10582" y="5304"/>
                    </a:cubicBezTo>
                    <a:cubicBezTo>
                      <a:pt x="10594" y="5310"/>
                      <a:pt x="10602" y="5316"/>
                      <a:pt x="10612" y="5316"/>
                    </a:cubicBezTo>
                    <a:cubicBezTo>
                      <a:pt x="10616" y="5316"/>
                      <a:pt x="10620" y="5315"/>
                      <a:pt x="10625" y="5313"/>
                    </a:cubicBezTo>
                    <a:cubicBezTo>
                      <a:pt x="10642" y="5313"/>
                      <a:pt x="10651" y="5287"/>
                      <a:pt x="10651" y="5278"/>
                    </a:cubicBezTo>
                    <a:cubicBezTo>
                      <a:pt x="10599" y="5046"/>
                      <a:pt x="10565" y="4806"/>
                      <a:pt x="10513" y="4574"/>
                    </a:cubicBezTo>
                    <a:cubicBezTo>
                      <a:pt x="10513" y="4539"/>
                      <a:pt x="10496" y="4505"/>
                      <a:pt x="10488" y="4488"/>
                    </a:cubicBezTo>
                    <a:cubicBezTo>
                      <a:pt x="10479" y="4453"/>
                      <a:pt x="10470" y="4427"/>
                      <a:pt x="10445" y="4402"/>
                    </a:cubicBezTo>
                    <a:close/>
                    <a:moveTo>
                      <a:pt x="4505" y="4451"/>
                    </a:moveTo>
                    <a:cubicBezTo>
                      <a:pt x="4455" y="4451"/>
                      <a:pt x="4403" y="4452"/>
                      <a:pt x="4350" y="4453"/>
                    </a:cubicBezTo>
                    <a:cubicBezTo>
                      <a:pt x="3817" y="4462"/>
                      <a:pt x="3198" y="4539"/>
                      <a:pt x="2614" y="4668"/>
                    </a:cubicBezTo>
                    <a:cubicBezTo>
                      <a:pt x="1522" y="4909"/>
                      <a:pt x="482" y="5356"/>
                      <a:pt x="17" y="6009"/>
                    </a:cubicBezTo>
                    <a:cubicBezTo>
                      <a:pt x="0" y="6044"/>
                      <a:pt x="9" y="6069"/>
                      <a:pt x="35" y="6095"/>
                    </a:cubicBezTo>
                    <a:cubicBezTo>
                      <a:pt x="43" y="6101"/>
                      <a:pt x="54" y="6104"/>
                      <a:pt x="65" y="6104"/>
                    </a:cubicBezTo>
                    <a:cubicBezTo>
                      <a:pt x="87" y="6104"/>
                      <a:pt x="112" y="6092"/>
                      <a:pt x="129" y="6069"/>
                    </a:cubicBezTo>
                    <a:cubicBezTo>
                      <a:pt x="507" y="5554"/>
                      <a:pt x="1247" y="5193"/>
                      <a:pt x="2072" y="4952"/>
                    </a:cubicBezTo>
                    <a:cubicBezTo>
                      <a:pt x="2880" y="4720"/>
                      <a:pt x="3765" y="4617"/>
                      <a:pt x="4470" y="4591"/>
                    </a:cubicBezTo>
                    <a:cubicBezTo>
                      <a:pt x="4551" y="4588"/>
                      <a:pt x="4628" y="4587"/>
                      <a:pt x="4703" y="4587"/>
                    </a:cubicBezTo>
                    <a:cubicBezTo>
                      <a:pt x="4884" y="4587"/>
                      <a:pt x="5049" y="4593"/>
                      <a:pt x="5201" y="4599"/>
                    </a:cubicBezTo>
                    <a:cubicBezTo>
                      <a:pt x="5321" y="4608"/>
                      <a:pt x="5416" y="4608"/>
                      <a:pt x="5502" y="4634"/>
                    </a:cubicBezTo>
                    <a:cubicBezTo>
                      <a:pt x="5510" y="4634"/>
                      <a:pt x="5528" y="4634"/>
                      <a:pt x="5536" y="4625"/>
                    </a:cubicBezTo>
                    <a:cubicBezTo>
                      <a:pt x="5545" y="4617"/>
                      <a:pt x="5528" y="4599"/>
                      <a:pt x="5528" y="4599"/>
                    </a:cubicBezTo>
                    <a:cubicBezTo>
                      <a:pt x="5416" y="4574"/>
                      <a:pt x="5313" y="4522"/>
                      <a:pt x="5175" y="4505"/>
                    </a:cubicBezTo>
                    <a:cubicBezTo>
                      <a:pt x="4982" y="4469"/>
                      <a:pt x="4759" y="4451"/>
                      <a:pt x="4505" y="4451"/>
                    </a:cubicBezTo>
                    <a:close/>
                    <a:moveTo>
                      <a:pt x="18190" y="0"/>
                    </a:moveTo>
                    <a:cubicBezTo>
                      <a:pt x="17622" y="138"/>
                      <a:pt x="16986" y="310"/>
                      <a:pt x="16316" y="508"/>
                    </a:cubicBezTo>
                    <a:cubicBezTo>
                      <a:pt x="13823" y="1204"/>
                      <a:pt x="10788" y="2149"/>
                      <a:pt x="8794" y="2803"/>
                    </a:cubicBezTo>
                    <a:cubicBezTo>
                      <a:pt x="8038" y="3052"/>
                      <a:pt x="7436" y="3258"/>
                      <a:pt x="7058" y="3387"/>
                    </a:cubicBezTo>
                    <a:cubicBezTo>
                      <a:pt x="7049" y="3336"/>
                      <a:pt x="7049" y="3293"/>
                      <a:pt x="7041" y="3233"/>
                    </a:cubicBezTo>
                    <a:cubicBezTo>
                      <a:pt x="7032" y="3181"/>
                      <a:pt x="7032" y="3129"/>
                      <a:pt x="7006" y="3078"/>
                    </a:cubicBezTo>
                    <a:cubicBezTo>
                      <a:pt x="6998" y="3018"/>
                      <a:pt x="6963" y="2975"/>
                      <a:pt x="6946" y="2923"/>
                    </a:cubicBezTo>
                    <a:cubicBezTo>
                      <a:pt x="6946" y="2915"/>
                      <a:pt x="6929" y="2915"/>
                      <a:pt x="6920" y="2915"/>
                    </a:cubicBezTo>
                    <a:cubicBezTo>
                      <a:pt x="6912" y="2915"/>
                      <a:pt x="6912" y="2923"/>
                      <a:pt x="6912" y="2940"/>
                    </a:cubicBezTo>
                    <a:cubicBezTo>
                      <a:pt x="6903" y="2992"/>
                      <a:pt x="6903" y="3043"/>
                      <a:pt x="6903" y="3095"/>
                    </a:cubicBezTo>
                    <a:cubicBezTo>
                      <a:pt x="6903" y="3155"/>
                      <a:pt x="6903" y="3207"/>
                      <a:pt x="6912" y="3258"/>
                    </a:cubicBezTo>
                    <a:cubicBezTo>
                      <a:pt x="6920" y="3319"/>
                      <a:pt x="6920" y="3379"/>
                      <a:pt x="6920" y="3439"/>
                    </a:cubicBezTo>
                    <a:cubicBezTo>
                      <a:pt x="6903" y="3447"/>
                      <a:pt x="6886" y="3473"/>
                      <a:pt x="6903" y="3482"/>
                    </a:cubicBezTo>
                    <a:lnTo>
                      <a:pt x="6929" y="3516"/>
                    </a:lnTo>
                    <a:cubicBezTo>
                      <a:pt x="6963" y="3869"/>
                      <a:pt x="6972" y="4204"/>
                      <a:pt x="6972" y="4539"/>
                    </a:cubicBezTo>
                    <a:cubicBezTo>
                      <a:pt x="6972" y="5089"/>
                      <a:pt x="6955" y="5614"/>
                      <a:pt x="6869" y="6138"/>
                    </a:cubicBezTo>
                    <a:cubicBezTo>
                      <a:pt x="6860" y="6172"/>
                      <a:pt x="6877" y="6207"/>
                      <a:pt x="6912" y="6207"/>
                    </a:cubicBezTo>
                    <a:cubicBezTo>
                      <a:pt x="6915" y="6208"/>
                      <a:pt x="6919" y="6208"/>
                      <a:pt x="6922" y="6208"/>
                    </a:cubicBezTo>
                    <a:cubicBezTo>
                      <a:pt x="6951" y="6208"/>
                      <a:pt x="6972" y="6177"/>
                      <a:pt x="6972" y="6147"/>
                    </a:cubicBezTo>
                    <a:cubicBezTo>
                      <a:pt x="7049" y="5786"/>
                      <a:pt x="7101" y="5416"/>
                      <a:pt x="7127" y="5055"/>
                    </a:cubicBezTo>
                    <a:cubicBezTo>
                      <a:pt x="7677" y="4806"/>
                      <a:pt x="8519" y="4505"/>
                      <a:pt x="9508" y="4161"/>
                    </a:cubicBezTo>
                    <a:cubicBezTo>
                      <a:pt x="10642" y="3774"/>
                      <a:pt x="11975" y="3336"/>
                      <a:pt x="13290" y="2915"/>
                    </a:cubicBezTo>
                    <a:cubicBezTo>
                      <a:pt x="14872" y="2425"/>
                      <a:pt x="16462" y="1952"/>
                      <a:pt x="17734" y="1582"/>
                    </a:cubicBezTo>
                    <a:cubicBezTo>
                      <a:pt x="17992" y="1505"/>
                      <a:pt x="18224" y="1445"/>
                      <a:pt x="18465" y="1376"/>
                    </a:cubicBezTo>
                    <a:lnTo>
                      <a:pt x="18465" y="1281"/>
                    </a:lnTo>
                    <a:cubicBezTo>
                      <a:pt x="18233" y="1324"/>
                      <a:pt x="17992" y="1393"/>
                      <a:pt x="17717" y="1453"/>
                    </a:cubicBezTo>
                    <a:cubicBezTo>
                      <a:pt x="16445" y="1780"/>
                      <a:pt x="14855" y="2253"/>
                      <a:pt x="13264" y="2751"/>
                    </a:cubicBezTo>
                    <a:cubicBezTo>
                      <a:pt x="11932" y="3172"/>
                      <a:pt x="10608" y="3611"/>
                      <a:pt x="9490" y="4023"/>
                    </a:cubicBezTo>
                    <a:cubicBezTo>
                      <a:pt x="8511" y="4376"/>
                      <a:pt x="7685" y="4720"/>
                      <a:pt x="7144" y="4978"/>
                    </a:cubicBezTo>
                    <a:cubicBezTo>
                      <a:pt x="7161" y="4823"/>
                      <a:pt x="7161" y="4677"/>
                      <a:pt x="7161" y="4522"/>
                    </a:cubicBezTo>
                    <a:cubicBezTo>
                      <a:pt x="7161" y="4178"/>
                      <a:pt x="7127" y="3826"/>
                      <a:pt x="7075" y="3465"/>
                    </a:cubicBezTo>
                    <a:cubicBezTo>
                      <a:pt x="7462" y="3336"/>
                      <a:pt x="8072" y="3147"/>
                      <a:pt x="8820" y="2915"/>
                    </a:cubicBezTo>
                    <a:cubicBezTo>
                      <a:pt x="10831" y="2278"/>
                      <a:pt x="13875" y="1333"/>
                      <a:pt x="16342" y="611"/>
                    </a:cubicBezTo>
                    <a:cubicBezTo>
                      <a:pt x="17021" y="422"/>
                      <a:pt x="17665" y="241"/>
                      <a:pt x="18224" y="86"/>
                    </a:cubicBezTo>
                    <a:cubicBezTo>
                      <a:pt x="18216" y="52"/>
                      <a:pt x="18207" y="35"/>
                      <a:pt x="18190" y="0"/>
                    </a:cubicBezTo>
                    <a:close/>
                    <a:moveTo>
                      <a:pt x="4829" y="7632"/>
                    </a:moveTo>
                    <a:cubicBezTo>
                      <a:pt x="4688" y="7632"/>
                      <a:pt x="4548" y="7638"/>
                      <a:pt x="4410" y="7651"/>
                    </a:cubicBezTo>
                    <a:cubicBezTo>
                      <a:pt x="3851" y="7694"/>
                      <a:pt x="3301" y="7806"/>
                      <a:pt x="2785" y="8012"/>
                    </a:cubicBezTo>
                    <a:cubicBezTo>
                      <a:pt x="2442" y="8141"/>
                      <a:pt x="2115" y="8322"/>
                      <a:pt x="1805" y="8528"/>
                    </a:cubicBezTo>
                    <a:cubicBezTo>
                      <a:pt x="1797" y="8536"/>
                      <a:pt x="1797" y="8545"/>
                      <a:pt x="1797" y="8554"/>
                    </a:cubicBezTo>
                    <a:cubicBezTo>
                      <a:pt x="1805" y="8562"/>
                      <a:pt x="1814" y="8562"/>
                      <a:pt x="1831" y="8562"/>
                    </a:cubicBezTo>
                    <a:cubicBezTo>
                      <a:pt x="2149" y="8382"/>
                      <a:pt x="2485" y="8236"/>
                      <a:pt x="2820" y="8115"/>
                    </a:cubicBezTo>
                    <a:cubicBezTo>
                      <a:pt x="3336" y="7935"/>
                      <a:pt x="3860" y="7823"/>
                      <a:pt x="4410" y="7789"/>
                    </a:cubicBezTo>
                    <a:cubicBezTo>
                      <a:pt x="4560" y="7781"/>
                      <a:pt x="4708" y="7777"/>
                      <a:pt x="4856" y="7777"/>
                    </a:cubicBezTo>
                    <a:cubicBezTo>
                      <a:pt x="5066" y="7777"/>
                      <a:pt x="5277" y="7786"/>
                      <a:pt x="5493" y="7806"/>
                    </a:cubicBezTo>
                    <a:cubicBezTo>
                      <a:pt x="5854" y="7832"/>
                      <a:pt x="6215" y="7892"/>
                      <a:pt x="6568" y="7960"/>
                    </a:cubicBezTo>
                    <a:lnTo>
                      <a:pt x="6989" y="8064"/>
                    </a:lnTo>
                    <a:cubicBezTo>
                      <a:pt x="7015" y="8046"/>
                      <a:pt x="7049" y="8029"/>
                      <a:pt x="7092" y="8003"/>
                    </a:cubicBezTo>
                    <a:cubicBezTo>
                      <a:pt x="7084" y="8003"/>
                      <a:pt x="7084" y="8003"/>
                      <a:pt x="7075" y="7995"/>
                    </a:cubicBezTo>
                    <a:cubicBezTo>
                      <a:pt x="6920" y="7935"/>
                      <a:pt x="6757" y="7892"/>
                      <a:pt x="6602" y="7849"/>
                    </a:cubicBezTo>
                    <a:cubicBezTo>
                      <a:pt x="6241" y="7746"/>
                      <a:pt x="5880" y="7694"/>
                      <a:pt x="5510" y="7668"/>
                    </a:cubicBezTo>
                    <a:cubicBezTo>
                      <a:pt x="5287" y="7647"/>
                      <a:pt x="5058" y="7632"/>
                      <a:pt x="4829" y="7632"/>
                    </a:cubicBezTo>
                    <a:close/>
                    <a:moveTo>
                      <a:pt x="10946" y="8818"/>
                    </a:moveTo>
                    <a:cubicBezTo>
                      <a:pt x="10561" y="8818"/>
                      <a:pt x="10201" y="8980"/>
                      <a:pt x="9920" y="9241"/>
                    </a:cubicBezTo>
                    <a:cubicBezTo>
                      <a:pt x="9628" y="9516"/>
                      <a:pt x="9422" y="9877"/>
                      <a:pt x="9370" y="10273"/>
                    </a:cubicBezTo>
                    <a:cubicBezTo>
                      <a:pt x="9405" y="10264"/>
                      <a:pt x="9447" y="10256"/>
                      <a:pt x="9482" y="10247"/>
                    </a:cubicBezTo>
                    <a:cubicBezTo>
                      <a:pt x="9542" y="9886"/>
                      <a:pt x="9723" y="9559"/>
                      <a:pt x="9980" y="9319"/>
                    </a:cubicBezTo>
                    <a:cubicBezTo>
                      <a:pt x="10252" y="9066"/>
                      <a:pt x="10592" y="8916"/>
                      <a:pt x="10960" y="8916"/>
                    </a:cubicBezTo>
                    <a:cubicBezTo>
                      <a:pt x="11081" y="8916"/>
                      <a:pt x="11205" y="8932"/>
                      <a:pt x="11330" y="8966"/>
                    </a:cubicBezTo>
                    <a:cubicBezTo>
                      <a:pt x="11373" y="8975"/>
                      <a:pt x="11425" y="9001"/>
                      <a:pt x="11468" y="9009"/>
                    </a:cubicBezTo>
                    <a:lnTo>
                      <a:pt x="11476" y="9009"/>
                    </a:lnTo>
                    <a:cubicBezTo>
                      <a:pt x="11476" y="9009"/>
                      <a:pt x="11476" y="9001"/>
                      <a:pt x="11485" y="8983"/>
                    </a:cubicBezTo>
                    <a:lnTo>
                      <a:pt x="11502" y="8983"/>
                    </a:lnTo>
                    <a:lnTo>
                      <a:pt x="11502" y="8975"/>
                    </a:lnTo>
                    <a:cubicBezTo>
                      <a:pt x="11502" y="8966"/>
                      <a:pt x="11511" y="8958"/>
                      <a:pt x="11511" y="8958"/>
                    </a:cubicBezTo>
                    <a:cubicBezTo>
                      <a:pt x="11511" y="8940"/>
                      <a:pt x="11502" y="8940"/>
                      <a:pt x="11502" y="8932"/>
                    </a:cubicBezTo>
                    <a:cubicBezTo>
                      <a:pt x="11459" y="8906"/>
                      <a:pt x="11416" y="8889"/>
                      <a:pt x="11356" y="8880"/>
                    </a:cubicBezTo>
                    <a:cubicBezTo>
                      <a:pt x="11218" y="8838"/>
                      <a:pt x="11080" y="8818"/>
                      <a:pt x="10946" y="8818"/>
                    </a:cubicBezTo>
                    <a:close/>
                    <a:moveTo>
                      <a:pt x="7892" y="10307"/>
                    </a:moveTo>
                    <a:lnTo>
                      <a:pt x="7874" y="10316"/>
                    </a:lnTo>
                    <a:lnTo>
                      <a:pt x="7866" y="10316"/>
                    </a:lnTo>
                    <a:lnTo>
                      <a:pt x="7866" y="10324"/>
                    </a:lnTo>
                    <a:cubicBezTo>
                      <a:pt x="7861" y="10337"/>
                      <a:pt x="7859" y="10337"/>
                      <a:pt x="7858" y="10337"/>
                    </a:cubicBezTo>
                    <a:cubicBezTo>
                      <a:pt x="7857" y="10337"/>
                      <a:pt x="7857" y="10337"/>
                      <a:pt x="7857" y="10350"/>
                    </a:cubicBezTo>
                    <a:cubicBezTo>
                      <a:pt x="7857" y="10359"/>
                      <a:pt x="7857" y="10376"/>
                      <a:pt x="7866" y="10385"/>
                    </a:cubicBezTo>
                    <a:cubicBezTo>
                      <a:pt x="7866" y="10393"/>
                      <a:pt x="7874" y="10402"/>
                      <a:pt x="7892" y="10410"/>
                    </a:cubicBezTo>
                    <a:cubicBezTo>
                      <a:pt x="7917" y="10471"/>
                      <a:pt x="7952" y="10531"/>
                      <a:pt x="7986" y="10582"/>
                    </a:cubicBezTo>
                    <a:cubicBezTo>
                      <a:pt x="8021" y="10574"/>
                      <a:pt x="8038" y="10574"/>
                      <a:pt x="8072" y="10565"/>
                    </a:cubicBezTo>
                    <a:cubicBezTo>
                      <a:pt x="8064" y="10539"/>
                      <a:pt x="8046" y="10522"/>
                      <a:pt x="8038" y="10514"/>
                    </a:cubicBezTo>
                    <a:cubicBezTo>
                      <a:pt x="8003" y="10462"/>
                      <a:pt x="7978" y="10393"/>
                      <a:pt x="7935" y="10342"/>
                    </a:cubicBezTo>
                    <a:cubicBezTo>
                      <a:pt x="7917" y="10333"/>
                      <a:pt x="7909" y="10307"/>
                      <a:pt x="7900" y="10307"/>
                    </a:cubicBezTo>
                    <a:close/>
                    <a:moveTo>
                      <a:pt x="2742" y="11064"/>
                    </a:moveTo>
                    <a:cubicBezTo>
                      <a:pt x="2734" y="11064"/>
                      <a:pt x="2717" y="11072"/>
                      <a:pt x="2708" y="11081"/>
                    </a:cubicBezTo>
                    <a:cubicBezTo>
                      <a:pt x="2708" y="11090"/>
                      <a:pt x="2717" y="11107"/>
                      <a:pt x="2734" y="11115"/>
                    </a:cubicBezTo>
                    <a:cubicBezTo>
                      <a:pt x="2803" y="11132"/>
                      <a:pt x="2880" y="11150"/>
                      <a:pt x="2957" y="11167"/>
                    </a:cubicBezTo>
                    <a:cubicBezTo>
                      <a:pt x="3078" y="11193"/>
                      <a:pt x="3181" y="11218"/>
                      <a:pt x="3293" y="11244"/>
                    </a:cubicBezTo>
                    <a:cubicBezTo>
                      <a:pt x="3387" y="11261"/>
                      <a:pt x="3473" y="11296"/>
                      <a:pt x="3559" y="11330"/>
                    </a:cubicBezTo>
                    <a:lnTo>
                      <a:pt x="3559" y="11279"/>
                    </a:lnTo>
                    <a:cubicBezTo>
                      <a:pt x="3508" y="11253"/>
                      <a:pt x="3456" y="11244"/>
                      <a:pt x="3404" y="11218"/>
                    </a:cubicBezTo>
                    <a:cubicBezTo>
                      <a:pt x="3301" y="11167"/>
                      <a:pt x="3164" y="11132"/>
                      <a:pt x="3018" y="11107"/>
                    </a:cubicBezTo>
                    <a:cubicBezTo>
                      <a:pt x="2932" y="11081"/>
                      <a:pt x="2837" y="11072"/>
                      <a:pt x="2742" y="110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1"/>
              <p:cNvSpPr/>
              <p:nvPr/>
            </p:nvSpPr>
            <p:spPr>
              <a:xfrm>
                <a:off x="5800100" y="3931500"/>
                <a:ext cx="660850" cy="482925"/>
              </a:xfrm>
              <a:custGeom>
                <a:avLst/>
                <a:gdLst/>
                <a:ahLst/>
                <a:cxnLst/>
                <a:rect l="l" t="t" r="r" b="b"/>
                <a:pathLst>
                  <a:path w="26434" h="19317" extrusionOk="0">
                    <a:moveTo>
                      <a:pt x="15431" y="19170"/>
                    </a:moveTo>
                    <a:lnTo>
                      <a:pt x="26434" y="19316"/>
                    </a:lnTo>
                    <a:cubicBezTo>
                      <a:pt x="26434" y="19316"/>
                      <a:pt x="21706" y="10462"/>
                      <a:pt x="21551" y="8829"/>
                    </a:cubicBezTo>
                    <a:cubicBezTo>
                      <a:pt x="21061" y="3912"/>
                      <a:pt x="12706" y="2983"/>
                      <a:pt x="12706" y="2983"/>
                    </a:cubicBezTo>
                    <a:cubicBezTo>
                      <a:pt x="12706" y="2983"/>
                      <a:pt x="1178" y="1"/>
                      <a:pt x="1092" y="95"/>
                    </a:cubicBezTo>
                    <a:cubicBezTo>
                      <a:pt x="327" y="963"/>
                      <a:pt x="1" y="3009"/>
                      <a:pt x="1264" y="3602"/>
                    </a:cubicBezTo>
                    <a:cubicBezTo>
                      <a:pt x="3542" y="4677"/>
                      <a:pt x="11992" y="8820"/>
                      <a:pt x="11992" y="8820"/>
                    </a:cubicBezTo>
                    <a:cubicBezTo>
                      <a:pt x="11992" y="8820"/>
                      <a:pt x="11004" y="8923"/>
                      <a:pt x="10041" y="8786"/>
                    </a:cubicBezTo>
                    <a:cubicBezTo>
                      <a:pt x="8141" y="8519"/>
                      <a:pt x="7325" y="9439"/>
                      <a:pt x="7213" y="9852"/>
                    </a:cubicBezTo>
                    <a:cubicBezTo>
                      <a:pt x="6989" y="10634"/>
                      <a:pt x="11537" y="11580"/>
                      <a:pt x="15328" y="11992"/>
                    </a:cubicBezTo>
                    <a:close/>
                  </a:path>
                </a:pathLst>
              </a:custGeom>
              <a:solidFill>
                <a:srgbClr val="DFC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1"/>
              <p:cNvSpPr/>
              <p:nvPr/>
            </p:nvSpPr>
            <p:spPr>
              <a:xfrm>
                <a:off x="6070450" y="4207875"/>
                <a:ext cx="5450" cy="7100"/>
              </a:xfrm>
              <a:custGeom>
                <a:avLst/>
                <a:gdLst/>
                <a:ahLst/>
                <a:cxnLst/>
                <a:rect l="l" t="t" r="r" b="b"/>
                <a:pathLst>
                  <a:path w="218" h="284" extrusionOk="0">
                    <a:moveTo>
                      <a:pt x="217" y="27"/>
                    </a:moveTo>
                    <a:cubicBezTo>
                      <a:pt x="217" y="27"/>
                      <a:pt x="216" y="28"/>
                      <a:pt x="216" y="31"/>
                    </a:cubicBezTo>
                    <a:lnTo>
                      <a:pt x="216" y="31"/>
                    </a:lnTo>
                    <a:cubicBezTo>
                      <a:pt x="218" y="30"/>
                      <a:pt x="218" y="27"/>
                      <a:pt x="217" y="27"/>
                    </a:cubicBezTo>
                    <a:close/>
                    <a:moveTo>
                      <a:pt x="172" y="0"/>
                    </a:moveTo>
                    <a:cubicBezTo>
                      <a:pt x="147" y="0"/>
                      <a:pt x="147" y="26"/>
                      <a:pt x="138" y="35"/>
                    </a:cubicBezTo>
                    <a:cubicBezTo>
                      <a:pt x="95" y="86"/>
                      <a:pt x="61" y="138"/>
                      <a:pt x="35" y="207"/>
                    </a:cubicBezTo>
                    <a:cubicBezTo>
                      <a:pt x="18" y="224"/>
                      <a:pt x="9" y="250"/>
                      <a:pt x="1" y="258"/>
                    </a:cubicBezTo>
                    <a:cubicBezTo>
                      <a:pt x="35" y="267"/>
                      <a:pt x="52" y="267"/>
                      <a:pt x="87" y="284"/>
                    </a:cubicBezTo>
                    <a:cubicBezTo>
                      <a:pt x="121" y="215"/>
                      <a:pt x="147" y="164"/>
                      <a:pt x="181" y="112"/>
                    </a:cubicBezTo>
                    <a:cubicBezTo>
                      <a:pt x="190" y="95"/>
                      <a:pt x="207" y="86"/>
                      <a:pt x="207" y="78"/>
                    </a:cubicBezTo>
                    <a:cubicBezTo>
                      <a:pt x="207" y="69"/>
                      <a:pt x="215" y="52"/>
                      <a:pt x="215" y="43"/>
                    </a:cubicBezTo>
                    <a:cubicBezTo>
                      <a:pt x="215" y="37"/>
                      <a:pt x="216" y="33"/>
                      <a:pt x="216" y="31"/>
                    </a:cubicBezTo>
                    <a:lnTo>
                      <a:pt x="216" y="31"/>
                    </a:lnTo>
                    <a:cubicBezTo>
                      <a:pt x="216" y="31"/>
                      <a:pt x="215" y="31"/>
                      <a:pt x="215" y="31"/>
                    </a:cubicBezTo>
                    <a:cubicBezTo>
                      <a:pt x="213" y="31"/>
                      <a:pt x="211" y="30"/>
                      <a:pt x="207" y="26"/>
                    </a:cubicBezTo>
                    <a:cubicBezTo>
                      <a:pt x="207" y="9"/>
                      <a:pt x="190" y="9"/>
                      <a:pt x="190" y="9"/>
                    </a:cubicBezTo>
                    <a:lnTo>
                      <a:pt x="1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1"/>
              <p:cNvSpPr/>
              <p:nvPr/>
            </p:nvSpPr>
            <p:spPr>
              <a:xfrm>
                <a:off x="5984700" y="4170750"/>
                <a:ext cx="53550" cy="36275"/>
              </a:xfrm>
              <a:custGeom>
                <a:avLst/>
                <a:gdLst/>
                <a:ahLst/>
                <a:cxnLst/>
                <a:rect l="l" t="t" r="r" b="b"/>
                <a:pathLst>
                  <a:path w="2142" h="1451" extrusionOk="0">
                    <a:moveTo>
                      <a:pt x="566" y="1"/>
                    </a:moveTo>
                    <a:cubicBezTo>
                      <a:pt x="431" y="1"/>
                      <a:pt x="293" y="22"/>
                      <a:pt x="155" y="67"/>
                    </a:cubicBezTo>
                    <a:cubicBezTo>
                      <a:pt x="95" y="75"/>
                      <a:pt x="52" y="101"/>
                      <a:pt x="9" y="118"/>
                    </a:cubicBezTo>
                    <a:cubicBezTo>
                      <a:pt x="1" y="118"/>
                      <a:pt x="1" y="118"/>
                      <a:pt x="1" y="136"/>
                    </a:cubicBezTo>
                    <a:cubicBezTo>
                      <a:pt x="1" y="136"/>
                      <a:pt x="9" y="144"/>
                      <a:pt x="9" y="153"/>
                    </a:cubicBezTo>
                    <a:lnTo>
                      <a:pt x="9" y="161"/>
                    </a:lnTo>
                    <a:lnTo>
                      <a:pt x="26" y="161"/>
                    </a:lnTo>
                    <a:cubicBezTo>
                      <a:pt x="35" y="170"/>
                      <a:pt x="35" y="187"/>
                      <a:pt x="35" y="187"/>
                    </a:cubicBezTo>
                    <a:lnTo>
                      <a:pt x="44" y="187"/>
                    </a:lnTo>
                    <a:cubicBezTo>
                      <a:pt x="87" y="179"/>
                      <a:pt x="138" y="153"/>
                      <a:pt x="181" y="144"/>
                    </a:cubicBezTo>
                    <a:cubicBezTo>
                      <a:pt x="308" y="108"/>
                      <a:pt x="433" y="91"/>
                      <a:pt x="555" y="91"/>
                    </a:cubicBezTo>
                    <a:cubicBezTo>
                      <a:pt x="921" y="91"/>
                      <a:pt x="1258" y="245"/>
                      <a:pt x="1522" y="497"/>
                    </a:cubicBezTo>
                    <a:cubicBezTo>
                      <a:pt x="1780" y="729"/>
                      <a:pt x="1969" y="1064"/>
                      <a:pt x="2029" y="1416"/>
                    </a:cubicBezTo>
                    <a:cubicBezTo>
                      <a:pt x="2064" y="1434"/>
                      <a:pt x="2107" y="1442"/>
                      <a:pt x="2141" y="1451"/>
                    </a:cubicBezTo>
                    <a:cubicBezTo>
                      <a:pt x="2081" y="1055"/>
                      <a:pt x="1883" y="686"/>
                      <a:pt x="1591" y="419"/>
                    </a:cubicBezTo>
                    <a:cubicBezTo>
                      <a:pt x="1306" y="166"/>
                      <a:pt x="945"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1"/>
              <p:cNvSpPr/>
              <p:nvPr/>
            </p:nvSpPr>
            <p:spPr>
              <a:xfrm>
                <a:off x="6005975" y="4059800"/>
                <a:ext cx="5625" cy="23250"/>
              </a:xfrm>
              <a:custGeom>
                <a:avLst/>
                <a:gdLst/>
                <a:ahLst/>
                <a:cxnLst/>
                <a:rect l="l" t="t" r="r" b="b"/>
                <a:pathLst>
                  <a:path w="225" h="930" extrusionOk="0">
                    <a:moveTo>
                      <a:pt x="207" y="0"/>
                    </a:moveTo>
                    <a:cubicBezTo>
                      <a:pt x="190" y="35"/>
                      <a:pt x="173" y="61"/>
                      <a:pt x="164" y="86"/>
                    </a:cubicBezTo>
                    <a:cubicBezTo>
                      <a:pt x="147" y="121"/>
                      <a:pt x="138" y="155"/>
                      <a:pt x="138" y="172"/>
                    </a:cubicBezTo>
                    <a:cubicBezTo>
                      <a:pt x="87" y="413"/>
                      <a:pt x="52" y="645"/>
                      <a:pt x="1" y="886"/>
                    </a:cubicBezTo>
                    <a:cubicBezTo>
                      <a:pt x="1" y="894"/>
                      <a:pt x="9" y="920"/>
                      <a:pt x="18" y="920"/>
                    </a:cubicBezTo>
                    <a:cubicBezTo>
                      <a:pt x="27" y="926"/>
                      <a:pt x="34" y="929"/>
                      <a:pt x="40" y="929"/>
                    </a:cubicBezTo>
                    <a:cubicBezTo>
                      <a:pt x="50" y="929"/>
                      <a:pt x="55" y="920"/>
                      <a:pt x="61" y="903"/>
                    </a:cubicBezTo>
                    <a:cubicBezTo>
                      <a:pt x="130" y="671"/>
                      <a:pt x="173" y="430"/>
                      <a:pt x="216" y="198"/>
                    </a:cubicBezTo>
                    <a:cubicBezTo>
                      <a:pt x="216" y="164"/>
                      <a:pt x="224" y="129"/>
                      <a:pt x="224" y="112"/>
                    </a:cubicBezTo>
                    <a:cubicBezTo>
                      <a:pt x="224" y="78"/>
                      <a:pt x="224" y="43"/>
                      <a:pt x="216" y="18"/>
                    </a:cubicBezTo>
                    <a:lnTo>
                      <a:pt x="2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1"/>
              <p:cNvSpPr/>
              <p:nvPr/>
            </p:nvSpPr>
            <p:spPr>
              <a:xfrm>
                <a:off x="5915075" y="4028000"/>
                <a:ext cx="5825" cy="13125"/>
              </a:xfrm>
              <a:custGeom>
                <a:avLst/>
                <a:gdLst/>
                <a:ahLst/>
                <a:cxnLst/>
                <a:rect l="l" t="t" r="r" b="b"/>
                <a:pathLst>
                  <a:path w="233" h="525" extrusionOk="0">
                    <a:moveTo>
                      <a:pt x="233" y="0"/>
                    </a:moveTo>
                    <a:cubicBezTo>
                      <a:pt x="207" y="17"/>
                      <a:pt x="198" y="26"/>
                      <a:pt x="198" y="52"/>
                    </a:cubicBezTo>
                    <a:cubicBezTo>
                      <a:pt x="129" y="198"/>
                      <a:pt x="78" y="361"/>
                      <a:pt x="1" y="499"/>
                    </a:cubicBezTo>
                    <a:cubicBezTo>
                      <a:pt x="1" y="516"/>
                      <a:pt x="1" y="525"/>
                      <a:pt x="18" y="525"/>
                    </a:cubicBezTo>
                    <a:cubicBezTo>
                      <a:pt x="26" y="525"/>
                      <a:pt x="35" y="525"/>
                      <a:pt x="35" y="516"/>
                    </a:cubicBezTo>
                    <a:cubicBezTo>
                      <a:pt x="86" y="413"/>
                      <a:pt x="129" y="310"/>
                      <a:pt x="164" y="215"/>
                    </a:cubicBezTo>
                    <a:lnTo>
                      <a:pt x="233" y="52"/>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1"/>
              <p:cNvSpPr/>
              <p:nvPr/>
            </p:nvSpPr>
            <p:spPr>
              <a:xfrm>
                <a:off x="5922600" y="3959875"/>
                <a:ext cx="3025" cy="18275"/>
              </a:xfrm>
              <a:custGeom>
                <a:avLst/>
                <a:gdLst/>
                <a:ahLst/>
                <a:cxnLst/>
                <a:rect l="l" t="t" r="r" b="b"/>
                <a:pathLst>
                  <a:path w="121" h="731" extrusionOk="0">
                    <a:moveTo>
                      <a:pt x="78" y="0"/>
                    </a:moveTo>
                    <a:cubicBezTo>
                      <a:pt x="69" y="0"/>
                      <a:pt x="61" y="9"/>
                      <a:pt x="61" y="26"/>
                    </a:cubicBezTo>
                    <a:cubicBezTo>
                      <a:pt x="61" y="35"/>
                      <a:pt x="43" y="52"/>
                      <a:pt x="43" y="69"/>
                    </a:cubicBezTo>
                    <a:cubicBezTo>
                      <a:pt x="35" y="189"/>
                      <a:pt x="43" y="318"/>
                      <a:pt x="35" y="447"/>
                    </a:cubicBezTo>
                    <a:cubicBezTo>
                      <a:pt x="26" y="542"/>
                      <a:pt x="9" y="628"/>
                      <a:pt x="0" y="722"/>
                    </a:cubicBezTo>
                    <a:cubicBezTo>
                      <a:pt x="18" y="722"/>
                      <a:pt x="26" y="731"/>
                      <a:pt x="35" y="731"/>
                    </a:cubicBezTo>
                    <a:cubicBezTo>
                      <a:pt x="43" y="731"/>
                      <a:pt x="61" y="722"/>
                      <a:pt x="61" y="714"/>
                    </a:cubicBezTo>
                    <a:cubicBezTo>
                      <a:pt x="78" y="593"/>
                      <a:pt x="86" y="490"/>
                      <a:pt x="104" y="370"/>
                    </a:cubicBezTo>
                    <a:cubicBezTo>
                      <a:pt x="112" y="258"/>
                      <a:pt x="121" y="155"/>
                      <a:pt x="112" y="52"/>
                    </a:cubicBezTo>
                    <a:cubicBezTo>
                      <a:pt x="112" y="43"/>
                      <a:pt x="104" y="35"/>
                      <a:pt x="104" y="26"/>
                    </a:cubicBezTo>
                    <a:cubicBezTo>
                      <a:pt x="104" y="17"/>
                      <a:pt x="86"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1"/>
              <p:cNvSpPr/>
              <p:nvPr/>
            </p:nvSpPr>
            <p:spPr>
              <a:xfrm>
                <a:off x="6026825" y="3990375"/>
                <a:ext cx="4975" cy="15075"/>
              </a:xfrm>
              <a:custGeom>
                <a:avLst/>
                <a:gdLst/>
                <a:ahLst/>
                <a:cxnLst/>
                <a:rect l="l" t="t" r="r" b="b"/>
                <a:pathLst>
                  <a:path w="199" h="603" extrusionOk="0">
                    <a:moveTo>
                      <a:pt x="181" y="1"/>
                    </a:moveTo>
                    <a:cubicBezTo>
                      <a:pt x="164" y="27"/>
                      <a:pt x="138" y="52"/>
                      <a:pt x="129" y="95"/>
                    </a:cubicBezTo>
                    <a:cubicBezTo>
                      <a:pt x="121" y="113"/>
                      <a:pt x="112" y="138"/>
                      <a:pt x="112" y="156"/>
                    </a:cubicBezTo>
                    <a:cubicBezTo>
                      <a:pt x="69" y="285"/>
                      <a:pt x="44" y="431"/>
                      <a:pt x="26" y="568"/>
                    </a:cubicBezTo>
                    <a:cubicBezTo>
                      <a:pt x="1" y="577"/>
                      <a:pt x="18" y="585"/>
                      <a:pt x="35" y="603"/>
                    </a:cubicBezTo>
                    <a:cubicBezTo>
                      <a:pt x="61" y="603"/>
                      <a:pt x="69" y="585"/>
                      <a:pt x="69" y="577"/>
                    </a:cubicBezTo>
                    <a:cubicBezTo>
                      <a:pt x="95" y="422"/>
                      <a:pt x="155" y="276"/>
                      <a:pt x="181" y="121"/>
                    </a:cubicBezTo>
                    <a:cubicBezTo>
                      <a:pt x="198" y="78"/>
                      <a:pt x="181" y="52"/>
                      <a:pt x="198" y="9"/>
                    </a:cubicBez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1"/>
              <p:cNvSpPr/>
              <p:nvPr/>
            </p:nvSpPr>
            <p:spPr>
              <a:xfrm>
                <a:off x="5909050" y="4024250"/>
                <a:ext cx="5825" cy="17525"/>
              </a:xfrm>
              <a:custGeom>
                <a:avLst/>
                <a:gdLst/>
                <a:ahLst/>
                <a:cxnLst/>
                <a:rect l="l" t="t" r="r" b="b"/>
                <a:pathLst>
                  <a:path w="233" h="701" extrusionOk="0">
                    <a:moveTo>
                      <a:pt x="216" y="1"/>
                    </a:moveTo>
                    <a:cubicBezTo>
                      <a:pt x="208" y="1"/>
                      <a:pt x="199" y="9"/>
                      <a:pt x="199" y="21"/>
                    </a:cubicBezTo>
                    <a:cubicBezTo>
                      <a:pt x="190" y="30"/>
                      <a:pt x="190" y="38"/>
                      <a:pt x="181" y="47"/>
                    </a:cubicBezTo>
                    <a:cubicBezTo>
                      <a:pt x="130" y="159"/>
                      <a:pt x="95" y="288"/>
                      <a:pt x="52" y="408"/>
                    </a:cubicBezTo>
                    <a:cubicBezTo>
                      <a:pt x="27" y="485"/>
                      <a:pt x="9" y="589"/>
                      <a:pt x="1" y="683"/>
                    </a:cubicBezTo>
                    <a:cubicBezTo>
                      <a:pt x="1" y="692"/>
                      <a:pt x="1" y="700"/>
                      <a:pt x="18" y="700"/>
                    </a:cubicBezTo>
                    <a:cubicBezTo>
                      <a:pt x="27" y="700"/>
                      <a:pt x="44" y="700"/>
                      <a:pt x="44" y="692"/>
                    </a:cubicBezTo>
                    <a:cubicBezTo>
                      <a:pt x="61" y="623"/>
                      <a:pt x="95" y="537"/>
                      <a:pt x="113" y="460"/>
                    </a:cubicBezTo>
                    <a:cubicBezTo>
                      <a:pt x="147" y="339"/>
                      <a:pt x="190" y="219"/>
                      <a:pt x="224" y="107"/>
                    </a:cubicBezTo>
                    <a:cubicBezTo>
                      <a:pt x="233" y="90"/>
                      <a:pt x="233" y="73"/>
                      <a:pt x="233" y="56"/>
                    </a:cubicBezTo>
                    <a:lnTo>
                      <a:pt x="233" y="38"/>
                    </a:lnTo>
                    <a:cubicBezTo>
                      <a:pt x="233" y="30"/>
                      <a:pt x="233" y="13"/>
                      <a:pt x="224" y="4"/>
                    </a:cubicBezTo>
                    <a:cubicBezTo>
                      <a:pt x="222" y="2"/>
                      <a:pt x="219"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1"/>
              <p:cNvSpPr/>
              <p:nvPr/>
            </p:nvSpPr>
            <p:spPr>
              <a:xfrm>
                <a:off x="5809775" y="3949975"/>
                <a:ext cx="290800" cy="154975"/>
              </a:xfrm>
              <a:custGeom>
                <a:avLst/>
                <a:gdLst/>
                <a:ahLst/>
                <a:cxnLst/>
                <a:rect l="l" t="t" r="r" b="b"/>
                <a:pathLst>
                  <a:path w="11632" h="6199" extrusionOk="0">
                    <a:moveTo>
                      <a:pt x="293" y="1"/>
                    </a:moveTo>
                    <a:cubicBezTo>
                      <a:pt x="284" y="35"/>
                      <a:pt x="275" y="52"/>
                      <a:pt x="258" y="87"/>
                    </a:cubicBezTo>
                    <a:cubicBezTo>
                      <a:pt x="817" y="233"/>
                      <a:pt x="1462" y="422"/>
                      <a:pt x="2141" y="611"/>
                    </a:cubicBezTo>
                    <a:cubicBezTo>
                      <a:pt x="4625" y="1333"/>
                      <a:pt x="7651" y="2279"/>
                      <a:pt x="9662" y="2915"/>
                    </a:cubicBezTo>
                    <a:cubicBezTo>
                      <a:pt x="10419" y="3147"/>
                      <a:pt x="11029" y="3345"/>
                      <a:pt x="11416" y="3456"/>
                    </a:cubicBezTo>
                    <a:cubicBezTo>
                      <a:pt x="11365" y="3826"/>
                      <a:pt x="11330" y="4179"/>
                      <a:pt x="11330" y="4522"/>
                    </a:cubicBezTo>
                    <a:cubicBezTo>
                      <a:pt x="11330" y="4677"/>
                      <a:pt x="11339" y="4823"/>
                      <a:pt x="11339" y="4978"/>
                    </a:cubicBezTo>
                    <a:cubicBezTo>
                      <a:pt x="10806" y="4720"/>
                      <a:pt x="9972" y="4385"/>
                      <a:pt x="9001" y="4024"/>
                    </a:cubicBezTo>
                    <a:cubicBezTo>
                      <a:pt x="7883" y="3611"/>
                      <a:pt x="6551" y="3173"/>
                      <a:pt x="5227" y="2752"/>
                    </a:cubicBezTo>
                    <a:cubicBezTo>
                      <a:pt x="3637" y="2262"/>
                      <a:pt x="2046" y="1789"/>
                      <a:pt x="765" y="1454"/>
                    </a:cubicBezTo>
                    <a:cubicBezTo>
                      <a:pt x="499" y="1385"/>
                      <a:pt x="241" y="1325"/>
                      <a:pt x="0" y="1273"/>
                    </a:cubicBezTo>
                    <a:lnTo>
                      <a:pt x="0" y="1368"/>
                    </a:lnTo>
                    <a:cubicBezTo>
                      <a:pt x="232" y="1428"/>
                      <a:pt x="473" y="1497"/>
                      <a:pt x="731" y="1574"/>
                    </a:cubicBezTo>
                    <a:cubicBezTo>
                      <a:pt x="2003" y="1935"/>
                      <a:pt x="3602" y="2408"/>
                      <a:pt x="5175" y="2906"/>
                    </a:cubicBezTo>
                    <a:cubicBezTo>
                      <a:pt x="6490" y="3319"/>
                      <a:pt x="7823" y="3766"/>
                      <a:pt x="8958" y="4153"/>
                    </a:cubicBezTo>
                    <a:cubicBezTo>
                      <a:pt x="9955" y="4497"/>
                      <a:pt x="10789" y="4797"/>
                      <a:pt x="11339" y="5038"/>
                    </a:cubicBezTo>
                    <a:cubicBezTo>
                      <a:pt x="11373" y="5408"/>
                      <a:pt x="11416" y="5769"/>
                      <a:pt x="11493" y="6138"/>
                    </a:cubicBezTo>
                    <a:cubicBezTo>
                      <a:pt x="11511" y="6181"/>
                      <a:pt x="11545" y="6199"/>
                      <a:pt x="11571" y="6199"/>
                    </a:cubicBezTo>
                    <a:cubicBezTo>
                      <a:pt x="11605" y="6190"/>
                      <a:pt x="11631" y="6173"/>
                      <a:pt x="11622" y="6138"/>
                    </a:cubicBezTo>
                    <a:cubicBezTo>
                      <a:pt x="11545" y="5614"/>
                      <a:pt x="11511" y="5081"/>
                      <a:pt x="11511" y="4540"/>
                    </a:cubicBezTo>
                    <a:cubicBezTo>
                      <a:pt x="11511" y="4204"/>
                      <a:pt x="11536" y="3860"/>
                      <a:pt x="11554" y="3517"/>
                    </a:cubicBezTo>
                    <a:cubicBezTo>
                      <a:pt x="11562" y="3517"/>
                      <a:pt x="11579" y="3508"/>
                      <a:pt x="11588" y="3482"/>
                    </a:cubicBezTo>
                    <a:cubicBezTo>
                      <a:pt x="11597" y="3465"/>
                      <a:pt x="11588" y="3439"/>
                      <a:pt x="11562" y="3439"/>
                    </a:cubicBezTo>
                    <a:cubicBezTo>
                      <a:pt x="11562" y="3379"/>
                      <a:pt x="11571" y="3319"/>
                      <a:pt x="11571" y="3259"/>
                    </a:cubicBezTo>
                    <a:cubicBezTo>
                      <a:pt x="11588" y="3207"/>
                      <a:pt x="11588" y="3147"/>
                      <a:pt x="11588" y="3095"/>
                    </a:cubicBezTo>
                    <a:cubicBezTo>
                      <a:pt x="11588" y="3044"/>
                      <a:pt x="11588" y="2992"/>
                      <a:pt x="11571" y="2932"/>
                    </a:cubicBezTo>
                    <a:cubicBezTo>
                      <a:pt x="11571" y="2924"/>
                      <a:pt x="11571" y="2915"/>
                      <a:pt x="11562" y="2915"/>
                    </a:cubicBezTo>
                    <a:cubicBezTo>
                      <a:pt x="11554" y="2915"/>
                      <a:pt x="11545" y="2915"/>
                      <a:pt x="11545" y="2924"/>
                    </a:cubicBezTo>
                    <a:cubicBezTo>
                      <a:pt x="11519" y="2975"/>
                      <a:pt x="11493" y="3018"/>
                      <a:pt x="11476" y="3078"/>
                    </a:cubicBezTo>
                    <a:cubicBezTo>
                      <a:pt x="11459" y="3130"/>
                      <a:pt x="11459" y="3181"/>
                      <a:pt x="11451" y="3233"/>
                    </a:cubicBezTo>
                    <a:cubicBezTo>
                      <a:pt x="11433" y="3293"/>
                      <a:pt x="11425" y="3345"/>
                      <a:pt x="11425" y="3388"/>
                    </a:cubicBezTo>
                    <a:cubicBezTo>
                      <a:pt x="11046" y="3259"/>
                      <a:pt x="10445" y="3052"/>
                      <a:pt x="9697" y="2803"/>
                    </a:cubicBezTo>
                    <a:cubicBezTo>
                      <a:pt x="7694" y="2150"/>
                      <a:pt x="4660" y="1204"/>
                      <a:pt x="2175" y="508"/>
                    </a:cubicBezTo>
                    <a:cubicBezTo>
                      <a:pt x="1496" y="310"/>
                      <a:pt x="851" y="138"/>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1"/>
              <p:cNvSpPr/>
              <p:nvPr/>
            </p:nvSpPr>
            <p:spPr>
              <a:xfrm>
                <a:off x="6094950" y="4140775"/>
                <a:ext cx="132625" cy="23150"/>
              </a:xfrm>
              <a:custGeom>
                <a:avLst/>
                <a:gdLst/>
                <a:ahLst/>
                <a:cxnLst/>
                <a:rect l="l" t="t" r="r" b="b"/>
                <a:pathLst>
                  <a:path w="5305" h="926" extrusionOk="0">
                    <a:moveTo>
                      <a:pt x="2239" y="0"/>
                    </a:moveTo>
                    <a:cubicBezTo>
                      <a:pt x="2017" y="0"/>
                      <a:pt x="1795" y="13"/>
                      <a:pt x="1574" y="28"/>
                    </a:cubicBezTo>
                    <a:cubicBezTo>
                      <a:pt x="1213" y="62"/>
                      <a:pt x="843" y="131"/>
                      <a:pt x="491" y="217"/>
                    </a:cubicBezTo>
                    <a:cubicBezTo>
                      <a:pt x="327" y="260"/>
                      <a:pt x="172" y="303"/>
                      <a:pt x="18" y="355"/>
                    </a:cubicBezTo>
                    <a:cubicBezTo>
                      <a:pt x="9" y="355"/>
                      <a:pt x="9" y="355"/>
                      <a:pt x="1" y="363"/>
                    </a:cubicBezTo>
                    <a:cubicBezTo>
                      <a:pt x="44" y="389"/>
                      <a:pt x="69" y="398"/>
                      <a:pt x="104" y="415"/>
                    </a:cubicBezTo>
                    <a:lnTo>
                      <a:pt x="525" y="320"/>
                    </a:lnTo>
                    <a:cubicBezTo>
                      <a:pt x="877" y="243"/>
                      <a:pt x="1230" y="191"/>
                      <a:pt x="1599" y="157"/>
                    </a:cubicBezTo>
                    <a:cubicBezTo>
                      <a:pt x="1793" y="139"/>
                      <a:pt x="1989" y="130"/>
                      <a:pt x="2183" y="130"/>
                    </a:cubicBezTo>
                    <a:cubicBezTo>
                      <a:pt x="2352" y="130"/>
                      <a:pt x="2519" y="136"/>
                      <a:pt x="2683" y="148"/>
                    </a:cubicBezTo>
                    <a:cubicBezTo>
                      <a:pt x="3233" y="191"/>
                      <a:pt x="3757" y="303"/>
                      <a:pt x="4273" y="475"/>
                    </a:cubicBezTo>
                    <a:cubicBezTo>
                      <a:pt x="4617" y="587"/>
                      <a:pt x="4952" y="733"/>
                      <a:pt x="5261" y="922"/>
                    </a:cubicBezTo>
                    <a:cubicBezTo>
                      <a:pt x="5264" y="925"/>
                      <a:pt x="5267" y="926"/>
                      <a:pt x="5271" y="926"/>
                    </a:cubicBezTo>
                    <a:cubicBezTo>
                      <a:pt x="5279" y="926"/>
                      <a:pt x="5290" y="920"/>
                      <a:pt x="5296" y="913"/>
                    </a:cubicBezTo>
                    <a:cubicBezTo>
                      <a:pt x="5304" y="905"/>
                      <a:pt x="5296" y="888"/>
                      <a:pt x="5287" y="879"/>
                    </a:cubicBezTo>
                    <a:cubicBezTo>
                      <a:pt x="4969" y="690"/>
                      <a:pt x="4651" y="501"/>
                      <a:pt x="4307" y="372"/>
                    </a:cubicBezTo>
                    <a:cubicBezTo>
                      <a:pt x="3791" y="174"/>
                      <a:pt x="3241" y="62"/>
                      <a:pt x="2683" y="19"/>
                    </a:cubicBezTo>
                    <a:cubicBezTo>
                      <a:pt x="2535" y="6"/>
                      <a:pt x="2387" y="0"/>
                      <a:pt x="2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1"/>
              <p:cNvSpPr/>
              <p:nvPr/>
            </p:nvSpPr>
            <p:spPr>
              <a:xfrm>
                <a:off x="6133425" y="4061300"/>
                <a:ext cx="138850" cy="40975"/>
              </a:xfrm>
              <a:custGeom>
                <a:avLst/>
                <a:gdLst/>
                <a:ahLst/>
                <a:cxnLst/>
                <a:rect l="l" t="t" r="r" b="b"/>
                <a:pathLst>
                  <a:path w="5554" h="1639" extrusionOk="0">
                    <a:moveTo>
                      <a:pt x="1195" y="1"/>
                    </a:moveTo>
                    <a:cubicBezTo>
                      <a:pt x="886" y="1"/>
                      <a:pt x="611" y="9"/>
                      <a:pt x="370" y="52"/>
                    </a:cubicBezTo>
                    <a:cubicBezTo>
                      <a:pt x="250" y="87"/>
                      <a:pt x="129" y="112"/>
                      <a:pt x="26" y="147"/>
                    </a:cubicBezTo>
                    <a:cubicBezTo>
                      <a:pt x="26" y="155"/>
                      <a:pt x="0" y="155"/>
                      <a:pt x="17" y="173"/>
                    </a:cubicBezTo>
                    <a:cubicBezTo>
                      <a:pt x="24" y="179"/>
                      <a:pt x="25" y="185"/>
                      <a:pt x="35" y="185"/>
                    </a:cubicBezTo>
                    <a:cubicBezTo>
                      <a:pt x="39" y="185"/>
                      <a:pt x="44" y="184"/>
                      <a:pt x="52" y="181"/>
                    </a:cubicBezTo>
                    <a:cubicBezTo>
                      <a:pt x="129" y="155"/>
                      <a:pt x="232" y="155"/>
                      <a:pt x="344" y="147"/>
                    </a:cubicBezTo>
                    <a:cubicBezTo>
                      <a:pt x="496" y="141"/>
                      <a:pt x="661" y="135"/>
                      <a:pt x="842" y="135"/>
                    </a:cubicBezTo>
                    <a:cubicBezTo>
                      <a:pt x="917" y="135"/>
                      <a:pt x="994" y="136"/>
                      <a:pt x="1075" y="138"/>
                    </a:cubicBezTo>
                    <a:cubicBezTo>
                      <a:pt x="1788" y="147"/>
                      <a:pt x="2665" y="259"/>
                      <a:pt x="3465" y="491"/>
                    </a:cubicBezTo>
                    <a:cubicBezTo>
                      <a:pt x="4290" y="731"/>
                      <a:pt x="5046" y="1092"/>
                      <a:pt x="5407" y="1608"/>
                    </a:cubicBezTo>
                    <a:cubicBezTo>
                      <a:pt x="5424" y="1631"/>
                      <a:pt x="5449" y="1639"/>
                      <a:pt x="5472" y="1639"/>
                    </a:cubicBezTo>
                    <a:cubicBezTo>
                      <a:pt x="5483" y="1639"/>
                      <a:pt x="5493" y="1637"/>
                      <a:pt x="5502" y="1634"/>
                    </a:cubicBezTo>
                    <a:cubicBezTo>
                      <a:pt x="5536" y="1617"/>
                      <a:pt x="5553" y="1591"/>
                      <a:pt x="5528" y="1557"/>
                    </a:cubicBezTo>
                    <a:cubicBezTo>
                      <a:pt x="5063" y="903"/>
                      <a:pt x="4023" y="456"/>
                      <a:pt x="2940" y="216"/>
                    </a:cubicBezTo>
                    <a:cubicBezTo>
                      <a:pt x="2347" y="87"/>
                      <a:pt x="1728"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1"/>
              <p:cNvSpPr/>
              <p:nvPr/>
            </p:nvSpPr>
            <p:spPr>
              <a:xfrm>
                <a:off x="6182625" y="4226775"/>
                <a:ext cx="21525" cy="6475"/>
              </a:xfrm>
              <a:custGeom>
                <a:avLst/>
                <a:gdLst/>
                <a:ahLst/>
                <a:cxnLst/>
                <a:rect l="l" t="t" r="r" b="b"/>
                <a:pathLst>
                  <a:path w="861" h="259" extrusionOk="0">
                    <a:moveTo>
                      <a:pt x="843" y="1"/>
                    </a:moveTo>
                    <a:cubicBezTo>
                      <a:pt x="740" y="9"/>
                      <a:pt x="663" y="27"/>
                      <a:pt x="560" y="44"/>
                    </a:cubicBezTo>
                    <a:cubicBezTo>
                      <a:pt x="422" y="69"/>
                      <a:pt x="284" y="104"/>
                      <a:pt x="156" y="147"/>
                    </a:cubicBezTo>
                    <a:cubicBezTo>
                      <a:pt x="104" y="155"/>
                      <a:pt x="61" y="181"/>
                      <a:pt x="1" y="198"/>
                    </a:cubicBezTo>
                    <a:lnTo>
                      <a:pt x="1" y="259"/>
                    </a:lnTo>
                    <a:cubicBezTo>
                      <a:pt x="87" y="224"/>
                      <a:pt x="190" y="190"/>
                      <a:pt x="276" y="173"/>
                    </a:cubicBezTo>
                    <a:cubicBezTo>
                      <a:pt x="379" y="138"/>
                      <a:pt x="499" y="112"/>
                      <a:pt x="603" y="95"/>
                    </a:cubicBezTo>
                    <a:cubicBezTo>
                      <a:pt x="680" y="69"/>
                      <a:pt x="757" y="61"/>
                      <a:pt x="826" y="44"/>
                    </a:cubicBezTo>
                    <a:cubicBezTo>
                      <a:pt x="843" y="44"/>
                      <a:pt x="852" y="27"/>
                      <a:pt x="852" y="9"/>
                    </a:cubicBezTo>
                    <a:cubicBezTo>
                      <a:pt x="860" y="9"/>
                      <a:pt x="852"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1"/>
              <p:cNvSpPr/>
              <p:nvPr/>
            </p:nvSpPr>
            <p:spPr>
              <a:xfrm>
                <a:off x="5918075" y="3989750"/>
                <a:ext cx="3900" cy="13475"/>
              </a:xfrm>
              <a:custGeom>
                <a:avLst/>
                <a:gdLst/>
                <a:ahLst/>
                <a:cxnLst/>
                <a:rect l="l" t="t" r="r" b="b"/>
                <a:pathLst>
                  <a:path w="156" h="539" extrusionOk="0">
                    <a:moveTo>
                      <a:pt x="113" y="0"/>
                    </a:moveTo>
                    <a:cubicBezTo>
                      <a:pt x="95" y="9"/>
                      <a:pt x="87" y="9"/>
                      <a:pt x="78" y="26"/>
                    </a:cubicBezTo>
                    <a:lnTo>
                      <a:pt x="52" y="43"/>
                    </a:lnTo>
                    <a:cubicBezTo>
                      <a:pt x="44" y="52"/>
                      <a:pt x="52" y="69"/>
                      <a:pt x="44" y="86"/>
                    </a:cubicBezTo>
                    <a:cubicBezTo>
                      <a:pt x="35" y="138"/>
                      <a:pt x="18" y="198"/>
                      <a:pt x="18" y="249"/>
                    </a:cubicBezTo>
                    <a:cubicBezTo>
                      <a:pt x="9" y="327"/>
                      <a:pt x="9" y="413"/>
                      <a:pt x="1" y="481"/>
                    </a:cubicBezTo>
                    <a:cubicBezTo>
                      <a:pt x="1" y="507"/>
                      <a:pt x="9" y="516"/>
                      <a:pt x="18" y="516"/>
                    </a:cubicBezTo>
                    <a:cubicBezTo>
                      <a:pt x="26" y="532"/>
                      <a:pt x="34" y="539"/>
                      <a:pt x="40" y="539"/>
                    </a:cubicBezTo>
                    <a:cubicBezTo>
                      <a:pt x="48" y="539"/>
                      <a:pt x="52" y="530"/>
                      <a:pt x="52" y="516"/>
                    </a:cubicBezTo>
                    <a:cubicBezTo>
                      <a:pt x="78" y="439"/>
                      <a:pt x="95" y="361"/>
                      <a:pt x="113" y="284"/>
                    </a:cubicBezTo>
                    <a:lnTo>
                      <a:pt x="138" y="120"/>
                    </a:lnTo>
                    <a:cubicBezTo>
                      <a:pt x="138" y="112"/>
                      <a:pt x="156" y="95"/>
                      <a:pt x="156" y="77"/>
                    </a:cubicBezTo>
                    <a:cubicBezTo>
                      <a:pt x="156" y="69"/>
                      <a:pt x="138" y="52"/>
                      <a:pt x="138" y="43"/>
                    </a:cubicBezTo>
                    <a:cubicBezTo>
                      <a:pt x="130" y="17"/>
                      <a:pt x="130" y="17"/>
                      <a:pt x="121" y="9"/>
                    </a:cubicBez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1"/>
              <p:cNvSpPr/>
              <p:nvPr/>
            </p:nvSpPr>
            <p:spPr>
              <a:xfrm>
                <a:off x="6018025" y="4020475"/>
                <a:ext cx="5600" cy="20325"/>
              </a:xfrm>
              <a:custGeom>
                <a:avLst/>
                <a:gdLst/>
                <a:ahLst/>
                <a:cxnLst/>
                <a:rect l="l" t="t" r="r" b="b"/>
                <a:pathLst>
                  <a:path w="224" h="813" extrusionOk="0">
                    <a:moveTo>
                      <a:pt x="215" y="0"/>
                    </a:moveTo>
                    <a:cubicBezTo>
                      <a:pt x="189" y="18"/>
                      <a:pt x="181" y="26"/>
                      <a:pt x="172" y="52"/>
                    </a:cubicBezTo>
                    <a:cubicBezTo>
                      <a:pt x="129" y="129"/>
                      <a:pt x="103" y="215"/>
                      <a:pt x="86" y="301"/>
                    </a:cubicBezTo>
                    <a:cubicBezTo>
                      <a:pt x="60" y="370"/>
                      <a:pt x="43" y="456"/>
                      <a:pt x="34" y="533"/>
                    </a:cubicBezTo>
                    <a:cubicBezTo>
                      <a:pt x="17" y="611"/>
                      <a:pt x="9" y="697"/>
                      <a:pt x="0" y="783"/>
                    </a:cubicBezTo>
                    <a:cubicBezTo>
                      <a:pt x="0" y="791"/>
                      <a:pt x="0" y="800"/>
                      <a:pt x="9" y="800"/>
                    </a:cubicBezTo>
                    <a:cubicBezTo>
                      <a:pt x="9" y="808"/>
                      <a:pt x="11" y="813"/>
                      <a:pt x="13" y="813"/>
                    </a:cubicBezTo>
                    <a:cubicBezTo>
                      <a:pt x="15" y="813"/>
                      <a:pt x="17" y="808"/>
                      <a:pt x="17" y="800"/>
                    </a:cubicBezTo>
                    <a:cubicBezTo>
                      <a:pt x="43" y="731"/>
                      <a:pt x="69" y="662"/>
                      <a:pt x="86" y="585"/>
                    </a:cubicBezTo>
                    <a:cubicBezTo>
                      <a:pt x="129" y="430"/>
                      <a:pt x="163" y="258"/>
                      <a:pt x="215" y="95"/>
                    </a:cubicBezTo>
                    <a:cubicBezTo>
                      <a:pt x="215" y="86"/>
                      <a:pt x="224" y="69"/>
                      <a:pt x="224" y="61"/>
                    </a:cubicBezTo>
                    <a:lnTo>
                      <a:pt x="224" y="9"/>
                    </a:lnTo>
                    <a:lnTo>
                      <a:pt x="2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1"/>
              <p:cNvSpPr/>
              <p:nvPr/>
            </p:nvSpPr>
            <p:spPr>
              <a:xfrm>
                <a:off x="6047875" y="3857800"/>
                <a:ext cx="1048125" cy="321725"/>
              </a:xfrm>
              <a:custGeom>
                <a:avLst/>
                <a:gdLst/>
                <a:ahLst/>
                <a:cxnLst/>
                <a:rect l="l" t="t" r="r" b="b"/>
                <a:pathLst>
                  <a:path w="41925" h="12869" extrusionOk="0">
                    <a:moveTo>
                      <a:pt x="41753" y="69"/>
                    </a:moveTo>
                    <a:cubicBezTo>
                      <a:pt x="41753" y="34"/>
                      <a:pt x="41727" y="0"/>
                      <a:pt x="41684" y="0"/>
                    </a:cubicBezTo>
                    <a:lnTo>
                      <a:pt x="70" y="0"/>
                    </a:lnTo>
                    <a:cubicBezTo>
                      <a:pt x="35" y="0"/>
                      <a:pt x="1" y="26"/>
                      <a:pt x="1" y="69"/>
                    </a:cubicBezTo>
                    <a:lnTo>
                      <a:pt x="628" y="12834"/>
                    </a:lnTo>
                    <a:cubicBezTo>
                      <a:pt x="628" y="12869"/>
                      <a:pt x="21371" y="11313"/>
                      <a:pt x="21371" y="11313"/>
                    </a:cubicBezTo>
                    <a:cubicBezTo>
                      <a:pt x="21371" y="11313"/>
                      <a:pt x="41925" y="12611"/>
                      <a:pt x="41925" y="125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1"/>
              <p:cNvSpPr/>
              <p:nvPr/>
            </p:nvSpPr>
            <p:spPr>
              <a:xfrm>
                <a:off x="6518750" y="4091600"/>
                <a:ext cx="107250" cy="72450"/>
              </a:xfrm>
              <a:custGeom>
                <a:avLst/>
                <a:gdLst/>
                <a:ahLst/>
                <a:cxnLst/>
                <a:rect l="l" t="t" r="r" b="b"/>
                <a:pathLst>
                  <a:path w="4290" h="2898" extrusionOk="0">
                    <a:moveTo>
                      <a:pt x="4290" y="69"/>
                    </a:moveTo>
                    <a:cubicBezTo>
                      <a:pt x="4290" y="26"/>
                      <a:pt x="4264" y="1"/>
                      <a:pt x="4230" y="1"/>
                    </a:cubicBezTo>
                    <a:lnTo>
                      <a:pt x="60" y="1"/>
                    </a:lnTo>
                    <a:cubicBezTo>
                      <a:pt x="26" y="1"/>
                      <a:pt x="0" y="26"/>
                      <a:pt x="0" y="69"/>
                    </a:cubicBezTo>
                    <a:lnTo>
                      <a:pt x="0" y="2829"/>
                    </a:lnTo>
                    <a:cubicBezTo>
                      <a:pt x="0" y="2863"/>
                      <a:pt x="26" y="2898"/>
                      <a:pt x="60" y="2898"/>
                    </a:cubicBezTo>
                    <a:lnTo>
                      <a:pt x="4230" y="2898"/>
                    </a:lnTo>
                    <a:cubicBezTo>
                      <a:pt x="4264" y="2898"/>
                      <a:pt x="4290" y="2863"/>
                      <a:pt x="4290" y="28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1"/>
              <p:cNvSpPr/>
              <p:nvPr/>
            </p:nvSpPr>
            <p:spPr>
              <a:xfrm>
                <a:off x="6558925" y="3783425"/>
                <a:ext cx="502700" cy="378900"/>
              </a:xfrm>
              <a:custGeom>
                <a:avLst/>
                <a:gdLst/>
                <a:ahLst/>
                <a:cxnLst/>
                <a:rect l="l" t="t" r="r" b="b"/>
                <a:pathLst>
                  <a:path w="20108" h="15156" extrusionOk="0">
                    <a:moveTo>
                      <a:pt x="602" y="69"/>
                    </a:moveTo>
                    <a:cubicBezTo>
                      <a:pt x="602" y="27"/>
                      <a:pt x="637" y="1"/>
                      <a:pt x="680" y="1"/>
                    </a:cubicBezTo>
                    <a:lnTo>
                      <a:pt x="18551" y="594"/>
                    </a:lnTo>
                    <a:cubicBezTo>
                      <a:pt x="18569" y="594"/>
                      <a:pt x="18586" y="611"/>
                      <a:pt x="18603" y="620"/>
                    </a:cubicBezTo>
                    <a:lnTo>
                      <a:pt x="20090" y="2812"/>
                    </a:lnTo>
                    <a:cubicBezTo>
                      <a:pt x="20099" y="2829"/>
                      <a:pt x="20107" y="2837"/>
                      <a:pt x="20099" y="2855"/>
                    </a:cubicBezTo>
                    <a:lnTo>
                      <a:pt x="19548" y="15096"/>
                    </a:lnTo>
                    <a:cubicBezTo>
                      <a:pt x="19557" y="15113"/>
                      <a:pt x="19540" y="15130"/>
                      <a:pt x="19523" y="15147"/>
                    </a:cubicBezTo>
                    <a:cubicBezTo>
                      <a:pt x="19505" y="15156"/>
                      <a:pt x="19488" y="15156"/>
                      <a:pt x="19471" y="15156"/>
                    </a:cubicBezTo>
                    <a:cubicBezTo>
                      <a:pt x="19471" y="15156"/>
                      <a:pt x="8227" y="12001"/>
                      <a:pt x="1754" y="14021"/>
                    </a:cubicBezTo>
                    <a:cubicBezTo>
                      <a:pt x="1746" y="14021"/>
                      <a:pt x="1729" y="14021"/>
                      <a:pt x="1711" y="14013"/>
                    </a:cubicBezTo>
                    <a:lnTo>
                      <a:pt x="52" y="13411"/>
                    </a:lnTo>
                    <a:cubicBezTo>
                      <a:pt x="27" y="13402"/>
                      <a:pt x="1" y="13376"/>
                      <a:pt x="9" y="133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1"/>
              <p:cNvSpPr/>
              <p:nvPr/>
            </p:nvSpPr>
            <p:spPr>
              <a:xfrm>
                <a:off x="6558925" y="4055700"/>
                <a:ext cx="465950" cy="69250"/>
              </a:xfrm>
              <a:custGeom>
                <a:avLst/>
                <a:gdLst/>
                <a:ahLst/>
                <a:cxnLst/>
                <a:rect l="l" t="t" r="r" b="b"/>
                <a:pathLst>
                  <a:path w="18638" h="2770" extrusionOk="0">
                    <a:moveTo>
                      <a:pt x="7053" y="1"/>
                    </a:moveTo>
                    <a:cubicBezTo>
                      <a:pt x="5840" y="1"/>
                      <a:pt x="4686" y="130"/>
                      <a:pt x="3628" y="397"/>
                    </a:cubicBezTo>
                    <a:cubicBezTo>
                      <a:pt x="2390" y="706"/>
                      <a:pt x="1299" y="1230"/>
                      <a:pt x="439" y="1978"/>
                    </a:cubicBezTo>
                    <a:cubicBezTo>
                      <a:pt x="302" y="2099"/>
                      <a:pt x="155" y="2219"/>
                      <a:pt x="44" y="2374"/>
                    </a:cubicBezTo>
                    <a:cubicBezTo>
                      <a:pt x="27" y="2399"/>
                      <a:pt x="18" y="2417"/>
                      <a:pt x="9" y="2442"/>
                    </a:cubicBezTo>
                    <a:lnTo>
                      <a:pt x="1" y="2460"/>
                    </a:lnTo>
                    <a:cubicBezTo>
                      <a:pt x="1" y="2494"/>
                      <a:pt x="18" y="2511"/>
                      <a:pt x="44" y="2528"/>
                    </a:cubicBezTo>
                    <a:lnTo>
                      <a:pt x="87" y="2537"/>
                    </a:lnTo>
                    <a:cubicBezTo>
                      <a:pt x="112" y="2528"/>
                      <a:pt x="138" y="2511"/>
                      <a:pt x="164" y="2494"/>
                    </a:cubicBezTo>
                    <a:cubicBezTo>
                      <a:pt x="310" y="2374"/>
                      <a:pt x="422" y="2236"/>
                      <a:pt x="559" y="2116"/>
                    </a:cubicBezTo>
                    <a:cubicBezTo>
                      <a:pt x="1410" y="1402"/>
                      <a:pt x="2476" y="912"/>
                      <a:pt x="3680" y="603"/>
                    </a:cubicBezTo>
                    <a:cubicBezTo>
                      <a:pt x="4754" y="336"/>
                      <a:pt x="5932" y="216"/>
                      <a:pt x="7170" y="207"/>
                    </a:cubicBezTo>
                    <a:cubicBezTo>
                      <a:pt x="7185" y="207"/>
                      <a:pt x="7199" y="207"/>
                      <a:pt x="7214" y="207"/>
                    </a:cubicBezTo>
                    <a:cubicBezTo>
                      <a:pt x="10969" y="207"/>
                      <a:pt x="15246" y="1296"/>
                      <a:pt x="18611" y="2769"/>
                    </a:cubicBezTo>
                    <a:cubicBezTo>
                      <a:pt x="18620" y="2769"/>
                      <a:pt x="18629" y="2769"/>
                      <a:pt x="18629" y="2761"/>
                    </a:cubicBezTo>
                    <a:cubicBezTo>
                      <a:pt x="18637" y="2743"/>
                      <a:pt x="18629" y="2735"/>
                      <a:pt x="18620" y="2735"/>
                    </a:cubicBezTo>
                    <a:cubicBezTo>
                      <a:pt x="15259" y="1196"/>
                      <a:pt x="10952" y="27"/>
                      <a:pt x="7170" y="1"/>
                    </a:cubicBezTo>
                    <a:cubicBezTo>
                      <a:pt x="7131" y="1"/>
                      <a:pt x="7092" y="1"/>
                      <a:pt x="7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6588150" y="3836075"/>
                <a:ext cx="462725" cy="324100"/>
              </a:xfrm>
              <a:custGeom>
                <a:avLst/>
                <a:gdLst/>
                <a:ahLst/>
                <a:cxnLst/>
                <a:rect l="l" t="t" r="r" b="b"/>
                <a:pathLst>
                  <a:path w="18509" h="12964" extrusionOk="0">
                    <a:moveTo>
                      <a:pt x="18440" y="1"/>
                    </a:moveTo>
                    <a:cubicBezTo>
                      <a:pt x="18440" y="9"/>
                      <a:pt x="18440" y="18"/>
                      <a:pt x="18440" y="27"/>
                    </a:cubicBezTo>
                    <a:cubicBezTo>
                      <a:pt x="18388" y="1411"/>
                      <a:pt x="18336" y="3293"/>
                      <a:pt x="18276" y="5167"/>
                    </a:cubicBezTo>
                    <a:cubicBezTo>
                      <a:pt x="18190" y="7841"/>
                      <a:pt x="18113" y="10523"/>
                      <a:pt x="18087" y="11769"/>
                    </a:cubicBezTo>
                    <a:cubicBezTo>
                      <a:pt x="18079" y="12096"/>
                      <a:pt x="18070" y="12328"/>
                      <a:pt x="18079" y="12431"/>
                    </a:cubicBezTo>
                    <a:cubicBezTo>
                      <a:pt x="18079" y="12457"/>
                      <a:pt x="18079" y="12465"/>
                      <a:pt x="18087" y="12474"/>
                    </a:cubicBezTo>
                    <a:cubicBezTo>
                      <a:pt x="16583" y="11975"/>
                      <a:pt x="15431" y="11434"/>
                      <a:pt x="14116" y="11021"/>
                    </a:cubicBezTo>
                    <a:cubicBezTo>
                      <a:pt x="13566" y="10849"/>
                      <a:pt x="12981" y="10703"/>
                      <a:pt x="12336" y="10583"/>
                    </a:cubicBezTo>
                    <a:cubicBezTo>
                      <a:pt x="10866" y="10325"/>
                      <a:pt x="9577" y="10144"/>
                      <a:pt x="8451" y="10058"/>
                    </a:cubicBezTo>
                    <a:cubicBezTo>
                      <a:pt x="7782" y="10004"/>
                      <a:pt x="7168" y="9979"/>
                      <a:pt x="6601" y="9979"/>
                    </a:cubicBezTo>
                    <a:cubicBezTo>
                      <a:pt x="5827" y="9979"/>
                      <a:pt x="5139" y="10026"/>
                      <a:pt x="4514" y="10110"/>
                    </a:cubicBezTo>
                    <a:cubicBezTo>
                      <a:pt x="2863" y="10333"/>
                      <a:pt x="1660" y="10815"/>
                      <a:pt x="525" y="11417"/>
                    </a:cubicBezTo>
                    <a:cubicBezTo>
                      <a:pt x="396" y="11477"/>
                      <a:pt x="267" y="11546"/>
                      <a:pt x="156" y="11623"/>
                    </a:cubicBezTo>
                    <a:cubicBezTo>
                      <a:pt x="104" y="11649"/>
                      <a:pt x="52" y="11692"/>
                      <a:pt x="1" y="11717"/>
                    </a:cubicBezTo>
                    <a:lnTo>
                      <a:pt x="336" y="11829"/>
                    </a:lnTo>
                    <a:cubicBezTo>
                      <a:pt x="2150" y="11270"/>
                      <a:pt x="4239" y="10875"/>
                      <a:pt x="6465" y="10806"/>
                    </a:cubicBezTo>
                    <a:cubicBezTo>
                      <a:pt x="6766" y="10796"/>
                      <a:pt x="7068" y="10791"/>
                      <a:pt x="7372" y="10791"/>
                    </a:cubicBezTo>
                    <a:cubicBezTo>
                      <a:pt x="9448" y="10791"/>
                      <a:pt x="11587" y="11024"/>
                      <a:pt x="13634" y="11511"/>
                    </a:cubicBezTo>
                    <a:cubicBezTo>
                      <a:pt x="14124" y="11631"/>
                      <a:pt x="14606" y="11769"/>
                      <a:pt x="15087" y="11915"/>
                    </a:cubicBezTo>
                    <a:cubicBezTo>
                      <a:pt x="16187" y="12242"/>
                      <a:pt x="17279" y="12629"/>
                      <a:pt x="18379" y="12964"/>
                    </a:cubicBezTo>
                    <a:lnTo>
                      <a:pt x="18379" y="12921"/>
                    </a:lnTo>
                    <a:cubicBezTo>
                      <a:pt x="17296" y="12551"/>
                      <a:pt x="16222" y="12130"/>
                      <a:pt x="15130" y="11778"/>
                    </a:cubicBezTo>
                    <a:cubicBezTo>
                      <a:pt x="14649" y="11623"/>
                      <a:pt x="14159" y="11485"/>
                      <a:pt x="13669" y="11365"/>
                    </a:cubicBezTo>
                    <a:cubicBezTo>
                      <a:pt x="11593" y="10865"/>
                      <a:pt x="9417" y="10612"/>
                      <a:pt x="7305" y="10612"/>
                    </a:cubicBezTo>
                    <a:cubicBezTo>
                      <a:pt x="7021" y="10612"/>
                      <a:pt x="6738" y="10617"/>
                      <a:pt x="6457" y="10626"/>
                    </a:cubicBezTo>
                    <a:cubicBezTo>
                      <a:pt x="4359" y="10694"/>
                      <a:pt x="2339" y="10970"/>
                      <a:pt x="620" y="11563"/>
                    </a:cubicBezTo>
                    <a:cubicBezTo>
                      <a:pt x="1737" y="10987"/>
                      <a:pt x="2924" y="10531"/>
                      <a:pt x="4531" y="10316"/>
                    </a:cubicBezTo>
                    <a:cubicBezTo>
                      <a:pt x="5179" y="10229"/>
                      <a:pt x="5893" y="10181"/>
                      <a:pt x="6694" y="10181"/>
                    </a:cubicBezTo>
                    <a:cubicBezTo>
                      <a:pt x="7232" y="10181"/>
                      <a:pt x="7809" y="10203"/>
                      <a:pt x="8434" y="10247"/>
                    </a:cubicBezTo>
                    <a:cubicBezTo>
                      <a:pt x="9560" y="10316"/>
                      <a:pt x="10841" y="10462"/>
                      <a:pt x="12319" y="10703"/>
                    </a:cubicBezTo>
                    <a:cubicBezTo>
                      <a:pt x="12964" y="10806"/>
                      <a:pt x="13540" y="10952"/>
                      <a:pt x="14090" y="11116"/>
                    </a:cubicBezTo>
                    <a:cubicBezTo>
                      <a:pt x="15414" y="11503"/>
                      <a:pt x="16583" y="12036"/>
                      <a:pt x="18104" y="12525"/>
                    </a:cubicBezTo>
                    <a:cubicBezTo>
                      <a:pt x="18107" y="12528"/>
                      <a:pt x="18110" y="12529"/>
                      <a:pt x="18113" y="12529"/>
                    </a:cubicBezTo>
                    <a:cubicBezTo>
                      <a:pt x="18121" y="12529"/>
                      <a:pt x="18130" y="12521"/>
                      <a:pt x="18130" y="12508"/>
                    </a:cubicBezTo>
                    <a:cubicBezTo>
                      <a:pt x="18130" y="12508"/>
                      <a:pt x="18130" y="12508"/>
                      <a:pt x="18130" y="12500"/>
                    </a:cubicBezTo>
                    <a:cubicBezTo>
                      <a:pt x="18130" y="12491"/>
                      <a:pt x="18139" y="12474"/>
                      <a:pt x="18147" y="12440"/>
                    </a:cubicBezTo>
                    <a:cubicBezTo>
                      <a:pt x="18165" y="12328"/>
                      <a:pt x="18156" y="12104"/>
                      <a:pt x="18173" y="11778"/>
                    </a:cubicBezTo>
                    <a:cubicBezTo>
                      <a:pt x="18225" y="10523"/>
                      <a:pt x="18294" y="7841"/>
                      <a:pt x="18371" y="5167"/>
                    </a:cubicBezTo>
                    <a:cubicBezTo>
                      <a:pt x="18422" y="3328"/>
                      <a:pt x="18474" y="1479"/>
                      <a:pt x="18508" y="104"/>
                    </a:cubicBezTo>
                    <a:lnTo>
                      <a:pt x="184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1"/>
              <p:cNvSpPr/>
              <p:nvPr/>
            </p:nvSpPr>
            <p:spPr>
              <a:xfrm>
                <a:off x="6574825" y="3825325"/>
                <a:ext cx="468525" cy="313575"/>
              </a:xfrm>
              <a:custGeom>
                <a:avLst/>
                <a:gdLst/>
                <a:ahLst/>
                <a:cxnLst/>
                <a:rect l="l" t="t" r="r" b="b"/>
                <a:pathLst>
                  <a:path w="18741" h="12543" extrusionOk="0">
                    <a:moveTo>
                      <a:pt x="18672" y="1"/>
                    </a:moveTo>
                    <a:cubicBezTo>
                      <a:pt x="18672" y="10"/>
                      <a:pt x="18672" y="18"/>
                      <a:pt x="18672" y="27"/>
                    </a:cubicBezTo>
                    <a:cubicBezTo>
                      <a:pt x="18620" y="1411"/>
                      <a:pt x="18569" y="3293"/>
                      <a:pt x="18508" y="5167"/>
                    </a:cubicBezTo>
                    <a:cubicBezTo>
                      <a:pt x="18422" y="7841"/>
                      <a:pt x="18345" y="10523"/>
                      <a:pt x="18319" y="11769"/>
                    </a:cubicBezTo>
                    <a:cubicBezTo>
                      <a:pt x="18311" y="12096"/>
                      <a:pt x="18302" y="12328"/>
                      <a:pt x="18311" y="12431"/>
                    </a:cubicBezTo>
                    <a:lnTo>
                      <a:pt x="18311" y="12466"/>
                    </a:lnTo>
                    <a:cubicBezTo>
                      <a:pt x="16239" y="11623"/>
                      <a:pt x="13935" y="10927"/>
                      <a:pt x="11666" y="10488"/>
                    </a:cubicBezTo>
                    <a:cubicBezTo>
                      <a:pt x="10084" y="10188"/>
                      <a:pt x="8502" y="10007"/>
                      <a:pt x="7041" y="9973"/>
                    </a:cubicBezTo>
                    <a:cubicBezTo>
                      <a:pt x="6868" y="9968"/>
                      <a:pt x="6696" y="9966"/>
                      <a:pt x="6525" y="9966"/>
                    </a:cubicBezTo>
                    <a:cubicBezTo>
                      <a:pt x="3901" y="9966"/>
                      <a:pt x="1660" y="10469"/>
                      <a:pt x="345" y="11623"/>
                    </a:cubicBezTo>
                    <a:cubicBezTo>
                      <a:pt x="233" y="11735"/>
                      <a:pt x="104" y="11838"/>
                      <a:pt x="1" y="11958"/>
                    </a:cubicBezTo>
                    <a:lnTo>
                      <a:pt x="173" y="12027"/>
                    </a:lnTo>
                    <a:cubicBezTo>
                      <a:pt x="267" y="11933"/>
                      <a:pt x="353" y="11838"/>
                      <a:pt x="456" y="11752"/>
                    </a:cubicBezTo>
                    <a:cubicBezTo>
                      <a:pt x="1770" y="10625"/>
                      <a:pt x="3971" y="10148"/>
                      <a:pt x="6561" y="10148"/>
                    </a:cubicBezTo>
                    <a:cubicBezTo>
                      <a:pt x="6717" y="10148"/>
                      <a:pt x="6874" y="10150"/>
                      <a:pt x="7033" y="10153"/>
                    </a:cubicBezTo>
                    <a:cubicBezTo>
                      <a:pt x="8485" y="10188"/>
                      <a:pt x="10050" y="10368"/>
                      <a:pt x="11631" y="10652"/>
                    </a:cubicBezTo>
                    <a:cubicBezTo>
                      <a:pt x="13918" y="11073"/>
                      <a:pt x="16239" y="11718"/>
                      <a:pt x="18328" y="12543"/>
                    </a:cubicBezTo>
                    <a:cubicBezTo>
                      <a:pt x="18345" y="12543"/>
                      <a:pt x="18362" y="12534"/>
                      <a:pt x="18371" y="12517"/>
                    </a:cubicBezTo>
                    <a:cubicBezTo>
                      <a:pt x="18371" y="12508"/>
                      <a:pt x="18371" y="12500"/>
                      <a:pt x="18362" y="12491"/>
                    </a:cubicBezTo>
                    <a:cubicBezTo>
                      <a:pt x="18362" y="12483"/>
                      <a:pt x="18371" y="12457"/>
                      <a:pt x="18380" y="12440"/>
                    </a:cubicBezTo>
                    <a:cubicBezTo>
                      <a:pt x="18397" y="12328"/>
                      <a:pt x="18388" y="12104"/>
                      <a:pt x="18405" y="11778"/>
                    </a:cubicBezTo>
                    <a:cubicBezTo>
                      <a:pt x="18457" y="10523"/>
                      <a:pt x="18526" y="7841"/>
                      <a:pt x="18603" y="5167"/>
                    </a:cubicBezTo>
                    <a:cubicBezTo>
                      <a:pt x="18655" y="3328"/>
                      <a:pt x="18706" y="1480"/>
                      <a:pt x="18741" y="104"/>
                    </a:cubicBezTo>
                    <a:lnTo>
                      <a:pt x="186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1"/>
              <p:cNvSpPr/>
              <p:nvPr/>
            </p:nvSpPr>
            <p:spPr>
              <a:xfrm>
                <a:off x="7025050" y="3814600"/>
                <a:ext cx="11000" cy="310975"/>
              </a:xfrm>
              <a:custGeom>
                <a:avLst/>
                <a:gdLst/>
                <a:ahLst/>
                <a:cxnLst/>
                <a:rect l="l" t="t" r="r" b="b"/>
                <a:pathLst>
                  <a:path w="440" h="12439" extrusionOk="0">
                    <a:moveTo>
                      <a:pt x="371" y="0"/>
                    </a:moveTo>
                    <a:cubicBezTo>
                      <a:pt x="319" y="1376"/>
                      <a:pt x="267" y="3232"/>
                      <a:pt x="207" y="5081"/>
                    </a:cubicBezTo>
                    <a:cubicBezTo>
                      <a:pt x="130" y="7763"/>
                      <a:pt x="44" y="10436"/>
                      <a:pt x="18" y="11691"/>
                    </a:cubicBezTo>
                    <a:cubicBezTo>
                      <a:pt x="9" y="12018"/>
                      <a:pt x="1" y="12241"/>
                      <a:pt x="9" y="12353"/>
                    </a:cubicBezTo>
                    <a:cubicBezTo>
                      <a:pt x="18" y="12396"/>
                      <a:pt x="27" y="12422"/>
                      <a:pt x="27" y="12422"/>
                    </a:cubicBezTo>
                    <a:cubicBezTo>
                      <a:pt x="27" y="12430"/>
                      <a:pt x="35" y="12439"/>
                      <a:pt x="44" y="12439"/>
                    </a:cubicBezTo>
                    <a:cubicBezTo>
                      <a:pt x="52" y="12430"/>
                      <a:pt x="61" y="12422"/>
                      <a:pt x="61" y="12422"/>
                    </a:cubicBezTo>
                    <a:cubicBezTo>
                      <a:pt x="61" y="12422"/>
                      <a:pt x="70" y="12396"/>
                      <a:pt x="78" y="12344"/>
                    </a:cubicBezTo>
                    <a:cubicBezTo>
                      <a:pt x="95" y="12241"/>
                      <a:pt x="95" y="12009"/>
                      <a:pt x="113" y="11691"/>
                    </a:cubicBezTo>
                    <a:cubicBezTo>
                      <a:pt x="156" y="10436"/>
                      <a:pt x="233" y="7754"/>
                      <a:pt x="310" y="5081"/>
                    </a:cubicBezTo>
                    <a:cubicBezTo>
                      <a:pt x="362" y="3275"/>
                      <a:pt x="413" y="1470"/>
                      <a:pt x="439" y="95"/>
                    </a:cubicBezTo>
                    <a:lnTo>
                      <a:pt x="3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6558925" y="3685425"/>
                <a:ext cx="465300" cy="436500"/>
              </a:xfrm>
              <a:custGeom>
                <a:avLst/>
                <a:gdLst/>
                <a:ahLst/>
                <a:cxnLst/>
                <a:rect l="l" t="t" r="r" b="b"/>
                <a:pathLst>
                  <a:path w="18612" h="17460" extrusionOk="0">
                    <a:moveTo>
                      <a:pt x="2090" y="4712"/>
                    </a:moveTo>
                    <a:cubicBezTo>
                      <a:pt x="2090" y="4694"/>
                      <a:pt x="2098" y="4677"/>
                      <a:pt x="2115" y="4669"/>
                    </a:cubicBezTo>
                    <a:cubicBezTo>
                      <a:pt x="9500" y="1"/>
                      <a:pt x="18577" y="4531"/>
                      <a:pt x="18577" y="4531"/>
                    </a:cubicBezTo>
                    <a:cubicBezTo>
                      <a:pt x="18603" y="4540"/>
                      <a:pt x="18611" y="4565"/>
                      <a:pt x="18611" y="4591"/>
                    </a:cubicBezTo>
                    <a:lnTo>
                      <a:pt x="18371" y="17391"/>
                    </a:lnTo>
                    <a:cubicBezTo>
                      <a:pt x="18362" y="17417"/>
                      <a:pt x="18354" y="17434"/>
                      <a:pt x="18336" y="17443"/>
                    </a:cubicBezTo>
                    <a:cubicBezTo>
                      <a:pt x="18311" y="17460"/>
                      <a:pt x="18293" y="17460"/>
                      <a:pt x="18276" y="17451"/>
                    </a:cubicBezTo>
                    <a:cubicBezTo>
                      <a:pt x="4540" y="11692"/>
                      <a:pt x="121" y="17314"/>
                      <a:pt x="121" y="17314"/>
                    </a:cubicBezTo>
                    <a:cubicBezTo>
                      <a:pt x="104" y="17339"/>
                      <a:pt x="69" y="17348"/>
                      <a:pt x="44" y="17331"/>
                    </a:cubicBezTo>
                    <a:cubicBezTo>
                      <a:pt x="9" y="17322"/>
                      <a:pt x="1" y="17296"/>
                      <a:pt x="1" y="172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6558725" y="3719400"/>
                <a:ext cx="447450" cy="399750"/>
              </a:xfrm>
              <a:custGeom>
                <a:avLst/>
                <a:gdLst/>
                <a:ahLst/>
                <a:cxnLst/>
                <a:rect l="l" t="t" r="r" b="b"/>
                <a:pathLst>
                  <a:path w="17898" h="15990" extrusionOk="0">
                    <a:moveTo>
                      <a:pt x="559" y="2295"/>
                    </a:moveTo>
                    <a:cubicBezTo>
                      <a:pt x="559" y="2269"/>
                      <a:pt x="576" y="2244"/>
                      <a:pt x="593" y="2235"/>
                    </a:cubicBezTo>
                    <a:cubicBezTo>
                      <a:pt x="3542" y="370"/>
                      <a:pt x="6903" y="0"/>
                      <a:pt x="9860" y="224"/>
                    </a:cubicBezTo>
                    <a:cubicBezTo>
                      <a:pt x="14296" y="576"/>
                      <a:pt x="17854" y="2261"/>
                      <a:pt x="17854" y="2261"/>
                    </a:cubicBezTo>
                    <a:cubicBezTo>
                      <a:pt x="17880" y="2269"/>
                      <a:pt x="17897" y="2295"/>
                      <a:pt x="17897" y="2321"/>
                    </a:cubicBezTo>
                    <a:lnTo>
                      <a:pt x="17648" y="15121"/>
                    </a:lnTo>
                    <a:cubicBezTo>
                      <a:pt x="17648" y="15147"/>
                      <a:pt x="17640" y="15172"/>
                      <a:pt x="17614" y="15181"/>
                    </a:cubicBezTo>
                    <a:cubicBezTo>
                      <a:pt x="17597" y="15190"/>
                      <a:pt x="17571" y="15198"/>
                      <a:pt x="17545" y="15190"/>
                    </a:cubicBezTo>
                    <a:cubicBezTo>
                      <a:pt x="12955" y="12731"/>
                      <a:pt x="9250" y="12361"/>
                      <a:pt x="6447" y="12808"/>
                    </a:cubicBezTo>
                    <a:cubicBezTo>
                      <a:pt x="2261" y="13479"/>
                      <a:pt x="120" y="15963"/>
                      <a:pt x="120" y="15963"/>
                    </a:cubicBezTo>
                    <a:cubicBezTo>
                      <a:pt x="103" y="15980"/>
                      <a:pt x="69" y="15989"/>
                      <a:pt x="43" y="15980"/>
                    </a:cubicBezTo>
                    <a:cubicBezTo>
                      <a:pt x="17" y="15963"/>
                      <a:pt x="0" y="15946"/>
                      <a:pt x="0" y="1591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6628550" y="3762375"/>
                <a:ext cx="337425" cy="60850"/>
              </a:xfrm>
              <a:custGeom>
                <a:avLst/>
                <a:gdLst/>
                <a:ahLst/>
                <a:cxnLst/>
                <a:rect l="l" t="t" r="r" b="b"/>
                <a:pathLst>
                  <a:path w="13497" h="2434" extrusionOk="0">
                    <a:moveTo>
                      <a:pt x="13445" y="2424"/>
                    </a:moveTo>
                    <a:cubicBezTo>
                      <a:pt x="13420" y="2407"/>
                      <a:pt x="13411" y="2416"/>
                      <a:pt x="13394" y="2390"/>
                    </a:cubicBezTo>
                    <a:cubicBezTo>
                      <a:pt x="13377" y="2364"/>
                      <a:pt x="13377" y="2321"/>
                      <a:pt x="13359" y="2295"/>
                    </a:cubicBezTo>
                    <a:cubicBezTo>
                      <a:pt x="13170" y="1659"/>
                      <a:pt x="12955" y="1341"/>
                      <a:pt x="12715" y="1221"/>
                    </a:cubicBezTo>
                    <a:cubicBezTo>
                      <a:pt x="12405" y="1066"/>
                      <a:pt x="12070" y="1238"/>
                      <a:pt x="11735" y="1419"/>
                    </a:cubicBezTo>
                    <a:cubicBezTo>
                      <a:pt x="11356" y="1625"/>
                      <a:pt x="10978" y="1823"/>
                      <a:pt x="10634" y="1702"/>
                    </a:cubicBezTo>
                    <a:cubicBezTo>
                      <a:pt x="10497" y="1651"/>
                      <a:pt x="10376" y="1582"/>
                      <a:pt x="10265" y="1479"/>
                    </a:cubicBezTo>
                    <a:cubicBezTo>
                      <a:pt x="9869" y="1152"/>
                      <a:pt x="9646" y="585"/>
                      <a:pt x="9121" y="396"/>
                    </a:cubicBezTo>
                    <a:cubicBezTo>
                      <a:pt x="8924" y="327"/>
                      <a:pt x="8760" y="344"/>
                      <a:pt x="8606" y="404"/>
                    </a:cubicBezTo>
                    <a:cubicBezTo>
                      <a:pt x="8167" y="576"/>
                      <a:pt x="7815" y="1015"/>
                      <a:pt x="7376" y="980"/>
                    </a:cubicBezTo>
                    <a:cubicBezTo>
                      <a:pt x="7239" y="972"/>
                      <a:pt x="7110" y="929"/>
                      <a:pt x="6990" y="877"/>
                    </a:cubicBezTo>
                    <a:cubicBezTo>
                      <a:pt x="6568" y="671"/>
                      <a:pt x="6242" y="207"/>
                      <a:pt x="5743" y="146"/>
                    </a:cubicBezTo>
                    <a:cubicBezTo>
                      <a:pt x="5580" y="129"/>
                      <a:pt x="5442" y="172"/>
                      <a:pt x="5322" y="241"/>
                    </a:cubicBezTo>
                    <a:cubicBezTo>
                      <a:pt x="4995" y="422"/>
                      <a:pt x="4737" y="783"/>
                      <a:pt x="4359" y="826"/>
                    </a:cubicBezTo>
                    <a:cubicBezTo>
                      <a:pt x="4239" y="843"/>
                      <a:pt x="4136" y="826"/>
                      <a:pt x="4024" y="791"/>
                    </a:cubicBezTo>
                    <a:cubicBezTo>
                      <a:pt x="3654" y="671"/>
                      <a:pt x="3353" y="284"/>
                      <a:pt x="2941" y="267"/>
                    </a:cubicBezTo>
                    <a:cubicBezTo>
                      <a:pt x="2812" y="258"/>
                      <a:pt x="2709" y="310"/>
                      <a:pt x="2614" y="379"/>
                    </a:cubicBezTo>
                    <a:cubicBezTo>
                      <a:pt x="2365" y="576"/>
                      <a:pt x="2193" y="911"/>
                      <a:pt x="1892" y="1015"/>
                    </a:cubicBezTo>
                    <a:cubicBezTo>
                      <a:pt x="1565" y="1126"/>
                      <a:pt x="1239" y="860"/>
                      <a:pt x="921" y="843"/>
                    </a:cubicBezTo>
                    <a:cubicBezTo>
                      <a:pt x="852" y="834"/>
                      <a:pt x="783" y="851"/>
                      <a:pt x="714" y="877"/>
                    </a:cubicBezTo>
                    <a:cubicBezTo>
                      <a:pt x="439" y="1006"/>
                      <a:pt x="422" y="1384"/>
                      <a:pt x="267" y="1599"/>
                    </a:cubicBezTo>
                    <a:cubicBezTo>
                      <a:pt x="250" y="1616"/>
                      <a:pt x="242" y="1642"/>
                      <a:pt x="216" y="1659"/>
                    </a:cubicBezTo>
                    <a:cubicBezTo>
                      <a:pt x="199" y="1668"/>
                      <a:pt x="181" y="1668"/>
                      <a:pt x="156" y="1677"/>
                    </a:cubicBezTo>
                    <a:cubicBezTo>
                      <a:pt x="113" y="1685"/>
                      <a:pt x="78" y="1711"/>
                      <a:pt x="44" y="1720"/>
                    </a:cubicBezTo>
                    <a:cubicBezTo>
                      <a:pt x="27" y="1728"/>
                      <a:pt x="9" y="1711"/>
                      <a:pt x="1" y="1702"/>
                    </a:cubicBezTo>
                    <a:cubicBezTo>
                      <a:pt x="1" y="1685"/>
                      <a:pt x="9" y="1668"/>
                      <a:pt x="18" y="1668"/>
                    </a:cubicBezTo>
                    <a:cubicBezTo>
                      <a:pt x="52" y="1651"/>
                      <a:pt x="78" y="1642"/>
                      <a:pt x="104" y="1616"/>
                    </a:cubicBezTo>
                    <a:cubicBezTo>
                      <a:pt x="121" y="1599"/>
                      <a:pt x="113" y="1573"/>
                      <a:pt x="130" y="1556"/>
                    </a:cubicBezTo>
                    <a:cubicBezTo>
                      <a:pt x="233" y="1367"/>
                      <a:pt x="310" y="1118"/>
                      <a:pt x="456" y="920"/>
                    </a:cubicBezTo>
                    <a:cubicBezTo>
                      <a:pt x="508" y="860"/>
                      <a:pt x="577" y="800"/>
                      <a:pt x="654" y="765"/>
                    </a:cubicBezTo>
                    <a:cubicBezTo>
                      <a:pt x="749" y="722"/>
                      <a:pt x="835" y="714"/>
                      <a:pt x="929" y="714"/>
                    </a:cubicBezTo>
                    <a:cubicBezTo>
                      <a:pt x="1230" y="731"/>
                      <a:pt x="1540" y="989"/>
                      <a:pt x="1849" y="894"/>
                    </a:cubicBezTo>
                    <a:cubicBezTo>
                      <a:pt x="2133" y="800"/>
                      <a:pt x="2287" y="464"/>
                      <a:pt x="2528" y="284"/>
                    </a:cubicBezTo>
                    <a:cubicBezTo>
                      <a:pt x="2649" y="189"/>
                      <a:pt x="2777" y="138"/>
                      <a:pt x="2949" y="146"/>
                    </a:cubicBezTo>
                    <a:cubicBezTo>
                      <a:pt x="3371" y="164"/>
                      <a:pt x="3689" y="559"/>
                      <a:pt x="4075" y="679"/>
                    </a:cubicBezTo>
                    <a:cubicBezTo>
                      <a:pt x="4153" y="705"/>
                      <a:pt x="4247" y="722"/>
                      <a:pt x="4342" y="705"/>
                    </a:cubicBezTo>
                    <a:cubicBezTo>
                      <a:pt x="4703" y="662"/>
                      <a:pt x="4944" y="310"/>
                      <a:pt x="5253" y="138"/>
                    </a:cubicBezTo>
                    <a:cubicBezTo>
                      <a:pt x="5408" y="52"/>
                      <a:pt x="5563" y="0"/>
                      <a:pt x="5760" y="17"/>
                    </a:cubicBezTo>
                    <a:cubicBezTo>
                      <a:pt x="5898" y="35"/>
                      <a:pt x="6018" y="86"/>
                      <a:pt x="6139" y="138"/>
                    </a:cubicBezTo>
                    <a:cubicBezTo>
                      <a:pt x="6577" y="353"/>
                      <a:pt x="6895" y="817"/>
                      <a:pt x="7394" y="860"/>
                    </a:cubicBezTo>
                    <a:cubicBezTo>
                      <a:pt x="7815" y="894"/>
                      <a:pt x="8141" y="456"/>
                      <a:pt x="8554" y="293"/>
                    </a:cubicBezTo>
                    <a:cubicBezTo>
                      <a:pt x="8743" y="224"/>
                      <a:pt x="8941" y="198"/>
                      <a:pt x="9164" y="275"/>
                    </a:cubicBezTo>
                    <a:cubicBezTo>
                      <a:pt x="9311" y="327"/>
                      <a:pt x="9431" y="396"/>
                      <a:pt x="9534" y="482"/>
                    </a:cubicBezTo>
                    <a:cubicBezTo>
                      <a:pt x="9947" y="826"/>
                      <a:pt x="10170" y="1393"/>
                      <a:pt x="10677" y="1573"/>
                    </a:cubicBezTo>
                    <a:cubicBezTo>
                      <a:pt x="10987" y="1677"/>
                      <a:pt x="11331" y="1470"/>
                      <a:pt x="11666" y="1298"/>
                    </a:cubicBezTo>
                    <a:cubicBezTo>
                      <a:pt x="12044" y="1101"/>
                      <a:pt x="12431" y="920"/>
                      <a:pt x="12775" y="1109"/>
                    </a:cubicBezTo>
                    <a:cubicBezTo>
                      <a:pt x="13024" y="1238"/>
                      <a:pt x="13265" y="1582"/>
                      <a:pt x="13463" y="2261"/>
                    </a:cubicBezTo>
                    <a:cubicBezTo>
                      <a:pt x="13471" y="2295"/>
                      <a:pt x="13497" y="2321"/>
                      <a:pt x="13488" y="2364"/>
                    </a:cubicBezTo>
                    <a:cubicBezTo>
                      <a:pt x="13488" y="2390"/>
                      <a:pt x="13471" y="2390"/>
                      <a:pt x="13463" y="2416"/>
                    </a:cubicBezTo>
                    <a:cubicBezTo>
                      <a:pt x="13463" y="2424"/>
                      <a:pt x="13463" y="2424"/>
                      <a:pt x="13454" y="2433"/>
                    </a:cubicBezTo>
                    <a:cubicBezTo>
                      <a:pt x="13454" y="2433"/>
                      <a:pt x="13454" y="2433"/>
                      <a:pt x="13445" y="2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6632650" y="3819325"/>
                <a:ext cx="344075" cy="73525"/>
              </a:xfrm>
              <a:custGeom>
                <a:avLst/>
                <a:gdLst/>
                <a:ahLst/>
                <a:cxnLst/>
                <a:rect l="l" t="t" r="r" b="b"/>
                <a:pathLst>
                  <a:path w="13763" h="2941" extrusionOk="0">
                    <a:moveTo>
                      <a:pt x="13754" y="2106"/>
                    </a:moveTo>
                    <a:cubicBezTo>
                      <a:pt x="13754" y="2141"/>
                      <a:pt x="13763" y="2175"/>
                      <a:pt x="13763" y="2210"/>
                    </a:cubicBezTo>
                    <a:cubicBezTo>
                      <a:pt x="13685" y="2803"/>
                      <a:pt x="13384" y="2940"/>
                      <a:pt x="13178" y="2897"/>
                    </a:cubicBezTo>
                    <a:cubicBezTo>
                      <a:pt x="12886" y="2837"/>
                      <a:pt x="12542" y="2278"/>
                      <a:pt x="12190" y="1848"/>
                    </a:cubicBezTo>
                    <a:cubicBezTo>
                      <a:pt x="11958" y="1565"/>
                      <a:pt x="11725" y="1350"/>
                      <a:pt x="11476" y="1444"/>
                    </a:cubicBezTo>
                    <a:cubicBezTo>
                      <a:pt x="11106" y="1582"/>
                      <a:pt x="10943" y="2012"/>
                      <a:pt x="10651" y="2253"/>
                    </a:cubicBezTo>
                    <a:cubicBezTo>
                      <a:pt x="10565" y="2313"/>
                      <a:pt x="10479" y="2364"/>
                      <a:pt x="10367" y="2399"/>
                    </a:cubicBezTo>
                    <a:cubicBezTo>
                      <a:pt x="10144" y="2459"/>
                      <a:pt x="9989" y="2390"/>
                      <a:pt x="9860" y="2253"/>
                    </a:cubicBezTo>
                    <a:cubicBezTo>
                      <a:pt x="9516" y="1857"/>
                      <a:pt x="9430" y="843"/>
                      <a:pt x="8657" y="843"/>
                    </a:cubicBezTo>
                    <a:cubicBezTo>
                      <a:pt x="8399" y="851"/>
                      <a:pt x="8210" y="1015"/>
                      <a:pt x="8029" y="1204"/>
                    </a:cubicBezTo>
                    <a:cubicBezTo>
                      <a:pt x="7823" y="1401"/>
                      <a:pt x="7634" y="1625"/>
                      <a:pt x="7402" y="1720"/>
                    </a:cubicBezTo>
                    <a:cubicBezTo>
                      <a:pt x="7273" y="1771"/>
                      <a:pt x="7135" y="1780"/>
                      <a:pt x="6980" y="1728"/>
                    </a:cubicBezTo>
                    <a:cubicBezTo>
                      <a:pt x="6439" y="1556"/>
                      <a:pt x="6327" y="894"/>
                      <a:pt x="5957" y="550"/>
                    </a:cubicBezTo>
                    <a:cubicBezTo>
                      <a:pt x="5871" y="473"/>
                      <a:pt x="5768" y="413"/>
                      <a:pt x="5648" y="387"/>
                    </a:cubicBezTo>
                    <a:cubicBezTo>
                      <a:pt x="5476" y="361"/>
                      <a:pt x="5330" y="387"/>
                      <a:pt x="5210" y="456"/>
                    </a:cubicBezTo>
                    <a:cubicBezTo>
                      <a:pt x="4977" y="585"/>
                      <a:pt x="4814" y="834"/>
                      <a:pt x="4659" y="997"/>
                    </a:cubicBezTo>
                    <a:cubicBezTo>
                      <a:pt x="4548" y="1135"/>
                      <a:pt x="4436" y="1204"/>
                      <a:pt x="4316" y="1195"/>
                    </a:cubicBezTo>
                    <a:cubicBezTo>
                      <a:pt x="4187" y="1178"/>
                      <a:pt x="4066" y="1126"/>
                      <a:pt x="3963" y="1040"/>
                    </a:cubicBezTo>
                    <a:cubicBezTo>
                      <a:pt x="3619" y="791"/>
                      <a:pt x="3404" y="250"/>
                      <a:pt x="2923" y="172"/>
                    </a:cubicBezTo>
                    <a:cubicBezTo>
                      <a:pt x="2725" y="129"/>
                      <a:pt x="2588" y="189"/>
                      <a:pt x="2476" y="293"/>
                    </a:cubicBezTo>
                    <a:cubicBezTo>
                      <a:pt x="2313" y="447"/>
                      <a:pt x="2218" y="705"/>
                      <a:pt x="2098" y="911"/>
                    </a:cubicBezTo>
                    <a:cubicBezTo>
                      <a:pt x="1995" y="1083"/>
                      <a:pt x="1874" y="1221"/>
                      <a:pt x="1685" y="1273"/>
                    </a:cubicBezTo>
                    <a:cubicBezTo>
                      <a:pt x="1290" y="1367"/>
                      <a:pt x="1023" y="1238"/>
                      <a:pt x="800" y="1126"/>
                    </a:cubicBezTo>
                    <a:cubicBezTo>
                      <a:pt x="679" y="1058"/>
                      <a:pt x="576" y="997"/>
                      <a:pt x="482" y="997"/>
                    </a:cubicBezTo>
                    <a:cubicBezTo>
                      <a:pt x="361" y="989"/>
                      <a:pt x="250" y="1058"/>
                      <a:pt x="103" y="1264"/>
                    </a:cubicBezTo>
                    <a:cubicBezTo>
                      <a:pt x="95" y="1290"/>
                      <a:pt x="52" y="1290"/>
                      <a:pt x="35" y="1281"/>
                    </a:cubicBezTo>
                    <a:cubicBezTo>
                      <a:pt x="9" y="1264"/>
                      <a:pt x="0" y="1230"/>
                      <a:pt x="26" y="1212"/>
                    </a:cubicBezTo>
                    <a:cubicBezTo>
                      <a:pt x="198" y="954"/>
                      <a:pt x="344" y="886"/>
                      <a:pt x="482" y="886"/>
                    </a:cubicBezTo>
                    <a:cubicBezTo>
                      <a:pt x="774" y="894"/>
                      <a:pt x="1058" y="1290"/>
                      <a:pt x="1651" y="1135"/>
                    </a:cubicBezTo>
                    <a:cubicBezTo>
                      <a:pt x="1797" y="1092"/>
                      <a:pt x="1891" y="980"/>
                      <a:pt x="1977" y="843"/>
                    </a:cubicBezTo>
                    <a:cubicBezTo>
                      <a:pt x="2106" y="619"/>
                      <a:pt x="2209" y="361"/>
                      <a:pt x="2399" y="198"/>
                    </a:cubicBezTo>
                    <a:cubicBezTo>
                      <a:pt x="2527" y="69"/>
                      <a:pt x="2699" y="0"/>
                      <a:pt x="2949" y="43"/>
                    </a:cubicBezTo>
                    <a:cubicBezTo>
                      <a:pt x="3086" y="60"/>
                      <a:pt x="3198" y="112"/>
                      <a:pt x="3301" y="198"/>
                    </a:cubicBezTo>
                    <a:cubicBezTo>
                      <a:pt x="3679" y="456"/>
                      <a:pt x="3894" y="1006"/>
                      <a:pt x="4341" y="1058"/>
                    </a:cubicBezTo>
                    <a:cubicBezTo>
                      <a:pt x="4419" y="1066"/>
                      <a:pt x="4487" y="997"/>
                      <a:pt x="4565" y="911"/>
                    </a:cubicBezTo>
                    <a:cubicBezTo>
                      <a:pt x="4728" y="748"/>
                      <a:pt x="4917" y="490"/>
                      <a:pt x="5167" y="361"/>
                    </a:cubicBezTo>
                    <a:cubicBezTo>
                      <a:pt x="5313" y="293"/>
                      <a:pt x="5476" y="250"/>
                      <a:pt x="5674" y="293"/>
                    </a:cubicBezTo>
                    <a:cubicBezTo>
                      <a:pt x="5820" y="318"/>
                      <a:pt x="5940" y="387"/>
                      <a:pt x="6035" y="473"/>
                    </a:cubicBezTo>
                    <a:cubicBezTo>
                      <a:pt x="6396" y="800"/>
                      <a:pt x="6499" y="1444"/>
                      <a:pt x="7023" y="1608"/>
                    </a:cubicBezTo>
                    <a:cubicBezTo>
                      <a:pt x="7152" y="1651"/>
                      <a:pt x="7264" y="1642"/>
                      <a:pt x="7367" y="1599"/>
                    </a:cubicBezTo>
                    <a:cubicBezTo>
                      <a:pt x="7582" y="1513"/>
                      <a:pt x="7754" y="1307"/>
                      <a:pt x="7952" y="1126"/>
                    </a:cubicBezTo>
                    <a:cubicBezTo>
                      <a:pt x="8158" y="920"/>
                      <a:pt x="8382" y="740"/>
                      <a:pt x="8665" y="748"/>
                    </a:cubicBezTo>
                    <a:cubicBezTo>
                      <a:pt x="8871" y="748"/>
                      <a:pt x="9026" y="808"/>
                      <a:pt x="9155" y="911"/>
                    </a:cubicBezTo>
                    <a:cubicBezTo>
                      <a:pt x="9465" y="1152"/>
                      <a:pt x="9611" y="1608"/>
                      <a:pt x="9791" y="1943"/>
                    </a:cubicBezTo>
                    <a:cubicBezTo>
                      <a:pt x="9920" y="2192"/>
                      <a:pt x="10066" y="2373"/>
                      <a:pt x="10341" y="2295"/>
                    </a:cubicBezTo>
                    <a:cubicBezTo>
                      <a:pt x="10436" y="2270"/>
                      <a:pt x="10513" y="2227"/>
                      <a:pt x="10582" y="2167"/>
                    </a:cubicBezTo>
                    <a:cubicBezTo>
                      <a:pt x="10883" y="1917"/>
                      <a:pt x="11064" y="1487"/>
                      <a:pt x="11442" y="1341"/>
                    </a:cubicBezTo>
                    <a:cubicBezTo>
                      <a:pt x="11725" y="1230"/>
                      <a:pt x="12018" y="1453"/>
                      <a:pt x="12284" y="1788"/>
                    </a:cubicBezTo>
                    <a:cubicBezTo>
                      <a:pt x="12619" y="2192"/>
                      <a:pt x="12920" y="2742"/>
                      <a:pt x="13213" y="2811"/>
                    </a:cubicBezTo>
                    <a:cubicBezTo>
                      <a:pt x="13384" y="2854"/>
                      <a:pt x="13462" y="2657"/>
                      <a:pt x="13685" y="2192"/>
                    </a:cubicBezTo>
                    <a:cubicBezTo>
                      <a:pt x="13703" y="2158"/>
                      <a:pt x="13728" y="2141"/>
                      <a:pt x="13746" y="2106"/>
                    </a:cubicBezTo>
                    <a:cubicBezTo>
                      <a:pt x="13746" y="2098"/>
                      <a:pt x="13754" y="2098"/>
                      <a:pt x="13763" y="2098"/>
                    </a:cubicBezTo>
                    <a:cubicBezTo>
                      <a:pt x="13754" y="2098"/>
                      <a:pt x="13754" y="2098"/>
                      <a:pt x="13754" y="21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p:nvPr/>
            </p:nvSpPr>
            <p:spPr>
              <a:xfrm>
                <a:off x="6603425" y="3891525"/>
                <a:ext cx="361275" cy="58700"/>
              </a:xfrm>
              <a:custGeom>
                <a:avLst/>
                <a:gdLst/>
                <a:ahLst/>
                <a:cxnLst/>
                <a:rect l="l" t="t" r="r" b="b"/>
                <a:pathLst>
                  <a:path w="14451" h="2348" extrusionOk="0">
                    <a:moveTo>
                      <a:pt x="14450" y="1883"/>
                    </a:moveTo>
                    <a:cubicBezTo>
                      <a:pt x="14416" y="1935"/>
                      <a:pt x="14390" y="1978"/>
                      <a:pt x="14356" y="2029"/>
                    </a:cubicBezTo>
                    <a:cubicBezTo>
                      <a:pt x="14141" y="2287"/>
                      <a:pt x="13926" y="2347"/>
                      <a:pt x="13763" y="2347"/>
                    </a:cubicBezTo>
                    <a:cubicBezTo>
                      <a:pt x="13513" y="2347"/>
                      <a:pt x="13333" y="2141"/>
                      <a:pt x="13118" y="1909"/>
                    </a:cubicBezTo>
                    <a:cubicBezTo>
                      <a:pt x="12886" y="1677"/>
                      <a:pt x="12628" y="1393"/>
                      <a:pt x="12207" y="1342"/>
                    </a:cubicBezTo>
                    <a:cubicBezTo>
                      <a:pt x="11768" y="1281"/>
                      <a:pt x="11459" y="1660"/>
                      <a:pt x="11081" y="1780"/>
                    </a:cubicBezTo>
                    <a:cubicBezTo>
                      <a:pt x="10909" y="1840"/>
                      <a:pt x="10720" y="1840"/>
                      <a:pt x="10513" y="1746"/>
                    </a:cubicBezTo>
                    <a:cubicBezTo>
                      <a:pt x="10075" y="1557"/>
                      <a:pt x="9808" y="1041"/>
                      <a:pt x="9439" y="723"/>
                    </a:cubicBezTo>
                    <a:cubicBezTo>
                      <a:pt x="9301" y="585"/>
                      <a:pt x="9129" y="482"/>
                      <a:pt x="8932" y="456"/>
                    </a:cubicBezTo>
                    <a:cubicBezTo>
                      <a:pt x="8691" y="422"/>
                      <a:pt x="8493" y="465"/>
                      <a:pt x="8321" y="542"/>
                    </a:cubicBezTo>
                    <a:cubicBezTo>
                      <a:pt x="7823" y="774"/>
                      <a:pt x="7470" y="1256"/>
                      <a:pt x="6903" y="1238"/>
                    </a:cubicBezTo>
                    <a:cubicBezTo>
                      <a:pt x="6748" y="1238"/>
                      <a:pt x="6602" y="1195"/>
                      <a:pt x="6464" y="1127"/>
                    </a:cubicBezTo>
                    <a:cubicBezTo>
                      <a:pt x="5983" y="895"/>
                      <a:pt x="5622" y="336"/>
                      <a:pt x="5089" y="224"/>
                    </a:cubicBezTo>
                    <a:cubicBezTo>
                      <a:pt x="4909" y="181"/>
                      <a:pt x="4771" y="207"/>
                      <a:pt x="4659" y="259"/>
                    </a:cubicBezTo>
                    <a:cubicBezTo>
                      <a:pt x="4505" y="336"/>
                      <a:pt x="4384" y="473"/>
                      <a:pt x="4255" y="611"/>
                    </a:cubicBezTo>
                    <a:cubicBezTo>
                      <a:pt x="4118" y="757"/>
                      <a:pt x="3963" y="886"/>
                      <a:pt x="3748" y="938"/>
                    </a:cubicBezTo>
                    <a:cubicBezTo>
                      <a:pt x="3636" y="963"/>
                      <a:pt x="3525" y="955"/>
                      <a:pt x="3421" y="938"/>
                    </a:cubicBezTo>
                    <a:cubicBezTo>
                      <a:pt x="3052" y="869"/>
                      <a:pt x="2665" y="577"/>
                      <a:pt x="2287" y="620"/>
                    </a:cubicBezTo>
                    <a:cubicBezTo>
                      <a:pt x="2184" y="628"/>
                      <a:pt x="2115" y="663"/>
                      <a:pt x="2063" y="714"/>
                    </a:cubicBezTo>
                    <a:cubicBezTo>
                      <a:pt x="1969" y="800"/>
                      <a:pt x="1926" y="920"/>
                      <a:pt x="1848" y="1024"/>
                    </a:cubicBezTo>
                    <a:cubicBezTo>
                      <a:pt x="1797" y="1118"/>
                      <a:pt x="1728" y="1187"/>
                      <a:pt x="1642" y="1238"/>
                    </a:cubicBezTo>
                    <a:cubicBezTo>
                      <a:pt x="1358" y="1385"/>
                      <a:pt x="971" y="1281"/>
                      <a:pt x="507" y="1359"/>
                    </a:cubicBezTo>
                    <a:cubicBezTo>
                      <a:pt x="370" y="1385"/>
                      <a:pt x="224" y="1419"/>
                      <a:pt x="60" y="1496"/>
                    </a:cubicBezTo>
                    <a:cubicBezTo>
                      <a:pt x="43" y="1505"/>
                      <a:pt x="26" y="1496"/>
                      <a:pt x="9" y="1479"/>
                    </a:cubicBezTo>
                    <a:cubicBezTo>
                      <a:pt x="0" y="1462"/>
                      <a:pt x="9" y="1436"/>
                      <a:pt x="26" y="1428"/>
                    </a:cubicBezTo>
                    <a:cubicBezTo>
                      <a:pt x="189" y="1333"/>
                      <a:pt x="335" y="1273"/>
                      <a:pt x="490" y="1238"/>
                    </a:cubicBezTo>
                    <a:cubicBezTo>
                      <a:pt x="929" y="1135"/>
                      <a:pt x="1307" y="1247"/>
                      <a:pt x="1573" y="1101"/>
                    </a:cubicBezTo>
                    <a:cubicBezTo>
                      <a:pt x="1668" y="1041"/>
                      <a:pt x="1719" y="963"/>
                      <a:pt x="1771" y="877"/>
                    </a:cubicBezTo>
                    <a:cubicBezTo>
                      <a:pt x="1831" y="774"/>
                      <a:pt x="1891" y="671"/>
                      <a:pt x="1977" y="602"/>
                    </a:cubicBezTo>
                    <a:cubicBezTo>
                      <a:pt x="2046" y="534"/>
                      <a:pt x="2141" y="482"/>
                      <a:pt x="2270" y="473"/>
                    </a:cubicBezTo>
                    <a:cubicBezTo>
                      <a:pt x="2665" y="439"/>
                      <a:pt x="3060" y="723"/>
                      <a:pt x="3447" y="783"/>
                    </a:cubicBezTo>
                    <a:cubicBezTo>
                      <a:pt x="3542" y="800"/>
                      <a:pt x="3628" y="800"/>
                      <a:pt x="3714" y="774"/>
                    </a:cubicBezTo>
                    <a:cubicBezTo>
                      <a:pt x="3894" y="731"/>
                      <a:pt x="4015" y="611"/>
                      <a:pt x="4135" y="482"/>
                    </a:cubicBezTo>
                    <a:cubicBezTo>
                      <a:pt x="4281" y="336"/>
                      <a:pt x="4410" y="190"/>
                      <a:pt x="4590" y="95"/>
                    </a:cubicBezTo>
                    <a:cubicBezTo>
                      <a:pt x="4728" y="26"/>
                      <a:pt x="4900" y="1"/>
                      <a:pt x="5123" y="52"/>
                    </a:cubicBezTo>
                    <a:cubicBezTo>
                      <a:pt x="5665" y="181"/>
                      <a:pt x="6043" y="740"/>
                      <a:pt x="6533" y="972"/>
                    </a:cubicBezTo>
                    <a:cubicBezTo>
                      <a:pt x="6645" y="1024"/>
                      <a:pt x="6765" y="1058"/>
                      <a:pt x="6903" y="1075"/>
                    </a:cubicBezTo>
                    <a:cubicBezTo>
                      <a:pt x="7453" y="1092"/>
                      <a:pt x="7780" y="611"/>
                      <a:pt x="8252" y="396"/>
                    </a:cubicBezTo>
                    <a:cubicBezTo>
                      <a:pt x="8450" y="301"/>
                      <a:pt x="8674" y="259"/>
                      <a:pt x="8949" y="293"/>
                    </a:cubicBezTo>
                    <a:cubicBezTo>
                      <a:pt x="9181" y="327"/>
                      <a:pt x="9370" y="439"/>
                      <a:pt x="9542" y="602"/>
                    </a:cubicBezTo>
                    <a:cubicBezTo>
                      <a:pt x="9894" y="912"/>
                      <a:pt x="10152" y="1410"/>
                      <a:pt x="10573" y="1608"/>
                    </a:cubicBezTo>
                    <a:cubicBezTo>
                      <a:pt x="10745" y="1685"/>
                      <a:pt x="10892" y="1677"/>
                      <a:pt x="11038" y="1634"/>
                    </a:cubicBezTo>
                    <a:cubicBezTo>
                      <a:pt x="11433" y="1505"/>
                      <a:pt x="11768" y="1135"/>
                      <a:pt x="12224" y="1204"/>
                    </a:cubicBezTo>
                    <a:cubicBezTo>
                      <a:pt x="12680" y="1273"/>
                      <a:pt x="12963" y="1565"/>
                      <a:pt x="13204" y="1823"/>
                    </a:cubicBezTo>
                    <a:cubicBezTo>
                      <a:pt x="13393" y="2038"/>
                      <a:pt x="13548" y="2236"/>
                      <a:pt x="13763" y="2236"/>
                    </a:cubicBezTo>
                    <a:cubicBezTo>
                      <a:pt x="13909" y="2236"/>
                      <a:pt x="14055" y="2141"/>
                      <a:pt x="14296" y="1952"/>
                    </a:cubicBezTo>
                    <a:cubicBezTo>
                      <a:pt x="14330" y="1918"/>
                      <a:pt x="14382" y="1892"/>
                      <a:pt x="14433" y="1866"/>
                    </a:cubicBezTo>
                    <a:cubicBezTo>
                      <a:pt x="14433" y="1857"/>
                      <a:pt x="14442" y="1857"/>
                      <a:pt x="14450" y="1866"/>
                    </a:cubicBezTo>
                    <a:cubicBezTo>
                      <a:pt x="14450" y="1866"/>
                      <a:pt x="14450" y="1875"/>
                      <a:pt x="14450" y="18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1"/>
              <p:cNvSpPr/>
              <p:nvPr/>
            </p:nvSpPr>
            <p:spPr>
              <a:xfrm>
                <a:off x="6617825" y="3959875"/>
                <a:ext cx="344075" cy="62550"/>
              </a:xfrm>
              <a:custGeom>
                <a:avLst/>
                <a:gdLst/>
                <a:ahLst/>
                <a:cxnLst/>
                <a:rect l="l" t="t" r="r" b="b"/>
                <a:pathLst>
                  <a:path w="13763" h="2502" extrusionOk="0">
                    <a:moveTo>
                      <a:pt x="13745" y="1642"/>
                    </a:moveTo>
                    <a:cubicBezTo>
                      <a:pt x="13754" y="1676"/>
                      <a:pt x="13763" y="1685"/>
                      <a:pt x="13763" y="1702"/>
                    </a:cubicBezTo>
                    <a:cubicBezTo>
                      <a:pt x="13763" y="1719"/>
                      <a:pt x="13754" y="1745"/>
                      <a:pt x="13745" y="1771"/>
                    </a:cubicBezTo>
                    <a:cubicBezTo>
                      <a:pt x="13548" y="2338"/>
                      <a:pt x="13273" y="2502"/>
                      <a:pt x="12989" y="2467"/>
                    </a:cubicBezTo>
                    <a:cubicBezTo>
                      <a:pt x="12594" y="2416"/>
                      <a:pt x="12112" y="1926"/>
                      <a:pt x="11639" y="1556"/>
                    </a:cubicBezTo>
                    <a:cubicBezTo>
                      <a:pt x="11330" y="1324"/>
                      <a:pt x="11020" y="1135"/>
                      <a:pt x="10720" y="1204"/>
                    </a:cubicBezTo>
                    <a:cubicBezTo>
                      <a:pt x="10556" y="1229"/>
                      <a:pt x="10410" y="1350"/>
                      <a:pt x="10255" y="1401"/>
                    </a:cubicBezTo>
                    <a:cubicBezTo>
                      <a:pt x="10204" y="1419"/>
                      <a:pt x="10152" y="1427"/>
                      <a:pt x="10109" y="1436"/>
                    </a:cubicBezTo>
                    <a:cubicBezTo>
                      <a:pt x="9886" y="1453"/>
                      <a:pt x="9679" y="1401"/>
                      <a:pt x="9490" y="1315"/>
                    </a:cubicBezTo>
                    <a:cubicBezTo>
                      <a:pt x="9086" y="1118"/>
                      <a:pt x="8725" y="765"/>
                      <a:pt x="8278" y="679"/>
                    </a:cubicBezTo>
                    <a:cubicBezTo>
                      <a:pt x="8123" y="654"/>
                      <a:pt x="7995" y="671"/>
                      <a:pt x="7874" y="722"/>
                    </a:cubicBezTo>
                    <a:cubicBezTo>
                      <a:pt x="7522" y="843"/>
                      <a:pt x="7272" y="1135"/>
                      <a:pt x="6886" y="1126"/>
                    </a:cubicBezTo>
                    <a:cubicBezTo>
                      <a:pt x="6705" y="1118"/>
                      <a:pt x="6550" y="1058"/>
                      <a:pt x="6396" y="963"/>
                    </a:cubicBezTo>
                    <a:cubicBezTo>
                      <a:pt x="6078" y="765"/>
                      <a:pt x="5803" y="439"/>
                      <a:pt x="5459" y="335"/>
                    </a:cubicBezTo>
                    <a:cubicBezTo>
                      <a:pt x="5287" y="292"/>
                      <a:pt x="5149" y="292"/>
                      <a:pt x="5020" y="327"/>
                    </a:cubicBezTo>
                    <a:cubicBezTo>
                      <a:pt x="4797" y="378"/>
                      <a:pt x="4633" y="507"/>
                      <a:pt x="4427" y="602"/>
                    </a:cubicBezTo>
                    <a:cubicBezTo>
                      <a:pt x="4290" y="671"/>
                      <a:pt x="4152" y="731"/>
                      <a:pt x="3980" y="757"/>
                    </a:cubicBezTo>
                    <a:cubicBezTo>
                      <a:pt x="3808" y="782"/>
                      <a:pt x="3645" y="739"/>
                      <a:pt x="3499" y="654"/>
                    </a:cubicBezTo>
                    <a:cubicBezTo>
                      <a:pt x="3189" y="507"/>
                      <a:pt x="2914" y="207"/>
                      <a:pt x="2596" y="155"/>
                    </a:cubicBezTo>
                    <a:cubicBezTo>
                      <a:pt x="2502" y="138"/>
                      <a:pt x="2424" y="181"/>
                      <a:pt x="2347" y="241"/>
                    </a:cubicBezTo>
                    <a:cubicBezTo>
                      <a:pt x="2158" y="378"/>
                      <a:pt x="1986" y="636"/>
                      <a:pt x="1840" y="765"/>
                    </a:cubicBezTo>
                    <a:cubicBezTo>
                      <a:pt x="1633" y="929"/>
                      <a:pt x="1453" y="929"/>
                      <a:pt x="1247" y="920"/>
                    </a:cubicBezTo>
                    <a:cubicBezTo>
                      <a:pt x="1083" y="911"/>
                      <a:pt x="911" y="894"/>
                      <a:pt x="705" y="963"/>
                    </a:cubicBezTo>
                    <a:cubicBezTo>
                      <a:pt x="533" y="1023"/>
                      <a:pt x="335" y="1135"/>
                      <a:pt x="103" y="1376"/>
                    </a:cubicBezTo>
                    <a:cubicBezTo>
                      <a:pt x="77" y="1393"/>
                      <a:pt x="52" y="1393"/>
                      <a:pt x="26" y="1376"/>
                    </a:cubicBezTo>
                    <a:cubicBezTo>
                      <a:pt x="0" y="1358"/>
                      <a:pt x="0" y="1324"/>
                      <a:pt x="26" y="1307"/>
                    </a:cubicBezTo>
                    <a:cubicBezTo>
                      <a:pt x="267" y="1040"/>
                      <a:pt x="473" y="903"/>
                      <a:pt x="653" y="834"/>
                    </a:cubicBezTo>
                    <a:cubicBezTo>
                      <a:pt x="885" y="748"/>
                      <a:pt x="1075" y="765"/>
                      <a:pt x="1255" y="765"/>
                    </a:cubicBezTo>
                    <a:cubicBezTo>
                      <a:pt x="1418" y="774"/>
                      <a:pt x="1573" y="765"/>
                      <a:pt x="1737" y="628"/>
                    </a:cubicBezTo>
                    <a:cubicBezTo>
                      <a:pt x="1891" y="507"/>
                      <a:pt x="2063" y="258"/>
                      <a:pt x="2261" y="112"/>
                    </a:cubicBezTo>
                    <a:cubicBezTo>
                      <a:pt x="2373" y="43"/>
                      <a:pt x="2484" y="0"/>
                      <a:pt x="2605" y="17"/>
                    </a:cubicBezTo>
                    <a:cubicBezTo>
                      <a:pt x="2940" y="69"/>
                      <a:pt x="3241" y="370"/>
                      <a:pt x="3559" y="525"/>
                    </a:cubicBezTo>
                    <a:cubicBezTo>
                      <a:pt x="3679" y="585"/>
                      <a:pt x="3808" y="619"/>
                      <a:pt x="3946" y="602"/>
                    </a:cubicBezTo>
                    <a:cubicBezTo>
                      <a:pt x="4143" y="576"/>
                      <a:pt x="4298" y="499"/>
                      <a:pt x="4453" y="421"/>
                    </a:cubicBezTo>
                    <a:cubicBezTo>
                      <a:pt x="4625" y="327"/>
                      <a:pt x="4788" y="241"/>
                      <a:pt x="4977" y="189"/>
                    </a:cubicBezTo>
                    <a:cubicBezTo>
                      <a:pt x="5123" y="164"/>
                      <a:pt x="5287" y="164"/>
                      <a:pt x="5484" y="215"/>
                    </a:cubicBezTo>
                    <a:cubicBezTo>
                      <a:pt x="5845" y="318"/>
                      <a:pt x="6129" y="654"/>
                      <a:pt x="6456" y="860"/>
                    </a:cubicBezTo>
                    <a:cubicBezTo>
                      <a:pt x="6585" y="937"/>
                      <a:pt x="6731" y="997"/>
                      <a:pt x="6886" y="1006"/>
                    </a:cubicBezTo>
                    <a:cubicBezTo>
                      <a:pt x="7255" y="1015"/>
                      <a:pt x="7487" y="722"/>
                      <a:pt x="7823" y="593"/>
                    </a:cubicBezTo>
                    <a:cubicBezTo>
                      <a:pt x="7960" y="542"/>
                      <a:pt x="8115" y="516"/>
                      <a:pt x="8295" y="550"/>
                    </a:cubicBezTo>
                    <a:cubicBezTo>
                      <a:pt x="8760" y="628"/>
                      <a:pt x="9129" y="989"/>
                      <a:pt x="9550" y="1186"/>
                    </a:cubicBezTo>
                    <a:cubicBezTo>
                      <a:pt x="9714" y="1264"/>
                      <a:pt x="9886" y="1315"/>
                      <a:pt x="10083" y="1290"/>
                    </a:cubicBezTo>
                    <a:lnTo>
                      <a:pt x="10195" y="1264"/>
                    </a:lnTo>
                    <a:cubicBezTo>
                      <a:pt x="10358" y="1204"/>
                      <a:pt x="10513" y="1083"/>
                      <a:pt x="10685" y="1049"/>
                    </a:cubicBezTo>
                    <a:cubicBezTo>
                      <a:pt x="11020" y="989"/>
                      <a:pt x="11381" y="1186"/>
                      <a:pt x="11717" y="1453"/>
                    </a:cubicBezTo>
                    <a:cubicBezTo>
                      <a:pt x="12181" y="1814"/>
                      <a:pt x="12619" y="2313"/>
                      <a:pt x="13006" y="2364"/>
                    </a:cubicBezTo>
                    <a:cubicBezTo>
                      <a:pt x="13247" y="2399"/>
                      <a:pt x="13453" y="2235"/>
                      <a:pt x="13651" y="1754"/>
                    </a:cubicBezTo>
                    <a:cubicBezTo>
                      <a:pt x="13659" y="1737"/>
                      <a:pt x="13659" y="1711"/>
                      <a:pt x="13677" y="1694"/>
                    </a:cubicBezTo>
                    <a:cubicBezTo>
                      <a:pt x="13694" y="1676"/>
                      <a:pt x="13702" y="1676"/>
                      <a:pt x="13720" y="1651"/>
                    </a:cubicBezTo>
                    <a:cubicBezTo>
                      <a:pt x="13720" y="1642"/>
                      <a:pt x="13728" y="1642"/>
                      <a:pt x="13737" y="1642"/>
                    </a:cubicBezTo>
                    <a:cubicBezTo>
                      <a:pt x="13745" y="1625"/>
                      <a:pt x="13745" y="1634"/>
                      <a:pt x="13745" y="16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1"/>
              <p:cNvSpPr/>
              <p:nvPr/>
            </p:nvSpPr>
            <p:spPr>
              <a:xfrm>
                <a:off x="6079900" y="3783425"/>
                <a:ext cx="502900" cy="379125"/>
              </a:xfrm>
              <a:custGeom>
                <a:avLst/>
                <a:gdLst/>
                <a:ahLst/>
                <a:cxnLst/>
                <a:rect l="l" t="t" r="r" b="b"/>
                <a:pathLst>
                  <a:path w="20116" h="15165" extrusionOk="0">
                    <a:moveTo>
                      <a:pt x="19497" y="69"/>
                    </a:moveTo>
                    <a:cubicBezTo>
                      <a:pt x="19488" y="35"/>
                      <a:pt x="19463" y="1"/>
                      <a:pt x="19428" y="1"/>
                    </a:cubicBezTo>
                    <a:lnTo>
                      <a:pt x="1557" y="594"/>
                    </a:lnTo>
                    <a:cubicBezTo>
                      <a:pt x="1531" y="594"/>
                      <a:pt x="1514" y="602"/>
                      <a:pt x="1505" y="628"/>
                    </a:cubicBezTo>
                    <a:lnTo>
                      <a:pt x="18" y="2812"/>
                    </a:lnTo>
                    <a:cubicBezTo>
                      <a:pt x="9" y="2829"/>
                      <a:pt x="1" y="2837"/>
                      <a:pt x="9" y="2855"/>
                    </a:cubicBezTo>
                    <a:lnTo>
                      <a:pt x="560" y="15096"/>
                    </a:lnTo>
                    <a:cubicBezTo>
                      <a:pt x="560" y="15113"/>
                      <a:pt x="568" y="15130"/>
                      <a:pt x="585" y="15147"/>
                    </a:cubicBezTo>
                    <a:cubicBezTo>
                      <a:pt x="603" y="15164"/>
                      <a:pt x="620" y="15164"/>
                      <a:pt x="646" y="15156"/>
                    </a:cubicBezTo>
                    <a:cubicBezTo>
                      <a:pt x="646" y="15156"/>
                      <a:pt x="11881" y="12010"/>
                      <a:pt x="18354" y="14021"/>
                    </a:cubicBezTo>
                    <a:cubicBezTo>
                      <a:pt x="18371" y="14030"/>
                      <a:pt x="18388" y="14021"/>
                      <a:pt x="18405" y="14021"/>
                    </a:cubicBezTo>
                    <a:lnTo>
                      <a:pt x="20064" y="13411"/>
                    </a:lnTo>
                    <a:cubicBezTo>
                      <a:pt x="20099" y="13402"/>
                      <a:pt x="20116" y="13376"/>
                      <a:pt x="20116" y="133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1"/>
              <p:cNvSpPr/>
              <p:nvPr/>
            </p:nvSpPr>
            <p:spPr>
              <a:xfrm>
                <a:off x="6116450" y="4055925"/>
                <a:ext cx="465925" cy="69100"/>
              </a:xfrm>
              <a:custGeom>
                <a:avLst/>
                <a:gdLst/>
                <a:ahLst/>
                <a:cxnLst/>
                <a:rect l="l" t="t" r="r" b="b"/>
                <a:pathLst>
                  <a:path w="18637" h="2764" extrusionOk="0">
                    <a:moveTo>
                      <a:pt x="11585" y="0"/>
                    </a:moveTo>
                    <a:cubicBezTo>
                      <a:pt x="11543" y="0"/>
                      <a:pt x="11501" y="0"/>
                      <a:pt x="11459" y="1"/>
                    </a:cubicBezTo>
                    <a:cubicBezTo>
                      <a:pt x="7685" y="18"/>
                      <a:pt x="3378" y="1204"/>
                      <a:pt x="9" y="2734"/>
                    </a:cubicBezTo>
                    <a:cubicBezTo>
                      <a:pt x="0" y="2734"/>
                      <a:pt x="0" y="2743"/>
                      <a:pt x="9" y="2752"/>
                    </a:cubicBezTo>
                    <a:cubicBezTo>
                      <a:pt x="9" y="2758"/>
                      <a:pt x="13" y="2764"/>
                      <a:pt x="19" y="2764"/>
                    </a:cubicBezTo>
                    <a:cubicBezTo>
                      <a:pt x="21" y="2764"/>
                      <a:pt x="23" y="2763"/>
                      <a:pt x="26" y="2760"/>
                    </a:cubicBezTo>
                    <a:cubicBezTo>
                      <a:pt x="3382" y="1296"/>
                      <a:pt x="7669" y="207"/>
                      <a:pt x="11415" y="207"/>
                    </a:cubicBezTo>
                    <a:cubicBezTo>
                      <a:pt x="11429" y="207"/>
                      <a:pt x="11444" y="207"/>
                      <a:pt x="11459" y="207"/>
                    </a:cubicBezTo>
                    <a:cubicBezTo>
                      <a:pt x="12697" y="216"/>
                      <a:pt x="13883" y="336"/>
                      <a:pt x="14949" y="602"/>
                    </a:cubicBezTo>
                    <a:cubicBezTo>
                      <a:pt x="16152" y="903"/>
                      <a:pt x="17218" y="1393"/>
                      <a:pt x="18069" y="2115"/>
                    </a:cubicBezTo>
                    <a:cubicBezTo>
                      <a:pt x="18207" y="2236"/>
                      <a:pt x="18327" y="2373"/>
                      <a:pt x="18465" y="2485"/>
                    </a:cubicBezTo>
                    <a:cubicBezTo>
                      <a:pt x="18491" y="2502"/>
                      <a:pt x="18516" y="2528"/>
                      <a:pt x="18542" y="2537"/>
                    </a:cubicBezTo>
                    <a:lnTo>
                      <a:pt x="18585" y="2519"/>
                    </a:lnTo>
                    <a:cubicBezTo>
                      <a:pt x="18620" y="2511"/>
                      <a:pt x="18637" y="2485"/>
                      <a:pt x="18637" y="2451"/>
                    </a:cubicBezTo>
                    <a:lnTo>
                      <a:pt x="18637" y="2433"/>
                    </a:lnTo>
                    <a:cubicBezTo>
                      <a:pt x="18620" y="2408"/>
                      <a:pt x="18602" y="2390"/>
                      <a:pt x="18594" y="2365"/>
                    </a:cubicBezTo>
                    <a:cubicBezTo>
                      <a:pt x="18482" y="2210"/>
                      <a:pt x="18336" y="2098"/>
                      <a:pt x="18190" y="1969"/>
                    </a:cubicBezTo>
                    <a:cubicBezTo>
                      <a:pt x="17330" y="1221"/>
                      <a:pt x="16247" y="697"/>
                      <a:pt x="15001" y="388"/>
                    </a:cubicBezTo>
                    <a:cubicBezTo>
                      <a:pt x="13953" y="122"/>
                      <a:pt x="12802" y="0"/>
                      <a:pt x="1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p:nvPr/>
            </p:nvSpPr>
            <p:spPr>
              <a:xfrm>
                <a:off x="6090225" y="3836500"/>
                <a:ext cx="462925" cy="324125"/>
              </a:xfrm>
              <a:custGeom>
                <a:avLst/>
                <a:gdLst/>
                <a:ahLst/>
                <a:cxnLst/>
                <a:rect l="l" t="t" r="r" b="b"/>
                <a:pathLst>
                  <a:path w="18517" h="12965" extrusionOk="0">
                    <a:moveTo>
                      <a:pt x="69" y="1"/>
                    </a:moveTo>
                    <a:lnTo>
                      <a:pt x="0" y="96"/>
                    </a:lnTo>
                    <a:cubicBezTo>
                      <a:pt x="35" y="1480"/>
                      <a:pt x="86" y="3319"/>
                      <a:pt x="138" y="5167"/>
                    </a:cubicBezTo>
                    <a:cubicBezTo>
                      <a:pt x="215" y="7841"/>
                      <a:pt x="293" y="10523"/>
                      <a:pt x="336" y="11769"/>
                    </a:cubicBezTo>
                    <a:cubicBezTo>
                      <a:pt x="353" y="12096"/>
                      <a:pt x="353" y="12319"/>
                      <a:pt x="370" y="12431"/>
                    </a:cubicBezTo>
                    <a:cubicBezTo>
                      <a:pt x="370" y="12466"/>
                      <a:pt x="379" y="12483"/>
                      <a:pt x="387" y="12500"/>
                    </a:cubicBezTo>
                    <a:cubicBezTo>
                      <a:pt x="379" y="12500"/>
                      <a:pt x="379" y="12508"/>
                      <a:pt x="387" y="12508"/>
                    </a:cubicBezTo>
                    <a:cubicBezTo>
                      <a:pt x="387" y="12526"/>
                      <a:pt x="396" y="12526"/>
                      <a:pt x="413" y="12526"/>
                    </a:cubicBezTo>
                    <a:cubicBezTo>
                      <a:pt x="1935" y="12036"/>
                      <a:pt x="3095" y="11503"/>
                      <a:pt x="4419" y="11107"/>
                    </a:cubicBezTo>
                    <a:cubicBezTo>
                      <a:pt x="4969" y="10944"/>
                      <a:pt x="5554" y="10798"/>
                      <a:pt x="6190" y="10695"/>
                    </a:cubicBezTo>
                    <a:cubicBezTo>
                      <a:pt x="7668" y="10454"/>
                      <a:pt x="8949" y="10308"/>
                      <a:pt x="10084" y="10239"/>
                    </a:cubicBezTo>
                    <a:cubicBezTo>
                      <a:pt x="10708" y="10194"/>
                      <a:pt x="11285" y="10173"/>
                      <a:pt x="11822" y="10173"/>
                    </a:cubicBezTo>
                    <a:cubicBezTo>
                      <a:pt x="12623" y="10173"/>
                      <a:pt x="13335" y="10220"/>
                      <a:pt x="13978" y="10308"/>
                    </a:cubicBezTo>
                    <a:cubicBezTo>
                      <a:pt x="15585" y="10523"/>
                      <a:pt x="16780" y="10978"/>
                      <a:pt x="17898" y="11554"/>
                    </a:cubicBezTo>
                    <a:cubicBezTo>
                      <a:pt x="16170" y="10961"/>
                      <a:pt x="14150" y="10695"/>
                      <a:pt x="12061" y="10617"/>
                    </a:cubicBezTo>
                    <a:cubicBezTo>
                      <a:pt x="11780" y="10608"/>
                      <a:pt x="11497" y="10604"/>
                      <a:pt x="11214" y="10604"/>
                    </a:cubicBezTo>
                    <a:cubicBezTo>
                      <a:pt x="9102" y="10604"/>
                      <a:pt x="6924" y="10857"/>
                      <a:pt x="4840" y="11365"/>
                    </a:cubicBezTo>
                    <a:cubicBezTo>
                      <a:pt x="4350" y="11486"/>
                      <a:pt x="3869" y="11623"/>
                      <a:pt x="3387" y="11778"/>
                    </a:cubicBezTo>
                    <a:cubicBezTo>
                      <a:pt x="2296" y="12122"/>
                      <a:pt x="1221" y="12551"/>
                      <a:pt x="129" y="12913"/>
                    </a:cubicBezTo>
                    <a:lnTo>
                      <a:pt x="138" y="12964"/>
                    </a:lnTo>
                    <a:cubicBezTo>
                      <a:pt x="1238" y="12620"/>
                      <a:pt x="2330" y="12242"/>
                      <a:pt x="3430" y="11907"/>
                    </a:cubicBezTo>
                    <a:cubicBezTo>
                      <a:pt x="3912" y="11761"/>
                      <a:pt x="4393" y="11623"/>
                      <a:pt x="4883" y="11511"/>
                    </a:cubicBezTo>
                    <a:cubicBezTo>
                      <a:pt x="6930" y="11024"/>
                      <a:pt x="9069" y="10792"/>
                      <a:pt x="11145" y="10792"/>
                    </a:cubicBezTo>
                    <a:cubicBezTo>
                      <a:pt x="11449" y="10792"/>
                      <a:pt x="11752" y="10797"/>
                      <a:pt x="12052" y="10806"/>
                    </a:cubicBezTo>
                    <a:cubicBezTo>
                      <a:pt x="14270" y="10875"/>
                      <a:pt x="16359" y="11271"/>
                      <a:pt x="18181" y="11829"/>
                    </a:cubicBezTo>
                    <a:lnTo>
                      <a:pt x="18517" y="11709"/>
                    </a:lnTo>
                    <a:cubicBezTo>
                      <a:pt x="18465" y="11675"/>
                      <a:pt x="18413" y="11640"/>
                      <a:pt x="18362" y="11606"/>
                    </a:cubicBezTo>
                    <a:cubicBezTo>
                      <a:pt x="18242" y="11529"/>
                      <a:pt x="18113" y="11468"/>
                      <a:pt x="17992" y="11400"/>
                    </a:cubicBezTo>
                    <a:cubicBezTo>
                      <a:pt x="16858" y="10798"/>
                      <a:pt x="15654" y="10316"/>
                      <a:pt x="14004" y="10102"/>
                    </a:cubicBezTo>
                    <a:cubicBezTo>
                      <a:pt x="13367" y="10016"/>
                      <a:pt x="12663" y="9968"/>
                      <a:pt x="11871" y="9968"/>
                    </a:cubicBezTo>
                    <a:cubicBezTo>
                      <a:pt x="11315" y="9968"/>
                      <a:pt x="10715" y="9992"/>
                      <a:pt x="10067" y="10041"/>
                    </a:cubicBezTo>
                    <a:cubicBezTo>
                      <a:pt x="8940" y="10136"/>
                      <a:pt x="7651" y="10308"/>
                      <a:pt x="6172" y="10583"/>
                    </a:cubicBezTo>
                    <a:cubicBezTo>
                      <a:pt x="5528" y="10695"/>
                      <a:pt x="4952" y="10841"/>
                      <a:pt x="4402" y="11021"/>
                    </a:cubicBezTo>
                    <a:cubicBezTo>
                      <a:pt x="3086" y="11425"/>
                      <a:pt x="1926" y="11967"/>
                      <a:pt x="430" y="12474"/>
                    </a:cubicBezTo>
                    <a:cubicBezTo>
                      <a:pt x="439" y="12457"/>
                      <a:pt x="439" y="12448"/>
                      <a:pt x="439" y="12431"/>
                    </a:cubicBezTo>
                    <a:cubicBezTo>
                      <a:pt x="447" y="12319"/>
                      <a:pt x="439" y="12087"/>
                      <a:pt x="430" y="11769"/>
                    </a:cubicBezTo>
                    <a:cubicBezTo>
                      <a:pt x="404" y="10514"/>
                      <a:pt x="318" y="7841"/>
                      <a:pt x="233" y="5167"/>
                    </a:cubicBezTo>
                    <a:cubicBezTo>
                      <a:pt x="181" y="3285"/>
                      <a:pt x="121" y="1411"/>
                      <a:pt x="69" y="27"/>
                    </a:cubicBezTo>
                    <a:cubicBezTo>
                      <a:pt x="69" y="18"/>
                      <a:pt x="69" y="1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1"/>
              <p:cNvSpPr/>
              <p:nvPr/>
            </p:nvSpPr>
            <p:spPr>
              <a:xfrm>
                <a:off x="6097750" y="3825550"/>
                <a:ext cx="468300" cy="313450"/>
              </a:xfrm>
              <a:custGeom>
                <a:avLst/>
                <a:gdLst/>
                <a:ahLst/>
                <a:cxnLst/>
                <a:rect l="l" t="t" r="r" b="b"/>
                <a:pathLst>
                  <a:path w="18732" h="12538" extrusionOk="0">
                    <a:moveTo>
                      <a:pt x="69" y="1"/>
                    </a:moveTo>
                    <a:lnTo>
                      <a:pt x="0" y="95"/>
                    </a:lnTo>
                    <a:cubicBezTo>
                      <a:pt x="35" y="1479"/>
                      <a:pt x="86" y="3319"/>
                      <a:pt x="138" y="5167"/>
                    </a:cubicBezTo>
                    <a:cubicBezTo>
                      <a:pt x="215" y="7840"/>
                      <a:pt x="293" y="10514"/>
                      <a:pt x="336" y="11769"/>
                    </a:cubicBezTo>
                    <a:cubicBezTo>
                      <a:pt x="353" y="12087"/>
                      <a:pt x="353" y="12319"/>
                      <a:pt x="370" y="12431"/>
                    </a:cubicBezTo>
                    <a:cubicBezTo>
                      <a:pt x="370" y="12457"/>
                      <a:pt x="379" y="12474"/>
                      <a:pt x="379" y="12482"/>
                    </a:cubicBezTo>
                    <a:cubicBezTo>
                      <a:pt x="370" y="12499"/>
                      <a:pt x="370" y="12508"/>
                      <a:pt x="379" y="12517"/>
                    </a:cubicBezTo>
                    <a:cubicBezTo>
                      <a:pt x="379" y="12529"/>
                      <a:pt x="388" y="12537"/>
                      <a:pt x="399" y="12537"/>
                    </a:cubicBezTo>
                    <a:cubicBezTo>
                      <a:pt x="404" y="12537"/>
                      <a:pt x="408" y="12536"/>
                      <a:pt x="413" y="12534"/>
                    </a:cubicBezTo>
                    <a:cubicBezTo>
                      <a:pt x="2502" y="11717"/>
                      <a:pt x="4823" y="11073"/>
                      <a:pt x="7109" y="10651"/>
                    </a:cubicBezTo>
                    <a:cubicBezTo>
                      <a:pt x="8691" y="10359"/>
                      <a:pt x="10247" y="10187"/>
                      <a:pt x="11708" y="10153"/>
                    </a:cubicBezTo>
                    <a:cubicBezTo>
                      <a:pt x="11883" y="10148"/>
                      <a:pt x="12057" y="10146"/>
                      <a:pt x="12229" y="10146"/>
                    </a:cubicBezTo>
                    <a:cubicBezTo>
                      <a:pt x="14791" y="10146"/>
                      <a:pt x="16979" y="10632"/>
                      <a:pt x="18284" y="11752"/>
                    </a:cubicBezTo>
                    <a:cubicBezTo>
                      <a:pt x="18388" y="11838"/>
                      <a:pt x="18474" y="11932"/>
                      <a:pt x="18559" y="12018"/>
                    </a:cubicBezTo>
                    <a:lnTo>
                      <a:pt x="18731" y="11958"/>
                    </a:lnTo>
                    <a:cubicBezTo>
                      <a:pt x="18645" y="11829"/>
                      <a:pt x="18516" y="11717"/>
                      <a:pt x="18396" y="11614"/>
                    </a:cubicBezTo>
                    <a:cubicBezTo>
                      <a:pt x="17080" y="10444"/>
                      <a:pt x="14812" y="9950"/>
                      <a:pt x="12172" y="9950"/>
                    </a:cubicBezTo>
                    <a:cubicBezTo>
                      <a:pt x="12019" y="9950"/>
                      <a:pt x="11864" y="9952"/>
                      <a:pt x="11708" y="9955"/>
                    </a:cubicBezTo>
                    <a:cubicBezTo>
                      <a:pt x="10247" y="9989"/>
                      <a:pt x="8665" y="10170"/>
                      <a:pt x="7075" y="10479"/>
                    </a:cubicBezTo>
                    <a:cubicBezTo>
                      <a:pt x="4806" y="10918"/>
                      <a:pt x="2510" y="11605"/>
                      <a:pt x="430" y="12457"/>
                    </a:cubicBezTo>
                    <a:cubicBezTo>
                      <a:pt x="439" y="12448"/>
                      <a:pt x="439" y="12439"/>
                      <a:pt x="439" y="12431"/>
                    </a:cubicBezTo>
                    <a:cubicBezTo>
                      <a:pt x="447" y="12319"/>
                      <a:pt x="439" y="12087"/>
                      <a:pt x="430" y="11769"/>
                    </a:cubicBezTo>
                    <a:cubicBezTo>
                      <a:pt x="404" y="10514"/>
                      <a:pt x="318" y="7840"/>
                      <a:pt x="232" y="5158"/>
                    </a:cubicBezTo>
                    <a:cubicBezTo>
                      <a:pt x="181" y="3284"/>
                      <a:pt x="121" y="1410"/>
                      <a:pt x="69" y="26"/>
                    </a:cubicBezTo>
                    <a:cubicBezTo>
                      <a:pt x="69" y="18"/>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1"/>
              <p:cNvSpPr/>
              <p:nvPr/>
            </p:nvSpPr>
            <p:spPr>
              <a:xfrm>
                <a:off x="6105050" y="3814375"/>
                <a:ext cx="11200" cy="311075"/>
              </a:xfrm>
              <a:custGeom>
                <a:avLst/>
                <a:gdLst/>
                <a:ahLst/>
                <a:cxnLst/>
                <a:rect l="l" t="t" r="r" b="b"/>
                <a:pathLst>
                  <a:path w="448" h="12443" extrusionOk="0">
                    <a:moveTo>
                      <a:pt x="69" y="1"/>
                    </a:moveTo>
                    <a:lnTo>
                      <a:pt x="1" y="95"/>
                    </a:lnTo>
                    <a:cubicBezTo>
                      <a:pt x="35" y="1479"/>
                      <a:pt x="87" y="3284"/>
                      <a:pt x="138" y="5090"/>
                    </a:cubicBezTo>
                    <a:cubicBezTo>
                      <a:pt x="215" y="7763"/>
                      <a:pt x="293" y="10445"/>
                      <a:pt x="336" y="11691"/>
                    </a:cubicBezTo>
                    <a:cubicBezTo>
                      <a:pt x="353" y="12018"/>
                      <a:pt x="353" y="12242"/>
                      <a:pt x="370" y="12353"/>
                    </a:cubicBezTo>
                    <a:cubicBezTo>
                      <a:pt x="379" y="12405"/>
                      <a:pt x="387" y="12431"/>
                      <a:pt x="387" y="12431"/>
                    </a:cubicBezTo>
                    <a:cubicBezTo>
                      <a:pt x="387" y="12437"/>
                      <a:pt x="392" y="12443"/>
                      <a:pt x="397" y="12443"/>
                    </a:cubicBezTo>
                    <a:cubicBezTo>
                      <a:pt x="400" y="12443"/>
                      <a:pt x="402" y="12442"/>
                      <a:pt x="405" y="12439"/>
                    </a:cubicBezTo>
                    <a:cubicBezTo>
                      <a:pt x="413" y="12439"/>
                      <a:pt x="422" y="12439"/>
                      <a:pt x="422" y="12422"/>
                    </a:cubicBezTo>
                    <a:cubicBezTo>
                      <a:pt x="422" y="12422"/>
                      <a:pt x="430" y="12405"/>
                      <a:pt x="439" y="12353"/>
                    </a:cubicBezTo>
                    <a:cubicBezTo>
                      <a:pt x="448" y="12242"/>
                      <a:pt x="430" y="12009"/>
                      <a:pt x="422" y="11691"/>
                    </a:cubicBezTo>
                    <a:cubicBezTo>
                      <a:pt x="396" y="10436"/>
                      <a:pt x="319" y="7763"/>
                      <a:pt x="233" y="5090"/>
                    </a:cubicBezTo>
                    <a:cubicBezTo>
                      <a:pt x="172" y="3233"/>
                      <a:pt x="121" y="1385"/>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1"/>
              <p:cNvSpPr/>
              <p:nvPr/>
            </p:nvSpPr>
            <p:spPr>
              <a:xfrm>
                <a:off x="6117075" y="3685425"/>
                <a:ext cx="465525" cy="436500"/>
              </a:xfrm>
              <a:custGeom>
                <a:avLst/>
                <a:gdLst/>
                <a:ahLst/>
                <a:cxnLst/>
                <a:rect l="l" t="t" r="r" b="b"/>
                <a:pathLst>
                  <a:path w="18621" h="17460" extrusionOk="0">
                    <a:moveTo>
                      <a:pt x="16523" y="4712"/>
                    </a:moveTo>
                    <a:cubicBezTo>
                      <a:pt x="16523" y="4694"/>
                      <a:pt x="16514" y="4677"/>
                      <a:pt x="16497" y="4669"/>
                    </a:cubicBezTo>
                    <a:cubicBezTo>
                      <a:pt x="9113" y="1"/>
                      <a:pt x="35" y="4522"/>
                      <a:pt x="35" y="4522"/>
                    </a:cubicBezTo>
                    <a:cubicBezTo>
                      <a:pt x="10" y="4540"/>
                      <a:pt x="1" y="4557"/>
                      <a:pt x="1" y="4591"/>
                    </a:cubicBezTo>
                    <a:lnTo>
                      <a:pt x="242" y="17391"/>
                    </a:lnTo>
                    <a:cubicBezTo>
                      <a:pt x="250" y="17408"/>
                      <a:pt x="259" y="17434"/>
                      <a:pt x="276" y="17443"/>
                    </a:cubicBezTo>
                    <a:cubicBezTo>
                      <a:pt x="293" y="17451"/>
                      <a:pt x="319" y="17460"/>
                      <a:pt x="336" y="17443"/>
                    </a:cubicBezTo>
                    <a:cubicBezTo>
                      <a:pt x="14082" y="11683"/>
                      <a:pt x="18491" y="17314"/>
                      <a:pt x="18491" y="17314"/>
                    </a:cubicBezTo>
                    <a:cubicBezTo>
                      <a:pt x="18509" y="17331"/>
                      <a:pt x="18543" y="17339"/>
                      <a:pt x="18569" y="17331"/>
                    </a:cubicBezTo>
                    <a:cubicBezTo>
                      <a:pt x="18603" y="17322"/>
                      <a:pt x="18620" y="17288"/>
                      <a:pt x="18612" y="17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6135150" y="3719400"/>
                <a:ext cx="447225" cy="399525"/>
              </a:xfrm>
              <a:custGeom>
                <a:avLst/>
                <a:gdLst/>
                <a:ahLst/>
                <a:cxnLst/>
                <a:rect l="l" t="t" r="r" b="b"/>
                <a:pathLst>
                  <a:path w="17889" h="15981" extrusionOk="0">
                    <a:moveTo>
                      <a:pt x="17330" y="2287"/>
                    </a:moveTo>
                    <a:cubicBezTo>
                      <a:pt x="17330" y="2269"/>
                      <a:pt x="17321" y="2244"/>
                      <a:pt x="17304" y="2235"/>
                    </a:cubicBezTo>
                    <a:cubicBezTo>
                      <a:pt x="14347" y="370"/>
                      <a:pt x="10995" y="0"/>
                      <a:pt x="8029" y="224"/>
                    </a:cubicBezTo>
                    <a:cubicBezTo>
                      <a:pt x="3593" y="567"/>
                      <a:pt x="43" y="2261"/>
                      <a:pt x="43" y="2261"/>
                    </a:cubicBezTo>
                    <a:cubicBezTo>
                      <a:pt x="17" y="2269"/>
                      <a:pt x="0" y="2295"/>
                      <a:pt x="0" y="2321"/>
                    </a:cubicBezTo>
                    <a:lnTo>
                      <a:pt x="249" y="15121"/>
                    </a:lnTo>
                    <a:cubicBezTo>
                      <a:pt x="249" y="15147"/>
                      <a:pt x="258" y="15164"/>
                      <a:pt x="284" y="15172"/>
                    </a:cubicBezTo>
                    <a:cubicBezTo>
                      <a:pt x="301" y="15190"/>
                      <a:pt x="327" y="15190"/>
                      <a:pt x="352" y="15181"/>
                    </a:cubicBezTo>
                    <a:cubicBezTo>
                      <a:pt x="4943" y="12722"/>
                      <a:pt x="8648" y="12353"/>
                      <a:pt x="11450" y="12800"/>
                    </a:cubicBezTo>
                    <a:cubicBezTo>
                      <a:pt x="15628" y="13462"/>
                      <a:pt x="17768" y="15955"/>
                      <a:pt x="17768" y="15955"/>
                    </a:cubicBezTo>
                    <a:cubicBezTo>
                      <a:pt x="17794" y="15972"/>
                      <a:pt x="17820" y="15980"/>
                      <a:pt x="17846" y="15972"/>
                    </a:cubicBezTo>
                    <a:cubicBezTo>
                      <a:pt x="17872" y="15963"/>
                      <a:pt x="17889" y="15937"/>
                      <a:pt x="17889" y="15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6566225" y="3776125"/>
                <a:ext cx="18300" cy="345800"/>
              </a:xfrm>
              <a:custGeom>
                <a:avLst/>
                <a:gdLst/>
                <a:ahLst/>
                <a:cxnLst/>
                <a:rect l="l" t="t" r="r" b="b"/>
                <a:pathLst>
                  <a:path w="732" h="13832" extrusionOk="0">
                    <a:moveTo>
                      <a:pt x="70" y="18"/>
                    </a:moveTo>
                    <a:cubicBezTo>
                      <a:pt x="44" y="69"/>
                      <a:pt x="18" y="95"/>
                      <a:pt x="10" y="155"/>
                    </a:cubicBezTo>
                    <a:cubicBezTo>
                      <a:pt x="1" y="181"/>
                      <a:pt x="10" y="207"/>
                      <a:pt x="10" y="241"/>
                    </a:cubicBezTo>
                    <a:cubicBezTo>
                      <a:pt x="27" y="525"/>
                      <a:pt x="35" y="826"/>
                      <a:pt x="53" y="1118"/>
                    </a:cubicBezTo>
                    <a:cubicBezTo>
                      <a:pt x="156" y="3001"/>
                      <a:pt x="259" y="5021"/>
                      <a:pt x="328" y="7075"/>
                    </a:cubicBezTo>
                    <a:cubicBezTo>
                      <a:pt x="379" y="8390"/>
                      <a:pt x="396" y="9723"/>
                      <a:pt x="448" y="11038"/>
                    </a:cubicBezTo>
                    <a:cubicBezTo>
                      <a:pt x="474" y="11872"/>
                      <a:pt x="517" y="12706"/>
                      <a:pt x="577" y="13522"/>
                    </a:cubicBezTo>
                    <a:cubicBezTo>
                      <a:pt x="577" y="13600"/>
                      <a:pt x="568" y="13677"/>
                      <a:pt x="594" y="13737"/>
                    </a:cubicBezTo>
                    <a:cubicBezTo>
                      <a:pt x="603" y="13763"/>
                      <a:pt x="611" y="13780"/>
                      <a:pt x="620" y="13797"/>
                    </a:cubicBezTo>
                    <a:cubicBezTo>
                      <a:pt x="620" y="13815"/>
                      <a:pt x="637" y="13832"/>
                      <a:pt x="654" y="13832"/>
                    </a:cubicBezTo>
                    <a:cubicBezTo>
                      <a:pt x="671" y="13832"/>
                      <a:pt x="697" y="13815"/>
                      <a:pt x="697" y="13797"/>
                    </a:cubicBezTo>
                    <a:cubicBezTo>
                      <a:pt x="706" y="13780"/>
                      <a:pt x="714" y="13772"/>
                      <a:pt x="723" y="13746"/>
                    </a:cubicBezTo>
                    <a:cubicBezTo>
                      <a:pt x="732" y="13694"/>
                      <a:pt x="723" y="13634"/>
                      <a:pt x="723" y="13574"/>
                    </a:cubicBezTo>
                    <a:cubicBezTo>
                      <a:pt x="706" y="12929"/>
                      <a:pt x="680" y="12267"/>
                      <a:pt x="663" y="11597"/>
                    </a:cubicBezTo>
                    <a:cubicBezTo>
                      <a:pt x="611" y="10135"/>
                      <a:pt x="543" y="8665"/>
                      <a:pt x="491" y="7187"/>
                    </a:cubicBezTo>
                    <a:cubicBezTo>
                      <a:pt x="448" y="5691"/>
                      <a:pt x="414" y="4204"/>
                      <a:pt x="353" y="2777"/>
                    </a:cubicBezTo>
                    <a:cubicBezTo>
                      <a:pt x="310" y="1926"/>
                      <a:pt x="267" y="1101"/>
                      <a:pt x="199" y="293"/>
                    </a:cubicBezTo>
                    <a:cubicBezTo>
                      <a:pt x="199" y="250"/>
                      <a:pt x="207" y="198"/>
                      <a:pt x="190" y="164"/>
                    </a:cubicBezTo>
                    <a:cubicBezTo>
                      <a:pt x="173" y="104"/>
                      <a:pt x="139" y="78"/>
                      <a:pt x="104" y="26"/>
                    </a:cubicBezTo>
                    <a:cubicBezTo>
                      <a:pt x="104" y="18"/>
                      <a:pt x="96" y="9"/>
                      <a:pt x="87" y="9"/>
                    </a:cubicBezTo>
                    <a:cubicBezTo>
                      <a:pt x="70" y="0"/>
                      <a:pt x="70" y="9"/>
                      <a:pt x="70"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6175325" y="3762375"/>
                <a:ext cx="337425" cy="60850"/>
              </a:xfrm>
              <a:custGeom>
                <a:avLst/>
                <a:gdLst/>
                <a:ahLst/>
                <a:cxnLst/>
                <a:rect l="l" t="t" r="r" b="b"/>
                <a:pathLst>
                  <a:path w="13497" h="2434" extrusionOk="0">
                    <a:moveTo>
                      <a:pt x="43" y="2424"/>
                    </a:moveTo>
                    <a:cubicBezTo>
                      <a:pt x="69" y="2407"/>
                      <a:pt x="78" y="2416"/>
                      <a:pt x="104" y="2390"/>
                    </a:cubicBezTo>
                    <a:cubicBezTo>
                      <a:pt x="121" y="2364"/>
                      <a:pt x="121" y="2321"/>
                      <a:pt x="129" y="2295"/>
                    </a:cubicBezTo>
                    <a:cubicBezTo>
                      <a:pt x="327" y="1659"/>
                      <a:pt x="542" y="1341"/>
                      <a:pt x="774" y="1221"/>
                    </a:cubicBezTo>
                    <a:cubicBezTo>
                      <a:pt x="1084" y="1066"/>
                      <a:pt x="1419" y="1238"/>
                      <a:pt x="1763" y="1419"/>
                    </a:cubicBezTo>
                    <a:cubicBezTo>
                      <a:pt x="2132" y="1625"/>
                      <a:pt x="2511" y="1823"/>
                      <a:pt x="2854" y="1702"/>
                    </a:cubicBezTo>
                    <a:cubicBezTo>
                      <a:pt x="3001" y="1651"/>
                      <a:pt x="3121" y="1582"/>
                      <a:pt x="3224" y="1479"/>
                    </a:cubicBezTo>
                    <a:cubicBezTo>
                      <a:pt x="3620" y="1152"/>
                      <a:pt x="3852" y="585"/>
                      <a:pt x="4376" y="396"/>
                    </a:cubicBezTo>
                    <a:cubicBezTo>
                      <a:pt x="4565" y="327"/>
                      <a:pt x="4737" y="344"/>
                      <a:pt x="4892" y="404"/>
                    </a:cubicBezTo>
                    <a:cubicBezTo>
                      <a:pt x="5330" y="576"/>
                      <a:pt x="5674" y="1015"/>
                      <a:pt x="6121" y="980"/>
                    </a:cubicBezTo>
                    <a:cubicBezTo>
                      <a:pt x="6259" y="972"/>
                      <a:pt x="6387" y="929"/>
                      <a:pt x="6499" y="877"/>
                    </a:cubicBezTo>
                    <a:cubicBezTo>
                      <a:pt x="6929" y="671"/>
                      <a:pt x="7247" y="207"/>
                      <a:pt x="7754" y="146"/>
                    </a:cubicBezTo>
                    <a:cubicBezTo>
                      <a:pt x="7909" y="129"/>
                      <a:pt x="8047" y="172"/>
                      <a:pt x="8167" y="241"/>
                    </a:cubicBezTo>
                    <a:cubicBezTo>
                      <a:pt x="8502" y="422"/>
                      <a:pt x="8760" y="783"/>
                      <a:pt x="9130" y="826"/>
                    </a:cubicBezTo>
                    <a:cubicBezTo>
                      <a:pt x="9250" y="843"/>
                      <a:pt x="9362" y="826"/>
                      <a:pt x="9465" y="791"/>
                    </a:cubicBezTo>
                    <a:cubicBezTo>
                      <a:pt x="9843" y="671"/>
                      <a:pt x="10144" y="284"/>
                      <a:pt x="10548" y="267"/>
                    </a:cubicBezTo>
                    <a:cubicBezTo>
                      <a:pt x="10686" y="258"/>
                      <a:pt x="10789" y="310"/>
                      <a:pt x="10875" y="379"/>
                    </a:cubicBezTo>
                    <a:cubicBezTo>
                      <a:pt x="11133" y="576"/>
                      <a:pt x="11305" y="911"/>
                      <a:pt x="11605" y="1015"/>
                    </a:cubicBezTo>
                    <a:cubicBezTo>
                      <a:pt x="11932" y="1126"/>
                      <a:pt x="12259" y="860"/>
                      <a:pt x="12577" y="843"/>
                    </a:cubicBezTo>
                    <a:cubicBezTo>
                      <a:pt x="12646" y="834"/>
                      <a:pt x="12706" y="851"/>
                      <a:pt x="12774" y="877"/>
                    </a:cubicBezTo>
                    <a:cubicBezTo>
                      <a:pt x="13058" y="1006"/>
                      <a:pt x="13075" y="1384"/>
                      <a:pt x="13230" y="1599"/>
                    </a:cubicBezTo>
                    <a:cubicBezTo>
                      <a:pt x="13239" y="1616"/>
                      <a:pt x="13256" y="1642"/>
                      <a:pt x="13282" y="1659"/>
                    </a:cubicBezTo>
                    <a:cubicBezTo>
                      <a:pt x="13299" y="1668"/>
                      <a:pt x="13316" y="1668"/>
                      <a:pt x="13342" y="1677"/>
                    </a:cubicBezTo>
                    <a:cubicBezTo>
                      <a:pt x="13376" y="1685"/>
                      <a:pt x="13411" y="1711"/>
                      <a:pt x="13454" y="1720"/>
                    </a:cubicBezTo>
                    <a:cubicBezTo>
                      <a:pt x="13471" y="1728"/>
                      <a:pt x="13488" y="1711"/>
                      <a:pt x="13488" y="1702"/>
                    </a:cubicBezTo>
                    <a:cubicBezTo>
                      <a:pt x="13497" y="1685"/>
                      <a:pt x="13488" y="1668"/>
                      <a:pt x="13471" y="1668"/>
                    </a:cubicBezTo>
                    <a:cubicBezTo>
                      <a:pt x="13436" y="1651"/>
                      <a:pt x="13411" y="1642"/>
                      <a:pt x="13393" y="1616"/>
                    </a:cubicBezTo>
                    <a:cubicBezTo>
                      <a:pt x="13376" y="1599"/>
                      <a:pt x="13376" y="1573"/>
                      <a:pt x="13368" y="1556"/>
                    </a:cubicBezTo>
                    <a:cubicBezTo>
                      <a:pt x="13256" y="1367"/>
                      <a:pt x="13187" y="1118"/>
                      <a:pt x="13041" y="920"/>
                    </a:cubicBezTo>
                    <a:cubicBezTo>
                      <a:pt x="12981" y="860"/>
                      <a:pt x="12921" y="800"/>
                      <a:pt x="12835" y="765"/>
                    </a:cubicBezTo>
                    <a:cubicBezTo>
                      <a:pt x="12740" y="722"/>
                      <a:pt x="12654" y="714"/>
                      <a:pt x="12560" y="714"/>
                    </a:cubicBezTo>
                    <a:cubicBezTo>
                      <a:pt x="12259" y="731"/>
                      <a:pt x="11958" y="989"/>
                      <a:pt x="11648" y="894"/>
                    </a:cubicBezTo>
                    <a:cubicBezTo>
                      <a:pt x="11356" y="800"/>
                      <a:pt x="11201" y="464"/>
                      <a:pt x="10969" y="284"/>
                    </a:cubicBezTo>
                    <a:cubicBezTo>
                      <a:pt x="10849" y="189"/>
                      <a:pt x="10711" y="138"/>
                      <a:pt x="10539" y="146"/>
                    </a:cubicBezTo>
                    <a:cubicBezTo>
                      <a:pt x="10118" y="164"/>
                      <a:pt x="9809" y="559"/>
                      <a:pt x="9422" y="679"/>
                    </a:cubicBezTo>
                    <a:cubicBezTo>
                      <a:pt x="9336" y="705"/>
                      <a:pt x="9241" y="722"/>
                      <a:pt x="9147" y="705"/>
                    </a:cubicBezTo>
                    <a:cubicBezTo>
                      <a:pt x="8786" y="662"/>
                      <a:pt x="8554" y="310"/>
                      <a:pt x="8236" y="138"/>
                    </a:cubicBezTo>
                    <a:cubicBezTo>
                      <a:pt x="8090" y="52"/>
                      <a:pt x="7926" y="0"/>
                      <a:pt x="7737" y="17"/>
                    </a:cubicBezTo>
                    <a:cubicBezTo>
                      <a:pt x="7600" y="35"/>
                      <a:pt x="7471" y="86"/>
                      <a:pt x="7359" y="138"/>
                    </a:cubicBezTo>
                    <a:cubicBezTo>
                      <a:pt x="6920" y="353"/>
                      <a:pt x="6602" y="817"/>
                      <a:pt x="6104" y="860"/>
                    </a:cubicBezTo>
                    <a:cubicBezTo>
                      <a:pt x="5683" y="894"/>
                      <a:pt x="5356" y="456"/>
                      <a:pt x="4943" y="293"/>
                    </a:cubicBezTo>
                    <a:cubicBezTo>
                      <a:pt x="4754" y="224"/>
                      <a:pt x="4556" y="198"/>
                      <a:pt x="4324" y="275"/>
                    </a:cubicBezTo>
                    <a:cubicBezTo>
                      <a:pt x="4187" y="327"/>
                      <a:pt x="4067" y="396"/>
                      <a:pt x="3955" y="482"/>
                    </a:cubicBezTo>
                    <a:cubicBezTo>
                      <a:pt x="3551" y="826"/>
                      <a:pt x="3327" y="1393"/>
                      <a:pt x="2811" y="1573"/>
                    </a:cubicBezTo>
                    <a:cubicBezTo>
                      <a:pt x="2502" y="1677"/>
                      <a:pt x="2167" y="1470"/>
                      <a:pt x="1823" y="1298"/>
                    </a:cubicBezTo>
                    <a:cubicBezTo>
                      <a:pt x="1445" y="1101"/>
                      <a:pt x="1066" y="920"/>
                      <a:pt x="723" y="1109"/>
                    </a:cubicBezTo>
                    <a:cubicBezTo>
                      <a:pt x="465" y="1238"/>
                      <a:pt x="233" y="1582"/>
                      <a:pt x="35" y="2261"/>
                    </a:cubicBezTo>
                    <a:cubicBezTo>
                      <a:pt x="26" y="2295"/>
                      <a:pt x="1" y="2321"/>
                      <a:pt x="1" y="2364"/>
                    </a:cubicBezTo>
                    <a:cubicBezTo>
                      <a:pt x="9" y="2390"/>
                      <a:pt x="18" y="2390"/>
                      <a:pt x="35" y="2416"/>
                    </a:cubicBezTo>
                    <a:cubicBezTo>
                      <a:pt x="35" y="2424"/>
                      <a:pt x="35" y="2424"/>
                      <a:pt x="43" y="2433"/>
                    </a:cubicBezTo>
                    <a:cubicBezTo>
                      <a:pt x="43" y="2433"/>
                      <a:pt x="43" y="2433"/>
                      <a:pt x="43" y="2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6164575" y="3819325"/>
                <a:ext cx="344100" cy="73525"/>
              </a:xfrm>
              <a:custGeom>
                <a:avLst/>
                <a:gdLst/>
                <a:ahLst/>
                <a:cxnLst/>
                <a:rect l="l" t="t" r="r" b="b"/>
                <a:pathLst>
                  <a:path w="13764" h="2941" extrusionOk="0">
                    <a:moveTo>
                      <a:pt x="9" y="2106"/>
                    </a:moveTo>
                    <a:cubicBezTo>
                      <a:pt x="9" y="2141"/>
                      <a:pt x="1" y="2175"/>
                      <a:pt x="1" y="2210"/>
                    </a:cubicBezTo>
                    <a:cubicBezTo>
                      <a:pt x="78" y="2803"/>
                      <a:pt x="379" y="2940"/>
                      <a:pt x="585" y="2897"/>
                    </a:cubicBezTo>
                    <a:cubicBezTo>
                      <a:pt x="878" y="2837"/>
                      <a:pt x="1221" y="2278"/>
                      <a:pt x="1574" y="1848"/>
                    </a:cubicBezTo>
                    <a:cubicBezTo>
                      <a:pt x="1806" y="1565"/>
                      <a:pt x="2038" y="1350"/>
                      <a:pt x="2287" y="1444"/>
                    </a:cubicBezTo>
                    <a:cubicBezTo>
                      <a:pt x="2657" y="1582"/>
                      <a:pt x="2820" y="2012"/>
                      <a:pt x="3113" y="2253"/>
                    </a:cubicBezTo>
                    <a:cubicBezTo>
                      <a:pt x="3198" y="2313"/>
                      <a:pt x="3284" y="2364"/>
                      <a:pt x="3396" y="2399"/>
                    </a:cubicBezTo>
                    <a:cubicBezTo>
                      <a:pt x="3620" y="2459"/>
                      <a:pt x="3774" y="2390"/>
                      <a:pt x="3903" y="2253"/>
                    </a:cubicBezTo>
                    <a:cubicBezTo>
                      <a:pt x="4247" y="1857"/>
                      <a:pt x="4333" y="843"/>
                      <a:pt x="5107" y="843"/>
                    </a:cubicBezTo>
                    <a:cubicBezTo>
                      <a:pt x="5365" y="851"/>
                      <a:pt x="5554" y="1015"/>
                      <a:pt x="5734" y="1204"/>
                    </a:cubicBezTo>
                    <a:cubicBezTo>
                      <a:pt x="5941" y="1401"/>
                      <a:pt x="6130" y="1625"/>
                      <a:pt x="6362" y="1720"/>
                    </a:cubicBezTo>
                    <a:cubicBezTo>
                      <a:pt x="6491" y="1771"/>
                      <a:pt x="6628" y="1780"/>
                      <a:pt x="6783" y="1728"/>
                    </a:cubicBezTo>
                    <a:cubicBezTo>
                      <a:pt x="7325" y="1556"/>
                      <a:pt x="7436" y="894"/>
                      <a:pt x="7806" y="550"/>
                    </a:cubicBezTo>
                    <a:cubicBezTo>
                      <a:pt x="7892" y="473"/>
                      <a:pt x="7995" y="413"/>
                      <a:pt x="8116" y="387"/>
                    </a:cubicBezTo>
                    <a:cubicBezTo>
                      <a:pt x="8287" y="361"/>
                      <a:pt x="8434" y="387"/>
                      <a:pt x="8554" y="456"/>
                    </a:cubicBezTo>
                    <a:cubicBezTo>
                      <a:pt x="8786" y="585"/>
                      <a:pt x="8949" y="834"/>
                      <a:pt x="9104" y="997"/>
                    </a:cubicBezTo>
                    <a:cubicBezTo>
                      <a:pt x="9216" y="1135"/>
                      <a:pt x="9328" y="1204"/>
                      <a:pt x="9448" y="1195"/>
                    </a:cubicBezTo>
                    <a:cubicBezTo>
                      <a:pt x="9577" y="1178"/>
                      <a:pt x="9697" y="1126"/>
                      <a:pt x="9800" y="1040"/>
                    </a:cubicBezTo>
                    <a:cubicBezTo>
                      <a:pt x="10144" y="791"/>
                      <a:pt x="10359" y="250"/>
                      <a:pt x="10840" y="172"/>
                    </a:cubicBezTo>
                    <a:cubicBezTo>
                      <a:pt x="11038" y="129"/>
                      <a:pt x="11176" y="189"/>
                      <a:pt x="11287" y="293"/>
                    </a:cubicBezTo>
                    <a:cubicBezTo>
                      <a:pt x="11451" y="447"/>
                      <a:pt x="11545" y="705"/>
                      <a:pt x="11666" y="911"/>
                    </a:cubicBezTo>
                    <a:cubicBezTo>
                      <a:pt x="11769" y="1083"/>
                      <a:pt x="11889" y="1221"/>
                      <a:pt x="12078" y="1273"/>
                    </a:cubicBezTo>
                    <a:cubicBezTo>
                      <a:pt x="12474" y="1367"/>
                      <a:pt x="12740" y="1238"/>
                      <a:pt x="12964" y="1126"/>
                    </a:cubicBezTo>
                    <a:cubicBezTo>
                      <a:pt x="13084" y="1058"/>
                      <a:pt x="13187" y="997"/>
                      <a:pt x="13282" y="997"/>
                    </a:cubicBezTo>
                    <a:cubicBezTo>
                      <a:pt x="13402" y="989"/>
                      <a:pt x="13514" y="1058"/>
                      <a:pt x="13660" y="1264"/>
                    </a:cubicBezTo>
                    <a:cubicBezTo>
                      <a:pt x="13669" y="1290"/>
                      <a:pt x="13712" y="1290"/>
                      <a:pt x="13729" y="1281"/>
                    </a:cubicBezTo>
                    <a:cubicBezTo>
                      <a:pt x="13755" y="1264"/>
                      <a:pt x="13763" y="1230"/>
                      <a:pt x="13737" y="1212"/>
                    </a:cubicBezTo>
                    <a:cubicBezTo>
                      <a:pt x="13565" y="954"/>
                      <a:pt x="13419" y="886"/>
                      <a:pt x="13282" y="886"/>
                    </a:cubicBezTo>
                    <a:cubicBezTo>
                      <a:pt x="12990" y="894"/>
                      <a:pt x="12706" y="1290"/>
                      <a:pt x="12113" y="1135"/>
                    </a:cubicBezTo>
                    <a:cubicBezTo>
                      <a:pt x="11967" y="1092"/>
                      <a:pt x="11872" y="980"/>
                      <a:pt x="11786" y="843"/>
                    </a:cubicBezTo>
                    <a:cubicBezTo>
                      <a:pt x="11657" y="619"/>
                      <a:pt x="11554" y="361"/>
                      <a:pt x="11365" y="198"/>
                    </a:cubicBezTo>
                    <a:cubicBezTo>
                      <a:pt x="11236" y="69"/>
                      <a:pt x="11064" y="0"/>
                      <a:pt x="10815" y="43"/>
                    </a:cubicBezTo>
                    <a:cubicBezTo>
                      <a:pt x="10677" y="60"/>
                      <a:pt x="10565" y="112"/>
                      <a:pt x="10462" y="198"/>
                    </a:cubicBezTo>
                    <a:cubicBezTo>
                      <a:pt x="10084" y="456"/>
                      <a:pt x="9869" y="1006"/>
                      <a:pt x="9422" y="1058"/>
                    </a:cubicBezTo>
                    <a:cubicBezTo>
                      <a:pt x="9345" y="1066"/>
                      <a:pt x="9276" y="997"/>
                      <a:pt x="9199" y="911"/>
                    </a:cubicBezTo>
                    <a:cubicBezTo>
                      <a:pt x="9035" y="748"/>
                      <a:pt x="8846" y="490"/>
                      <a:pt x="8597" y="361"/>
                    </a:cubicBezTo>
                    <a:cubicBezTo>
                      <a:pt x="8451" y="293"/>
                      <a:pt x="8287" y="250"/>
                      <a:pt x="8090" y="293"/>
                    </a:cubicBezTo>
                    <a:cubicBezTo>
                      <a:pt x="7944" y="318"/>
                      <a:pt x="7823" y="387"/>
                      <a:pt x="7729" y="473"/>
                    </a:cubicBezTo>
                    <a:cubicBezTo>
                      <a:pt x="7368" y="800"/>
                      <a:pt x="7264" y="1444"/>
                      <a:pt x="6740" y="1608"/>
                    </a:cubicBezTo>
                    <a:cubicBezTo>
                      <a:pt x="6611" y="1651"/>
                      <a:pt x="6499" y="1642"/>
                      <a:pt x="6396" y="1599"/>
                    </a:cubicBezTo>
                    <a:cubicBezTo>
                      <a:pt x="6181" y="1513"/>
                      <a:pt x="6001" y="1307"/>
                      <a:pt x="5812" y="1126"/>
                    </a:cubicBezTo>
                    <a:cubicBezTo>
                      <a:pt x="5605" y="920"/>
                      <a:pt x="5382" y="740"/>
                      <a:pt x="5098" y="748"/>
                    </a:cubicBezTo>
                    <a:cubicBezTo>
                      <a:pt x="4892" y="748"/>
                      <a:pt x="4737" y="808"/>
                      <a:pt x="4608" y="911"/>
                    </a:cubicBezTo>
                    <a:cubicBezTo>
                      <a:pt x="4299" y="1152"/>
                      <a:pt x="4153" y="1608"/>
                      <a:pt x="3972" y="1943"/>
                    </a:cubicBezTo>
                    <a:cubicBezTo>
                      <a:pt x="3843" y="2192"/>
                      <a:pt x="3697" y="2373"/>
                      <a:pt x="3422" y="2295"/>
                    </a:cubicBezTo>
                    <a:cubicBezTo>
                      <a:pt x="3327" y="2270"/>
                      <a:pt x="3250" y="2227"/>
                      <a:pt x="3181" y="2167"/>
                    </a:cubicBezTo>
                    <a:cubicBezTo>
                      <a:pt x="2880" y="1917"/>
                      <a:pt x="2700" y="1487"/>
                      <a:pt x="2322" y="1341"/>
                    </a:cubicBezTo>
                    <a:cubicBezTo>
                      <a:pt x="2038" y="1230"/>
                      <a:pt x="1746" y="1453"/>
                      <a:pt x="1479" y="1788"/>
                    </a:cubicBezTo>
                    <a:cubicBezTo>
                      <a:pt x="1144" y="2192"/>
                      <a:pt x="843" y="2742"/>
                      <a:pt x="551" y="2811"/>
                    </a:cubicBezTo>
                    <a:cubicBezTo>
                      <a:pt x="379" y="2854"/>
                      <a:pt x="302" y="2657"/>
                      <a:pt x="78" y="2192"/>
                    </a:cubicBezTo>
                    <a:cubicBezTo>
                      <a:pt x="61" y="2158"/>
                      <a:pt x="35" y="2141"/>
                      <a:pt x="18" y="2106"/>
                    </a:cubicBezTo>
                    <a:cubicBezTo>
                      <a:pt x="18" y="2098"/>
                      <a:pt x="9" y="2098"/>
                      <a:pt x="1" y="2098"/>
                    </a:cubicBezTo>
                    <a:cubicBezTo>
                      <a:pt x="9" y="2098"/>
                      <a:pt x="1" y="2098"/>
                      <a:pt x="9" y="21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6176625" y="3891525"/>
                <a:ext cx="361275" cy="58700"/>
              </a:xfrm>
              <a:custGeom>
                <a:avLst/>
                <a:gdLst/>
                <a:ahLst/>
                <a:cxnLst/>
                <a:rect l="l" t="t" r="r" b="b"/>
                <a:pathLst>
                  <a:path w="14451" h="2348" extrusionOk="0">
                    <a:moveTo>
                      <a:pt x="0" y="1883"/>
                    </a:moveTo>
                    <a:cubicBezTo>
                      <a:pt x="34" y="1935"/>
                      <a:pt x="60" y="1978"/>
                      <a:pt x="95" y="2029"/>
                    </a:cubicBezTo>
                    <a:cubicBezTo>
                      <a:pt x="310" y="2287"/>
                      <a:pt x="524" y="2347"/>
                      <a:pt x="688" y="2347"/>
                    </a:cubicBezTo>
                    <a:cubicBezTo>
                      <a:pt x="937" y="2347"/>
                      <a:pt x="1118" y="2141"/>
                      <a:pt x="1332" y="1909"/>
                    </a:cubicBezTo>
                    <a:cubicBezTo>
                      <a:pt x="1565" y="1677"/>
                      <a:pt x="1822" y="1393"/>
                      <a:pt x="2244" y="1342"/>
                    </a:cubicBezTo>
                    <a:cubicBezTo>
                      <a:pt x="2682" y="1281"/>
                      <a:pt x="2992" y="1660"/>
                      <a:pt x="3370" y="1780"/>
                    </a:cubicBezTo>
                    <a:cubicBezTo>
                      <a:pt x="3542" y="1840"/>
                      <a:pt x="3731" y="1840"/>
                      <a:pt x="3937" y="1746"/>
                    </a:cubicBezTo>
                    <a:cubicBezTo>
                      <a:pt x="4376" y="1557"/>
                      <a:pt x="4642" y="1041"/>
                      <a:pt x="5012" y="723"/>
                    </a:cubicBezTo>
                    <a:cubicBezTo>
                      <a:pt x="5149" y="585"/>
                      <a:pt x="5321" y="482"/>
                      <a:pt x="5519" y="456"/>
                    </a:cubicBezTo>
                    <a:cubicBezTo>
                      <a:pt x="5760" y="422"/>
                      <a:pt x="5957" y="465"/>
                      <a:pt x="6129" y="542"/>
                    </a:cubicBezTo>
                    <a:cubicBezTo>
                      <a:pt x="6628" y="774"/>
                      <a:pt x="6980" y="1256"/>
                      <a:pt x="7548" y="1238"/>
                    </a:cubicBezTo>
                    <a:cubicBezTo>
                      <a:pt x="7702" y="1238"/>
                      <a:pt x="7848" y="1195"/>
                      <a:pt x="7986" y="1127"/>
                    </a:cubicBezTo>
                    <a:cubicBezTo>
                      <a:pt x="8467" y="895"/>
                      <a:pt x="8828" y="336"/>
                      <a:pt x="9361" y="224"/>
                    </a:cubicBezTo>
                    <a:cubicBezTo>
                      <a:pt x="9542" y="181"/>
                      <a:pt x="9679" y="207"/>
                      <a:pt x="9791" y="259"/>
                    </a:cubicBezTo>
                    <a:cubicBezTo>
                      <a:pt x="9946" y="336"/>
                      <a:pt x="10066" y="473"/>
                      <a:pt x="10195" y="611"/>
                    </a:cubicBezTo>
                    <a:cubicBezTo>
                      <a:pt x="10333" y="757"/>
                      <a:pt x="10487" y="886"/>
                      <a:pt x="10702" y="938"/>
                    </a:cubicBezTo>
                    <a:cubicBezTo>
                      <a:pt x="10814" y="963"/>
                      <a:pt x="10926" y="955"/>
                      <a:pt x="11029" y="938"/>
                    </a:cubicBezTo>
                    <a:cubicBezTo>
                      <a:pt x="11399" y="869"/>
                      <a:pt x="11785" y="577"/>
                      <a:pt x="12164" y="620"/>
                    </a:cubicBezTo>
                    <a:cubicBezTo>
                      <a:pt x="12267" y="628"/>
                      <a:pt x="12336" y="663"/>
                      <a:pt x="12387" y="714"/>
                    </a:cubicBezTo>
                    <a:cubicBezTo>
                      <a:pt x="12482" y="800"/>
                      <a:pt x="12525" y="920"/>
                      <a:pt x="12602" y="1024"/>
                    </a:cubicBezTo>
                    <a:cubicBezTo>
                      <a:pt x="12654" y="1118"/>
                      <a:pt x="12722" y="1187"/>
                      <a:pt x="12808" y="1238"/>
                    </a:cubicBezTo>
                    <a:cubicBezTo>
                      <a:pt x="13092" y="1385"/>
                      <a:pt x="13479" y="1281"/>
                      <a:pt x="13943" y="1359"/>
                    </a:cubicBezTo>
                    <a:cubicBezTo>
                      <a:pt x="14081" y="1385"/>
                      <a:pt x="14227" y="1419"/>
                      <a:pt x="14390" y="1496"/>
                    </a:cubicBezTo>
                    <a:cubicBezTo>
                      <a:pt x="14407" y="1505"/>
                      <a:pt x="14424" y="1496"/>
                      <a:pt x="14442" y="1479"/>
                    </a:cubicBezTo>
                    <a:cubicBezTo>
                      <a:pt x="14450" y="1462"/>
                      <a:pt x="14442" y="1436"/>
                      <a:pt x="14424" y="1428"/>
                    </a:cubicBezTo>
                    <a:cubicBezTo>
                      <a:pt x="14261" y="1333"/>
                      <a:pt x="14115" y="1273"/>
                      <a:pt x="13960" y="1238"/>
                    </a:cubicBezTo>
                    <a:cubicBezTo>
                      <a:pt x="13522" y="1135"/>
                      <a:pt x="13144" y="1247"/>
                      <a:pt x="12877" y="1101"/>
                    </a:cubicBezTo>
                    <a:cubicBezTo>
                      <a:pt x="12783" y="1041"/>
                      <a:pt x="12731" y="963"/>
                      <a:pt x="12679" y="877"/>
                    </a:cubicBezTo>
                    <a:cubicBezTo>
                      <a:pt x="12619" y="774"/>
                      <a:pt x="12559" y="671"/>
                      <a:pt x="12473" y="602"/>
                    </a:cubicBezTo>
                    <a:cubicBezTo>
                      <a:pt x="12404" y="534"/>
                      <a:pt x="12310" y="482"/>
                      <a:pt x="12181" y="473"/>
                    </a:cubicBezTo>
                    <a:cubicBezTo>
                      <a:pt x="11785" y="439"/>
                      <a:pt x="11390" y="723"/>
                      <a:pt x="11003" y="783"/>
                    </a:cubicBezTo>
                    <a:cubicBezTo>
                      <a:pt x="10909" y="800"/>
                      <a:pt x="10823" y="800"/>
                      <a:pt x="10737" y="774"/>
                    </a:cubicBezTo>
                    <a:cubicBezTo>
                      <a:pt x="10556" y="731"/>
                      <a:pt x="10436" y="611"/>
                      <a:pt x="10316" y="482"/>
                    </a:cubicBezTo>
                    <a:cubicBezTo>
                      <a:pt x="10169" y="336"/>
                      <a:pt x="10040" y="190"/>
                      <a:pt x="9860" y="95"/>
                    </a:cubicBezTo>
                    <a:cubicBezTo>
                      <a:pt x="9722" y="26"/>
                      <a:pt x="9550" y="1"/>
                      <a:pt x="9327" y="52"/>
                    </a:cubicBezTo>
                    <a:cubicBezTo>
                      <a:pt x="8785" y="181"/>
                      <a:pt x="8407" y="740"/>
                      <a:pt x="7917" y="972"/>
                    </a:cubicBezTo>
                    <a:cubicBezTo>
                      <a:pt x="7805" y="1024"/>
                      <a:pt x="7685" y="1058"/>
                      <a:pt x="7548" y="1075"/>
                    </a:cubicBezTo>
                    <a:cubicBezTo>
                      <a:pt x="6997" y="1092"/>
                      <a:pt x="6671" y="611"/>
                      <a:pt x="6198" y="396"/>
                    </a:cubicBezTo>
                    <a:cubicBezTo>
                      <a:pt x="6000" y="301"/>
                      <a:pt x="5777" y="259"/>
                      <a:pt x="5502" y="293"/>
                    </a:cubicBezTo>
                    <a:cubicBezTo>
                      <a:pt x="5270" y="327"/>
                      <a:pt x="5080" y="439"/>
                      <a:pt x="4909" y="602"/>
                    </a:cubicBezTo>
                    <a:cubicBezTo>
                      <a:pt x="4565" y="912"/>
                      <a:pt x="4307" y="1410"/>
                      <a:pt x="3886" y="1608"/>
                    </a:cubicBezTo>
                    <a:cubicBezTo>
                      <a:pt x="3714" y="1685"/>
                      <a:pt x="3559" y="1677"/>
                      <a:pt x="3413" y="1634"/>
                    </a:cubicBezTo>
                    <a:cubicBezTo>
                      <a:pt x="3026" y="1505"/>
                      <a:pt x="2682" y="1135"/>
                      <a:pt x="2226" y="1204"/>
                    </a:cubicBezTo>
                    <a:cubicBezTo>
                      <a:pt x="1771" y="1273"/>
                      <a:pt x="1487" y="1565"/>
                      <a:pt x="1255" y="1823"/>
                    </a:cubicBezTo>
                    <a:cubicBezTo>
                      <a:pt x="1057" y="2038"/>
                      <a:pt x="903" y="2236"/>
                      <a:pt x="688" y="2236"/>
                    </a:cubicBezTo>
                    <a:cubicBezTo>
                      <a:pt x="550" y="2236"/>
                      <a:pt x="396" y="2141"/>
                      <a:pt x="163" y="1952"/>
                    </a:cubicBezTo>
                    <a:cubicBezTo>
                      <a:pt x="120" y="1918"/>
                      <a:pt x="69" y="1892"/>
                      <a:pt x="26" y="1866"/>
                    </a:cubicBezTo>
                    <a:cubicBezTo>
                      <a:pt x="17" y="1857"/>
                      <a:pt x="17" y="1857"/>
                      <a:pt x="9" y="1866"/>
                    </a:cubicBezTo>
                    <a:cubicBezTo>
                      <a:pt x="0" y="1866"/>
                      <a:pt x="0" y="1875"/>
                      <a:pt x="0" y="18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6179400" y="3959875"/>
                <a:ext cx="343875" cy="62550"/>
              </a:xfrm>
              <a:custGeom>
                <a:avLst/>
                <a:gdLst/>
                <a:ahLst/>
                <a:cxnLst/>
                <a:rect l="l" t="t" r="r" b="b"/>
                <a:pathLst>
                  <a:path w="13755" h="2502" extrusionOk="0">
                    <a:moveTo>
                      <a:pt x="18" y="1642"/>
                    </a:moveTo>
                    <a:cubicBezTo>
                      <a:pt x="9" y="1676"/>
                      <a:pt x="1" y="1685"/>
                      <a:pt x="1" y="1702"/>
                    </a:cubicBezTo>
                    <a:cubicBezTo>
                      <a:pt x="1" y="1719"/>
                      <a:pt x="9" y="1745"/>
                      <a:pt x="18" y="1771"/>
                    </a:cubicBezTo>
                    <a:cubicBezTo>
                      <a:pt x="216" y="2338"/>
                      <a:pt x="491" y="2502"/>
                      <a:pt x="774" y="2467"/>
                    </a:cubicBezTo>
                    <a:cubicBezTo>
                      <a:pt x="1170" y="2416"/>
                      <a:pt x="1651" y="1926"/>
                      <a:pt x="2124" y="1556"/>
                    </a:cubicBezTo>
                    <a:cubicBezTo>
                      <a:pt x="2434" y="1324"/>
                      <a:pt x="2743" y="1135"/>
                      <a:pt x="3044" y="1204"/>
                    </a:cubicBezTo>
                    <a:cubicBezTo>
                      <a:pt x="3207" y="1229"/>
                      <a:pt x="3353" y="1350"/>
                      <a:pt x="3508" y="1401"/>
                    </a:cubicBezTo>
                    <a:cubicBezTo>
                      <a:pt x="3560" y="1419"/>
                      <a:pt x="3611" y="1427"/>
                      <a:pt x="3654" y="1436"/>
                    </a:cubicBezTo>
                    <a:cubicBezTo>
                      <a:pt x="3878" y="1453"/>
                      <a:pt x="4084" y="1401"/>
                      <a:pt x="4273" y="1315"/>
                    </a:cubicBezTo>
                    <a:cubicBezTo>
                      <a:pt x="4677" y="1118"/>
                      <a:pt x="5038" y="765"/>
                      <a:pt x="5485" y="679"/>
                    </a:cubicBezTo>
                    <a:cubicBezTo>
                      <a:pt x="5640" y="654"/>
                      <a:pt x="5769" y="671"/>
                      <a:pt x="5889" y="722"/>
                    </a:cubicBezTo>
                    <a:cubicBezTo>
                      <a:pt x="6242" y="843"/>
                      <a:pt x="6491" y="1135"/>
                      <a:pt x="6878" y="1126"/>
                    </a:cubicBezTo>
                    <a:cubicBezTo>
                      <a:pt x="7058" y="1118"/>
                      <a:pt x="7213" y="1058"/>
                      <a:pt x="7368" y="963"/>
                    </a:cubicBezTo>
                    <a:cubicBezTo>
                      <a:pt x="7686" y="765"/>
                      <a:pt x="7961" y="439"/>
                      <a:pt x="8305" y="335"/>
                    </a:cubicBezTo>
                    <a:cubicBezTo>
                      <a:pt x="8477" y="292"/>
                      <a:pt x="8614" y="292"/>
                      <a:pt x="8743" y="327"/>
                    </a:cubicBezTo>
                    <a:cubicBezTo>
                      <a:pt x="8967" y="378"/>
                      <a:pt x="9130" y="507"/>
                      <a:pt x="9336" y="602"/>
                    </a:cubicBezTo>
                    <a:cubicBezTo>
                      <a:pt x="9465" y="671"/>
                      <a:pt x="9611" y="731"/>
                      <a:pt x="9783" y="757"/>
                    </a:cubicBezTo>
                    <a:cubicBezTo>
                      <a:pt x="9955" y="782"/>
                      <a:pt x="10110" y="739"/>
                      <a:pt x="10265" y="654"/>
                    </a:cubicBezTo>
                    <a:cubicBezTo>
                      <a:pt x="10574" y="507"/>
                      <a:pt x="10841" y="207"/>
                      <a:pt x="11167" y="155"/>
                    </a:cubicBezTo>
                    <a:cubicBezTo>
                      <a:pt x="11253" y="138"/>
                      <a:pt x="11339" y="181"/>
                      <a:pt x="11417" y="241"/>
                    </a:cubicBezTo>
                    <a:cubicBezTo>
                      <a:pt x="11606" y="378"/>
                      <a:pt x="11769" y="636"/>
                      <a:pt x="11924" y="765"/>
                    </a:cubicBezTo>
                    <a:cubicBezTo>
                      <a:pt x="12121" y="929"/>
                      <a:pt x="12311" y="929"/>
                      <a:pt x="12517" y="920"/>
                    </a:cubicBezTo>
                    <a:cubicBezTo>
                      <a:pt x="12680" y="911"/>
                      <a:pt x="12844" y="894"/>
                      <a:pt x="13058" y="963"/>
                    </a:cubicBezTo>
                    <a:cubicBezTo>
                      <a:pt x="13230" y="1023"/>
                      <a:pt x="13428" y="1135"/>
                      <a:pt x="13660" y="1376"/>
                    </a:cubicBezTo>
                    <a:cubicBezTo>
                      <a:pt x="13677" y="1393"/>
                      <a:pt x="13712" y="1393"/>
                      <a:pt x="13738" y="1376"/>
                    </a:cubicBezTo>
                    <a:cubicBezTo>
                      <a:pt x="13755" y="1358"/>
                      <a:pt x="13755" y="1324"/>
                      <a:pt x="13738" y="1307"/>
                    </a:cubicBezTo>
                    <a:cubicBezTo>
                      <a:pt x="13497" y="1040"/>
                      <a:pt x="13291" y="903"/>
                      <a:pt x="13101" y="834"/>
                    </a:cubicBezTo>
                    <a:cubicBezTo>
                      <a:pt x="12878" y="748"/>
                      <a:pt x="12689" y="765"/>
                      <a:pt x="12508" y="765"/>
                    </a:cubicBezTo>
                    <a:cubicBezTo>
                      <a:pt x="12345" y="774"/>
                      <a:pt x="12190" y="765"/>
                      <a:pt x="12027" y="628"/>
                    </a:cubicBezTo>
                    <a:cubicBezTo>
                      <a:pt x="11872" y="507"/>
                      <a:pt x="11692" y="258"/>
                      <a:pt x="11494" y="112"/>
                    </a:cubicBezTo>
                    <a:cubicBezTo>
                      <a:pt x="11391" y="43"/>
                      <a:pt x="11270" y="0"/>
                      <a:pt x="11150" y="17"/>
                    </a:cubicBezTo>
                    <a:cubicBezTo>
                      <a:pt x="10815" y="69"/>
                      <a:pt x="10523" y="370"/>
                      <a:pt x="10205" y="525"/>
                    </a:cubicBezTo>
                    <a:cubicBezTo>
                      <a:pt x="10076" y="585"/>
                      <a:pt x="9947" y="619"/>
                      <a:pt x="9809" y="602"/>
                    </a:cubicBezTo>
                    <a:cubicBezTo>
                      <a:pt x="9620" y="576"/>
                      <a:pt x="9457" y="499"/>
                      <a:pt x="9311" y="421"/>
                    </a:cubicBezTo>
                    <a:cubicBezTo>
                      <a:pt x="9139" y="327"/>
                      <a:pt x="8975" y="241"/>
                      <a:pt x="8778" y="189"/>
                    </a:cubicBezTo>
                    <a:cubicBezTo>
                      <a:pt x="8631" y="164"/>
                      <a:pt x="8477" y="164"/>
                      <a:pt x="8279" y="215"/>
                    </a:cubicBezTo>
                    <a:cubicBezTo>
                      <a:pt x="7918" y="318"/>
                      <a:pt x="7634" y="654"/>
                      <a:pt x="7308" y="860"/>
                    </a:cubicBezTo>
                    <a:cubicBezTo>
                      <a:pt x="7170" y="937"/>
                      <a:pt x="7033" y="997"/>
                      <a:pt x="6878" y="1006"/>
                    </a:cubicBezTo>
                    <a:cubicBezTo>
                      <a:pt x="6508" y="1015"/>
                      <a:pt x="6267" y="722"/>
                      <a:pt x="5941" y="593"/>
                    </a:cubicBezTo>
                    <a:cubicBezTo>
                      <a:pt x="5803" y="542"/>
                      <a:pt x="5649" y="516"/>
                      <a:pt x="5459" y="550"/>
                    </a:cubicBezTo>
                    <a:cubicBezTo>
                      <a:pt x="4995" y="628"/>
                      <a:pt x="4626" y="989"/>
                      <a:pt x="4213" y="1186"/>
                    </a:cubicBezTo>
                    <a:cubicBezTo>
                      <a:pt x="4041" y="1264"/>
                      <a:pt x="3869" y="1315"/>
                      <a:pt x="3671" y="1290"/>
                    </a:cubicBezTo>
                    <a:lnTo>
                      <a:pt x="3568" y="1264"/>
                    </a:lnTo>
                    <a:cubicBezTo>
                      <a:pt x="3396" y="1204"/>
                      <a:pt x="3250" y="1083"/>
                      <a:pt x="3070" y="1049"/>
                    </a:cubicBezTo>
                    <a:cubicBezTo>
                      <a:pt x="2734" y="989"/>
                      <a:pt x="2382" y="1186"/>
                      <a:pt x="2038" y="1453"/>
                    </a:cubicBezTo>
                    <a:cubicBezTo>
                      <a:pt x="1583" y="1814"/>
                      <a:pt x="1144" y="2313"/>
                      <a:pt x="757" y="2364"/>
                    </a:cubicBezTo>
                    <a:cubicBezTo>
                      <a:pt x="508" y="2399"/>
                      <a:pt x="302" y="2235"/>
                      <a:pt x="113" y="1754"/>
                    </a:cubicBezTo>
                    <a:cubicBezTo>
                      <a:pt x="104" y="1737"/>
                      <a:pt x="95" y="1711"/>
                      <a:pt x="78" y="1694"/>
                    </a:cubicBezTo>
                    <a:cubicBezTo>
                      <a:pt x="70" y="1676"/>
                      <a:pt x="61" y="1676"/>
                      <a:pt x="35" y="1659"/>
                    </a:cubicBezTo>
                    <a:cubicBezTo>
                      <a:pt x="35" y="1642"/>
                      <a:pt x="27" y="1642"/>
                      <a:pt x="27" y="1642"/>
                    </a:cubicBezTo>
                    <a:cubicBezTo>
                      <a:pt x="18" y="1625"/>
                      <a:pt x="9" y="1634"/>
                      <a:pt x="18" y="16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41"/>
            <p:cNvGrpSpPr/>
            <p:nvPr/>
          </p:nvGrpSpPr>
          <p:grpSpPr>
            <a:xfrm flipH="1">
              <a:off x="6225100" y="3185876"/>
              <a:ext cx="1084911" cy="398566"/>
              <a:chOff x="-152546" y="222586"/>
              <a:chExt cx="758467" cy="278620"/>
            </a:xfrm>
          </p:grpSpPr>
          <p:sp>
            <p:nvSpPr>
              <p:cNvPr id="1686" name="Google Shape;1686;p41"/>
              <p:cNvSpPr/>
              <p:nvPr/>
            </p:nvSpPr>
            <p:spPr>
              <a:xfrm>
                <a:off x="148413" y="286337"/>
                <a:ext cx="208499"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152546" y="222587"/>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541138" y="222586"/>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flipH="1">
              <a:off x="1840757" y="3121727"/>
              <a:ext cx="1091311" cy="419350"/>
              <a:chOff x="23641" y="294869"/>
              <a:chExt cx="762941" cy="293149"/>
            </a:xfrm>
          </p:grpSpPr>
          <p:sp>
            <p:nvSpPr>
              <p:cNvPr id="1690" name="Google Shape;1690;p41"/>
              <p:cNvSpPr/>
              <p:nvPr/>
            </p:nvSpPr>
            <p:spPr>
              <a:xfrm>
                <a:off x="317276" y="373149"/>
                <a:ext cx="208499" cy="214869"/>
              </a:xfrm>
              <a:custGeom>
                <a:avLst/>
                <a:gdLst/>
                <a:ahLst/>
                <a:cxnLst/>
                <a:rect l="l" t="t" r="r" b="b"/>
                <a:pathLst>
                  <a:path w="2520" h="2597" extrusionOk="0">
                    <a:moveTo>
                      <a:pt x="1264" y="0"/>
                    </a:moveTo>
                    <a:lnTo>
                      <a:pt x="1608" y="946"/>
                    </a:lnTo>
                    <a:lnTo>
                      <a:pt x="2519" y="1298"/>
                    </a:lnTo>
                    <a:lnTo>
                      <a:pt x="1608" y="1651"/>
                    </a:lnTo>
                    <a:lnTo>
                      <a:pt x="1264" y="2596"/>
                    </a:lnTo>
                    <a:lnTo>
                      <a:pt x="921" y="1651"/>
                    </a:lnTo>
                    <a:lnTo>
                      <a:pt x="1" y="1298"/>
                    </a:lnTo>
                    <a:lnTo>
                      <a:pt x="921" y="946"/>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3641" y="294869"/>
                <a:ext cx="116743" cy="120300"/>
              </a:xfrm>
              <a:custGeom>
                <a:avLst/>
                <a:gdLst/>
                <a:ahLst/>
                <a:cxnLst/>
                <a:rect l="l" t="t" r="r" b="b"/>
                <a:pathLst>
                  <a:path w="1411" h="1454" extrusionOk="0">
                    <a:moveTo>
                      <a:pt x="705" y="1"/>
                    </a:moveTo>
                    <a:lnTo>
                      <a:pt x="895" y="525"/>
                    </a:lnTo>
                    <a:lnTo>
                      <a:pt x="1410" y="723"/>
                    </a:lnTo>
                    <a:lnTo>
                      <a:pt x="895" y="921"/>
                    </a:lnTo>
                    <a:lnTo>
                      <a:pt x="705" y="1454"/>
                    </a:lnTo>
                    <a:lnTo>
                      <a:pt x="516" y="921"/>
                    </a:lnTo>
                    <a:lnTo>
                      <a:pt x="1" y="723"/>
                    </a:lnTo>
                    <a:lnTo>
                      <a:pt x="516" y="525"/>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721799" y="328755"/>
                <a:ext cx="64783" cy="66273"/>
              </a:xfrm>
              <a:custGeom>
                <a:avLst/>
                <a:gdLst/>
                <a:ahLst/>
                <a:cxnLst/>
                <a:rect l="l" t="t" r="r" b="b"/>
                <a:pathLst>
                  <a:path w="783" h="801" extrusionOk="0">
                    <a:moveTo>
                      <a:pt x="387" y="1"/>
                    </a:moveTo>
                    <a:lnTo>
                      <a:pt x="499" y="293"/>
                    </a:lnTo>
                    <a:lnTo>
                      <a:pt x="783" y="405"/>
                    </a:lnTo>
                    <a:lnTo>
                      <a:pt x="499" y="508"/>
                    </a:lnTo>
                    <a:lnTo>
                      <a:pt x="387" y="800"/>
                    </a:lnTo>
                    <a:lnTo>
                      <a:pt x="284" y="508"/>
                    </a:lnTo>
                    <a:lnTo>
                      <a:pt x="0" y="405"/>
                    </a:lnTo>
                    <a:lnTo>
                      <a:pt x="284" y="293"/>
                    </a:lnTo>
                    <a:close/>
                  </a:path>
                </a:pathLst>
              </a:custGeom>
              <a:solidFill>
                <a:srgbClr val="DAAC55">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FA958EC-C766-54EB-870E-30132FA9F493}"/>
              </a:ext>
            </a:extLst>
          </p:cNvPr>
          <p:cNvSpPr/>
          <p:nvPr/>
        </p:nvSpPr>
        <p:spPr>
          <a:xfrm>
            <a:off x="3229428" y="754391"/>
            <a:ext cx="2685143" cy="6389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EFEFE"/>
                </a:solidFill>
              </a:rPr>
              <a:t>Bố cục </a:t>
            </a:r>
          </a:p>
        </p:txBody>
      </p:sp>
      <p:grpSp>
        <p:nvGrpSpPr>
          <p:cNvPr id="6" name="Group 5">
            <a:extLst>
              <a:ext uri="{FF2B5EF4-FFF2-40B4-BE49-F238E27FC236}">
                <a16:creationId xmlns:a16="http://schemas.microsoft.com/office/drawing/2014/main" xmlns="" id="{75046BDD-A44D-EF8F-713C-44CEF641388D}"/>
              </a:ext>
            </a:extLst>
          </p:cNvPr>
          <p:cNvGrpSpPr/>
          <p:nvPr/>
        </p:nvGrpSpPr>
        <p:grpSpPr>
          <a:xfrm>
            <a:off x="537699" y="2142218"/>
            <a:ext cx="3634489" cy="1483178"/>
            <a:chOff x="319983" y="1161143"/>
            <a:chExt cx="3634489" cy="1483178"/>
          </a:xfrm>
        </p:grpSpPr>
        <p:sp>
          <p:nvSpPr>
            <p:cNvPr id="8" name="TextBox 7">
              <a:extLst>
                <a:ext uri="{FF2B5EF4-FFF2-40B4-BE49-F238E27FC236}">
                  <a16:creationId xmlns:a16="http://schemas.microsoft.com/office/drawing/2014/main" xmlns="" id="{8CAF03E1-B99D-1D97-69E0-52EB670A0DDC}"/>
                </a:ext>
              </a:extLst>
            </p:cNvPr>
            <p:cNvSpPr txBox="1"/>
            <p:nvPr/>
          </p:nvSpPr>
          <p:spPr>
            <a:xfrm>
              <a:off x="319983" y="2147325"/>
              <a:ext cx="3634489" cy="496996"/>
            </a:xfrm>
            <a:prstGeom prst="rect">
              <a:avLst/>
            </a:prstGeom>
            <a:noFill/>
          </p:spPr>
          <p:txBody>
            <a:bodyPr wrap="square">
              <a:spAutoFit/>
            </a:bodyPr>
            <a:lstStyle/>
            <a:p>
              <a:pPr algn="ctr">
                <a:lnSpc>
                  <a:spcPct val="150000"/>
                </a:lnSpc>
              </a:pPr>
              <a:r>
                <a:rPr lang="en-US" sz="2000"/>
                <a:t>từ đầu đến </a:t>
              </a:r>
              <a:r>
                <a:rPr lang="en-US" sz="2000" i="1"/>
                <a:t>Xin mời vào nhà</a:t>
              </a:r>
              <a:r>
                <a:rPr lang="en-US" sz="2000"/>
                <a:t>.</a:t>
              </a:r>
            </a:p>
          </p:txBody>
        </p:sp>
        <p:sp>
          <p:nvSpPr>
            <p:cNvPr id="4" name="Rectangle 3">
              <a:extLst>
                <a:ext uri="{FF2B5EF4-FFF2-40B4-BE49-F238E27FC236}">
                  <a16:creationId xmlns:a16="http://schemas.microsoft.com/office/drawing/2014/main" xmlns="" id="{210610A4-7338-0CA7-A1A5-DFF7C64196FB}"/>
                </a:ext>
              </a:extLst>
            </p:cNvPr>
            <p:cNvSpPr/>
            <p:nvPr/>
          </p:nvSpPr>
          <p:spPr>
            <a:xfrm>
              <a:off x="1045029" y="1161143"/>
              <a:ext cx="2184399" cy="696686"/>
            </a:xfrm>
            <a:prstGeom prst="rect">
              <a:avLst/>
            </a:prstGeom>
            <a:solidFill>
              <a:srgbClr val="FEFEFE"/>
            </a:solidFill>
            <a:ln w="19050">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rgbClr val="000000"/>
                  </a:solidFill>
                </a:rPr>
                <a:t>Đoạn 1 </a:t>
              </a:r>
            </a:p>
          </p:txBody>
        </p:sp>
      </p:grpSp>
      <p:grpSp>
        <p:nvGrpSpPr>
          <p:cNvPr id="7" name="Group 6">
            <a:extLst>
              <a:ext uri="{FF2B5EF4-FFF2-40B4-BE49-F238E27FC236}">
                <a16:creationId xmlns:a16="http://schemas.microsoft.com/office/drawing/2014/main" xmlns="" id="{3066DC1B-270D-7210-4C69-A8123F76B221}"/>
              </a:ext>
            </a:extLst>
          </p:cNvPr>
          <p:cNvGrpSpPr/>
          <p:nvPr/>
        </p:nvGrpSpPr>
        <p:grpSpPr>
          <a:xfrm>
            <a:off x="4921014" y="2142218"/>
            <a:ext cx="3634489" cy="1483178"/>
            <a:chOff x="319983" y="1161143"/>
            <a:chExt cx="3634489" cy="1483178"/>
          </a:xfrm>
        </p:grpSpPr>
        <p:sp>
          <p:nvSpPr>
            <p:cNvPr id="9" name="TextBox 8">
              <a:extLst>
                <a:ext uri="{FF2B5EF4-FFF2-40B4-BE49-F238E27FC236}">
                  <a16:creationId xmlns:a16="http://schemas.microsoft.com/office/drawing/2014/main" xmlns="" id="{F9180459-05CC-2698-7E02-6D9AC10AB75D}"/>
                </a:ext>
              </a:extLst>
            </p:cNvPr>
            <p:cNvSpPr txBox="1"/>
            <p:nvPr/>
          </p:nvSpPr>
          <p:spPr>
            <a:xfrm>
              <a:off x="319983" y="2147325"/>
              <a:ext cx="3634489" cy="496996"/>
            </a:xfrm>
            <a:prstGeom prst="rect">
              <a:avLst/>
            </a:prstGeom>
            <a:noFill/>
          </p:spPr>
          <p:txBody>
            <a:bodyPr wrap="square">
              <a:spAutoFit/>
            </a:bodyPr>
            <a:lstStyle/>
            <a:p>
              <a:pPr algn="ctr">
                <a:lnSpc>
                  <a:spcPct val="150000"/>
                </a:lnSpc>
              </a:pPr>
              <a:r>
                <a:rPr lang="en-US" sz="2000"/>
                <a:t>còn lại</a:t>
              </a:r>
            </a:p>
          </p:txBody>
        </p:sp>
        <p:sp>
          <p:nvSpPr>
            <p:cNvPr id="10" name="Rectangle 9">
              <a:extLst>
                <a:ext uri="{FF2B5EF4-FFF2-40B4-BE49-F238E27FC236}">
                  <a16:creationId xmlns:a16="http://schemas.microsoft.com/office/drawing/2014/main" xmlns="" id="{2930366A-ECF5-690A-0A7A-4437282D13E7}"/>
                </a:ext>
              </a:extLst>
            </p:cNvPr>
            <p:cNvSpPr/>
            <p:nvPr/>
          </p:nvSpPr>
          <p:spPr>
            <a:xfrm>
              <a:off x="1045029" y="1161143"/>
              <a:ext cx="2184399" cy="696686"/>
            </a:xfrm>
            <a:prstGeom prst="rect">
              <a:avLst/>
            </a:prstGeom>
            <a:solidFill>
              <a:srgbClr val="FEFEFE"/>
            </a:solidFill>
            <a:ln w="19050">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rgbClr val="000000"/>
                  </a:solidFill>
                </a:rPr>
                <a:t>Đoạn 2</a:t>
              </a:r>
            </a:p>
          </p:txBody>
        </p:sp>
      </p:grpSp>
    </p:spTree>
    <p:extLst>
      <p:ext uri="{BB962C8B-B14F-4D97-AF65-F5344CB8AC3E}">
        <p14:creationId xmlns:p14="http://schemas.microsoft.com/office/powerpoint/2010/main" val="413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Reading Comprehension Strategies - Language Arts - 6th grade by Slidesgo">
  <a:themeElements>
    <a:clrScheme name="Simple Light">
      <a:dk1>
        <a:srgbClr val="191919"/>
      </a:dk1>
      <a:lt1>
        <a:srgbClr val="F3E4E7"/>
      </a:lt1>
      <a:dk2>
        <a:srgbClr val="A63827"/>
      </a:dk2>
      <a:lt2>
        <a:srgbClr val="DB624F"/>
      </a:lt2>
      <a:accent1>
        <a:srgbClr val="4E7061"/>
      </a:accent1>
      <a:accent2>
        <a:srgbClr val="64917B"/>
      </a:accent2>
      <a:accent3>
        <a:srgbClr val="DAAC55"/>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1011</Words>
  <Application>Microsoft Office PowerPoint</Application>
  <PresentationFormat>On-screen Show (16:9)</PresentationFormat>
  <Paragraphs>101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Wingdings</vt:lpstr>
      <vt:lpstr>Archivo</vt:lpstr>
      <vt:lpstr>Lora</vt:lpstr>
      <vt:lpstr>Reading Comprehension Strategies - Language Arts - 6th grade by Slidesgo</vt:lpstr>
      <vt:lpstr>XIN CHÀO CÁC EM! CHÀO MỪNG CÁC EM QUAY LẠI VỚI BÀI HỌC HÔM NAY!</vt:lpstr>
      <vt:lpstr>ÔN BÀI CŨ </vt:lpstr>
      <vt:lpstr>ÔN BÀI CŨ </vt:lpstr>
      <vt:lpstr>KHỞI ĐỘNG </vt:lpstr>
      <vt:lpstr>PowerPoint Presentation</vt:lpstr>
      <vt:lpstr>BÀI 15.  NGƯỜI THẦY ĐẦU TIÊN CỦA BỐ TÔI </vt:lpstr>
      <vt:lpstr>01</vt:lpstr>
      <vt:lpstr>Đọc văn bản </vt:lpstr>
      <vt:lpstr>PowerPoint Presentation</vt:lpstr>
      <vt:lpstr>PowerPoint Presentation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lại </vt:lpstr>
      <vt:lpstr>PowerPoint Presentation</vt:lpstr>
      <vt:lpstr>HƯỚNG DẪN VỀ NHÀ </vt:lpstr>
      <vt:lpstr>CẢM ƠN CÁC EM ĐÃ CHÚ Ý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CHÀO CÁC EM! CHÀO MỪNG CÁC EM QUAY LẠI VỚI BÀI HỌC HÔM NAY!</dc:title>
  <dc:creator>Administrator</dc:creator>
  <cp:lastModifiedBy>A</cp:lastModifiedBy>
  <cp:revision>4</cp:revision>
  <dcterms:modified xsi:type="dcterms:W3CDTF">2025-03-16T14:08:55Z</dcterms:modified>
</cp:coreProperties>
</file>