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8672" r:id="rId3"/>
    <p:sldId id="466" r:id="rId4"/>
    <p:sldId id="471" r:id="rId5"/>
    <p:sldId id="470" r:id="rId6"/>
    <p:sldId id="472" r:id="rId7"/>
    <p:sldId id="8671" r:id="rId8"/>
    <p:sldId id="8678" r:id="rId9"/>
    <p:sldId id="3304" r:id="rId10"/>
    <p:sldId id="3308" r:id="rId11"/>
    <p:sldId id="3300" r:id="rId12"/>
    <p:sldId id="3408" r:id="rId13"/>
    <p:sldId id="3258" r:id="rId14"/>
    <p:sldId id="3299" r:id="rId15"/>
    <p:sldId id="3306" r:id="rId16"/>
    <p:sldId id="3311" r:id="rId17"/>
    <p:sldId id="8681" r:id="rId18"/>
    <p:sldId id="8679" r:id="rId19"/>
    <p:sldId id="3314" r:id="rId20"/>
    <p:sldId id="8682" r:id="rId21"/>
    <p:sldId id="8683" r:id="rId22"/>
    <p:sldId id="8684" r:id="rId23"/>
    <p:sldId id="8685" r:id="rId24"/>
    <p:sldId id="8677" r:id="rId25"/>
    <p:sldId id="8686" r:id="rId26"/>
    <p:sldId id="8687" r:id="rId27"/>
    <p:sldId id="8688" r:id="rId28"/>
    <p:sldId id="8689" r:id="rId29"/>
    <p:sldId id="8690" r:id="rId30"/>
    <p:sldId id="86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3" d="100"/>
          <a:sy n="73" d="100"/>
        </p:scale>
        <p:origin x="107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31B0E-0C8F-463B-9B43-632C8B5FC5CA}"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13603-8115-405C-874A-B9EBDDAA9A03}" type="slidenum">
              <a:rPr lang="en-US" smtClean="0"/>
              <a:t>‹#›</a:t>
            </a:fld>
            <a:endParaRPr lang="en-US"/>
          </a:p>
        </p:txBody>
      </p:sp>
    </p:spTree>
    <p:extLst>
      <p:ext uri="{BB962C8B-B14F-4D97-AF65-F5344CB8AC3E}">
        <p14:creationId xmlns:p14="http://schemas.microsoft.com/office/powerpoint/2010/main" val="260826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15</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18</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24</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8</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12</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13</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7A22-540A-32CC-9264-3D0A245E82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7B3EEE-5C70-5DFB-F7F7-E7079D903A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31A8C0-CE1F-5192-A385-4549B1F27388}"/>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5" name="Footer Placeholder 4">
            <a:extLst>
              <a:ext uri="{FF2B5EF4-FFF2-40B4-BE49-F238E27FC236}">
                <a16:creationId xmlns:a16="http://schemas.microsoft.com/office/drawing/2014/main" id="{30FB0B2F-1AB4-9085-B64F-61610DDD8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2374-2B9F-1806-E40D-427AA552FC17}"/>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360445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A46A-D7C5-C6FB-F71E-CD22736B34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B1D733-9FD3-74BF-182C-532CAAD86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3BE38-8712-5BFB-576F-4E0280FCCF58}"/>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5" name="Footer Placeholder 4">
            <a:extLst>
              <a:ext uri="{FF2B5EF4-FFF2-40B4-BE49-F238E27FC236}">
                <a16:creationId xmlns:a16="http://schemas.microsoft.com/office/drawing/2014/main" id="{6D45F663-977D-1F73-57C0-4DA09F9BE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912A3-5CFA-E5F5-D034-08665B8A5ABB}"/>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238876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5F5235-969F-552E-F2E7-37B5469EA0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7F63CD-6FEF-5A39-6CB7-F398764E45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C280-0D46-31BF-C71A-65B669619AAC}"/>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5" name="Footer Placeholder 4">
            <a:extLst>
              <a:ext uri="{FF2B5EF4-FFF2-40B4-BE49-F238E27FC236}">
                <a16:creationId xmlns:a16="http://schemas.microsoft.com/office/drawing/2014/main" id="{E12F4904-D5B8-273B-86C0-6EE0946DC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4DA-C76B-0CCD-E79C-B547F422CA55}"/>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4113384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26601861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2487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32F0-4B6B-9A36-6C1C-AE7297CAF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950A6E-AB2F-8875-FFB2-5554E51A0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2DFBB-017F-BABC-004D-EF6E3D0600FD}"/>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5" name="Footer Placeholder 4">
            <a:extLst>
              <a:ext uri="{FF2B5EF4-FFF2-40B4-BE49-F238E27FC236}">
                <a16:creationId xmlns:a16="http://schemas.microsoft.com/office/drawing/2014/main" id="{6B47D340-B5AD-2EAE-B363-B6C7C14ED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D3C11-21D1-D721-1BDA-E1AA3735E317}"/>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105935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A7F7D-AE00-997D-0A5F-A72998FA9F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CD8076-DD82-27E4-FF68-24DB974F53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EC07B4-3808-FAB4-2D8F-2570260489C4}"/>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5" name="Footer Placeholder 4">
            <a:extLst>
              <a:ext uri="{FF2B5EF4-FFF2-40B4-BE49-F238E27FC236}">
                <a16:creationId xmlns:a16="http://schemas.microsoft.com/office/drawing/2014/main" id="{9384413A-C2DA-6CBC-A9D8-F2E47D888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9400E-EECF-6F15-A643-30284E908320}"/>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1726208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E8EF-B88D-ABF2-BCB9-DADE98B309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BCA75D-E4AC-AFD4-E61C-53076489AC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2908B7-7615-E1B9-02C6-F65841759E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EE9DEA-FC55-EA35-3612-F8D5A1B81848}"/>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6" name="Footer Placeholder 5">
            <a:extLst>
              <a:ext uri="{FF2B5EF4-FFF2-40B4-BE49-F238E27FC236}">
                <a16:creationId xmlns:a16="http://schemas.microsoft.com/office/drawing/2014/main" id="{970D5933-2204-3260-3B5D-CA478F802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7E8D7-C4F8-143E-C5A7-DBE2653875FF}"/>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118752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020FE-0913-9D2F-BDE9-F725D7CD1A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02C2E1-824A-C2A5-64BF-E30C7F34A5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8DAB80-4A7E-31D2-23C9-F410B2E58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98A51F-88F5-493D-5CA0-8C186405B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5E21A8-C6F7-CC3A-F993-4424C0AA42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347405-4CBD-D279-EE78-D0CF5EDF70FA}"/>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8" name="Footer Placeholder 7">
            <a:extLst>
              <a:ext uri="{FF2B5EF4-FFF2-40B4-BE49-F238E27FC236}">
                <a16:creationId xmlns:a16="http://schemas.microsoft.com/office/drawing/2014/main" id="{D8BAC4C3-018D-E8E4-547C-4295EA07BB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D618E9-B833-5CD1-DCC5-436B949F8086}"/>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428928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EDAAD-6EF5-7301-5077-527AB83D9B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6097AF-45C7-FCA0-7751-35861BEC3370}"/>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4" name="Footer Placeholder 3">
            <a:extLst>
              <a:ext uri="{FF2B5EF4-FFF2-40B4-BE49-F238E27FC236}">
                <a16:creationId xmlns:a16="http://schemas.microsoft.com/office/drawing/2014/main" id="{AC1E6CE7-32F0-8CDB-FD05-359666C567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B3C618-71F6-9F91-44BE-7BED0E97B062}"/>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396257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001B9-9775-8F07-3384-060FB87FB44A}"/>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3" name="Footer Placeholder 2">
            <a:extLst>
              <a:ext uri="{FF2B5EF4-FFF2-40B4-BE49-F238E27FC236}">
                <a16:creationId xmlns:a16="http://schemas.microsoft.com/office/drawing/2014/main" id="{5A140AC8-36DB-943A-974F-F7FB63B188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7212FB-2203-636E-BF26-CF736B11CDFB}"/>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331128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0F22-BF76-CD17-D4C5-4DB6C1FAB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ACD42A-B507-0025-2442-610882FA6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D2FC10-0869-BB69-3F41-D484F06D8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C2B68F-36F1-8FDD-B3C8-4007B1591D23}"/>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6" name="Footer Placeholder 5">
            <a:extLst>
              <a:ext uri="{FF2B5EF4-FFF2-40B4-BE49-F238E27FC236}">
                <a16:creationId xmlns:a16="http://schemas.microsoft.com/office/drawing/2014/main" id="{39C0CD61-4C10-A358-6401-8100F8DAE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4F672A-133F-3F5A-9183-97C946A7A316}"/>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158201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C06D-87FA-16A9-E5A1-59A95AEAE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D91330-4A79-6C47-EE12-B1FB1EB2F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7C8221-F8B3-C422-BE21-C01863D0E2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7A583-8813-F729-2D93-D9DE5E6D767A}"/>
              </a:ext>
            </a:extLst>
          </p:cNvPr>
          <p:cNvSpPr>
            <a:spLocks noGrp="1"/>
          </p:cNvSpPr>
          <p:nvPr>
            <p:ph type="dt" sz="half" idx="10"/>
          </p:nvPr>
        </p:nvSpPr>
        <p:spPr/>
        <p:txBody>
          <a:bodyPr/>
          <a:lstStyle/>
          <a:p>
            <a:fld id="{1B00342D-C641-445D-BDF4-63AA95AE137D}" type="datetimeFigureOut">
              <a:rPr lang="en-US" smtClean="0"/>
              <a:t>3/17/2025</a:t>
            </a:fld>
            <a:endParaRPr lang="en-US"/>
          </a:p>
        </p:txBody>
      </p:sp>
      <p:sp>
        <p:nvSpPr>
          <p:cNvPr id="6" name="Footer Placeholder 5">
            <a:extLst>
              <a:ext uri="{FF2B5EF4-FFF2-40B4-BE49-F238E27FC236}">
                <a16:creationId xmlns:a16="http://schemas.microsoft.com/office/drawing/2014/main" id="{58CBDBFB-5DCF-B9CD-7A72-68AD020C5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28141-E086-AEAE-EBE3-DC353BA64B1A}"/>
              </a:ext>
            </a:extLst>
          </p:cNvPr>
          <p:cNvSpPr>
            <a:spLocks noGrp="1"/>
          </p:cNvSpPr>
          <p:nvPr>
            <p:ph type="sldNum" sz="quarter" idx="12"/>
          </p:nvPr>
        </p:nvSpPr>
        <p:spPr/>
        <p:txBody>
          <a:bodyPr/>
          <a:lstStyle/>
          <a:p>
            <a:fld id="{F8D1C52D-BD14-400D-92C2-D539EC15354F}" type="slidenum">
              <a:rPr lang="en-US" smtClean="0"/>
              <a:t>‹#›</a:t>
            </a:fld>
            <a:endParaRPr lang="en-US"/>
          </a:p>
        </p:txBody>
      </p:sp>
    </p:spTree>
    <p:extLst>
      <p:ext uri="{BB962C8B-B14F-4D97-AF65-F5344CB8AC3E}">
        <p14:creationId xmlns:p14="http://schemas.microsoft.com/office/powerpoint/2010/main" val="58400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FA36BF-DCCD-6731-D379-7BFCA53BCB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ABBDD-005F-6388-575E-B9F8CA8214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A51F4-5B14-A8AD-AA88-955F55DAED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00342D-C641-445D-BDF4-63AA95AE137D}" type="datetimeFigureOut">
              <a:rPr lang="en-US" smtClean="0"/>
              <a:t>3/17/2025</a:t>
            </a:fld>
            <a:endParaRPr lang="en-US"/>
          </a:p>
        </p:txBody>
      </p:sp>
      <p:sp>
        <p:nvSpPr>
          <p:cNvPr id="5" name="Footer Placeholder 4">
            <a:extLst>
              <a:ext uri="{FF2B5EF4-FFF2-40B4-BE49-F238E27FC236}">
                <a16:creationId xmlns:a16="http://schemas.microsoft.com/office/drawing/2014/main" id="{152816AE-0FC8-8F5F-2EED-977D4C01F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C0FC2D-0958-C34C-E933-030E803F6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D1C52D-BD14-400D-92C2-D539EC15354F}" type="slidenum">
              <a:rPr lang="en-US" smtClean="0"/>
              <a:t>‹#›</a:t>
            </a:fld>
            <a:endParaRPr lang="en-US"/>
          </a:p>
        </p:txBody>
      </p:sp>
    </p:spTree>
    <p:extLst>
      <p:ext uri="{BB962C8B-B14F-4D97-AF65-F5344CB8AC3E}">
        <p14:creationId xmlns:p14="http://schemas.microsoft.com/office/powerpoint/2010/main" val="2685281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slide" Target="slide4.xml"/><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xml"/><Relationship Id="rId5" Type="http://schemas.openxmlformats.org/officeDocument/2006/relationships/image" Target="../media/image15.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3.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2329-BB85-ABB2-13C6-0FE8077E987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2AD63B9-5BBB-2149-32A2-59D27F1BCF9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081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1855</Words>
  <Application>Microsoft Office PowerPoint</Application>
  <PresentationFormat>Widescreen</PresentationFormat>
  <Paragraphs>125</Paragraphs>
  <Slides>30</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等线</vt:lpstr>
      <vt:lpstr>Aptos</vt:lpstr>
      <vt:lpstr>Aptos Display</vt:lpstr>
      <vt:lpstr>Arial</vt:lpstr>
      <vt:lpstr>Calibri</vt:lpstr>
      <vt:lpstr>Cambria</vt:lpstr>
      <vt:lpstr>iCiel Cadena</vt:lpstr>
      <vt:lpstr>iCiel Pony</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ACER</cp:lastModifiedBy>
  <cp:revision>2</cp:revision>
  <dcterms:created xsi:type="dcterms:W3CDTF">2025-03-17T02:34:12Z</dcterms:created>
  <dcterms:modified xsi:type="dcterms:W3CDTF">2025-03-17T02:35:07Z</dcterms:modified>
</cp:coreProperties>
</file>