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825"/>
            <a:ext cx="5486400" cy="682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87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" y="23446"/>
            <a:ext cx="9133449" cy="66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39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esktop\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6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8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521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18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 bài học hôm nay các em nghĩ gì về người bạn hàng xóm của mình nào?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các em đến với lớp học trực tuyến</dc:title>
  <dc:creator>Administrator</dc:creator>
  <cp:lastModifiedBy>ACER</cp:lastModifiedBy>
  <cp:revision>5</cp:revision>
  <dcterms:created xsi:type="dcterms:W3CDTF">2006-08-16T00:00:00Z</dcterms:created>
  <dcterms:modified xsi:type="dcterms:W3CDTF">2025-03-20T04:22:06Z</dcterms:modified>
</cp:coreProperties>
</file>