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0"/>
  </p:notesMasterIdLst>
  <p:sldIdLst>
    <p:sldId id="267" r:id="rId3"/>
    <p:sldId id="259" r:id="rId4"/>
    <p:sldId id="261" r:id="rId5"/>
    <p:sldId id="270" r:id="rId6"/>
    <p:sldId id="272" r:id="rId7"/>
    <p:sldId id="271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B7A4F-A7C8-46AA-9008-295A83262B8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32250-F748-48F3-A5CD-81D7C08E1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3557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3505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20062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6620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6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2129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07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2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0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9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09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15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6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3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0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17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3022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9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8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5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312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5244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498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30571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A09B2-FF58-4828-ABA7-FA7248A5E644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9340-50BA-48FE-95BB-ACF7A70EC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1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25" y="3429000"/>
            <a:ext cx="5716188" cy="1902000"/>
          </a:xfrm>
        </p:spPr>
        <p:txBody>
          <a:bodyPr/>
          <a:lstStyle/>
          <a:p>
            <a:r>
              <a:rPr lang="vi-VN" dirty="0"/>
              <a:t>Bài 24: Phòng tránh bị bắt cóc</a:t>
            </a:r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E532C59-C545-415F-8D86-8B4E25A7E1C1}"/>
              </a:ext>
            </a:extLst>
          </p:cNvPr>
          <p:cNvGrpSpPr/>
          <p:nvPr/>
        </p:nvGrpSpPr>
        <p:grpSpPr>
          <a:xfrm>
            <a:off x="586095" y="302734"/>
            <a:ext cx="7509493" cy="1223949"/>
            <a:chOff x="609699" y="227050"/>
            <a:chExt cx="5632120" cy="917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AB1F049-D2F5-4DE5-A645-FC2593112B5C}"/>
                </a:ext>
              </a:extLst>
            </p:cNvPr>
            <p:cNvSpPr/>
            <p:nvPr/>
          </p:nvSpPr>
          <p:spPr>
            <a:xfrm>
              <a:off x="1428963" y="227050"/>
              <a:ext cx="481285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giáo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dục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theo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chủ</a:t>
              </a:r>
              <a:r>
                <a:rPr lang="en-US" sz="3200" b="1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đề</a:t>
              </a:r>
              <a:endPara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60BB4B-C1C6-4CBB-801E-3669789B156E}"/>
              </a:ext>
            </a:extLst>
          </p:cNvPr>
          <p:cNvSpPr txBox="1"/>
          <p:nvPr/>
        </p:nvSpPr>
        <p:spPr>
          <a:xfrm>
            <a:off x="1678446" y="923348"/>
            <a:ext cx="992746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1. </a:t>
            </a: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Chơi trò </a:t>
            </a:r>
            <a:r>
              <a:rPr lang="vi-VN" sz="2667" i="1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Người quen – Người lạ.</a:t>
            </a: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Hãy nhận biết thành viên tổ mình qua giọng nói. Nếu chưa nhận ra, em có thể đặt câu hỏi: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7A2D25-4D2B-4EEE-947E-A53C81BB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706" y="2277565"/>
            <a:ext cx="8513849" cy="41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Sắm vai theo cách ứng xử phù hợp.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Nêu điều em học được qua việc sắm vai.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249997-11FC-426B-A816-2900CA7E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5552" y="2157796"/>
            <a:ext cx="7001857" cy="41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Tình huống 1: Sơn đang đứng một mình ở cổng trường chờ bố mẹ đến đón thì phát hiện có người lạ theo dõi mình. Nếu là Sơn, em sẽ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D7C3F5-FA2C-4825-82AE-4EF06FB5E375}"/>
              </a:ext>
            </a:extLst>
          </p:cNvPr>
          <p:cNvSpPr txBox="1"/>
          <p:nvPr/>
        </p:nvSpPr>
        <p:spPr>
          <a:xfrm>
            <a:off x="7173432" y="2202716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Đi ngay vào phòng bảo vệ của trường.</a:t>
            </a: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Mượn bác bảo vệ điện thoại và gọi điện cho bố mẹ.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Sắm vai theo cách ứng xử phù hợp.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i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7B591-37AB-4B47-A737-9201B17B6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650" y="2202716"/>
            <a:ext cx="78613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C7513B-137C-4EA6-A8F7-E871074A3E63}"/>
              </a:ext>
            </a:extLst>
          </p:cNvPr>
          <p:cNvSpPr txBox="1"/>
          <p:nvPr/>
        </p:nvSpPr>
        <p:spPr>
          <a:xfrm>
            <a:off x="7667973" y="1656432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Chạy nhanh về nhà.</a:t>
            </a:r>
          </a:p>
        </p:txBody>
      </p:sp>
    </p:spTree>
    <p:extLst>
      <p:ext uri="{BB962C8B-B14F-4D97-AF65-F5344CB8AC3E}">
        <p14:creationId xmlns:p14="http://schemas.microsoft.com/office/powerpoint/2010/main" val="10471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643C5-33C9-42A0-C9B5-76C97CFE6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5F192B-5101-CB6F-BB75-E0829DB977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DẠY CON CÁCH XỬ TRÍ KHI BỊ NGƯỜI LẠ TIẾP CẬN  KỸ NĂNG AN TOÀN CHO BÉ">
            <a:hlinkClick r:id="" action="ppaction://media"/>
            <a:extLst>
              <a:ext uri="{FF2B5EF4-FFF2-40B4-BE49-F238E27FC236}">
                <a16:creationId xmlns:a16="http://schemas.microsoft.com/office/drawing/2014/main" xmlns="" id="{BAC644BF-8EE5-51EA-C084-1149CA649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59" y="0"/>
            <a:ext cx="12197259" cy="63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372E28-1F05-4467-8152-4952901C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49" y="628685"/>
            <a:ext cx="10788503" cy="53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0181" y="1946642"/>
            <a:ext cx="9144000" cy="1655762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hẹn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390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266</Words>
  <Application>Microsoft Office PowerPoint</Application>
  <PresentationFormat>Widescreen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Baloo 2</vt:lpstr>
      <vt:lpstr>Calibri</vt:lpstr>
      <vt:lpstr>Calibri Light</vt:lpstr>
      <vt:lpstr>HP001 4 hàng</vt:lpstr>
      <vt:lpstr>Pangolin</vt:lpstr>
      <vt:lpstr>Times New Roman</vt:lpstr>
      <vt:lpstr>UTM Androgyne</vt:lpstr>
      <vt:lpstr>UTM Cookies</vt:lpstr>
      <vt:lpstr>English Vocabulary Workshop by Slidesgo</vt:lpstr>
      <vt:lpstr>Office Theme</vt:lpstr>
      <vt:lpstr>Bài 24: Phòng tránh bị bắt cóc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duonghientinh.dhsp@gmail.com</dc:creator>
  <cp:lastModifiedBy>ACER</cp:lastModifiedBy>
  <cp:revision>3</cp:revision>
  <dcterms:created xsi:type="dcterms:W3CDTF">2022-08-29T14:48:20Z</dcterms:created>
  <dcterms:modified xsi:type="dcterms:W3CDTF">2025-03-20T04:22:27Z</dcterms:modified>
</cp:coreProperties>
</file>