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0" r:id="rId4"/>
    <p:sldId id="261" r:id="rId5"/>
    <p:sldId id="269" r:id="rId6"/>
    <p:sldId id="268" r:id="rId7"/>
    <p:sldId id="267" r:id="rId8"/>
    <p:sldId id="270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7FAF-AC5C-4468-AA8E-224199CEAF96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A3EA-0A3D-4DD7-9501-B30F03E1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0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8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7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E584-F609-4745-9B51-6D8C0720C7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E580-249F-4A96-962A-92386CC9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133600"/>
            <a:ext cx="6332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Khởi</a:t>
            </a:r>
            <a:r>
              <a:rPr lang="en-US" sz="7200" b="1" dirty="0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động</a:t>
            </a:r>
            <a:endParaRPr lang="en-US" sz="7200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-317916" y="4916984"/>
            <a:ext cx="2338389" cy="21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71" y="6258061"/>
            <a:ext cx="931665" cy="6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3" y="6355827"/>
            <a:ext cx="8649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35287"/>
            <a:ext cx="1074767" cy="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7848600" y="4628353"/>
            <a:ext cx="2557463" cy="2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7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3151" y="58295"/>
            <a:ext cx="2890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TIẾNG CHỔI TRE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0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884" y="950416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ngủ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Phú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me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407616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dông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950416"/>
            <a:ext cx="2884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gió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Sớm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Hữu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" y="0"/>
            <a:ext cx="12573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219" y="341183"/>
            <a:ext cx="7566804" cy="67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 Theo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2" descr="Giải Bài 13: Đọc: Tiếng chổi tre SGK Tiếng Việt 2 tập 2 Kết nối tri thức  với cuộc sống | Tiếng Việt 2 -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919" y="1524000"/>
            <a:ext cx="4518081" cy="34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iải Bài 13: Đọc: Tiếng chổi tre SGK Tiếng Việt 2 tập 2 Kết nối tri thức  với cuộc sống | Tiếng Việt 2 - Kết nối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r="391"/>
          <a:stretch/>
        </p:blipFill>
        <p:spPr bwMode="auto">
          <a:xfrm>
            <a:off x="4571999" y="3470834"/>
            <a:ext cx="4518081" cy="34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7151" y="-14642"/>
            <a:ext cx="931545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57149" y="-14642"/>
            <a:ext cx="931544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350" y="983915"/>
            <a:ext cx="9258299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441769"/>
              <a:ext cx="5121462" cy="848578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smtClean="0">
                  <a:solidFill>
                    <a:srgbClr val="00863D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TIẾNG CHỔI TRE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1040" y="995343"/>
            <a:ext cx="1526716" cy="1232025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1"/>
            <a:ext cx="9144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9744" y="2514600"/>
            <a:ext cx="43252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Giải Bài 13: Đọc: Tiếng chổi tre SGK Tiếng Việt 2 tập 2 Kết nối tri thức  với cuộc sống | Tiếng Việt 2 - Kết nối tri thứ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41"/>
          <a:stretch/>
        </p:blipFill>
        <p:spPr bwMode="auto">
          <a:xfrm>
            <a:off x="1" y="2667000"/>
            <a:ext cx="9391648" cy="34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-317916" y="4916984"/>
            <a:ext cx="2338389" cy="21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71" y="6258061"/>
            <a:ext cx="931665" cy="6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3" y="6355827"/>
            <a:ext cx="8649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35287"/>
            <a:ext cx="1074767" cy="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7848600" y="4628353"/>
            <a:ext cx="2557463" cy="2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7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3151" y="58295"/>
            <a:ext cx="2890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TIẾNG CHỔI TRE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0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068" y="1037382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ngủ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Phú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me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3132" y="1273861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dông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950416"/>
            <a:ext cx="2884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gió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Sớm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Hữu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-128471" y="1073958"/>
            <a:ext cx="609600" cy="558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8973" y="1212700"/>
            <a:ext cx="609600" cy="558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965428" y="1037382"/>
            <a:ext cx="609600" cy="558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-317916" y="4916984"/>
            <a:ext cx="2338389" cy="21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71" y="6258061"/>
            <a:ext cx="931665" cy="6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3" y="6355827"/>
            <a:ext cx="8649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35287"/>
            <a:ext cx="1074767" cy="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7848600" y="4628353"/>
            <a:ext cx="2557463" cy="2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7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aque 17"/>
          <p:cNvSpPr/>
          <p:nvPr/>
        </p:nvSpPr>
        <p:spPr>
          <a:xfrm>
            <a:off x="3132667" y="0"/>
            <a:ext cx="3266440" cy="67225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Giải nghĩa từ</a:t>
            </a:r>
          </a:p>
        </p:txBody>
      </p:sp>
      <p:sp>
        <p:nvSpPr>
          <p:cNvPr id="19" name="Pentagon 18"/>
          <p:cNvSpPr/>
          <p:nvPr/>
        </p:nvSpPr>
        <p:spPr>
          <a:xfrm>
            <a:off x="97367" y="942340"/>
            <a:ext cx="208788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Xao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xác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645921" y="942340"/>
            <a:ext cx="74125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nối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yên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tĩnh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ếng lá rơi xào xạc nghe đã ta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917133" y="2176588"/>
            <a:ext cx="7083867" cy="39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-317916" y="4916984"/>
            <a:ext cx="2338389" cy="21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71" y="6258061"/>
            <a:ext cx="931665" cy="6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3" y="6355827"/>
            <a:ext cx="8649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35287"/>
            <a:ext cx="1074767" cy="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7848600" y="4628353"/>
            <a:ext cx="2557463" cy="2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7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laque 17"/>
          <p:cNvSpPr/>
          <p:nvPr/>
        </p:nvSpPr>
        <p:spPr>
          <a:xfrm>
            <a:off x="3132667" y="0"/>
            <a:ext cx="3266440" cy="672253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vi-VN" altLang="en-US" sz="4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Giải nghĩa từ</a:t>
            </a:r>
          </a:p>
        </p:txBody>
      </p:sp>
      <p:sp>
        <p:nvSpPr>
          <p:cNvPr id="21" name="Pentagon 20"/>
          <p:cNvSpPr/>
          <p:nvPr/>
        </p:nvSpPr>
        <p:spPr>
          <a:xfrm>
            <a:off x="97366" y="914400"/>
            <a:ext cx="2087880" cy="11294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Lao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645920" y="914400"/>
            <a:ext cx="7412567" cy="112945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vụ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 descr="Nhân viên tạp vụ và tất tần tật những điều bạn cần biết - Blog Việcngay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456"/>
            <a:ext cx="3565428" cy="26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việc hằng ngày của một Nhân viên vệ sinh công cộng - BluePlanet  1900.633.9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0" r="17082"/>
          <a:stretch/>
        </p:blipFill>
        <p:spPr bwMode="auto">
          <a:xfrm>
            <a:off x="3932060" y="2261455"/>
            <a:ext cx="2143125" cy="26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uyện về một công nhân quét rác học và làm theo Bác Hồ | Tạp chí Tuyên giá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t="16250" r="13739"/>
          <a:stretch/>
        </p:blipFill>
        <p:spPr bwMode="auto">
          <a:xfrm>
            <a:off x="6273446" y="2261456"/>
            <a:ext cx="2785041" cy="26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ể về một người làm việc trong trường (bác lao công, bảo vệ, cô thủ thư,…)  | Văn mẫu lớp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95" y="4945842"/>
            <a:ext cx="2863784" cy="19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1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-317916" y="4916984"/>
            <a:ext cx="2338389" cy="21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71" y="6258061"/>
            <a:ext cx="931665" cy="6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3" y="6355827"/>
            <a:ext cx="864954" cy="5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35287"/>
            <a:ext cx="1074767" cy="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61264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 bwMode="auto">
          <a:xfrm>
            <a:off x="7848600" y="4628353"/>
            <a:ext cx="2557463" cy="23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Kết quả hình ảnh cho hình ĐỘNG TRANG TRÍ Powerp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07" y="6132689"/>
            <a:ext cx="2539647" cy="7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3151" y="58295"/>
            <a:ext cx="2890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TIẾNG CHỔI TRE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Trích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0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950416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ngủ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Phú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xác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Hàng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me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4460" y="1380344"/>
            <a:ext cx="2884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cơn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dông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Tôi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sắt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lao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rác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3316" y="950416"/>
            <a:ext cx="2884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Đêm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ông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gió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rét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chổi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Sớm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lề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lối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  <a:p>
            <a:pPr algn="l">
              <a:lnSpc>
                <a:spcPct val="100000"/>
              </a:lnSpc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Hữu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vi-VN" altLang="en-US" sz="2400" dirty="0" err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76416" y="104220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41416" y="1407616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78226" y="17526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1726" y="17526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70765" y="214919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101916" y="250084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65416" y="250084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212916" y="287963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00141" y="3581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63641" y="3581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05226" y="321257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176239" y="3962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41726" y="433180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781116" y="4644886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44616" y="4644886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718116" y="149859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235516" y="188100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508605" y="220429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572105" y="220429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454783" y="258309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232265" y="294654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295765" y="294654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115058" y="332391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518322" y="367316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16416" y="403526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879916" y="403526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72016" y="44278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879916" y="4808855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924558" y="5105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988058" y="5105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435916" y="1042207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499416" y="1367181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51716" y="17526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915216" y="17526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689916" y="213112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914546" y="250084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978046" y="250084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499416" y="2879634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88216" y="3212573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459778" y="3581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523278" y="3581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8156516" y="3962400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762816" y="4311488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7927455" y="466058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7990955" y="4660582"/>
            <a:ext cx="127000" cy="296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1014902"/>
            <a:ext cx="381000" cy="3479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16" y="1458905"/>
            <a:ext cx="375920" cy="3759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16" y="997439"/>
            <a:ext cx="381000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363</Words>
  <Application>Microsoft Office PowerPoint</Application>
  <PresentationFormat>On-screen Show (4:3)</PresentationFormat>
  <Paragraphs>122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ACER</cp:lastModifiedBy>
  <cp:revision>20</cp:revision>
  <dcterms:created xsi:type="dcterms:W3CDTF">2023-03-03T02:56:01Z</dcterms:created>
  <dcterms:modified xsi:type="dcterms:W3CDTF">2025-03-09T13:40:43Z</dcterms:modified>
</cp:coreProperties>
</file>