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9" r:id="rId3"/>
    <p:sldId id="257" r:id="rId4"/>
    <p:sldId id="274" r:id="rId5"/>
    <p:sldId id="272" r:id="rId6"/>
    <p:sldId id="263" r:id="rId7"/>
    <p:sldId id="277" r:id="rId8"/>
    <p:sldId id="278" r:id="rId9"/>
    <p:sldId id="280" r:id="rId10"/>
    <p:sldId id="260" r:id="rId11"/>
    <p:sldId id="279" r:id="rId12"/>
    <p:sldId id="283" r:id="rId13"/>
    <p:sldId id="281" r:id="rId14"/>
    <p:sldId id="282" r:id="rId15"/>
    <p:sldId id="284" r:id="rId16"/>
    <p:sldId id="285" r:id="rId17"/>
    <p:sldId id="286" r:id="rId18"/>
    <p:sldId id="264" r:id="rId19"/>
    <p:sldId id="270" r:id="rId20"/>
  </p:sldIdLst>
  <p:sldSz cx="18288000" cy="10287000"/>
  <p:notesSz cx="6858000" cy="9144000"/>
  <p:embeddedFontLst>
    <p:embeddedFont>
      <p:font typeface="Calibri" pitchFamily="34" charset="0"/>
      <p:regular r:id="rId22"/>
      <p:bold r:id="rId23"/>
      <p:italic r:id="rId24"/>
      <p:boldItalic r:id="rId25"/>
    </p:embeddedFont>
    <p:embeddedFont>
      <p:font typeface="Cambria Math"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77A40-B4ED-C54E-A2C1-9B9CB7113DE1}" v="48" dt="2023-11-03T14:42:46.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78" autoAdjust="0"/>
    <p:restoredTop sz="93253" autoAdjust="0"/>
  </p:normalViewPr>
  <p:slideViewPr>
    <p:cSldViewPr>
      <p:cViewPr>
        <p:scale>
          <a:sx n="58" d="100"/>
          <a:sy n="58" d="100"/>
        </p:scale>
        <p:origin x="162"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61F94-6371-B84E-B6EB-3E7C96A59558}" type="datetimeFigureOut">
              <a:rPr lang="x-none" smtClean="0"/>
              <a:t>23/03/2025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C61FF-E325-9747-8DCB-A626AE439777}" type="slidenum">
              <a:rPr lang="x-none" smtClean="0"/>
              <a:t>‹#›</a:t>
            </a:fld>
            <a:endParaRPr lang="x-none"/>
          </a:p>
        </p:txBody>
      </p:sp>
    </p:spTree>
    <p:extLst>
      <p:ext uri="{BB962C8B-B14F-4D97-AF65-F5344CB8AC3E}">
        <p14:creationId xmlns:p14="http://schemas.microsoft.com/office/powerpoint/2010/main" val="19769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61C61FF-E325-9747-8DCB-A626AE439777}" type="slidenum">
              <a:rPr lang="x-none" smtClean="0"/>
              <a:t>18</a:t>
            </a:fld>
            <a:endParaRPr lang="x-none"/>
          </a:p>
        </p:txBody>
      </p:sp>
    </p:spTree>
    <p:extLst>
      <p:ext uri="{BB962C8B-B14F-4D97-AF65-F5344CB8AC3E}">
        <p14:creationId xmlns:p14="http://schemas.microsoft.com/office/powerpoint/2010/main" val="351500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svg"/><Relationship Id="rId18" Type="http://schemas.openxmlformats.org/officeDocument/2006/relationships/image" Target="../media/image6.png"/><Relationship Id="rId26" Type="http://schemas.openxmlformats.org/officeDocument/2006/relationships/image" Target="../media/image30.png"/><Relationship Id="rId3" Type="http://schemas.openxmlformats.org/officeDocument/2006/relationships/image" Target="../media/image2.svg"/><Relationship Id="rId21" Type="http://schemas.openxmlformats.org/officeDocument/2006/relationships/image" Target="../media/image14.svg"/><Relationship Id="rId7" Type="http://schemas.openxmlformats.org/officeDocument/2006/relationships/image" Target="../media/image20.svg"/><Relationship Id="rId12" Type="http://schemas.openxmlformats.org/officeDocument/2006/relationships/image" Target="../media/image2.png"/><Relationship Id="rId17" Type="http://schemas.openxmlformats.org/officeDocument/2006/relationships/image" Target="../media/image10.svg"/><Relationship Id="rId25"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7.png"/><Relationship Id="rId29" Type="http://schemas.openxmlformats.org/officeDocument/2006/relationships/image" Target="../media/image99.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4.svg"/><Relationship Id="rId24" Type="http://schemas.openxmlformats.org/officeDocument/2006/relationships/image" Target="../media/image8.png"/><Relationship Id="rId5" Type="http://schemas.openxmlformats.org/officeDocument/2006/relationships/image" Target="../media/image22.svg"/><Relationship Id="rId15" Type="http://schemas.openxmlformats.org/officeDocument/2006/relationships/image" Target="../media/image6.svg"/><Relationship Id="rId23" Type="http://schemas.openxmlformats.org/officeDocument/2006/relationships/image" Target="../media/image18.svg"/><Relationship Id="rId28" Type="http://schemas.openxmlformats.org/officeDocument/2006/relationships/image" Target="../media/image28.png"/><Relationship Id="rId10" Type="http://schemas.openxmlformats.org/officeDocument/2006/relationships/image" Target="../media/image12.png"/><Relationship Id="rId19" Type="http://schemas.openxmlformats.org/officeDocument/2006/relationships/image" Target="../media/image12.svg"/><Relationship Id="rId31" Type="http://schemas.openxmlformats.org/officeDocument/2006/relationships/image" Target="../media/image112.svg"/><Relationship Id="rId4" Type="http://schemas.openxmlformats.org/officeDocument/2006/relationships/image" Target="../media/image11.png"/><Relationship Id="rId9" Type="http://schemas.openxmlformats.org/officeDocument/2006/relationships/image" Target="../media/image45.svg"/><Relationship Id="rId14" Type="http://schemas.openxmlformats.org/officeDocument/2006/relationships/image" Target="../media/image3.png"/><Relationship Id="rId22" Type="http://schemas.openxmlformats.org/officeDocument/2006/relationships/image" Target="../media/image9.png"/><Relationship Id="rId27" Type="http://schemas.openxmlformats.org/officeDocument/2006/relationships/image" Target="../media/image103.svg"/><Relationship Id="rId30"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12.xml.rels><?xml version="1.0" encoding="UTF-8" standalone="yes"?>
<Relationships xmlns="http://schemas.openxmlformats.org/package/2006/relationships"><Relationship Id="rId3" Type="http://schemas.openxmlformats.org/officeDocument/2006/relationships/image" Target="../media/image117.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4.png"/><Relationship Id="rId18" Type="http://schemas.openxmlformats.org/officeDocument/2006/relationships/image" Target="../media/image57.svg"/><Relationship Id="rId26" Type="http://schemas.openxmlformats.org/officeDocument/2006/relationships/image" Target="../media/image122.svg"/><Relationship Id="rId3" Type="http://schemas.openxmlformats.org/officeDocument/2006/relationships/image" Target="../media/image1.png"/><Relationship Id="rId21" Type="http://schemas.openxmlformats.org/officeDocument/2006/relationships/image" Target="../media/image8.png"/><Relationship Id="rId7" Type="http://schemas.openxmlformats.org/officeDocument/2006/relationships/image" Target="../media/image43.png"/><Relationship Id="rId12" Type="http://schemas.openxmlformats.org/officeDocument/2006/relationships/image" Target="../media/image24.svg"/><Relationship Id="rId17" Type="http://schemas.openxmlformats.org/officeDocument/2006/relationships/image" Target="../media/image24.png"/><Relationship Id="rId25" Type="http://schemas.openxmlformats.org/officeDocument/2006/relationships/image" Target="../media/image44.png"/><Relationship Id="rId2" Type="http://schemas.openxmlformats.org/officeDocument/2006/relationships/notesSlide" Target="../notesSlides/notesSlide1.xml"/><Relationship Id="rId16" Type="http://schemas.openxmlformats.org/officeDocument/2006/relationships/image" Target="../media/image10.svg"/><Relationship Id="rId20"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120.svg"/><Relationship Id="rId11" Type="http://schemas.openxmlformats.org/officeDocument/2006/relationships/image" Target="../media/image12.png"/><Relationship Id="rId24" Type="http://schemas.openxmlformats.org/officeDocument/2006/relationships/image" Target="../media/image18.svg"/><Relationship Id="rId5" Type="http://schemas.openxmlformats.org/officeDocument/2006/relationships/image" Target="../media/image42.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image" Target="../media/image124.svg"/><Relationship Id="rId10" Type="http://schemas.openxmlformats.org/officeDocument/2006/relationships/image" Target="../media/image45.svg"/><Relationship Id="rId19"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27.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5.svg"/><Relationship Id="rId18" Type="http://schemas.openxmlformats.org/officeDocument/2006/relationships/image" Target="../media/image24.png"/><Relationship Id="rId3" Type="http://schemas.openxmlformats.org/officeDocument/2006/relationships/image" Target="../media/image2.svg"/><Relationship Id="rId21" Type="http://schemas.openxmlformats.org/officeDocument/2006/relationships/image" Target="../media/image83.svg"/><Relationship Id="rId7" Type="http://schemas.openxmlformats.org/officeDocument/2006/relationships/image" Target="../media/image41.svg"/><Relationship Id="rId12" Type="http://schemas.openxmlformats.org/officeDocument/2006/relationships/image" Target="../media/image27.png"/><Relationship Id="rId17" Type="http://schemas.openxmlformats.org/officeDocument/2006/relationships/image" Target="../media/image8.svg"/><Relationship Id="rId25" Type="http://schemas.openxmlformats.org/officeDocument/2006/relationships/image" Target="../media/image18.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89.svg"/><Relationship Id="rId24" Type="http://schemas.openxmlformats.org/officeDocument/2006/relationships/image" Target="../media/image9.png"/><Relationship Id="rId5" Type="http://schemas.openxmlformats.org/officeDocument/2006/relationships/image" Target="../media/image24.svg"/><Relationship Id="rId15" Type="http://schemas.openxmlformats.org/officeDocument/2006/relationships/image" Target="../media/image4.svg"/><Relationship Id="rId23" Type="http://schemas.openxmlformats.org/officeDocument/2006/relationships/image" Target="../media/image16.svg"/><Relationship Id="rId10" Type="http://schemas.openxmlformats.org/officeDocument/2006/relationships/image" Target="../media/image48.png"/><Relationship Id="rId19" Type="http://schemas.openxmlformats.org/officeDocument/2006/relationships/image" Target="../media/image57.svg"/><Relationship Id="rId4" Type="http://schemas.openxmlformats.org/officeDocument/2006/relationships/image" Target="../media/image12.png"/><Relationship Id="rId9" Type="http://schemas.openxmlformats.org/officeDocument/2006/relationships/image" Target="../media/image87.svg"/><Relationship Id="rId14" Type="http://schemas.openxmlformats.org/officeDocument/2006/relationships/image" Target="../media/image2.png"/><Relationship Id="rId22"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2.sv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7.png"/><Relationship Id="rId17"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18.svg"/><Relationship Id="rId15" Type="http://schemas.openxmlformats.org/officeDocument/2006/relationships/image" Target="../media/image19.png"/><Relationship Id="rId10" Type="http://schemas.openxmlformats.org/officeDocument/2006/relationships/image" Target="../media/image29.sv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svg"/><Relationship Id="rId18" Type="http://schemas.openxmlformats.org/officeDocument/2006/relationships/image" Target="../media/image6.png"/><Relationship Id="rId26" Type="http://schemas.openxmlformats.org/officeDocument/2006/relationships/image" Target="../media/image23.png"/><Relationship Id="rId3" Type="http://schemas.openxmlformats.org/officeDocument/2006/relationships/image" Target="../media/image2.svg"/><Relationship Id="rId21" Type="http://schemas.openxmlformats.org/officeDocument/2006/relationships/image" Target="../media/image14.svg"/><Relationship Id="rId7" Type="http://schemas.openxmlformats.org/officeDocument/2006/relationships/image" Target="../media/image20.svg"/><Relationship Id="rId12" Type="http://schemas.openxmlformats.org/officeDocument/2006/relationships/image" Target="../media/image3.png"/><Relationship Id="rId17" Type="http://schemas.openxmlformats.org/officeDocument/2006/relationships/image" Target="../media/image10.svg"/><Relationship Id="rId25" Type="http://schemas.openxmlformats.org/officeDocument/2006/relationships/image" Target="../media/image93.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7.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svg"/><Relationship Id="rId24" Type="http://schemas.openxmlformats.org/officeDocument/2006/relationships/image" Target="../media/image22.png"/><Relationship Id="rId5" Type="http://schemas.openxmlformats.org/officeDocument/2006/relationships/image" Target="../media/image22.svg"/><Relationship Id="rId15" Type="http://schemas.openxmlformats.org/officeDocument/2006/relationships/image" Target="../media/image8.svg"/><Relationship Id="rId23" Type="http://schemas.openxmlformats.org/officeDocument/2006/relationships/image" Target="../media/image16.svg"/><Relationship Id="rId28" Type="http://schemas.openxmlformats.org/officeDocument/2006/relationships/image" Target="../media/image13.png"/><Relationship Id="rId10" Type="http://schemas.openxmlformats.org/officeDocument/2006/relationships/image" Target="../media/image2.png"/><Relationship Id="rId19"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4.svg"/><Relationship Id="rId14" Type="http://schemas.openxmlformats.org/officeDocument/2006/relationships/image" Target="../media/image4.png"/><Relationship Id="rId22" Type="http://schemas.openxmlformats.org/officeDocument/2006/relationships/image" Target="../media/image8.png"/><Relationship Id="rId27" Type="http://schemas.openxmlformats.org/officeDocument/2006/relationships/image" Target="../media/image95.sv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svg"/><Relationship Id="rId18" Type="http://schemas.openxmlformats.org/officeDocument/2006/relationships/image" Target="../media/image11.png"/><Relationship Id="rId26" Type="http://schemas.openxmlformats.org/officeDocument/2006/relationships/image" Target="../media/image2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10.svg"/><Relationship Id="rId12" Type="http://schemas.openxmlformats.org/officeDocument/2006/relationships/image" Target="../media/image9.png"/><Relationship Id="rId17" Type="http://schemas.openxmlformats.org/officeDocument/2006/relationships/image" Target="../media/image24.svg"/><Relationship Id="rId25" Type="http://schemas.openxmlformats.org/officeDocument/2006/relationships/image" Target="../media/image99.sv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3.svg"/><Relationship Id="rId24" Type="http://schemas.openxmlformats.org/officeDocument/2006/relationships/image" Target="../media/image28.png"/><Relationship Id="rId5" Type="http://schemas.openxmlformats.org/officeDocument/2006/relationships/image" Target="../media/image4.svg"/><Relationship Id="rId15" Type="http://schemas.openxmlformats.org/officeDocument/2006/relationships/image" Target="../media/image97.svg"/><Relationship Id="rId23" Type="http://schemas.openxmlformats.org/officeDocument/2006/relationships/image" Target="../media/image45.svg"/><Relationship Id="rId10" Type="http://schemas.openxmlformats.org/officeDocument/2006/relationships/image" Target="../media/image25.pn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57.svg"/><Relationship Id="rId14" Type="http://schemas.openxmlformats.org/officeDocument/2006/relationships/image" Target="../media/image26.png"/><Relationship Id="rId22" Type="http://schemas.openxmlformats.org/officeDocument/2006/relationships/image" Target="../media/image27.png"/><Relationship Id="rId27" Type="http://schemas.openxmlformats.org/officeDocument/2006/relationships/image" Target="../media/image101.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3.sv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6.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7.svg"/><Relationship Id="rId3" Type="http://schemas.openxmlformats.org/officeDocument/2006/relationships/image" Target="../media/image4.svg"/><Relationship Id="rId7" Type="http://schemas.openxmlformats.org/officeDocument/2006/relationships/image" Target="../media/image57.svg"/><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8.svg"/><Relationship Id="rId5" Type="http://schemas.openxmlformats.org/officeDocument/2006/relationships/image" Target="../media/image10.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3.sv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10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6.sv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103.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7.svg"/><Relationship Id="rId3" Type="http://schemas.openxmlformats.org/officeDocument/2006/relationships/image" Target="../media/image4.svg"/><Relationship Id="rId7" Type="http://schemas.openxmlformats.org/officeDocument/2006/relationships/image" Target="../media/image57.svg"/><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8.svg"/><Relationship Id="rId5" Type="http://schemas.openxmlformats.org/officeDocument/2006/relationships/image" Target="../media/image10.svg"/><Relationship Id="rId15" Type="http://schemas.openxmlformats.org/officeDocument/2006/relationships/image" Target="../media/image109.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3.sv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7.svg"/><Relationship Id="rId3" Type="http://schemas.openxmlformats.org/officeDocument/2006/relationships/image" Target="../media/image4.svg"/><Relationship Id="rId7" Type="http://schemas.openxmlformats.org/officeDocument/2006/relationships/image" Target="../media/image57.svg"/><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8.svg"/><Relationship Id="rId5" Type="http://schemas.openxmlformats.org/officeDocument/2006/relationships/image" Target="../media/image10.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3.sv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2" name="Freeform 2"/>
          <p:cNvSpPr/>
          <p:nvPr/>
        </p:nvSpPr>
        <p:spPr>
          <a:xfrm>
            <a:off x="9799187" y="351861"/>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2356838" y="1093319"/>
            <a:ext cx="1955949" cy="1251807"/>
          </a:xfrm>
          <a:custGeom>
            <a:avLst/>
            <a:gdLst/>
            <a:ahLst/>
            <a:cxnLst/>
            <a:rect l="l" t="t" r="r" b="b"/>
            <a:pathLst>
              <a:path w="1955949" h="1251807">
                <a:moveTo>
                  <a:pt x="0" y="0"/>
                </a:moveTo>
                <a:lnTo>
                  <a:pt x="1955949" y="0"/>
                </a:lnTo>
                <a:lnTo>
                  <a:pt x="1955949" y="1251807"/>
                </a:lnTo>
                <a:lnTo>
                  <a:pt x="0" y="12518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5798297" y="5652165"/>
            <a:ext cx="1316090" cy="842298"/>
          </a:xfrm>
          <a:custGeom>
            <a:avLst/>
            <a:gdLst/>
            <a:ahLst/>
            <a:cxnLst/>
            <a:rect l="l" t="t" r="r" b="b"/>
            <a:pathLst>
              <a:path w="1316090" h="842298">
                <a:moveTo>
                  <a:pt x="0" y="0"/>
                </a:moveTo>
                <a:lnTo>
                  <a:pt x="1316090" y="0"/>
                </a:lnTo>
                <a:lnTo>
                  <a:pt x="1316090" y="842297"/>
                </a:lnTo>
                <a:lnTo>
                  <a:pt x="0" y="8422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4860053" y="536915"/>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rot="-496314">
            <a:off x="3986539" y="7171687"/>
            <a:ext cx="652496" cy="650124"/>
          </a:xfrm>
          <a:custGeom>
            <a:avLst/>
            <a:gdLst/>
            <a:ahLst/>
            <a:cxnLst/>
            <a:rect l="l" t="t" r="r" b="b"/>
            <a:pathLst>
              <a:path w="652496" h="650124">
                <a:moveTo>
                  <a:pt x="0" y="0"/>
                </a:moveTo>
                <a:lnTo>
                  <a:pt x="652497" y="0"/>
                </a:lnTo>
                <a:lnTo>
                  <a:pt x="652497" y="650124"/>
                </a:lnTo>
                <a:lnTo>
                  <a:pt x="0" y="65012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496314">
            <a:off x="8203152" y="565970"/>
            <a:ext cx="435258" cy="433676"/>
          </a:xfrm>
          <a:custGeom>
            <a:avLst/>
            <a:gdLst/>
            <a:ahLst/>
            <a:cxnLst/>
            <a:rect l="l" t="t" r="r" b="b"/>
            <a:pathLst>
              <a:path w="435258" h="433676">
                <a:moveTo>
                  <a:pt x="0" y="0"/>
                </a:moveTo>
                <a:lnTo>
                  <a:pt x="435259" y="0"/>
                </a:lnTo>
                <a:lnTo>
                  <a:pt x="435259" y="433675"/>
                </a:lnTo>
                <a:lnTo>
                  <a:pt x="0" y="43367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772408" y="388733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6" name="Freeform 16"/>
          <p:cNvSpPr/>
          <p:nvPr/>
        </p:nvSpPr>
        <p:spPr>
          <a:xfrm>
            <a:off x="17259300" y="4083430"/>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2373967" y="7629220"/>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8" name="Freeform 18"/>
          <p:cNvSpPr/>
          <p:nvPr/>
        </p:nvSpPr>
        <p:spPr>
          <a:xfrm>
            <a:off x="-482637" y="472296"/>
            <a:ext cx="1511337" cy="621022"/>
          </a:xfrm>
          <a:custGeom>
            <a:avLst/>
            <a:gdLst/>
            <a:ahLst/>
            <a:cxnLst/>
            <a:rect l="l" t="t" r="r" b="b"/>
            <a:pathLst>
              <a:path w="1511337" h="621022">
                <a:moveTo>
                  <a:pt x="0" y="0"/>
                </a:moveTo>
                <a:lnTo>
                  <a:pt x="1511337" y="0"/>
                </a:lnTo>
                <a:lnTo>
                  <a:pt x="1511337" y="621023"/>
                </a:lnTo>
                <a:lnTo>
                  <a:pt x="0" y="6210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grpSp>
        <p:nvGrpSpPr>
          <p:cNvPr id="4" name="Group 3">
            <a:extLst>
              <a:ext uri="{FF2B5EF4-FFF2-40B4-BE49-F238E27FC236}">
                <a16:creationId xmlns:a16="http://schemas.microsoft.com/office/drawing/2014/main" xmlns="" id="{E0EBE2A5-43F9-4B1C-E133-5B9D9046A876}"/>
              </a:ext>
            </a:extLst>
          </p:cNvPr>
          <p:cNvGrpSpPr/>
          <p:nvPr/>
        </p:nvGrpSpPr>
        <p:grpSpPr>
          <a:xfrm>
            <a:off x="-295158" y="6841083"/>
            <a:ext cx="18617206" cy="3600389"/>
            <a:chOff x="-507611" y="5696946"/>
            <a:chExt cx="21709504" cy="4563007"/>
          </a:xfrm>
        </p:grpSpPr>
        <p:sp>
          <p:nvSpPr>
            <p:cNvPr id="5" name="Freeform 5"/>
            <p:cNvSpPr/>
            <p:nvPr/>
          </p:nvSpPr>
          <p:spPr>
            <a:xfrm flipH="1">
              <a:off x="13551122" y="5752953"/>
              <a:ext cx="7650771" cy="4506999"/>
            </a:xfrm>
            <a:custGeom>
              <a:avLst/>
              <a:gdLst/>
              <a:ahLst/>
              <a:cxnLst/>
              <a:rect l="l" t="t" r="r" b="b"/>
              <a:pathLst>
                <a:path w="7650771" h="4506999">
                  <a:moveTo>
                    <a:pt x="7650771" y="0"/>
                  </a:moveTo>
                  <a:lnTo>
                    <a:pt x="0" y="0"/>
                  </a:lnTo>
                  <a:lnTo>
                    <a:pt x="0" y="4506999"/>
                  </a:lnTo>
                  <a:lnTo>
                    <a:pt x="7650771" y="4506999"/>
                  </a:lnTo>
                  <a:lnTo>
                    <a:pt x="7650771"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6" name="Freeform 6"/>
            <p:cNvSpPr/>
            <p:nvPr/>
          </p:nvSpPr>
          <p:spPr>
            <a:xfrm>
              <a:off x="-507611" y="5696946"/>
              <a:ext cx="5432151" cy="4563007"/>
            </a:xfrm>
            <a:custGeom>
              <a:avLst/>
              <a:gdLst/>
              <a:ahLst/>
              <a:cxnLst/>
              <a:rect l="l" t="t" r="r" b="b"/>
              <a:pathLst>
                <a:path w="7764161" h="6521895">
                  <a:moveTo>
                    <a:pt x="0" y="0"/>
                  </a:moveTo>
                  <a:lnTo>
                    <a:pt x="7764161" y="0"/>
                  </a:lnTo>
                  <a:lnTo>
                    <a:pt x="7764161" y="6521895"/>
                  </a:lnTo>
                  <a:lnTo>
                    <a:pt x="0" y="652189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7" name="Freeform 7"/>
            <p:cNvSpPr/>
            <p:nvPr/>
          </p:nvSpPr>
          <p:spPr>
            <a:xfrm>
              <a:off x="7506560" y="7614316"/>
              <a:ext cx="6274123" cy="2441204"/>
            </a:xfrm>
            <a:custGeom>
              <a:avLst/>
              <a:gdLst/>
              <a:ahLst/>
              <a:cxnLst/>
              <a:rect l="l" t="t" r="r" b="b"/>
              <a:pathLst>
                <a:path w="8268762" h="3217300">
                  <a:moveTo>
                    <a:pt x="0" y="0"/>
                  </a:moveTo>
                  <a:lnTo>
                    <a:pt x="8268763" y="0"/>
                  </a:lnTo>
                  <a:lnTo>
                    <a:pt x="8268763" y="3217301"/>
                  </a:lnTo>
                  <a:lnTo>
                    <a:pt x="0" y="321730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1" name="Freeform 21"/>
            <p:cNvSpPr/>
            <p:nvPr/>
          </p:nvSpPr>
          <p:spPr>
            <a:xfrm>
              <a:off x="3057567" y="5983331"/>
              <a:ext cx="4610420" cy="4114801"/>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sp>
        <p:nvSpPr>
          <p:cNvPr id="10" name="TextBox 22">
            <a:extLst>
              <a:ext uri="{FF2B5EF4-FFF2-40B4-BE49-F238E27FC236}">
                <a16:creationId xmlns:a16="http://schemas.microsoft.com/office/drawing/2014/main" xmlns="" id="{B67CDFB4-C06B-3244-1428-8B4E5F3744C3}"/>
              </a:ext>
            </a:extLst>
          </p:cNvPr>
          <p:cNvSpPr txBox="1"/>
          <p:nvPr/>
        </p:nvSpPr>
        <p:spPr>
          <a:xfrm>
            <a:off x="1028700" y="2315611"/>
            <a:ext cx="15741974" cy="3465116"/>
          </a:xfrm>
          <a:prstGeom prst="rect">
            <a:avLst/>
          </a:prstGeom>
        </p:spPr>
        <p:txBody>
          <a:bodyPr wrap="square" lIns="0" tIns="0" rIns="0" bIns="0" rtlCol="0" anchor="t">
            <a:spAutoFit/>
          </a:bodyPr>
          <a:lstStyle/>
          <a:p>
            <a:pPr algn="ctr">
              <a:lnSpc>
                <a:spcPct val="150000"/>
              </a:lnSpc>
            </a:pPr>
            <a:r>
              <a:rPr lang="en-US" sz="8000" b="1" dirty="0">
                <a:solidFill>
                  <a:srgbClr val="000000"/>
                </a:solidFill>
                <a:latin typeface="Arial" panose="020B0604020202020204" pitchFamily="34" charset="0"/>
                <a:cs typeface="Arial" panose="020B0604020202020204" pitchFamily="34" charset="0"/>
              </a:rPr>
              <a:t>NHIỆT LIỆT CHÀO MỪNG </a:t>
            </a:r>
          </a:p>
          <a:p>
            <a:pPr algn="ctr">
              <a:lnSpc>
                <a:spcPct val="150000"/>
              </a:lnSpc>
            </a:pPr>
            <a:r>
              <a:rPr lang="en-US" sz="8000" b="1" dirty="0">
                <a:solidFill>
                  <a:srgbClr val="000000"/>
                </a:solidFill>
                <a:latin typeface="Arial" panose="020B0604020202020204" pitchFamily="34" charset="0"/>
                <a:cs typeface="Arial" panose="020B0604020202020204" pitchFamily="34" charset="0"/>
              </a:rPr>
              <a:t>CÁC EM ĐẾN VỚI BÀI HỌC MỚI</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2" name="Freeform 2"/>
          <p:cNvSpPr/>
          <p:nvPr/>
        </p:nvSpPr>
        <p:spPr>
          <a:xfrm>
            <a:off x="98853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412215" y="6918332"/>
            <a:ext cx="6047857" cy="3368668"/>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4">
              <a:extLst>
                <a:ext uri="{96DAC541-7B7A-43D3-8B79-37D633B846F1}">
                  <asvg:svgBlip xmlns:asvg="http://schemas.microsoft.com/office/drawing/2016/SVG/main" xmlns="" r:embed="rId5"/>
                </a:ext>
              </a:extLst>
            </a:blip>
            <a:stretch>
              <a:fillRect t="1" b="-50808"/>
            </a:stretch>
          </a:blipFill>
        </p:spPr>
      </p:sp>
      <p:sp>
        <p:nvSpPr>
          <p:cNvPr id="11" name="Freeform 11"/>
          <p:cNvSpPr/>
          <p:nvPr/>
        </p:nvSpPr>
        <p:spPr>
          <a:xfrm flipH="1">
            <a:off x="12252650" y="7049719"/>
            <a:ext cx="6035350" cy="3237281"/>
          </a:xfrm>
          <a:custGeom>
            <a:avLst/>
            <a:gdLst/>
            <a:ahLst/>
            <a:cxnLst/>
            <a:rect l="l" t="t" r="r" b="b"/>
            <a:pathLst>
              <a:path w="7650771" h="4506999">
                <a:moveTo>
                  <a:pt x="7650771" y="0"/>
                </a:moveTo>
                <a:lnTo>
                  <a:pt x="0" y="0"/>
                </a:lnTo>
                <a:lnTo>
                  <a:pt x="0" y="4506999"/>
                </a:lnTo>
                <a:lnTo>
                  <a:pt x="7650771" y="4506999"/>
                </a:lnTo>
                <a:lnTo>
                  <a:pt x="7650771" y="0"/>
                </a:lnTo>
                <a:close/>
              </a:path>
            </a:pathLst>
          </a:custGeom>
          <a:blipFill>
            <a:blip r:embed="rId6">
              <a:extLst>
                <a:ext uri="{96DAC541-7B7A-43D3-8B79-37D633B846F1}">
                  <asvg:svgBlip xmlns:asvg="http://schemas.microsoft.com/office/drawing/2016/SVG/main" xmlns="" r:embed="rId7"/>
                </a:ext>
              </a:extLst>
            </a:blip>
            <a:stretch>
              <a:fillRect l="-29018" t="-1553" r="2252" b="-37669"/>
            </a:stretch>
          </a:blipFill>
        </p:spPr>
        <p:txBody>
          <a:bodyPr/>
          <a:lstStyle/>
          <a:p>
            <a:endParaRPr lang="x-none" dirty="0"/>
          </a:p>
        </p:txBody>
      </p:sp>
      <p:sp>
        <p:nvSpPr>
          <p:cNvPr id="12" name="Freeform 12"/>
          <p:cNvSpPr/>
          <p:nvPr/>
        </p:nvSpPr>
        <p:spPr>
          <a:xfrm>
            <a:off x="4179409" y="7295323"/>
            <a:ext cx="7764161" cy="2991678"/>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8">
              <a:extLst>
                <a:ext uri="{96DAC541-7B7A-43D3-8B79-37D633B846F1}">
                  <asvg:svgBlip xmlns:asvg="http://schemas.microsoft.com/office/drawing/2016/SVG/main" xmlns="" r:embed="rId9"/>
                </a:ext>
              </a:extLst>
            </a:blip>
            <a:stretch>
              <a:fillRect b="-118001"/>
            </a:stretch>
          </a:blipFill>
        </p:spPr>
      </p:sp>
      <p:sp>
        <p:nvSpPr>
          <p:cNvPr id="13" name="Freeform 13"/>
          <p:cNvSpPr/>
          <p:nvPr/>
        </p:nvSpPr>
        <p:spPr>
          <a:xfrm>
            <a:off x="315375" y="1971728"/>
            <a:ext cx="10660255" cy="4147808"/>
          </a:xfrm>
          <a:custGeom>
            <a:avLst/>
            <a:gdLst/>
            <a:ahLst/>
            <a:cxnLst/>
            <a:rect l="l" t="t" r="r" b="b"/>
            <a:pathLst>
              <a:path w="8268762" h="3217300">
                <a:moveTo>
                  <a:pt x="0" y="0"/>
                </a:moveTo>
                <a:lnTo>
                  <a:pt x="8268763" y="0"/>
                </a:lnTo>
                <a:lnTo>
                  <a:pt x="8268763" y="3217301"/>
                </a:lnTo>
                <a:lnTo>
                  <a:pt x="0" y="3217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1633" y="455469"/>
            <a:ext cx="2657638" cy="1700888"/>
          </a:xfrm>
          <a:custGeom>
            <a:avLst/>
            <a:gdLst/>
            <a:ahLst/>
            <a:cxnLst/>
            <a:rect l="l" t="t" r="r" b="b"/>
            <a:pathLst>
              <a:path w="2657638" h="1700888">
                <a:moveTo>
                  <a:pt x="0" y="0"/>
                </a:moveTo>
                <a:lnTo>
                  <a:pt x="2657638" y="0"/>
                </a:lnTo>
                <a:lnTo>
                  <a:pt x="2657638" y="1700889"/>
                </a:lnTo>
                <a:lnTo>
                  <a:pt x="0" y="170088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14556640" y="782807"/>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rot="-496314">
            <a:off x="8203152" y="565970"/>
            <a:ext cx="435258" cy="433676"/>
          </a:xfrm>
          <a:custGeom>
            <a:avLst/>
            <a:gdLst/>
            <a:ahLst/>
            <a:cxnLst/>
            <a:rect l="l" t="t" r="r" b="b"/>
            <a:pathLst>
              <a:path w="435258" h="433676">
                <a:moveTo>
                  <a:pt x="0" y="0"/>
                </a:moveTo>
                <a:lnTo>
                  <a:pt x="435259" y="0"/>
                </a:lnTo>
                <a:lnTo>
                  <a:pt x="435259" y="433675"/>
                </a:lnTo>
                <a:lnTo>
                  <a:pt x="0" y="43367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a:off x="772408" y="388733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8" name="Freeform 18"/>
          <p:cNvSpPr/>
          <p:nvPr/>
        </p:nvSpPr>
        <p:spPr>
          <a:xfrm>
            <a:off x="16730811" y="4152398"/>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9" name="Freeform 19"/>
          <p:cNvSpPr/>
          <p:nvPr/>
        </p:nvSpPr>
        <p:spPr>
          <a:xfrm>
            <a:off x="-230341" y="536915"/>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1" name="Freeform 21"/>
          <p:cNvSpPr/>
          <p:nvPr/>
        </p:nvSpPr>
        <p:spPr>
          <a:xfrm>
            <a:off x="11785385" y="939710"/>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2" name="Freeform 22"/>
          <p:cNvSpPr/>
          <p:nvPr/>
        </p:nvSpPr>
        <p:spPr>
          <a:xfrm>
            <a:off x="15414721" y="5972628"/>
            <a:ext cx="1316090" cy="842298"/>
          </a:xfrm>
          <a:custGeom>
            <a:avLst/>
            <a:gdLst/>
            <a:ahLst/>
            <a:cxnLst/>
            <a:rect l="l" t="t" r="r" b="b"/>
            <a:pathLst>
              <a:path w="1316090" h="842298">
                <a:moveTo>
                  <a:pt x="0" y="0"/>
                </a:moveTo>
                <a:lnTo>
                  <a:pt x="1316090" y="0"/>
                </a:lnTo>
                <a:lnTo>
                  <a:pt x="1316090" y="842298"/>
                </a:lnTo>
                <a:lnTo>
                  <a:pt x="0" y="84229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3" name="Freeform 23"/>
          <p:cNvSpPr/>
          <p:nvPr/>
        </p:nvSpPr>
        <p:spPr>
          <a:xfrm>
            <a:off x="10988323" y="2553878"/>
            <a:ext cx="4468180" cy="4582749"/>
          </a:xfrm>
          <a:custGeom>
            <a:avLst/>
            <a:gdLst/>
            <a:ahLst/>
            <a:cxnLst/>
            <a:rect l="l" t="t" r="r" b="b"/>
            <a:pathLst>
              <a:path w="4468180" h="4582749">
                <a:moveTo>
                  <a:pt x="0" y="0"/>
                </a:moveTo>
                <a:lnTo>
                  <a:pt x="4468181" y="0"/>
                </a:lnTo>
                <a:lnTo>
                  <a:pt x="4468181" y="4582750"/>
                </a:lnTo>
                <a:lnTo>
                  <a:pt x="0" y="4582750"/>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5" name="Freeform 25"/>
          <p:cNvSpPr/>
          <p:nvPr/>
        </p:nvSpPr>
        <p:spPr>
          <a:xfrm flipH="1">
            <a:off x="10280405" y="8406345"/>
            <a:ext cx="4114098" cy="1922703"/>
          </a:xfrm>
          <a:custGeom>
            <a:avLst/>
            <a:gdLst/>
            <a:ahLst/>
            <a:cxnLst/>
            <a:rect l="l" t="t" r="r" b="b"/>
            <a:pathLst>
              <a:path w="4114098" h="3455842">
                <a:moveTo>
                  <a:pt x="4114098" y="0"/>
                </a:moveTo>
                <a:lnTo>
                  <a:pt x="0" y="0"/>
                </a:lnTo>
                <a:lnTo>
                  <a:pt x="0" y="3455842"/>
                </a:lnTo>
                <a:lnTo>
                  <a:pt x="4114098" y="3455842"/>
                </a:lnTo>
                <a:lnTo>
                  <a:pt x="4114098" y="0"/>
                </a:lnTo>
                <a:close/>
              </a:path>
            </a:pathLst>
          </a:custGeom>
          <a:blipFill>
            <a:blip r:embed="rId28">
              <a:extLst>
                <a:ext uri="{96DAC541-7B7A-43D3-8B79-37D633B846F1}">
                  <asvg:svgBlip xmlns:asvg="http://schemas.microsoft.com/office/drawing/2016/SVG/main" xmlns="" r:embed="rId29"/>
                </a:ext>
              </a:extLst>
            </a:blip>
            <a:stretch>
              <a:fillRect t="-1" b="-79738"/>
            </a:stretch>
          </a:blipFill>
        </p:spPr>
      </p:sp>
      <p:grpSp>
        <p:nvGrpSpPr>
          <p:cNvPr id="4" name="Group 3">
            <a:extLst>
              <a:ext uri="{FF2B5EF4-FFF2-40B4-BE49-F238E27FC236}">
                <a16:creationId xmlns:a16="http://schemas.microsoft.com/office/drawing/2014/main" xmlns="" id="{CE02EBAC-198B-0A16-7F5A-C18F466197C2}"/>
              </a:ext>
            </a:extLst>
          </p:cNvPr>
          <p:cNvGrpSpPr/>
          <p:nvPr/>
        </p:nvGrpSpPr>
        <p:grpSpPr>
          <a:xfrm>
            <a:off x="1789583" y="3403789"/>
            <a:ext cx="7315200" cy="2002452"/>
            <a:chOff x="8002863" y="4375167"/>
            <a:chExt cx="7315200" cy="2002452"/>
          </a:xfrm>
        </p:grpSpPr>
        <p:sp>
          <p:nvSpPr>
            <p:cNvPr id="5" name="Freeform 17">
              <a:extLst>
                <a:ext uri="{FF2B5EF4-FFF2-40B4-BE49-F238E27FC236}">
                  <a16:creationId xmlns:a16="http://schemas.microsoft.com/office/drawing/2014/main" xmlns="" id="{415689F7-6D24-D6BC-B3EC-CEB24F3137B1}"/>
                </a:ext>
              </a:extLst>
            </p:cNvPr>
            <p:cNvSpPr/>
            <p:nvPr/>
          </p:nvSpPr>
          <p:spPr>
            <a:xfrm>
              <a:off x="8002863" y="4429947"/>
              <a:ext cx="7315200" cy="1947672"/>
            </a:xfrm>
            <a:custGeom>
              <a:avLst/>
              <a:gdLst/>
              <a:ahLst/>
              <a:cxnLst/>
              <a:rect l="l" t="t" r="r" b="b"/>
              <a:pathLst>
                <a:path w="7315200" h="1947672">
                  <a:moveTo>
                    <a:pt x="0" y="0"/>
                  </a:moveTo>
                  <a:lnTo>
                    <a:pt x="7315200" y="0"/>
                  </a:lnTo>
                  <a:lnTo>
                    <a:pt x="7315200" y="1947672"/>
                  </a:lnTo>
                  <a:lnTo>
                    <a:pt x="0" y="1947672"/>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6" name="TextBox 20">
              <a:extLst>
                <a:ext uri="{FF2B5EF4-FFF2-40B4-BE49-F238E27FC236}">
                  <a16:creationId xmlns:a16="http://schemas.microsoft.com/office/drawing/2014/main" xmlns="" id="{FD3E333C-6201-0A27-55C5-347CF33451FA}"/>
                </a:ext>
              </a:extLst>
            </p:cNvPr>
            <p:cNvSpPr txBox="1"/>
            <p:nvPr/>
          </p:nvSpPr>
          <p:spPr>
            <a:xfrm>
              <a:off x="9096867" y="4375167"/>
              <a:ext cx="5121209" cy="1456617"/>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VẬN DỤNG </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7" name="TextBox 20">
            <a:extLst>
              <a:ext uri="{FF2B5EF4-FFF2-40B4-BE49-F238E27FC236}">
                <a16:creationId xmlns:a16="http://schemas.microsoft.com/office/drawing/2014/main" xmlns="" id="{E10F756A-DC3A-504C-427A-B97723DBF93C}"/>
              </a:ext>
            </a:extLst>
          </p:cNvPr>
          <p:cNvSpPr txBox="1"/>
          <p:nvPr/>
        </p:nvSpPr>
        <p:spPr>
          <a:xfrm>
            <a:off x="7195752" y="1322161"/>
            <a:ext cx="4267200" cy="1213858"/>
          </a:xfrm>
          <a:prstGeom prst="rect">
            <a:avLst/>
          </a:prstGeom>
        </p:spPr>
        <p:txBody>
          <a:bodyPr wrap="square" lIns="0" tIns="0" rIns="0" bIns="0" rtlCol="0" anchor="t">
            <a:spAutoFit/>
          </a:bodyPr>
          <a:lstStyle/>
          <a:p>
            <a:pPr algn="ctr">
              <a:lnSpc>
                <a:spcPct val="150000"/>
              </a:lnSpc>
            </a:pPr>
            <a:r>
              <a:rPr lang="en-US" sz="6000" b="1" dirty="0">
                <a:solidFill>
                  <a:srgbClr val="C00000"/>
                </a:solidFill>
                <a:latin typeface="Arial" panose="020B0604020202020204" pitchFamily="34" charset="0"/>
                <a:cs typeface="Arial" panose="020B0604020202020204" pitchFamily="34" charset="0"/>
              </a:rPr>
              <a:t>TRÒ CHƠI</a:t>
            </a:r>
          </a:p>
        </p:txBody>
      </p:sp>
      <p:sp>
        <p:nvSpPr>
          <p:cNvPr id="8" name="TextBox 20">
            <a:extLst>
              <a:ext uri="{FF2B5EF4-FFF2-40B4-BE49-F238E27FC236}">
                <a16:creationId xmlns:a16="http://schemas.microsoft.com/office/drawing/2014/main" xmlns="" id="{6D0C210F-FDA1-E19B-4166-31312719C9DC}"/>
              </a:ext>
            </a:extLst>
          </p:cNvPr>
          <p:cNvSpPr txBox="1"/>
          <p:nvPr/>
        </p:nvSpPr>
        <p:spPr>
          <a:xfrm>
            <a:off x="6002796" y="2758548"/>
            <a:ext cx="6653112" cy="890115"/>
          </a:xfrm>
          <a:prstGeom prst="rect">
            <a:avLst/>
          </a:prstGeom>
        </p:spPr>
        <p:txBody>
          <a:bodyPr wrap="square" lIns="0" tIns="0" rIns="0" bIns="0" rtlCol="0" anchor="t">
            <a:spAutoFit/>
          </a:bodyPr>
          <a:lstStyle/>
          <a:p>
            <a:pPr algn="ctr">
              <a:lnSpc>
                <a:spcPct val="150000"/>
              </a:lnSpc>
            </a:pPr>
            <a:r>
              <a:rPr lang="en-US" sz="4400" b="1" dirty="0">
                <a:solidFill>
                  <a:srgbClr val="FFC000"/>
                </a:solidFill>
                <a:latin typeface="Arial" panose="020B0604020202020204" pitchFamily="34" charset="0"/>
                <a:cs typeface="Arial" panose="020B0604020202020204" pitchFamily="34" charset="0"/>
              </a:rPr>
              <a:t>RUNG CHUÔNG VÀNG</a:t>
            </a:r>
          </a:p>
        </p:txBody>
      </p:sp>
      <p:sp>
        <p:nvSpPr>
          <p:cNvPr id="9" name="Freeform 2">
            <a:extLst>
              <a:ext uri="{FF2B5EF4-FFF2-40B4-BE49-F238E27FC236}">
                <a16:creationId xmlns:a16="http://schemas.microsoft.com/office/drawing/2014/main" xmlns="" id="{D2DF33ED-8DF4-4BAB-4488-562F3DA6624A}"/>
              </a:ext>
            </a:extLst>
          </p:cNvPr>
          <p:cNvSpPr/>
          <p:nvPr/>
        </p:nvSpPr>
        <p:spPr>
          <a:xfrm flipH="1">
            <a:off x="12470555" y="55540"/>
            <a:ext cx="5894450" cy="8229599"/>
          </a:xfrm>
          <a:custGeom>
            <a:avLst/>
            <a:gdLst/>
            <a:ahLst/>
            <a:cxnLst/>
            <a:rect l="l" t="t" r="r" b="b"/>
            <a:pathLst>
              <a:path w="5894451" h="8229600">
                <a:moveTo>
                  <a:pt x="5894451" y="0"/>
                </a:moveTo>
                <a:lnTo>
                  <a:pt x="0" y="0"/>
                </a:lnTo>
                <a:lnTo>
                  <a:pt x="0" y="8229600"/>
                </a:lnTo>
                <a:lnTo>
                  <a:pt x="5894451" y="8229600"/>
                </a:lnTo>
                <a:lnTo>
                  <a:pt x="5894451" y="0"/>
                </a:lnTo>
                <a:close/>
              </a:path>
            </a:pathLst>
          </a:custGeom>
          <a:blipFill>
            <a:blip r:embed="rId2"/>
            <a:stretch>
              <a:fillRect/>
            </a:stretch>
          </a:blipFill>
        </p:spPr>
      </p:sp>
      <p:pic>
        <p:nvPicPr>
          <p:cNvPr id="10" name="Picture 3">
            <a:extLst>
              <a:ext uri="{FF2B5EF4-FFF2-40B4-BE49-F238E27FC236}">
                <a16:creationId xmlns:a16="http://schemas.microsoft.com/office/drawing/2014/main" xmlns="" id="{AF6DCC63-CFC5-7B39-036B-F37B720A012D}"/>
              </a:ext>
            </a:extLst>
          </p:cNvPr>
          <p:cNvPicPr>
            <a:picLocks noChangeAspect="1"/>
          </p:cNvPicPr>
          <p:nvPr/>
        </p:nvPicPr>
        <p:blipFill>
          <a:blip r:embed="rId3"/>
          <a:srcRect/>
          <a:stretch>
            <a:fillRect/>
          </a:stretch>
        </p:blipFill>
        <p:spPr>
          <a:xfrm>
            <a:off x="-77006" y="3203606"/>
            <a:ext cx="8799248" cy="7083394"/>
          </a:xfrm>
          <a:prstGeom prst="rect">
            <a:avLst/>
          </a:prstGeom>
        </p:spPr>
      </p:pic>
      <p:pic>
        <p:nvPicPr>
          <p:cNvPr id="11" name="Picture 3">
            <a:extLst>
              <a:ext uri="{FF2B5EF4-FFF2-40B4-BE49-F238E27FC236}">
                <a16:creationId xmlns:a16="http://schemas.microsoft.com/office/drawing/2014/main" xmlns="" id="{9078BA73-9259-5318-9319-775D6175B763}"/>
              </a:ext>
            </a:extLst>
          </p:cNvPr>
          <p:cNvPicPr>
            <a:picLocks noChangeAspect="1"/>
          </p:cNvPicPr>
          <p:nvPr/>
        </p:nvPicPr>
        <p:blipFill>
          <a:blip r:embed="rId4"/>
          <a:srcRect/>
          <a:stretch>
            <a:fillRect/>
          </a:stretch>
        </p:blipFill>
        <p:spPr>
          <a:xfrm>
            <a:off x="7195752" y="149627"/>
            <a:ext cx="10137373" cy="10137373"/>
          </a:xfrm>
          <a:prstGeom prst="rect">
            <a:avLst/>
          </a:prstGeom>
        </p:spPr>
      </p:pic>
    </p:spTree>
    <p:extLst>
      <p:ext uri="{BB962C8B-B14F-4D97-AF65-F5344CB8AC3E}">
        <p14:creationId xmlns:p14="http://schemas.microsoft.com/office/powerpoint/2010/main" val="399336218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5" name="Freeform 2">
            <a:extLst>
              <a:ext uri="{FF2B5EF4-FFF2-40B4-BE49-F238E27FC236}">
                <a16:creationId xmlns:a16="http://schemas.microsoft.com/office/drawing/2014/main" xmlns="" id="{A25D7EF0-21D7-F845-225E-84A01F71FCF4}"/>
              </a:ext>
            </a:extLst>
          </p:cNvPr>
          <p:cNvSpPr/>
          <p:nvPr/>
        </p:nvSpPr>
        <p:spPr>
          <a:xfrm>
            <a:off x="200980" y="-647700"/>
            <a:ext cx="17733639" cy="10750871"/>
          </a:xfrm>
          <a:custGeom>
            <a:avLst/>
            <a:gdLst/>
            <a:ahLst/>
            <a:cxnLst/>
            <a:rect l="l" t="t" r="r" b="b"/>
            <a:pathLst>
              <a:path w="6650182" h="4114800">
                <a:moveTo>
                  <a:pt x="0" y="0"/>
                </a:moveTo>
                <a:lnTo>
                  <a:pt x="6650182" y="0"/>
                </a:lnTo>
                <a:lnTo>
                  <a:pt x="665018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20">
            <a:extLst>
              <a:ext uri="{FF2B5EF4-FFF2-40B4-BE49-F238E27FC236}">
                <a16:creationId xmlns:a16="http://schemas.microsoft.com/office/drawing/2014/main" xmlns="" id="{6EF041EE-04D1-1090-124C-EAEBD475F94F}"/>
              </a:ext>
            </a:extLst>
          </p:cNvPr>
          <p:cNvSpPr txBox="1"/>
          <p:nvPr/>
        </p:nvSpPr>
        <p:spPr>
          <a:xfrm>
            <a:off x="1524000" y="3388471"/>
            <a:ext cx="14516534" cy="6349239"/>
          </a:xfrm>
          <a:prstGeom prst="rect">
            <a:avLst/>
          </a:prstGeom>
        </p:spPr>
        <p:txBody>
          <a:bodyPr wrap="square" lIns="0" tIns="0" rIns="0" bIns="0" rtlCol="0" anchor="t">
            <a:spAutoFit/>
          </a:bodyPr>
          <a:lstStyle/>
          <a:p>
            <a:pPr algn="just">
              <a:lnSpc>
                <a:spcPct val="150000"/>
              </a:lnSpc>
            </a:pP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xuông</a:t>
            </a:r>
            <a:r>
              <a:rPr lang="en-US" sz="4000" dirty="0">
                <a:latin typeface="Arial" panose="020B0604020202020204" pitchFamily="34" charset="0"/>
                <a:cs typeface="Arial" panose="020B0604020202020204" pitchFamily="34" charset="0"/>
              </a:rPr>
              <a:t>. Khi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giơ</a:t>
            </a:r>
            <a:r>
              <a:rPr lang="en-US" sz="4000" dirty="0">
                <a:latin typeface="Arial" panose="020B0604020202020204" pitchFamily="34" charset="0"/>
                <a:cs typeface="Arial" panose="020B0604020202020204" pitchFamily="34" charset="0"/>
              </a:rPr>
              <a:t> bang,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Sau 10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thắng</a:t>
            </a:r>
            <a:r>
              <a:rPr lang="en-US" sz="4000" dirty="0">
                <a:latin typeface="Arial" panose="020B0604020202020204" pitchFamily="34" charset="0"/>
                <a:cs typeface="Arial" panose="020B0604020202020204" pitchFamily="34" charset="0"/>
              </a:rPr>
              <a:t>. </a:t>
            </a:r>
          </a:p>
        </p:txBody>
      </p:sp>
      <p:sp>
        <p:nvSpPr>
          <p:cNvPr id="7" name="TextBox 20">
            <a:extLst>
              <a:ext uri="{FF2B5EF4-FFF2-40B4-BE49-F238E27FC236}">
                <a16:creationId xmlns:a16="http://schemas.microsoft.com/office/drawing/2014/main" xmlns="" id="{E10F756A-DC3A-504C-427A-B97723DBF93C}"/>
              </a:ext>
            </a:extLst>
          </p:cNvPr>
          <p:cNvSpPr txBox="1"/>
          <p:nvPr/>
        </p:nvSpPr>
        <p:spPr>
          <a:xfrm>
            <a:off x="1409267" y="1784987"/>
            <a:ext cx="4267200" cy="1213858"/>
          </a:xfrm>
          <a:prstGeom prst="rect">
            <a:avLst/>
          </a:prstGeom>
        </p:spPr>
        <p:txBody>
          <a:bodyPr wrap="square" lIns="0" tIns="0" rIns="0" bIns="0" rtlCol="0" anchor="t">
            <a:spAutoFit/>
          </a:bodyPr>
          <a:lstStyle/>
          <a:p>
            <a:pPr algn="ctr">
              <a:lnSpc>
                <a:spcPct val="150000"/>
              </a:lnSpc>
            </a:pPr>
            <a:r>
              <a:rPr lang="en-US" sz="6000" b="1" dirty="0">
                <a:solidFill>
                  <a:srgbClr val="FFC000"/>
                </a:solidFill>
                <a:latin typeface="Arial" panose="020B0604020202020204" pitchFamily="34" charset="0"/>
                <a:cs typeface="Arial" panose="020B0604020202020204" pitchFamily="34" charset="0"/>
              </a:rPr>
              <a:t>TRÒ CHƠI</a:t>
            </a:r>
          </a:p>
        </p:txBody>
      </p:sp>
      <p:sp>
        <p:nvSpPr>
          <p:cNvPr id="8" name="TextBox 20">
            <a:extLst>
              <a:ext uri="{FF2B5EF4-FFF2-40B4-BE49-F238E27FC236}">
                <a16:creationId xmlns:a16="http://schemas.microsoft.com/office/drawing/2014/main" xmlns="" id="{6D0C210F-FDA1-E19B-4166-31312719C9DC}"/>
              </a:ext>
            </a:extLst>
          </p:cNvPr>
          <p:cNvSpPr txBox="1"/>
          <p:nvPr/>
        </p:nvSpPr>
        <p:spPr>
          <a:xfrm>
            <a:off x="11118203" y="2108730"/>
            <a:ext cx="6653112" cy="890115"/>
          </a:xfrm>
          <a:prstGeom prst="rect">
            <a:avLst/>
          </a:prstGeom>
        </p:spPr>
        <p:txBody>
          <a:bodyPr wrap="square" lIns="0" tIns="0" rIns="0" bIns="0" rtlCol="0" anchor="t">
            <a:spAutoFit/>
          </a:bodyPr>
          <a:lstStyle/>
          <a:p>
            <a:pPr algn="ctr">
              <a:lnSpc>
                <a:spcPct val="150000"/>
              </a:lnSpc>
            </a:pPr>
            <a:r>
              <a:rPr lang="en-US" sz="4400" b="1" dirty="0">
                <a:solidFill>
                  <a:srgbClr val="FFC000"/>
                </a:solidFill>
                <a:latin typeface="Arial" panose="020B0604020202020204" pitchFamily="34" charset="0"/>
                <a:cs typeface="Arial" panose="020B0604020202020204" pitchFamily="34" charset="0"/>
              </a:rPr>
              <a:t>RUNG CHUÔNG VÀNG</a:t>
            </a:r>
          </a:p>
        </p:txBody>
      </p:sp>
    </p:spTree>
    <p:extLst>
      <p:ext uri="{BB962C8B-B14F-4D97-AF65-F5344CB8AC3E}">
        <p14:creationId xmlns:p14="http://schemas.microsoft.com/office/powerpoint/2010/main" val="182815785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grpSp>
        <p:nvGrpSpPr>
          <p:cNvPr id="77" name="Group 76">
            <a:extLst>
              <a:ext uri="{FF2B5EF4-FFF2-40B4-BE49-F238E27FC236}">
                <a16:creationId xmlns:a16="http://schemas.microsoft.com/office/drawing/2014/main" xmlns="" id="{AFDBE459-0C11-5F1F-58AD-2EF3E2C7A179}"/>
              </a:ext>
            </a:extLst>
          </p:cNvPr>
          <p:cNvGrpSpPr/>
          <p:nvPr/>
        </p:nvGrpSpPr>
        <p:grpSpPr>
          <a:xfrm>
            <a:off x="1104465" y="2970653"/>
            <a:ext cx="16079067" cy="3447700"/>
            <a:chOff x="1104465" y="1409700"/>
            <a:chExt cx="16079067" cy="3447700"/>
          </a:xfrm>
        </p:grpSpPr>
        <p:sp>
          <p:nvSpPr>
            <p:cNvPr id="3" name="TextBox 2">
              <a:extLst>
                <a:ext uri="{FF2B5EF4-FFF2-40B4-BE49-F238E27FC236}">
                  <a16:creationId xmlns:a16="http://schemas.microsoft.com/office/drawing/2014/main" xmlns="" id="{6278A4C4-B9C6-22CA-D7B8-7F71F2BABEE0}"/>
                </a:ext>
              </a:extLst>
            </p:cNvPr>
            <p:cNvSpPr txBox="1"/>
            <p:nvPr/>
          </p:nvSpPr>
          <p:spPr>
            <a:xfrm>
              <a:off x="1104465" y="1409700"/>
              <a:ext cx="16079067"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1: </a:t>
              </a:r>
              <a:r>
                <a:rPr lang="en-US" sz="4400" b="0" i="0" u="none" strike="noStrike" dirty="0" err="1">
                  <a:solidFill>
                    <a:srgbClr val="333333"/>
                  </a:solidFill>
                  <a:effectLst/>
                  <a:latin typeface="Arial" panose="020B0604020202020204" pitchFamily="34" charset="0"/>
                  <a:cs typeface="Arial" panose="020B0604020202020204" pitchFamily="34" charset="0"/>
                </a:rPr>
                <a:t>Trong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là</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tối</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giản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xmlns="" id="{7C1C643A-A45D-2ECF-91CE-1F019265BE52}"/>
                </a:ext>
              </a:extLst>
            </p:cNvPr>
            <p:cNvGrpSpPr/>
            <p:nvPr/>
          </p:nvGrpSpPr>
          <p:grpSpPr>
            <a:xfrm>
              <a:off x="2514600" y="2897166"/>
              <a:ext cx="1716053" cy="1901867"/>
              <a:chOff x="3578367" y="2809061"/>
              <a:chExt cx="1716053" cy="1901867"/>
            </a:xfrm>
          </p:grpSpPr>
          <p:sp>
            <p:nvSpPr>
              <p:cNvPr id="9" name="TextBox 7">
                <a:extLst>
                  <a:ext uri="{FF2B5EF4-FFF2-40B4-BE49-F238E27FC236}">
                    <a16:creationId xmlns:a16="http://schemas.microsoft.com/office/drawing/2014/main" xmlns="" id="{7E2A889A-0BD6-3CE4-7665-C83943623D0E}"/>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10" name="Group 9">
                <a:extLst>
                  <a:ext uri="{FF2B5EF4-FFF2-40B4-BE49-F238E27FC236}">
                    <a16:creationId xmlns:a16="http://schemas.microsoft.com/office/drawing/2014/main" xmlns="" id="{3E313A93-1E6E-E756-A9DA-E7DAA211A113}"/>
                  </a:ext>
                </a:extLst>
              </p:cNvPr>
              <p:cNvGrpSpPr/>
              <p:nvPr/>
            </p:nvGrpSpPr>
            <p:grpSpPr>
              <a:xfrm>
                <a:off x="4357486" y="2809061"/>
                <a:ext cx="936934" cy="1901867"/>
                <a:chOff x="11853948" y="3187579"/>
                <a:chExt cx="936934" cy="1901867"/>
              </a:xfrm>
            </p:grpSpPr>
            <p:sp>
              <p:nvSpPr>
                <p:cNvPr id="11" name="TextBox 10">
                  <a:extLst>
                    <a:ext uri="{FF2B5EF4-FFF2-40B4-BE49-F238E27FC236}">
                      <a16:creationId xmlns:a16="http://schemas.microsoft.com/office/drawing/2014/main" xmlns="" id="{2C36FE91-6680-9AC2-DA08-79D561553E8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61C71A38-3644-829A-9251-0F0C9FE0BDDB}"/>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a16="http://schemas.microsoft.com/office/drawing/2014/main" xmlns="" id="{2D68D5CD-C205-9FA7-B7FA-8A54BB2E09DD}"/>
                </a:ext>
              </a:extLst>
            </p:cNvPr>
            <p:cNvGrpSpPr/>
            <p:nvPr/>
          </p:nvGrpSpPr>
          <p:grpSpPr>
            <a:xfrm>
              <a:off x="6286212" y="2955533"/>
              <a:ext cx="1716053" cy="1901867"/>
              <a:chOff x="3578367" y="2809061"/>
              <a:chExt cx="1716053" cy="1901867"/>
            </a:xfrm>
          </p:grpSpPr>
          <p:sp>
            <p:nvSpPr>
              <p:cNvPr id="20" name="TextBox 7">
                <a:extLst>
                  <a:ext uri="{FF2B5EF4-FFF2-40B4-BE49-F238E27FC236}">
                    <a16:creationId xmlns:a16="http://schemas.microsoft.com/office/drawing/2014/main" xmlns="" id="{310D52E0-7C33-3DA5-A450-55F2A25E7FAE}"/>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21" name="Group 20">
                <a:extLst>
                  <a:ext uri="{FF2B5EF4-FFF2-40B4-BE49-F238E27FC236}">
                    <a16:creationId xmlns:a16="http://schemas.microsoft.com/office/drawing/2014/main" xmlns="" id="{6AF53928-A21F-96DC-258F-91CF8AEF3164}"/>
                  </a:ext>
                </a:extLst>
              </p:cNvPr>
              <p:cNvGrpSpPr/>
              <p:nvPr/>
            </p:nvGrpSpPr>
            <p:grpSpPr>
              <a:xfrm>
                <a:off x="4357486" y="2809061"/>
                <a:ext cx="936934" cy="1901867"/>
                <a:chOff x="11853948" y="3187579"/>
                <a:chExt cx="936934" cy="1901867"/>
              </a:xfrm>
            </p:grpSpPr>
            <p:sp>
              <p:nvSpPr>
                <p:cNvPr id="22" name="TextBox 21">
                  <a:extLst>
                    <a:ext uri="{FF2B5EF4-FFF2-40B4-BE49-F238E27FC236}">
                      <a16:creationId xmlns:a16="http://schemas.microsoft.com/office/drawing/2014/main" xmlns="" id="{0ED63437-0F98-49A2-9F4E-F45A5A6B82B1}"/>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28</a:t>
                  </a:r>
                </a:p>
              </p:txBody>
            </p:sp>
            <p:cxnSp>
              <p:nvCxnSpPr>
                <p:cNvPr id="23" name="Straight Connector 22">
                  <a:extLst>
                    <a:ext uri="{FF2B5EF4-FFF2-40B4-BE49-F238E27FC236}">
                      <a16:creationId xmlns:a16="http://schemas.microsoft.com/office/drawing/2014/main" xmlns="" id="{4DE0E460-D2A4-2EF8-18A5-A5753CD4F9A7}"/>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4" name="Group 23">
              <a:extLst>
                <a:ext uri="{FF2B5EF4-FFF2-40B4-BE49-F238E27FC236}">
                  <a16:creationId xmlns:a16="http://schemas.microsoft.com/office/drawing/2014/main" xmlns="" id="{54CC39BC-7A34-BA20-38FC-1A18FFE231BF}"/>
                </a:ext>
              </a:extLst>
            </p:cNvPr>
            <p:cNvGrpSpPr/>
            <p:nvPr/>
          </p:nvGrpSpPr>
          <p:grpSpPr>
            <a:xfrm>
              <a:off x="9866125" y="2897166"/>
              <a:ext cx="1716053" cy="1901867"/>
              <a:chOff x="3578367" y="2809061"/>
              <a:chExt cx="1716053" cy="1901867"/>
            </a:xfrm>
          </p:grpSpPr>
          <p:sp>
            <p:nvSpPr>
              <p:cNvPr id="25" name="TextBox 7">
                <a:extLst>
                  <a:ext uri="{FF2B5EF4-FFF2-40B4-BE49-F238E27FC236}">
                    <a16:creationId xmlns:a16="http://schemas.microsoft.com/office/drawing/2014/main" xmlns="" id="{526E7160-DDF8-B0CA-BB25-8F7E3298ACCF}"/>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26" name="Group 25">
                <a:extLst>
                  <a:ext uri="{FF2B5EF4-FFF2-40B4-BE49-F238E27FC236}">
                    <a16:creationId xmlns:a16="http://schemas.microsoft.com/office/drawing/2014/main" xmlns="" id="{AA1FE911-9EA4-ADBA-BA95-09EF0D9812B2}"/>
                  </a:ext>
                </a:extLst>
              </p:cNvPr>
              <p:cNvGrpSpPr/>
              <p:nvPr/>
            </p:nvGrpSpPr>
            <p:grpSpPr>
              <a:xfrm>
                <a:off x="4357486" y="2809061"/>
                <a:ext cx="936934" cy="1901867"/>
                <a:chOff x="11853948" y="3187579"/>
                <a:chExt cx="936934" cy="1901867"/>
              </a:xfrm>
            </p:grpSpPr>
            <p:sp>
              <p:nvSpPr>
                <p:cNvPr id="27" name="TextBox 26">
                  <a:extLst>
                    <a:ext uri="{FF2B5EF4-FFF2-40B4-BE49-F238E27FC236}">
                      <a16:creationId xmlns:a16="http://schemas.microsoft.com/office/drawing/2014/main" xmlns="" id="{FEAC2C68-347B-0B76-2876-110BF56232D4}"/>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a:t>
                  </a:r>
                </a:p>
              </p:txBody>
            </p:sp>
            <p:cxnSp>
              <p:nvCxnSpPr>
                <p:cNvPr id="28" name="Straight Connector 27">
                  <a:extLst>
                    <a:ext uri="{FF2B5EF4-FFF2-40B4-BE49-F238E27FC236}">
                      <a16:creationId xmlns:a16="http://schemas.microsoft.com/office/drawing/2014/main" xmlns="" id="{CCF6FB30-5552-8018-F24E-35DD5B948EA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9" name="Group 28">
              <a:extLst>
                <a:ext uri="{FF2B5EF4-FFF2-40B4-BE49-F238E27FC236}">
                  <a16:creationId xmlns:a16="http://schemas.microsoft.com/office/drawing/2014/main" xmlns="" id="{7CFF5BE1-11E6-6B47-146D-C0FD3DDCB6A9}"/>
                </a:ext>
              </a:extLst>
            </p:cNvPr>
            <p:cNvGrpSpPr/>
            <p:nvPr/>
          </p:nvGrpSpPr>
          <p:grpSpPr>
            <a:xfrm>
              <a:off x="13558829" y="2897166"/>
              <a:ext cx="1716053" cy="1901867"/>
              <a:chOff x="3578367" y="2809061"/>
              <a:chExt cx="1716053" cy="1901867"/>
            </a:xfrm>
          </p:grpSpPr>
          <p:sp>
            <p:nvSpPr>
              <p:cNvPr id="30" name="TextBox 7">
                <a:extLst>
                  <a:ext uri="{FF2B5EF4-FFF2-40B4-BE49-F238E27FC236}">
                    <a16:creationId xmlns:a16="http://schemas.microsoft.com/office/drawing/2014/main" xmlns="" id="{990E21CC-ED4E-9FD8-7939-A4CCA3444F4F}"/>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31" name="Group 30">
                <a:extLst>
                  <a:ext uri="{FF2B5EF4-FFF2-40B4-BE49-F238E27FC236}">
                    <a16:creationId xmlns:a16="http://schemas.microsoft.com/office/drawing/2014/main" xmlns="" id="{0D2549B9-5BAB-50D4-96D2-DF2CF8A4AD7D}"/>
                  </a:ext>
                </a:extLst>
              </p:cNvPr>
              <p:cNvGrpSpPr/>
              <p:nvPr/>
            </p:nvGrpSpPr>
            <p:grpSpPr>
              <a:xfrm>
                <a:off x="4357486" y="2809061"/>
                <a:ext cx="936934" cy="1901867"/>
                <a:chOff x="11853948" y="3187579"/>
                <a:chExt cx="936934" cy="1901867"/>
              </a:xfrm>
            </p:grpSpPr>
            <p:sp>
              <p:nvSpPr>
                <p:cNvPr id="32" name="TextBox 31">
                  <a:extLst>
                    <a:ext uri="{FF2B5EF4-FFF2-40B4-BE49-F238E27FC236}">
                      <a16:creationId xmlns:a16="http://schemas.microsoft.com/office/drawing/2014/main" xmlns="" id="{D1FCFF47-5DBE-AF76-BE6D-D75A81FA901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xmlns="" id="{C8A7768E-4F75-3139-602B-CCCC63AD43B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grpSp>
        <p:nvGrpSpPr>
          <p:cNvPr id="78" name="Group 77">
            <a:extLst>
              <a:ext uri="{FF2B5EF4-FFF2-40B4-BE49-F238E27FC236}">
                <a16:creationId xmlns:a16="http://schemas.microsoft.com/office/drawing/2014/main" xmlns="" id="{55A43C1B-9903-1C91-D641-535DFB4E7F91}"/>
              </a:ext>
            </a:extLst>
          </p:cNvPr>
          <p:cNvGrpSpPr/>
          <p:nvPr/>
        </p:nvGrpSpPr>
        <p:grpSpPr>
          <a:xfrm>
            <a:off x="2306984" y="2582223"/>
            <a:ext cx="12909974" cy="4649699"/>
            <a:chOff x="2286000" y="5872686"/>
            <a:chExt cx="12909974" cy="4649699"/>
          </a:xfrm>
        </p:grpSpPr>
        <p:sp>
          <p:nvSpPr>
            <p:cNvPr id="5" name="TextBox 4">
              <a:extLst>
                <a:ext uri="{FF2B5EF4-FFF2-40B4-BE49-F238E27FC236}">
                  <a16:creationId xmlns:a16="http://schemas.microsoft.com/office/drawing/2014/main" xmlns="" id="{F8858042-522C-76B5-F9D9-7E9C06E0B199}"/>
                </a:ext>
              </a:extLst>
            </p:cNvPr>
            <p:cNvSpPr txBox="1"/>
            <p:nvPr/>
          </p:nvSpPr>
          <p:spPr>
            <a:xfrm>
              <a:off x="2286000" y="6438900"/>
              <a:ext cx="7086600"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2: </a:t>
              </a:r>
              <a:r>
                <a:rPr lang="en-US" sz="4400" b="0" i="0" u="none" strike="noStrike" dirty="0" err="1">
                  <a:solidFill>
                    <a:srgbClr val="333333"/>
                  </a:solidFill>
                  <a:effectLst/>
                  <a:latin typeface="Arial" panose="020B0604020202020204" pitchFamily="34" charset="0"/>
                  <a:cs typeface="Arial" panose="020B0604020202020204" pitchFamily="34" charset="0"/>
                </a:rPr>
                <a:t>Rút</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gọn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biểu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thức</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EF654887-BA3D-B242-AA30-EBB43A703AA9}"/>
                </a:ext>
              </a:extLst>
            </p:cNvPr>
            <p:cNvGrpSpPr/>
            <p:nvPr/>
          </p:nvGrpSpPr>
          <p:grpSpPr>
            <a:xfrm>
              <a:off x="9372600" y="5872686"/>
              <a:ext cx="3429000" cy="1901867"/>
              <a:chOff x="10835115" y="3187579"/>
              <a:chExt cx="3001054" cy="1901867"/>
            </a:xfrm>
          </p:grpSpPr>
          <p:sp>
            <p:nvSpPr>
              <p:cNvPr id="7" name="TextBox 6">
                <a:extLst>
                  <a:ext uri="{FF2B5EF4-FFF2-40B4-BE49-F238E27FC236}">
                    <a16:creationId xmlns:a16="http://schemas.microsoft.com/office/drawing/2014/main" xmlns="" id="{27E4664E-AA63-7B8F-C815-48C29A8C851E}"/>
                  </a:ext>
                </a:extLst>
              </p:cNvPr>
              <p:cNvSpPr txBox="1"/>
              <p:nvPr/>
            </p:nvSpPr>
            <p:spPr>
              <a:xfrm>
                <a:off x="10835115" y="3187579"/>
                <a:ext cx="2968195"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17</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 21 x 4</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 x 3 x 18 x 4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xmlns="" id="{C4110BC6-AE7E-7913-FC35-1053B51ED84F}"/>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grpSp>
          <p:nvGrpSpPr>
            <p:cNvPr id="55" name="Group 54">
              <a:extLst>
                <a:ext uri="{FF2B5EF4-FFF2-40B4-BE49-F238E27FC236}">
                  <a16:creationId xmlns:a16="http://schemas.microsoft.com/office/drawing/2014/main" xmlns="" id="{F6617C85-FCA2-2B9C-C9C1-86089697A2E3}"/>
                </a:ext>
              </a:extLst>
            </p:cNvPr>
            <p:cNvGrpSpPr/>
            <p:nvPr/>
          </p:nvGrpSpPr>
          <p:grpSpPr>
            <a:xfrm>
              <a:off x="2435692" y="8562151"/>
              <a:ext cx="1716053" cy="1901867"/>
              <a:chOff x="3578367" y="2809061"/>
              <a:chExt cx="1716053" cy="1901867"/>
            </a:xfrm>
          </p:grpSpPr>
          <p:sp>
            <p:nvSpPr>
              <p:cNvPr id="56" name="TextBox 7">
                <a:extLst>
                  <a:ext uri="{FF2B5EF4-FFF2-40B4-BE49-F238E27FC236}">
                    <a16:creationId xmlns:a16="http://schemas.microsoft.com/office/drawing/2014/main" xmlns="" id="{45421C13-963A-0D49-2988-FBF5A15F3B5B}"/>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7" name="Group 56">
                <a:extLst>
                  <a:ext uri="{FF2B5EF4-FFF2-40B4-BE49-F238E27FC236}">
                    <a16:creationId xmlns:a16="http://schemas.microsoft.com/office/drawing/2014/main" xmlns="" id="{9C3C192F-5D63-D588-011E-9E7327E65718}"/>
                  </a:ext>
                </a:extLst>
              </p:cNvPr>
              <p:cNvGrpSpPr/>
              <p:nvPr/>
            </p:nvGrpSpPr>
            <p:grpSpPr>
              <a:xfrm>
                <a:off x="4357486" y="2809061"/>
                <a:ext cx="936934" cy="1901867"/>
                <a:chOff x="11853948" y="3187579"/>
                <a:chExt cx="936934" cy="1901867"/>
              </a:xfrm>
            </p:grpSpPr>
            <p:sp>
              <p:nvSpPr>
                <p:cNvPr id="58" name="TextBox 57">
                  <a:extLst>
                    <a:ext uri="{FF2B5EF4-FFF2-40B4-BE49-F238E27FC236}">
                      <a16:creationId xmlns:a16="http://schemas.microsoft.com/office/drawing/2014/main" xmlns="" id="{A2D92526-8B71-F785-29F1-74A17102C7E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p:txBody>
            </p:sp>
            <p:cxnSp>
              <p:nvCxnSpPr>
                <p:cNvPr id="59" name="Straight Connector 58">
                  <a:extLst>
                    <a:ext uri="{FF2B5EF4-FFF2-40B4-BE49-F238E27FC236}">
                      <a16:creationId xmlns:a16="http://schemas.microsoft.com/office/drawing/2014/main" xmlns="" id="{C0C3A6E8-7E44-C5F4-DFA5-122C951933BC}"/>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0" name="Group 59">
              <a:extLst>
                <a:ext uri="{FF2B5EF4-FFF2-40B4-BE49-F238E27FC236}">
                  <a16:creationId xmlns:a16="http://schemas.microsoft.com/office/drawing/2014/main" xmlns="" id="{F29AE0AB-32A3-316D-3D83-888EE2021031}"/>
                </a:ext>
              </a:extLst>
            </p:cNvPr>
            <p:cNvGrpSpPr/>
            <p:nvPr/>
          </p:nvGrpSpPr>
          <p:grpSpPr>
            <a:xfrm>
              <a:off x="6207304" y="8620518"/>
              <a:ext cx="1716053" cy="1901867"/>
              <a:chOff x="3578367" y="2809061"/>
              <a:chExt cx="1716053" cy="1901867"/>
            </a:xfrm>
          </p:grpSpPr>
          <p:sp>
            <p:nvSpPr>
              <p:cNvPr id="61" name="TextBox 7">
                <a:extLst>
                  <a:ext uri="{FF2B5EF4-FFF2-40B4-BE49-F238E27FC236}">
                    <a16:creationId xmlns:a16="http://schemas.microsoft.com/office/drawing/2014/main" xmlns="" id="{3BF0F03F-B5E3-2231-C102-E1DE604044CD}"/>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62" name="Group 61">
                <a:extLst>
                  <a:ext uri="{FF2B5EF4-FFF2-40B4-BE49-F238E27FC236}">
                    <a16:creationId xmlns:a16="http://schemas.microsoft.com/office/drawing/2014/main" xmlns="" id="{91E11791-C2AB-A4B6-66D3-1B4FAFB962E9}"/>
                  </a:ext>
                </a:extLst>
              </p:cNvPr>
              <p:cNvGrpSpPr/>
              <p:nvPr/>
            </p:nvGrpSpPr>
            <p:grpSpPr>
              <a:xfrm>
                <a:off x="4357486" y="2809061"/>
                <a:ext cx="936934" cy="1901867"/>
                <a:chOff x="11853948" y="3187579"/>
                <a:chExt cx="936934" cy="1901867"/>
              </a:xfrm>
            </p:grpSpPr>
            <p:sp>
              <p:nvSpPr>
                <p:cNvPr id="63" name="TextBox 62">
                  <a:extLst>
                    <a:ext uri="{FF2B5EF4-FFF2-40B4-BE49-F238E27FC236}">
                      <a16:creationId xmlns:a16="http://schemas.microsoft.com/office/drawing/2014/main" xmlns="" id="{B50FD8F7-B5F3-E48E-F351-8E4CE248CB8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p:txBody>
            </p:sp>
            <p:cxnSp>
              <p:nvCxnSpPr>
                <p:cNvPr id="64" name="Straight Connector 63">
                  <a:extLst>
                    <a:ext uri="{FF2B5EF4-FFF2-40B4-BE49-F238E27FC236}">
                      <a16:creationId xmlns:a16="http://schemas.microsoft.com/office/drawing/2014/main" xmlns="" id="{D5AC3671-7AB2-1B4D-4827-F79D2DBCA0A8}"/>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5" name="Group 64">
              <a:extLst>
                <a:ext uri="{FF2B5EF4-FFF2-40B4-BE49-F238E27FC236}">
                  <a16:creationId xmlns:a16="http://schemas.microsoft.com/office/drawing/2014/main" xmlns="" id="{018C7A6F-380C-A824-40C4-1958694BB97C}"/>
                </a:ext>
              </a:extLst>
            </p:cNvPr>
            <p:cNvGrpSpPr/>
            <p:nvPr/>
          </p:nvGrpSpPr>
          <p:grpSpPr>
            <a:xfrm>
              <a:off x="9787217" y="8562151"/>
              <a:ext cx="1716053" cy="1901867"/>
              <a:chOff x="3578367" y="2809061"/>
              <a:chExt cx="1716053" cy="1901867"/>
            </a:xfrm>
          </p:grpSpPr>
          <p:sp>
            <p:nvSpPr>
              <p:cNvPr id="66" name="TextBox 7">
                <a:extLst>
                  <a:ext uri="{FF2B5EF4-FFF2-40B4-BE49-F238E27FC236}">
                    <a16:creationId xmlns:a16="http://schemas.microsoft.com/office/drawing/2014/main" xmlns="" id="{0759131B-F34F-85BA-4AF3-5052F73E4AD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67" name="Group 66">
                <a:extLst>
                  <a:ext uri="{FF2B5EF4-FFF2-40B4-BE49-F238E27FC236}">
                    <a16:creationId xmlns:a16="http://schemas.microsoft.com/office/drawing/2014/main" xmlns="" id="{240159F0-AAA4-F276-1DF7-38AF3032558F}"/>
                  </a:ext>
                </a:extLst>
              </p:cNvPr>
              <p:cNvGrpSpPr/>
              <p:nvPr/>
            </p:nvGrpSpPr>
            <p:grpSpPr>
              <a:xfrm>
                <a:off x="4357486" y="2809061"/>
                <a:ext cx="936934" cy="1901867"/>
                <a:chOff x="11853948" y="3187579"/>
                <a:chExt cx="936934" cy="1901867"/>
              </a:xfrm>
            </p:grpSpPr>
            <p:sp>
              <p:nvSpPr>
                <p:cNvPr id="68" name="TextBox 67">
                  <a:extLst>
                    <a:ext uri="{FF2B5EF4-FFF2-40B4-BE49-F238E27FC236}">
                      <a16:creationId xmlns:a16="http://schemas.microsoft.com/office/drawing/2014/main" xmlns="" id="{269BDA93-0E29-E1DD-012B-0A9A38924CD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xmlns="" id="{53F86675-4D3C-0AD8-DAA3-C17B18C2E98C}"/>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70" name="Group 69">
              <a:extLst>
                <a:ext uri="{FF2B5EF4-FFF2-40B4-BE49-F238E27FC236}">
                  <a16:creationId xmlns:a16="http://schemas.microsoft.com/office/drawing/2014/main" xmlns="" id="{E59297ED-A582-0F8D-ACE9-F5A7BB4EFDA8}"/>
                </a:ext>
              </a:extLst>
            </p:cNvPr>
            <p:cNvGrpSpPr/>
            <p:nvPr/>
          </p:nvGrpSpPr>
          <p:grpSpPr>
            <a:xfrm>
              <a:off x="13479921" y="8562151"/>
              <a:ext cx="1716053" cy="1901867"/>
              <a:chOff x="3578367" y="2809061"/>
              <a:chExt cx="1716053" cy="1901867"/>
            </a:xfrm>
          </p:grpSpPr>
          <p:sp>
            <p:nvSpPr>
              <p:cNvPr id="71" name="TextBox 7">
                <a:extLst>
                  <a:ext uri="{FF2B5EF4-FFF2-40B4-BE49-F238E27FC236}">
                    <a16:creationId xmlns:a16="http://schemas.microsoft.com/office/drawing/2014/main" xmlns="" id="{292CCC4D-D3BD-BFF2-B8DE-7B2ECB510A57}"/>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72" name="Group 71">
                <a:extLst>
                  <a:ext uri="{FF2B5EF4-FFF2-40B4-BE49-F238E27FC236}">
                    <a16:creationId xmlns:a16="http://schemas.microsoft.com/office/drawing/2014/main" xmlns="" id="{AEFE0A4D-CCFA-0CC7-125D-11D0022C8DE2}"/>
                  </a:ext>
                </a:extLst>
              </p:cNvPr>
              <p:cNvGrpSpPr/>
              <p:nvPr/>
            </p:nvGrpSpPr>
            <p:grpSpPr>
              <a:xfrm>
                <a:off x="4357486" y="2809061"/>
                <a:ext cx="936934" cy="1901867"/>
                <a:chOff x="11853948" y="3187579"/>
                <a:chExt cx="936934" cy="1901867"/>
              </a:xfrm>
            </p:grpSpPr>
            <p:sp>
              <p:nvSpPr>
                <p:cNvPr id="73" name="TextBox 72">
                  <a:extLst>
                    <a:ext uri="{FF2B5EF4-FFF2-40B4-BE49-F238E27FC236}">
                      <a16:creationId xmlns:a16="http://schemas.microsoft.com/office/drawing/2014/main" xmlns="" id="{5F62C900-AC2D-3A6A-60F6-CC249225BC44}"/>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xmlns="" id="{8C3F4997-1170-8280-EA59-7FB497AF360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75" name="Oval 74">
            <a:extLst>
              <a:ext uri="{FF2B5EF4-FFF2-40B4-BE49-F238E27FC236}">
                <a16:creationId xmlns:a16="http://schemas.microsoft.com/office/drawing/2014/main" xmlns="" id="{C86A9454-8DE0-1ADB-ED3A-E2052A2EBDFF}"/>
              </a:ext>
            </a:extLst>
          </p:cNvPr>
          <p:cNvSpPr/>
          <p:nvPr/>
        </p:nvSpPr>
        <p:spPr>
          <a:xfrm>
            <a:off x="2019337" y="4690956"/>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76" name="Oval 75">
            <a:extLst>
              <a:ext uri="{FF2B5EF4-FFF2-40B4-BE49-F238E27FC236}">
                <a16:creationId xmlns:a16="http://schemas.microsoft.com/office/drawing/2014/main" xmlns="" id="{B0D89F3B-7EED-0470-4725-06227B90C814}"/>
              </a:ext>
            </a:extLst>
          </p:cNvPr>
          <p:cNvSpPr/>
          <p:nvPr/>
        </p:nvSpPr>
        <p:spPr>
          <a:xfrm>
            <a:off x="9293935" y="5698812"/>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42297302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77"/>
                                        </p:tgtEl>
                                      </p:cBhvr>
                                    </p:animEffect>
                                    <p:set>
                                      <p:cBhvr>
                                        <p:cTn id="12" dur="1" fill="hold">
                                          <p:stCondLst>
                                            <p:cond delay="499"/>
                                          </p:stCondLst>
                                        </p:cTn>
                                        <p:tgtEl>
                                          <p:spTgt spid="77"/>
                                        </p:tgtEl>
                                        <p:attrNameLst>
                                          <p:attrName>style.visibility</p:attrName>
                                        </p:attrNameLst>
                                      </p:cBhvr>
                                      <p:to>
                                        <p:strVal val="hidden"/>
                                      </p:to>
                                    </p:set>
                                  </p:childTnLst>
                                </p:cTn>
                              </p:par>
                              <p:par>
                                <p:cTn id="13" presetID="16" presetClass="exit" presetSubtype="21" fill="hold" grpId="1" nodeType="withEffect">
                                  <p:stCondLst>
                                    <p:cond delay="0"/>
                                  </p:stCondLst>
                                  <p:childTnLst>
                                    <p:animEffect transition="out" filter="barn(inVertical)">
                                      <p:cBhvr>
                                        <p:cTn id="14" dur="500"/>
                                        <p:tgtEl>
                                          <p:spTgt spid="75"/>
                                        </p:tgtEl>
                                      </p:cBhvr>
                                    </p:animEffect>
                                    <p:set>
                                      <p:cBhvr>
                                        <p:cTn id="15" dur="1" fill="hold">
                                          <p:stCondLst>
                                            <p:cond delay="499"/>
                                          </p:stCondLst>
                                        </p:cTn>
                                        <p:tgtEl>
                                          <p:spTgt spid="75"/>
                                        </p:tgtEl>
                                        <p:attrNameLst>
                                          <p:attrName>style.visibility</p:attrName>
                                        </p:attrNameLst>
                                      </p:cBhvr>
                                      <p:to>
                                        <p:strVal val="hidden"/>
                                      </p:to>
                                    </p:se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barn(outVertical)">
                                      <p:cBhvr>
                                        <p:cTn id="19" dur="500"/>
                                        <p:tgtEl>
                                          <p:spTgt spid="7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barn(inVertical)">
                                      <p:cBhvr>
                                        <p:cTn id="2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 name="TextBox 1">
            <a:extLst>
              <a:ext uri="{FF2B5EF4-FFF2-40B4-BE49-F238E27FC236}">
                <a16:creationId xmlns:a16="http://schemas.microsoft.com/office/drawing/2014/main" xmlns="" id="{FD802FD5-6FCF-464D-8734-D0E4800B2369}"/>
              </a:ext>
            </a:extLst>
          </p:cNvPr>
          <p:cNvSpPr txBox="1"/>
          <p:nvPr/>
        </p:nvSpPr>
        <p:spPr>
          <a:xfrm>
            <a:off x="2436732" y="2871082"/>
            <a:ext cx="9559261"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3: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tối</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giản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của</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5C6AE754-F0F0-F9C3-AC31-286A232891FB}"/>
              </a:ext>
            </a:extLst>
          </p:cNvPr>
          <p:cNvGrpSpPr/>
          <p:nvPr/>
        </p:nvGrpSpPr>
        <p:grpSpPr>
          <a:xfrm>
            <a:off x="11982030" y="2282251"/>
            <a:ext cx="1565939" cy="1901867"/>
            <a:chOff x="10835115" y="3187579"/>
            <a:chExt cx="3001054" cy="1901867"/>
          </a:xfrm>
        </p:grpSpPr>
        <p:sp>
          <p:nvSpPr>
            <p:cNvPr id="4" name="TextBox 3">
              <a:extLst>
                <a:ext uri="{FF2B5EF4-FFF2-40B4-BE49-F238E27FC236}">
                  <a16:creationId xmlns:a16="http://schemas.microsoft.com/office/drawing/2014/main" xmlns="" id="{C24F0E15-5B9C-31EA-150A-4C4A4B812B18}"/>
                </a:ext>
              </a:extLst>
            </p:cNvPr>
            <p:cNvSpPr txBox="1"/>
            <p:nvPr/>
          </p:nvSpPr>
          <p:spPr>
            <a:xfrm>
              <a:off x="10835115" y="3187579"/>
              <a:ext cx="2968195"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1212</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1313</a:t>
              </a:r>
            </a:p>
          </p:txBody>
        </p:sp>
        <p:cxnSp>
          <p:nvCxnSpPr>
            <p:cNvPr id="5" name="Straight Connector 4">
              <a:extLst>
                <a:ext uri="{FF2B5EF4-FFF2-40B4-BE49-F238E27FC236}">
                  <a16:creationId xmlns:a16="http://schemas.microsoft.com/office/drawing/2014/main" xmlns="" id="{EABCC00F-2036-2D60-9A96-9F096CC5FA64}"/>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grpSp>
        <p:nvGrpSpPr>
          <p:cNvPr id="6" name="Group 5">
            <a:extLst>
              <a:ext uri="{FF2B5EF4-FFF2-40B4-BE49-F238E27FC236}">
                <a16:creationId xmlns:a16="http://schemas.microsoft.com/office/drawing/2014/main" xmlns="" id="{D14A1C72-BE04-863E-1633-8EF18D22A9D2}"/>
              </a:ext>
            </a:extLst>
          </p:cNvPr>
          <p:cNvGrpSpPr/>
          <p:nvPr/>
        </p:nvGrpSpPr>
        <p:grpSpPr>
          <a:xfrm>
            <a:off x="1871951" y="4351687"/>
            <a:ext cx="2574080" cy="2825197"/>
            <a:chOff x="3578367" y="2809061"/>
            <a:chExt cx="1716053" cy="2825197"/>
          </a:xfrm>
        </p:grpSpPr>
        <p:sp>
          <p:nvSpPr>
            <p:cNvPr id="7" name="TextBox 7">
              <a:extLst>
                <a:ext uri="{FF2B5EF4-FFF2-40B4-BE49-F238E27FC236}">
                  <a16:creationId xmlns:a16="http://schemas.microsoft.com/office/drawing/2014/main" xmlns="" id="{32A3C769-7758-1749-5FCE-06FBD5105425}"/>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8" name="Group 7">
              <a:extLst>
                <a:ext uri="{FF2B5EF4-FFF2-40B4-BE49-F238E27FC236}">
                  <a16:creationId xmlns:a16="http://schemas.microsoft.com/office/drawing/2014/main" xmlns="" id="{4A8E68FA-922A-AFCE-B160-58CCB4D159CF}"/>
                </a:ext>
              </a:extLst>
            </p:cNvPr>
            <p:cNvGrpSpPr/>
            <p:nvPr/>
          </p:nvGrpSpPr>
          <p:grpSpPr>
            <a:xfrm>
              <a:off x="4357486" y="2809061"/>
              <a:ext cx="936934" cy="2825197"/>
              <a:chOff x="11853948" y="3187579"/>
              <a:chExt cx="936934" cy="2825197"/>
            </a:xfrm>
          </p:grpSpPr>
          <p:sp>
            <p:nvSpPr>
              <p:cNvPr id="9" name="TextBox 8">
                <a:extLst>
                  <a:ext uri="{FF2B5EF4-FFF2-40B4-BE49-F238E27FC236}">
                    <a16:creationId xmlns:a16="http://schemas.microsoft.com/office/drawing/2014/main" xmlns="" id="{87C651FE-CE1B-5AEA-C8B4-E2C649390FCA}"/>
                  </a:ext>
                </a:extLst>
              </p:cNvPr>
              <p:cNvSpPr txBox="1"/>
              <p:nvPr/>
            </p:nvSpPr>
            <p:spPr>
              <a:xfrm>
                <a:off x="11853948" y="3187579"/>
                <a:ext cx="936934" cy="282519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F8A010C8-AD31-960F-A20C-044D422FFC06}"/>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1" name="Group 10">
            <a:extLst>
              <a:ext uri="{FF2B5EF4-FFF2-40B4-BE49-F238E27FC236}">
                <a16:creationId xmlns:a16="http://schemas.microsoft.com/office/drawing/2014/main" xmlns="" id="{07FA6938-967E-D3C4-EDB6-FAF6015A451D}"/>
              </a:ext>
            </a:extLst>
          </p:cNvPr>
          <p:cNvGrpSpPr/>
          <p:nvPr/>
        </p:nvGrpSpPr>
        <p:grpSpPr>
          <a:xfrm>
            <a:off x="5962230" y="4278702"/>
            <a:ext cx="1716053" cy="1901867"/>
            <a:chOff x="3578367" y="2809061"/>
            <a:chExt cx="1716053" cy="1901867"/>
          </a:xfrm>
        </p:grpSpPr>
        <p:sp>
          <p:nvSpPr>
            <p:cNvPr id="12" name="TextBox 7">
              <a:extLst>
                <a:ext uri="{FF2B5EF4-FFF2-40B4-BE49-F238E27FC236}">
                  <a16:creationId xmlns:a16="http://schemas.microsoft.com/office/drawing/2014/main" xmlns="" id="{CBAAE897-E160-4169-E31D-0F5F75E72226}"/>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3" name="Group 12">
              <a:extLst>
                <a:ext uri="{FF2B5EF4-FFF2-40B4-BE49-F238E27FC236}">
                  <a16:creationId xmlns:a16="http://schemas.microsoft.com/office/drawing/2014/main" xmlns="" id="{EE3308FD-6FAD-5FB6-F8A5-A8A09E685ABB}"/>
                </a:ext>
              </a:extLst>
            </p:cNvPr>
            <p:cNvGrpSpPr/>
            <p:nvPr/>
          </p:nvGrpSpPr>
          <p:grpSpPr>
            <a:xfrm>
              <a:off x="4357486" y="2809061"/>
              <a:ext cx="936934" cy="1901867"/>
              <a:chOff x="11853948" y="3187579"/>
              <a:chExt cx="936934" cy="1901867"/>
            </a:xfrm>
          </p:grpSpPr>
          <p:sp>
            <p:nvSpPr>
              <p:cNvPr id="14" name="TextBox 13">
                <a:extLst>
                  <a:ext uri="{FF2B5EF4-FFF2-40B4-BE49-F238E27FC236}">
                    <a16:creationId xmlns:a16="http://schemas.microsoft.com/office/drawing/2014/main" xmlns="" id="{1009F11B-8FF1-ECCD-CA3C-398DE056522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p:txBody>
          </p:sp>
          <p:cxnSp>
            <p:nvCxnSpPr>
              <p:cNvPr id="15" name="Straight Connector 14">
                <a:extLst>
                  <a:ext uri="{FF2B5EF4-FFF2-40B4-BE49-F238E27FC236}">
                    <a16:creationId xmlns:a16="http://schemas.microsoft.com/office/drawing/2014/main" xmlns="" id="{A4A8F003-4453-B219-0B37-92CA7607510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6" name="Group 15">
            <a:extLst>
              <a:ext uri="{FF2B5EF4-FFF2-40B4-BE49-F238E27FC236}">
                <a16:creationId xmlns:a16="http://schemas.microsoft.com/office/drawing/2014/main" xmlns="" id="{675839F2-DC31-A00F-CE02-493965422042}"/>
              </a:ext>
            </a:extLst>
          </p:cNvPr>
          <p:cNvGrpSpPr/>
          <p:nvPr/>
        </p:nvGrpSpPr>
        <p:grpSpPr>
          <a:xfrm>
            <a:off x="9542143" y="4220335"/>
            <a:ext cx="1716053" cy="1901867"/>
            <a:chOff x="3578367" y="2809061"/>
            <a:chExt cx="1716053" cy="1901867"/>
          </a:xfrm>
        </p:grpSpPr>
        <p:sp>
          <p:nvSpPr>
            <p:cNvPr id="18" name="TextBox 7">
              <a:extLst>
                <a:ext uri="{FF2B5EF4-FFF2-40B4-BE49-F238E27FC236}">
                  <a16:creationId xmlns:a16="http://schemas.microsoft.com/office/drawing/2014/main" xmlns="" id="{F9A19A88-2298-39B2-C55F-3844A7323B7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9" name="Group 18">
              <a:extLst>
                <a:ext uri="{FF2B5EF4-FFF2-40B4-BE49-F238E27FC236}">
                  <a16:creationId xmlns:a16="http://schemas.microsoft.com/office/drawing/2014/main" xmlns="" id="{2C8E2E4C-1E5A-7488-7FAE-C3374FD94E98}"/>
                </a:ext>
              </a:extLst>
            </p:cNvPr>
            <p:cNvGrpSpPr/>
            <p:nvPr/>
          </p:nvGrpSpPr>
          <p:grpSpPr>
            <a:xfrm>
              <a:off x="4357486" y="2809061"/>
              <a:ext cx="936934" cy="1901867"/>
              <a:chOff x="11853948" y="3187579"/>
              <a:chExt cx="936934" cy="1901867"/>
            </a:xfrm>
          </p:grpSpPr>
          <p:sp>
            <p:nvSpPr>
              <p:cNvPr id="20" name="TextBox 19">
                <a:extLst>
                  <a:ext uri="{FF2B5EF4-FFF2-40B4-BE49-F238E27FC236}">
                    <a16:creationId xmlns:a16="http://schemas.microsoft.com/office/drawing/2014/main" xmlns="" id="{DD1DAD27-A45B-5708-D681-7CE779E1B1AC}"/>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a:t>
                </a:r>
              </a:p>
            </p:txBody>
          </p:sp>
          <p:cxnSp>
            <p:nvCxnSpPr>
              <p:cNvPr id="21" name="Straight Connector 20">
                <a:extLst>
                  <a:ext uri="{FF2B5EF4-FFF2-40B4-BE49-F238E27FC236}">
                    <a16:creationId xmlns:a16="http://schemas.microsoft.com/office/drawing/2014/main" xmlns="" id="{1146BB40-4542-11D4-57DD-FE4C132A814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2" name="Group 21">
            <a:extLst>
              <a:ext uri="{FF2B5EF4-FFF2-40B4-BE49-F238E27FC236}">
                <a16:creationId xmlns:a16="http://schemas.microsoft.com/office/drawing/2014/main" xmlns="" id="{0128855C-E64E-FF00-10B6-7A278E475A0D}"/>
              </a:ext>
            </a:extLst>
          </p:cNvPr>
          <p:cNvGrpSpPr/>
          <p:nvPr/>
        </p:nvGrpSpPr>
        <p:grpSpPr>
          <a:xfrm>
            <a:off x="13234847" y="4220335"/>
            <a:ext cx="1716053" cy="1901867"/>
            <a:chOff x="3578367" y="2809061"/>
            <a:chExt cx="1716053" cy="1901867"/>
          </a:xfrm>
        </p:grpSpPr>
        <p:sp>
          <p:nvSpPr>
            <p:cNvPr id="23" name="TextBox 7">
              <a:extLst>
                <a:ext uri="{FF2B5EF4-FFF2-40B4-BE49-F238E27FC236}">
                  <a16:creationId xmlns:a16="http://schemas.microsoft.com/office/drawing/2014/main" xmlns="" id="{943B6D53-7CD4-CEDA-334D-2AA99BE4AFF8}"/>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4" name="Group 23">
              <a:extLst>
                <a:ext uri="{FF2B5EF4-FFF2-40B4-BE49-F238E27FC236}">
                  <a16:creationId xmlns:a16="http://schemas.microsoft.com/office/drawing/2014/main" xmlns="" id="{1932D9A4-AA48-D524-5DE2-F3D995CD8DEA}"/>
                </a:ext>
              </a:extLst>
            </p:cNvPr>
            <p:cNvGrpSpPr/>
            <p:nvPr/>
          </p:nvGrpSpPr>
          <p:grpSpPr>
            <a:xfrm>
              <a:off x="4357486" y="2809061"/>
              <a:ext cx="936934" cy="1901867"/>
              <a:chOff x="11853948" y="3187579"/>
              <a:chExt cx="936934" cy="1901867"/>
            </a:xfrm>
          </p:grpSpPr>
          <p:sp>
            <p:nvSpPr>
              <p:cNvPr id="25" name="TextBox 24">
                <a:extLst>
                  <a:ext uri="{FF2B5EF4-FFF2-40B4-BE49-F238E27FC236}">
                    <a16:creationId xmlns:a16="http://schemas.microsoft.com/office/drawing/2014/main" xmlns="" id="{8F5601B5-A052-EBF3-AB65-97C5C5AAF5E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p:txBody>
          </p:sp>
          <p:cxnSp>
            <p:nvCxnSpPr>
              <p:cNvPr id="26" name="Straight Connector 25">
                <a:extLst>
                  <a:ext uri="{FF2B5EF4-FFF2-40B4-BE49-F238E27FC236}">
                    <a16:creationId xmlns:a16="http://schemas.microsoft.com/office/drawing/2014/main" xmlns="" id="{A05C7426-A538-8D82-C54B-D95CF8B0CC6B}"/>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27" name="Oval 26">
            <a:extLst>
              <a:ext uri="{FF2B5EF4-FFF2-40B4-BE49-F238E27FC236}">
                <a16:creationId xmlns:a16="http://schemas.microsoft.com/office/drawing/2014/main" xmlns="" id="{95869332-95A7-72EE-2EA8-E34C61ED50A3}"/>
              </a:ext>
            </a:extLst>
          </p:cNvPr>
          <p:cNvSpPr/>
          <p:nvPr/>
        </p:nvSpPr>
        <p:spPr>
          <a:xfrm>
            <a:off x="5371377" y="4610922"/>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grpSp>
        <p:nvGrpSpPr>
          <p:cNvPr id="53" name="Group 52">
            <a:extLst>
              <a:ext uri="{FF2B5EF4-FFF2-40B4-BE49-F238E27FC236}">
                <a16:creationId xmlns:a16="http://schemas.microsoft.com/office/drawing/2014/main" xmlns="" id="{B95A12AA-20AC-E495-D1C9-3C5802DF72ED}"/>
              </a:ext>
            </a:extLst>
          </p:cNvPr>
          <p:cNvGrpSpPr/>
          <p:nvPr/>
        </p:nvGrpSpPr>
        <p:grpSpPr>
          <a:xfrm>
            <a:off x="3298794" y="709354"/>
            <a:ext cx="11074127" cy="6682522"/>
            <a:chOff x="2305075" y="5500586"/>
            <a:chExt cx="11074127" cy="6682522"/>
          </a:xfrm>
        </p:grpSpPr>
        <p:sp>
          <p:nvSpPr>
            <p:cNvPr id="28" name="TextBox 27">
              <a:extLst>
                <a:ext uri="{FF2B5EF4-FFF2-40B4-BE49-F238E27FC236}">
                  <a16:creationId xmlns:a16="http://schemas.microsoft.com/office/drawing/2014/main" xmlns="" id="{E67CFE50-2B62-1575-9246-CE7965CF2FB4}"/>
                </a:ext>
              </a:extLst>
            </p:cNvPr>
            <p:cNvSpPr txBox="1"/>
            <p:nvPr/>
          </p:nvSpPr>
          <p:spPr>
            <a:xfrm>
              <a:off x="2305075" y="5500586"/>
              <a:ext cx="11074127" cy="1998111"/>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4: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đây</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bằng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chỉ</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tam </a:t>
              </a:r>
              <a:r>
                <a:rPr lang="en-US" sz="4400" b="0" i="0" u="none" strike="noStrike" dirty="0" err="1">
                  <a:solidFill>
                    <a:srgbClr val="333333"/>
                  </a:solidFill>
                  <a:effectLst/>
                  <a:latin typeface="Arial" panose="020B0604020202020204" pitchFamily="34" charset="0"/>
                  <a:cs typeface="Arial" panose="020B0604020202020204" pitchFamily="34" charset="0"/>
                </a:rPr>
                <a:t>giác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trên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hình</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tròn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xmlns="" id="{DFF6E0FF-F62A-28C9-408F-156503A751A5}"/>
                </a:ext>
              </a:extLst>
            </p:cNvPr>
            <p:cNvGrpSpPr/>
            <p:nvPr/>
          </p:nvGrpSpPr>
          <p:grpSpPr>
            <a:xfrm>
              <a:off x="2744753" y="7764664"/>
              <a:ext cx="10439400" cy="4418444"/>
              <a:chOff x="1828800" y="7761546"/>
              <a:chExt cx="10439400" cy="4418444"/>
            </a:xfrm>
          </p:grpSpPr>
          <p:sp>
            <p:nvSpPr>
              <p:cNvPr id="29" name="Triangle 28">
                <a:extLst>
                  <a:ext uri="{FF2B5EF4-FFF2-40B4-BE49-F238E27FC236}">
                    <a16:creationId xmlns:a16="http://schemas.microsoft.com/office/drawing/2014/main" xmlns="" id="{B9FAA2C3-19D0-CE01-1841-7F6494BEB05E}"/>
                  </a:ext>
                </a:extLst>
              </p:cNvPr>
              <p:cNvSpPr/>
              <p:nvPr/>
            </p:nvSpPr>
            <p:spPr>
              <a:xfrm>
                <a:off x="3326800" y="776154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Triangle 29">
                <a:extLst>
                  <a:ext uri="{FF2B5EF4-FFF2-40B4-BE49-F238E27FC236}">
                    <a16:creationId xmlns:a16="http://schemas.microsoft.com/office/drawing/2014/main" xmlns="" id="{FDEC9CFB-9779-1BB1-1D1E-5C00ADC6C78E}"/>
                  </a:ext>
                </a:extLst>
              </p:cNvPr>
              <p:cNvSpPr/>
              <p:nvPr/>
            </p:nvSpPr>
            <p:spPr>
              <a:xfrm>
                <a:off x="4732201" y="777057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Triangle 30">
                <a:extLst>
                  <a:ext uri="{FF2B5EF4-FFF2-40B4-BE49-F238E27FC236}">
                    <a16:creationId xmlns:a16="http://schemas.microsoft.com/office/drawing/2014/main" xmlns="" id="{004BEC93-A431-0F1C-F568-DE508DF10122}"/>
                  </a:ext>
                </a:extLst>
              </p:cNvPr>
              <p:cNvSpPr/>
              <p:nvPr/>
            </p:nvSpPr>
            <p:spPr>
              <a:xfrm>
                <a:off x="6156269" y="776736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riangle 31">
                <a:extLst>
                  <a:ext uri="{FF2B5EF4-FFF2-40B4-BE49-F238E27FC236}">
                    <a16:creationId xmlns:a16="http://schemas.microsoft.com/office/drawing/2014/main" xmlns="" id="{30E753DA-A74A-1C19-453F-B1E6DF65DC4C}"/>
                  </a:ext>
                </a:extLst>
              </p:cNvPr>
              <p:cNvSpPr/>
              <p:nvPr/>
            </p:nvSpPr>
            <p:spPr>
              <a:xfrm>
                <a:off x="7561670" y="777639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Triangle 32">
                <a:extLst>
                  <a:ext uri="{FF2B5EF4-FFF2-40B4-BE49-F238E27FC236}">
                    <a16:creationId xmlns:a16="http://schemas.microsoft.com/office/drawing/2014/main" xmlns="" id="{813CF1E3-E5FB-4871-1526-AC71D7C8E696}"/>
                  </a:ext>
                </a:extLst>
              </p:cNvPr>
              <p:cNvSpPr/>
              <p:nvPr/>
            </p:nvSpPr>
            <p:spPr>
              <a:xfrm>
                <a:off x="8985738" y="776736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Triangle 34">
                <a:extLst>
                  <a:ext uri="{FF2B5EF4-FFF2-40B4-BE49-F238E27FC236}">
                    <a16:creationId xmlns:a16="http://schemas.microsoft.com/office/drawing/2014/main" xmlns="" id="{A07BB6C2-EEB5-432D-C64A-8F2B88E49561}"/>
                  </a:ext>
                </a:extLst>
              </p:cNvPr>
              <p:cNvSpPr/>
              <p:nvPr/>
            </p:nvSpPr>
            <p:spPr>
              <a:xfrm>
                <a:off x="7621669" y="9173541"/>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Triangle 35">
                <a:extLst>
                  <a:ext uri="{FF2B5EF4-FFF2-40B4-BE49-F238E27FC236}">
                    <a16:creationId xmlns:a16="http://schemas.microsoft.com/office/drawing/2014/main" xmlns="" id="{A457B72B-960F-82F2-E00F-B3D9ACB4C64D}"/>
                  </a:ext>
                </a:extLst>
              </p:cNvPr>
              <p:cNvSpPr/>
              <p:nvPr/>
            </p:nvSpPr>
            <p:spPr>
              <a:xfrm>
                <a:off x="9027070" y="9182574"/>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Triangle 36">
                <a:extLst>
                  <a:ext uri="{FF2B5EF4-FFF2-40B4-BE49-F238E27FC236}">
                    <a16:creationId xmlns:a16="http://schemas.microsoft.com/office/drawing/2014/main" xmlns="" id="{8EA066EB-EAD2-DD01-D674-80C477D85C94}"/>
                  </a:ext>
                </a:extLst>
              </p:cNvPr>
              <p:cNvSpPr/>
              <p:nvPr/>
            </p:nvSpPr>
            <p:spPr>
              <a:xfrm>
                <a:off x="3337053" y="920053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Triangle 37">
                <a:extLst>
                  <a:ext uri="{FF2B5EF4-FFF2-40B4-BE49-F238E27FC236}">
                    <a16:creationId xmlns:a16="http://schemas.microsoft.com/office/drawing/2014/main" xmlns="" id="{CDEBC7DE-CC72-C623-270E-C67A736F9BFB}"/>
                  </a:ext>
                </a:extLst>
              </p:cNvPr>
              <p:cNvSpPr/>
              <p:nvPr/>
            </p:nvSpPr>
            <p:spPr>
              <a:xfrm>
                <a:off x="4761121" y="919732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Triangle 38">
                <a:extLst>
                  <a:ext uri="{FF2B5EF4-FFF2-40B4-BE49-F238E27FC236}">
                    <a16:creationId xmlns:a16="http://schemas.microsoft.com/office/drawing/2014/main" xmlns="" id="{7FD2261B-8AAF-5F4D-EBE5-11089EA858A8}"/>
                  </a:ext>
                </a:extLst>
              </p:cNvPr>
              <p:cNvSpPr/>
              <p:nvPr/>
            </p:nvSpPr>
            <p:spPr>
              <a:xfrm>
                <a:off x="6166522" y="920635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41" name="Straight Connector 40">
                <a:extLst>
                  <a:ext uri="{FF2B5EF4-FFF2-40B4-BE49-F238E27FC236}">
                    <a16:creationId xmlns:a16="http://schemas.microsoft.com/office/drawing/2014/main" xmlns="" id="{5867766B-AA07-A064-362C-FBEDEEE503CF}"/>
                  </a:ext>
                </a:extLst>
              </p:cNvPr>
              <p:cNvCxnSpPr>
                <a:cxnSpLocks/>
              </p:cNvCxnSpPr>
              <p:nvPr/>
            </p:nvCxnSpPr>
            <p:spPr>
              <a:xfrm>
                <a:off x="1828800" y="10706100"/>
                <a:ext cx="10439400" cy="0"/>
              </a:xfrm>
              <a:prstGeom prst="line">
                <a:avLst/>
              </a:prstGeom>
            </p:spPr>
            <p:style>
              <a:lnRef idx="2">
                <a:schemeClr val="accent2"/>
              </a:lnRef>
              <a:fillRef idx="0">
                <a:schemeClr val="accent2"/>
              </a:fillRef>
              <a:effectRef idx="1">
                <a:schemeClr val="accent2"/>
              </a:effectRef>
              <a:fontRef idx="minor">
                <a:schemeClr val="tx1"/>
              </a:fontRef>
            </p:style>
          </p:cxnSp>
          <p:sp>
            <p:nvSpPr>
              <p:cNvPr id="42" name="Oval 41">
                <a:extLst>
                  <a:ext uri="{FF2B5EF4-FFF2-40B4-BE49-F238E27FC236}">
                    <a16:creationId xmlns:a16="http://schemas.microsoft.com/office/drawing/2014/main" xmlns="" id="{7CCAE722-8EDB-1455-10E4-3916A389CC89}"/>
                  </a:ext>
                </a:extLst>
              </p:cNvPr>
              <p:cNvSpPr/>
              <p:nvPr/>
            </p:nvSpPr>
            <p:spPr>
              <a:xfrm>
                <a:off x="2192821" y="11126849"/>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3" name="Oval 42">
                <a:extLst>
                  <a:ext uri="{FF2B5EF4-FFF2-40B4-BE49-F238E27FC236}">
                    <a16:creationId xmlns:a16="http://schemas.microsoft.com/office/drawing/2014/main" xmlns="" id="{B33DEB67-B9D0-2B8C-9F25-4F3ED3B1C844}"/>
                  </a:ext>
                </a:extLst>
              </p:cNvPr>
              <p:cNvSpPr/>
              <p:nvPr/>
            </p:nvSpPr>
            <p:spPr>
              <a:xfrm>
                <a:off x="3337053" y="11127765"/>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4" name="Oval 43">
                <a:extLst>
                  <a:ext uri="{FF2B5EF4-FFF2-40B4-BE49-F238E27FC236}">
                    <a16:creationId xmlns:a16="http://schemas.microsoft.com/office/drawing/2014/main" xmlns="" id="{C19492D4-71FB-9598-E392-7A7084AB8C7A}"/>
                  </a:ext>
                </a:extLst>
              </p:cNvPr>
              <p:cNvSpPr/>
              <p:nvPr/>
            </p:nvSpPr>
            <p:spPr>
              <a:xfrm>
                <a:off x="4481285" y="11153686"/>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Oval 44">
                <a:extLst>
                  <a:ext uri="{FF2B5EF4-FFF2-40B4-BE49-F238E27FC236}">
                    <a16:creationId xmlns:a16="http://schemas.microsoft.com/office/drawing/2014/main" xmlns="" id="{9FEA2794-27D6-654E-46F0-7DCB45230653}"/>
                  </a:ext>
                </a:extLst>
              </p:cNvPr>
              <p:cNvSpPr/>
              <p:nvPr/>
            </p:nvSpPr>
            <p:spPr>
              <a:xfrm>
                <a:off x="5625517" y="11154602"/>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Oval 45">
                <a:extLst>
                  <a:ext uri="{FF2B5EF4-FFF2-40B4-BE49-F238E27FC236}">
                    <a16:creationId xmlns:a16="http://schemas.microsoft.com/office/drawing/2014/main" xmlns="" id="{7B5452F5-7580-85C9-A5A2-E77B4FC5605D}"/>
                  </a:ext>
                </a:extLst>
              </p:cNvPr>
              <p:cNvSpPr/>
              <p:nvPr/>
            </p:nvSpPr>
            <p:spPr>
              <a:xfrm>
                <a:off x="6761078" y="11126849"/>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7" name="Oval 46">
                <a:extLst>
                  <a:ext uri="{FF2B5EF4-FFF2-40B4-BE49-F238E27FC236}">
                    <a16:creationId xmlns:a16="http://schemas.microsoft.com/office/drawing/2014/main" xmlns="" id="{723E3D2C-86F9-88E5-D85E-D4B8571A8B82}"/>
                  </a:ext>
                </a:extLst>
              </p:cNvPr>
              <p:cNvSpPr/>
              <p:nvPr/>
            </p:nvSpPr>
            <p:spPr>
              <a:xfrm>
                <a:off x="7905310" y="11127765"/>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Oval 47">
                <a:extLst>
                  <a:ext uri="{FF2B5EF4-FFF2-40B4-BE49-F238E27FC236}">
                    <a16:creationId xmlns:a16="http://schemas.microsoft.com/office/drawing/2014/main" xmlns="" id="{BB2E0C85-A7DC-CEC5-C71C-56BB368C9119}"/>
                  </a:ext>
                </a:extLst>
              </p:cNvPr>
              <p:cNvSpPr/>
              <p:nvPr/>
            </p:nvSpPr>
            <p:spPr>
              <a:xfrm>
                <a:off x="9049542" y="11153686"/>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Oval 48">
                <a:extLst>
                  <a:ext uri="{FF2B5EF4-FFF2-40B4-BE49-F238E27FC236}">
                    <a16:creationId xmlns:a16="http://schemas.microsoft.com/office/drawing/2014/main" xmlns="" id="{03437A54-D860-3C32-A81C-0E3E28DE0462}"/>
                  </a:ext>
                </a:extLst>
              </p:cNvPr>
              <p:cNvSpPr/>
              <p:nvPr/>
            </p:nvSpPr>
            <p:spPr>
              <a:xfrm>
                <a:off x="10193774" y="11154602"/>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75" name="Group 74">
            <a:extLst>
              <a:ext uri="{FF2B5EF4-FFF2-40B4-BE49-F238E27FC236}">
                <a16:creationId xmlns:a16="http://schemas.microsoft.com/office/drawing/2014/main" xmlns="" id="{1E80C6FC-D0B3-37D2-6A1D-C0911BD8CD87}"/>
              </a:ext>
            </a:extLst>
          </p:cNvPr>
          <p:cNvGrpSpPr/>
          <p:nvPr/>
        </p:nvGrpSpPr>
        <p:grpSpPr>
          <a:xfrm>
            <a:off x="2130115" y="7505939"/>
            <a:ext cx="13078949" cy="2033219"/>
            <a:chOff x="1962321" y="9919370"/>
            <a:chExt cx="13078949" cy="2033219"/>
          </a:xfrm>
        </p:grpSpPr>
        <p:grpSp>
          <p:nvGrpSpPr>
            <p:cNvPr id="54" name="Group 53">
              <a:extLst>
                <a:ext uri="{FF2B5EF4-FFF2-40B4-BE49-F238E27FC236}">
                  <a16:creationId xmlns:a16="http://schemas.microsoft.com/office/drawing/2014/main" xmlns="" id="{34D9367C-55CF-A816-C9D5-056032C4AB70}"/>
                </a:ext>
              </a:extLst>
            </p:cNvPr>
            <p:cNvGrpSpPr/>
            <p:nvPr/>
          </p:nvGrpSpPr>
          <p:grpSpPr>
            <a:xfrm>
              <a:off x="1962321" y="10050722"/>
              <a:ext cx="2574080" cy="1901867"/>
              <a:chOff x="3578367" y="2809061"/>
              <a:chExt cx="1716053" cy="1901867"/>
            </a:xfrm>
          </p:grpSpPr>
          <p:sp>
            <p:nvSpPr>
              <p:cNvPr id="55" name="TextBox 7">
                <a:extLst>
                  <a:ext uri="{FF2B5EF4-FFF2-40B4-BE49-F238E27FC236}">
                    <a16:creationId xmlns:a16="http://schemas.microsoft.com/office/drawing/2014/main" xmlns="" id="{3C117145-F2C9-8B9F-2838-C960B28A7D86}"/>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6" name="Group 55">
                <a:extLst>
                  <a:ext uri="{FF2B5EF4-FFF2-40B4-BE49-F238E27FC236}">
                    <a16:creationId xmlns:a16="http://schemas.microsoft.com/office/drawing/2014/main" xmlns="" id="{ECDB976E-7FB7-1BE5-2CD7-7C3199CE935A}"/>
                  </a:ext>
                </a:extLst>
              </p:cNvPr>
              <p:cNvGrpSpPr/>
              <p:nvPr/>
            </p:nvGrpSpPr>
            <p:grpSpPr>
              <a:xfrm>
                <a:off x="4357486" y="2809061"/>
                <a:ext cx="936934" cy="1901867"/>
                <a:chOff x="11853948" y="3187579"/>
                <a:chExt cx="936934" cy="1901867"/>
              </a:xfrm>
            </p:grpSpPr>
            <p:sp>
              <p:nvSpPr>
                <p:cNvPr id="57" name="TextBox 56">
                  <a:extLst>
                    <a:ext uri="{FF2B5EF4-FFF2-40B4-BE49-F238E27FC236}">
                      <a16:creationId xmlns:a16="http://schemas.microsoft.com/office/drawing/2014/main" xmlns="" id="{8A5A8D8B-7BD3-696D-4039-6AA22E0DAA44}"/>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p:txBody>
            </p:sp>
            <p:cxnSp>
              <p:nvCxnSpPr>
                <p:cNvPr id="58" name="Straight Connector 57">
                  <a:extLst>
                    <a:ext uri="{FF2B5EF4-FFF2-40B4-BE49-F238E27FC236}">
                      <a16:creationId xmlns:a16="http://schemas.microsoft.com/office/drawing/2014/main" xmlns="" id="{B99A5019-5229-2599-EA23-B2CC01E2A4B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9" name="Group 58">
              <a:extLst>
                <a:ext uri="{FF2B5EF4-FFF2-40B4-BE49-F238E27FC236}">
                  <a16:creationId xmlns:a16="http://schemas.microsoft.com/office/drawing/2014/main" xmlns="" id="{674B489D-445D-B078-1BD8-49356D4F097F}"/>
                </a:ext>
              </a:extLst>
            </p:cNvPr>
            <p:cNvGrpSpPr/>
            <p:nvPr/>
          </p:nvGrpSpPr>
          <p:grpSpPr>
            <a:xfrm>
              <a:off x="6052600" y="9977737"/>
              <a:ext cx="1716053" cy="1901867"/>
              <a:chOff x="3578367" y="2809061"/>
              <a:chExt cx="1716053" cy="1901867"/>
            </a:xfrm>
          </p:grpSpPr>
          <p:sp>
            <p:nvSpPr>
              <p:cNvPr id="60" name="TextBox 7">
                <a:extLst>
                  <a:ext uri="{FF2B5EF4-FFF2-40B4-BE49-F238E27FC236}">
                    <a16:creationId xmlns:a16="http://schemas.microsoft.com/office/drawing/2014/main" xmlns="" id="{FC0489D5-BB87-40DD-9713-4631AE728D9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61" name="Group 60">
                <a:extLst>
                  <a:ext uri="{FF2B5EF4-FFF2-40B4-BE49-F238E27FC236}">
                    <a16:creationId xmlns:a16="http://schemas.microsoft.com/office/drawing/2014/main" xmlns="" id="{40647A2B-213B-F62D-8BB1-87FAF01D3955}"/>
                  </a:ext>
                </a:extLst>
              </p:cNvPr>
              <p:cNvGrpSpPr/>
              <p:nvPr/>
            </p:nvGrpSpPr>
            <p:grpSpPr>
              <a:xfrm>
                <a:off x="4357486" y="2809061"/>
                <a:ext cx="936934" cy="1901867"/>
                <a:chOff x="11853948" y="3187579"/>
                <a:chExt cx="936934" cy="1901867"/>
              </a:xfrm>
            </p:grpSpPr>
            <p:sp>
              <p:nvSpPr>
                <p:cNvPr id="62" name="TextBox 61">
                  <a:extLst>
                    <a:ext uri="{FF2B5EF4-FFF2-40B4-BE49-F238E27FC236}">
                      <a16:creationId xmlns:a16="http://schemas.microsoft.com/office/drawing/2014/main" xmlns="" id="{D636A9BA-DADB-BF4E-BAB5-CD79ACF6062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xmlns="" id="{B4D48120-CF7F-5DB3-7709-B24EAA6EBAB7}"/>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4" name="Group 63">
              <a:extLst>
                <a:ext uri="{FF2B5EF4-FFF2-40B4-BE49-F238E27FC236}">
                  <a16:creationId xmlns:a16="http://schemas.microsoft.com/office/drawing/2014/main" xmlns="" id="{BEE69661-0A2A-B03C-826E-866238FABD87}"/>
                </a:ext>
              </a:extLst>
            </p:cNvPr>
            <p:cNvGrpSpPr/>
            <p:nvPr/>
          </p:nvGrpSpPr>
          <p:grpSpPr>
            <a:xfrm>
              <a:off x="9632513" y="9919370"/>
              <a:ext cx="1716053" cy="1901867"/>
              <a:chOff x="3578367" y="2809061"/>
              <a:chExt cx="1716053" cy="1901867"/>
            </a:xfrm>
          </p:grpSpPr>
          <p:sp>
            <p:nvSpPr>
              <p:cNvPr id="65" name="TextBox 7">
                <a:extLst>
                  <a:ext uri="{FF2B5EF4-FFF2-40B4-BE49-F238E27FC236}">
                    <a16:creationId xmlns:a16="http://schemas.microsoft.com/office/drawing/2014/main" xmlns="" id="{7504DF73-81B4-CCFD-26D4-DAD0A16991A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66" name="Group 65">
                <a:extLst>
                  <a:ext uri="{FF2B5EF4-FFF2-40B4-BE49-F238E27FC236}">
                    <a16:creationId xmlns:a16="http://schemas.microsoft.com/office/drawing/2014/main" xmlns="" id="{AD781676-5984-CEE9-1113-1687C8AE1782}"/>
                  </a:ext>
                </a:extLst>
              </p:cNvPr>
              <p:cNvGrpSpPr/>
              <p:nvPr/>
            </p:nvGrpSpPr>
            <p:grpSpPr>
              <a:xfrm>
                <a:off x="4357486" y="2809061"/>
                <a:ext cx="936934" cy="1901867"/>
                <a:chOff x="11853948" y="3187579"/>
                <a:chExt cx="936934" cy="1901867"/>
              </a:xfrm>
            </p:grpSpPr>
            <p:sp>
              <p:nvSpPr>
                <p:cNvPr id="67" name="TextBox 66">
                  <a:extLst>
                    <a:ext uri="{FF2B5EF4-FFF2-40B4-BE49-F238E27FC236}">
                      <a16:creationId xmlns:a16="http://schemas.microsoft.com/office/drawing/2014/main" xmlns="" id="{AB9E8631-D640-614E-56E3-BA96691AF93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xmlns="" id="{9B967D01-4604-F4BF-366A-4A867F62BB3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9" name="Group 68">
              <a:extLst>
                <a:ext uri="{FF2B5EF4-FFF2-40B4-BE49-F238E27FC236}">
                  <a16:creationId xmlns:a16="http://schemas.microsoft.com/office/drawing/2014/main" xmlns="" id="{DDBD41A1-EA54-2E54-7591-A51D9F9E1DF0}"/>
                </a:ext>
              </a:extLst>
            </p:cNvPr>
            <p:cNvGrpSpPr/>
            <p:nvPr/>
          </p:nvGrpSpPr>
          <p:grpSpPr>
            <a:xfrm>
              <a:off x="13325217" y="9919370"/>
              <a:ext cx="1716053" cy="1901867"/>
              <a:chOff x="3578367" y="2809061"/>
              <a:chExt cx="1716053" cy="1901867"/>
            </a:xfrm>
          </p:grpSpPr>
          <p:sp>
            <p:nvSpPr>
              <p:cNvPr id="70" name="TextBox 7">
                <a:extLst>
                  <a:ext uri="{FF2B5EF4-FFF2-40B4-BE49-F238E27FC236}">
                    <a16:creationId xmlns:a16="http://schemas.microsoft.com/office/drawing/2014/main" xmlns="" id="{D6ECF7A8-60D5-F4AC-4C3C-45FBBECF9396}"/>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71" name="Group 70">
                <a:extLst>
                  <a:ext uri="{FF2B5EF4-FFF2-40B4-BE49-F238E27FC236}">
                    <a16:creationId xmlns:a16="http://schemas.microsoft.com/office/drawing/2014/main" xmlns="" id="{E5A54F55-2180-1531-8597-82428CB7BA4B}"/>
                  </a:ext>
                </a:extLst>
              </p:cNvPr>
              <p:cNvGrpSpPr/>
              <p:nvPr/>
            </p:nvGrpSpPr>
            <p:grpSpPr>
              <a:xfrm>
                <a:off x="4357486" y="2809061"/>
                <a:ext cx="936934" cy="1901867"/>
                <a:chOff x="11853948" y="3187579"/>
                <a:chExt cx="936934" cy="1901867"/>
              </a:xfrm>
            </p:grpSpPr>
            <p:sp>
              <p:nvSpPr>
                <p:cNvPr id="72" name="TextBox 71">
                  <a:extLst>
                    <a:ext uri="{FF2B5EF4-FFF2-40B4-BE49-F238E27FC236}">
                      <a16:creationId xmlns:a16="http://schemas.microsoft.com/office/drawing/2014/main" xmlns="" id="{DFE1707E-879B-1D65-A3A3-2C5C9A644E2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73" name="Straight Connector 72">
                  <a:extLst>
                    <a:ext uri="{FF2B5EF4-FFF2-40B4-BE49-F238E27FC236}">
                      <a16:creationId xmlns:a16="http://schemas.microsoft.com/office/drawing/2014/main" xmlns="" id="{610C33C3-6C5F-E0A5-28DE-757918DB251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74" name="Oval 73">
            <a:extLst>
              <a:ext uri="{FF2B5EF4-FFF2-40B4-BE49-F238E27FC236}">
                <a16:creationId xmlns:a16="http://schemas.microsoft.com/office/drawing/2014/main" xmlns="" id="{2C3D5F43-8D92-AE83-1B24-869B0C727DEB}"/>
              </a:ext>
            </a:extLst>
          </p:cNvPr>
          <p:cNvSpPr/>
          <p:nvPr/>
        </p:nvSpPr>
        <p:spPr>
          <a:xfrm>
            <a:off x="1835604" y="7854065"/>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33412869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arn(inVertical)">
                                      <p:cBhvr>
                                        <p:cTn id="34" dur="500"/>
                                        <p:tgtEl>
                                          <p:spTgt spid="53"/>
                                        </p:tgtEl>
                                      </p:cBhvr>
                                    </p:animEffect>
                                  </p:childTnLst>
                                </p:cTn>
                              </p:par>
                            </p:childTnLst>
                          </p:cTn>
                        </p:par>
                        <p:par>
                          <p:cTn id="35" fill="hold">
                            <p:stCondLst>
                              <p:cond delay="1000"/>
                            </p:stCondLst>
                            <p:childTnLst>
                              <p:par>
                                <p:cTn id="36" presetID="16" presetClass="entr" presetSubtype="37"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barn(outVertical)">
                                      <p:cBhvr>
                                        <p:cTn id="38" dur="500"/>
                                        <p:tgtEl>
                                          <p:spTgt spid="7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barn(inVertical)">
                                      <p:cBhvr>
                                        <p:cTn id="4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7" grpId="1"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4" name="Oval 23">
            <a:extLst>
              <a:ext uri="{FF2B5EF4-FFF2-40B4-BE49-F238E27FC236}">
                <a16:creationId xmlns:a16="http://schemas.microsoft.com/office/drawing/2014/main" xmlns="" id="{18796733-2BD0-2A5E-244B-259097D7EA5B}"/>
              </a:ext>
            </a:extLst>
          </p:cNvPr>
          <p:cNvSpPr/>
          <p:nvPr/>
        </p:nvSpPr>
        <p:spPr>
          <a:xfrm>
            <a:off x="5687595" y="5223383"/>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46" name="Oval 45">
            <a:extLst>
              <a:ext uri="{FF2B5EF4-FFF2-40B4-BE49-F238E27FC236}">
                <a16:creationId xmlns:a16="http://schemas.microsoft.com/office/drawing/2014/main" xmlns="" id="{56183BFD-374C-3EE5-A068-821C7C8F04E0}"/>
              </a:ext>
            </a:extLst>
          </p:cNvPr>
          <p:cNvSpPr/>
          <p:nvPr/>
        </p:nvSpPr>
        <p:spPr>
          <a:xfrm>
            <a:off x="12820894" y="5270546"/>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grpSp>
        <p:nvGrpSpPr>
          <p:cNvPr id="52" name="Group 51">
            <a:extLst>
              <a:ext uri="{FF2B5EF4-FFF2-40B4-BE49-F238E27FC236}">
                <a16:creationId xmlns:a16="http://schemas.microsoft.com/office/drawing/2014/main" xmlns="" id="{78517A36-D5D8-D047-3401-53041263D36F}"/>
              </a:ext>
            </a:extLst>
          </p:cNvPr>
          <p:cNvGrpSpPr/>
          <p:nvPr/>
        </p:nvGrpSpPr>
        <p:grpSpPr>
          <a:xfrm>
            <a:off x="1104465" y="2803683"/>
            <a:ext cx="16079067" cy="4013914"/>
            <a:chOff x="1104465" y="843486"/>
            <a:chExt cx="16079067" cy="4013914"/>
          </a:xfrm>
        </p:grpSpPr>
        <p:sp>
          <p:nvSpPr>
            <p:cNvPr id="2" name="TextBox 1">
              <a:extLst>
                <a:ext uri="{FF2B5EF4-FFF2-40B4-BE49-F238E27FC236}">
                  <a16:creationId xmlns:a16="http://schemas.microsoft.com/office/drawing/2014/main" xmlns="" id="{14A198CA-C901-F9F7-61F8-D1BA6AE227F2}"/>
                </a:ext>
              </a:extLst>
            </p:cNvPr>
            <p:cNvSpPr txBox="1"/>
            <p:nvPr/>
          </p:nvSpPr>
          <p:spPr>
            <a:xfrm>
              <a:off x="1104465" y="1409700"/>
              <a:ext cx="16079067"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5: </a:t>
              </a:r>
              <a:r>
                <a:rPr lang="en-US" sz="4400" b="0" i="0" u="none" strike="noStrike" dirty="0" err="1">
                  <a:solidFill>
                    <a:srgbClr val="333333"/>
                  </a:solidFill>
                  <a:effectLst/>
                  <a:latin typeface="Arial" panose="020B0604020202020204" pitchFamily="34" charset="0"/>
                  <a:cs typeface="Arial" panose="020B0604020202020204" pitchFamily="34" charset="0"/>
                </a:rPr>
                <a:t>Trong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bằng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dirty="0">
                  <a:solidFill>
                    <a:srgbClr val="333333"/>
                  </a:solidFill>
                  <a:latin typeface="Arial" panose="020B0604020202020204" pitchFamily="34" charset="0"/>
                  <a:cs typeface="Arial" panose="020B0604020202020204" pitchFamily="34" charset="0"/>
                </a:rPr>
                <a:t>   </a:t>
              </a:r>
              <a:r>
                <a:rPr lang="en-US" sz="4400" b="0" i="0" u="none" strike="noStrike" dirty="0">
                  <a:solidFill>
                    <a:srgbClr val="333333"/>
                  </a:solidFill>
                  <a:effectLst/>
                  <a:latin typeface="Arial" panose="020B0604020202020204" pitchFamily="34" charset="0"/>
                  <a:cs typeface="Arial" panose="020B0604020202020204" pitchFamily="34" charset="0"/>
                </a:rPr>
                <a:t>      :</a:t>
              </a:r>
              <a:endParaRPr lang="x-none" sz="44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6EB0777B-01C4-BC5D-AC3D-4AD0F5E1F0DD}"/>
                </a:ext>
              </a:extLst>
            </p:cNvPr>
            <p:cNvGrpSpPr/>
            <p:nvPr/>
          </p:nvGrpSpPr>
          <p:grpSpPr>
            <a:xfrm>
              <a:off x="2514600" y="2897166"/>
              <a:ext cx="1716053" cy="1901867"/>
              <a:chOff x="3578367" y="2809061"/>
              <a:chExt cx="1716053" cy="1901867"/>
            </a:xfrm>
          </p:grpSpPr>
          <p:sp>
            <p:nvSpPr>
              <p:cNvPr id="4" name="TextBox 7">
                <a:extLst>
                  <a:ext uri="{FF2B5EF4-FFF2-40B4-BE49-F238E27FC236}">
                    <a16:creationId xmlns:a16="http://schemas.microsoft.com/office/drawing/2014/main" xmlns="" id="{ED0055F6-2B41-07E6-2290-7186C7600E1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 name="Group 4">
                <a:extLst>
                  <a:ext uri="{FF2B5EF4-FFF2-40B4-BE49-F238E27FC236}">
                    <a16:creationId xmlns:a16="http://schemas.microsoft.com/office/drawing/2014/main" xmlns="" id="{C7D6F44C-6323-CC73-4A04-DB35B2D36C2E}"/>
                  </a:ext>
                </a:extLst>
              </p:cNvPr>
              <p:cNvGrpSpPr/>
              <p:nvPr/>
            </p:nvGrpSpPr>
            <p:grpSpPr>
              <a:xfrm>
                <a:off x="4357486" y="2809061"/>
                <a:ext cx="936934" cy="1901867"/>
                <a:chOff x="11853948" y="3187579"/>
                <a:chExt cx="936934" cy="1901867"/>
              </a:xfrm>
            </p:grpSpPr>
            <p:sp>
              <p:nvSpPr>
                <p:cNvPr id="6" name="TextBox 5">
                  <a:extLst>
                    <a:ext uri="{FF2B5EF4-FFF2-40B4-BE49-F238E27FC236}">
                      <a16:creationId xmlns:a16="http://schemas.microsoft.com/office/drawing/2014/main" xmlns="" id="{1ED6EC75-2D02-D7FD-66A1-C2A6AE16AAB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a:t>
                  </a:r>
                </a:p>
              </p:txBody>
            </p:sp>
            <p:cxnSp>
              <p:nvCxnSpPr>
                <p:cNvPr id="7" name="Straight Connector 6">
                  <a:extLst>
                    <a:ext uri="{FF2B5EF4-FFF2-40B4-BE49-F238E27FC236}">
                      <a16:creationId xmlns:a16="http://schemas.microsoft.com/office/drawing/2014/main" xmlns="" id="{66556BBC-A8A2-B404-9722-8785C3B0F42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 name="Group 7">
              <a:extLst>
                <a:ext uri="{FF2B5EF4-FFF2-40B4-BE49-F238E27FC236}">
                  <a16:creationId xmlns:a16="http://schemas.microsoft.com/office/drawing/2014/main" xmlns="" id="{4FB9D4C2-9694-97FB-6A58-7B9A28BBF989}"/>
                </a:ext>
              </a:extLst>
            </p:cNvPr>
            <p:cNvGrpSpPr/>
            <p:nvPr/>
          </p:nvGrpSpPr>
          <p:grpSpPr>
            <a:xfrm>
              <a:off x="6286212" y="2955533"/>
              <a:ext cx="1716053" cy="1901867"/>
              <a:chOff x="3578367" y="2809061"/>
              <a:chExt cx="1716053" cy="1901867"/>
            </a:xfrm>
          </p:grpSpPr>
          <p:sp>
            <p:nvSpPr>
              <p:cNvPr id="9" name="TextBox 7">
                <a:extLst>
                  <a:ext uri="{FF2B5EF4-FFF2-40B4-BE49-F238E27FC236}">
                    <a16:creationId xmlns:a16="http://schemas.microsoft.com/office/drawing/2014/main" xmlns="" id="{ECF1E57A-5018-6F3E-72EF-962F5C2640C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0" name="Group 9">
                <a:extLst>
                  <a:ext uri="{FF2B5EF4-FFF2-40B4-BE49-F238E27FC236}">
                    <a16:creationId xmlns:a16="http://schemas.microsoft.com/office/drawing/2014/main" xmlns="" id="{ABDB034C-999A-FDE2-AD84-B202C500EB8A}"/>
                  </a:ext>
                </a:extLst>
              </p:cNvPr>
              <p:cNvGrpSpPr/>
              <p:nvPr/>
            </p:nvGrpSpPr>
            <p:grpSpPr>
              <a:xfrm>
                <a:off x="4357486" y="2809061"/>
                <a:ext cx="936934" cy="1901867"/>
                <a:chOff x="11853948" y="3187579"/>
                <a:chExt cx="936934" cy="1901867"/>
              </a:xfrm>
            </p:grpSpPr>
            <p:sp>
              <p:nvSpPr>
                <p:cNvPr id="11" name="TextBox 10">
                  <a:extLst>
                    <a:ext uri="{FF2B5EF4-FFF2-40B4-BE49-F238E27FC236}">
                      <a16:creationId xmlns:a16="http://schemas.microsoft.com/office/drawing/2014/main" xmlns="" id="{45D86BCA-EBA6-3400-7CF1-FC6EC23B4A1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BF70FD83-FCE4-6483-9974-A8B6DE793D5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xmlns="" id="{4D5F09C9-BAA4-4FFE-5BDB-4C0D535F5BF2}"/>
                </a:ext>
              </a:extLst>
            </p:cNvPr>
            <p:cNvGrpSpPr/>
            <p:nvPr/>
          </p:nvGrpSpPr>
          <p:grpSpPr>
            <a:xfrm>
              <a:off x="9866125" y="2897166"/>
              <a:ext cx="1716053" cy="1901867"/>
              <a:chOff x="3578367" y="2809061"/>
              <a:chExt cx="1716053" cy="1901867"/>
            </a:xfrm>
          </p:grpSpPr>
          <p:sp>
            <p:nvSpPr>
              <p:cNvPr id="14" name="TextBox 7">
                <a:extLst>
                  <a:ext uri="{FF2B5EF4-FFF2-40B4-BE49-F238E27FC236}">
                    <a16:creationId xmlns:a16="http://schemas.microsoft.com/office/drawing/2014/main" xmlns="" id="{091C359B-C0A2-084E-C678-717589B9C4B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5" name="Group 14">
                <a:extLst>
                  <a:ext uri="{FF2B5EF4-FFF2-40B4-BE49-F238E27FC236}">
                    <a16:creationId xmlns:a16="http://schemas.microsoft.com/office/drawing/2014/main" xmlns="" id="{36888713-FD22-5752-F008-09B832DDF204}"/>
                  </a:ext>
                </a:extLst>
              </p:cNvPr>
              <p:cNvGrpSpPr/>
              <p:nvPr/>
            </p:nvGrpSpPr>
            <p:grpSpPr>
              <a:xfrm>
                <a:off x="4357486" y="2809061"/>
                <a:ext cx="936934" cy="1901867"/>
                <a:chOff x="11853948" y="3187579"/>
                <a:chExt cx="936934" cy="1901867"/>
              </a:xfrm>
            </p:grpSpPr>
            <p:sp>
              <p:nvSpPr>
                <p:cNvPr id="16" name="TextBox 15">
                  <a:extLst>
                    <a:ext uri="{FF2B5EF4-FFF2-40B4-BE49-F238E27FC236}">
                      <a16:creationId xmlns:a16="http://schemas.microsoft.com/office/drawing/2014/main" xmlns="" id="{81F7A4FA-9B54-3CA6-368C-E380363E33A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007FD330-50B1-74E8-EC73-24AE68594C21}"/>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a16="http://schemas.microsoft.com/office/drawing/2014/main" xmlns="" id="{87913D74-7E0F-2731-A5FC-1F9304D7244B}"/>
                </a:ext>
              </a:extLst>
            </p:cNvPr>
            <p:cNvGrpSpPr/>
            <p:nvPr/>
          </p:nvGrpSpPr>
          <p:grpSpPr>
            <a:xfrm>
              <a:off x="13558829" y="2897166"/>
              <a:ext cx="1716053" cy="1901867"/>
              <a:chOff x="3578367" y="2809061"/>
              <a:chExt cx="1716053" cy="1901867"/>
            </a:xfrm>
          </p:grpSpPr>
          <p:sp>
            <p:nvSpPr>
              <p:cNvPr id="20" name="TextBox 7">
                <a:extLst>
                  <a:ext uri="{FF2B5EF4-FFF2-40B4-BE49-F238E27FC236}">
                    <a16:creationId xmlns:a16="http://schemas.microsoft.com/office/drawing/2014/main" xmlns="" id="{C233DD74-5493-7191-0B63-8BE09AC1C26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1" name="Group 20">
                <a:extLst>
                  <a:ext uri="{FF2B5EF4-FFF2-40B4-BE49-F238E27FC236}">
                    <a16:creationId xmlns:a16="http://schemas.microsoft.com/office/drawing/2014/main" xmlns="" id="{52886245-2046-47E3-C00A-604431550DE0}"/>
                  </a:ext>
                </a:extLst>
              </p:cNvPr>
              <p:cNvGrpSpPr/>
              <p:nvPr/>
            </p:nvGrpSpPr>
            <p:grpSpPr>
              <a:xfrm>
                <a:off x="4357486" y="2809061"/>
                <a:ext cx="936934" cy="1901867"/>
                <a:chOff x="11853948" y="3187579"/>
                <a:chExt cx="936934" cy="1901867"/>
              </a:xfrm>
            </p:grpSpPr>
            <p:sp>
              <p:nvSpPr>
                <p:cNvPr id="22" name="TextBox 21">
                  <a:extLst>
                    <a:ext uri="{FF2B5EF4-FFF2-40B4-BE49-F238E27FC236}">
                      <a16:creationId xmlns:a16="http://schemas.microsoft.com/office/drawing/2014/main" xmlns="" id="{A269BA4B-6BAF-E00D-3389-8F82BAEEE6D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D5603F4D-1CD2-08D7-018C-B7B3CB4EE0F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9" name="Group 48">
              <a:extLst>
                <a:ext uri="{FF2B5EF4-FFF2-40B4-BE49-F238E27FC236}">
                  <a16:creationId xmlns:a16="http://schemas.microsoft.com/office/drawing/2014/main" xmlns="" id="{B2783374-69B9-BAF7-29BD-741D3D1F443A}"/>
                </a:ext>
              </a:extLst>
            </p:cNvPr>
            <p:cNvGrpSpPr/>
            <p:nvPr/>
          </p:nvGrpSpPr>
          <p:grpSpPr>
            <a:xfrm>
              <a:off x="15773400" y="843486"/>
              <a:ext cx="936934" cy="1901867"/>
              <a:chOff x="11853948" y="3187579"/>
              <a:chExt cx="936934" cy="1901867"/>
            </a:xfrm>
          </p:grpSpPr>
          <p:sp>
            <p:nvSpPr>
              <p:cNvPr id="50" name="TextBox 49">
                <a:extLst>
                  <a:ext uri="{FF2B5EF4-FFF2-40B4-BE49-F238E27FC236}">
                    <a16:creationId xmlns:a16="http://schemas.microsoft.com/office/drawing/2014/main" xmlns="" id="{A9B8215E-DA23-BAC9-B183-B317D97E513B}"/>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xmlns="" id="{CEED96FB-590C-5967-FBCC-1AA20867D35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6" name="Group 55">
            <a:extLst>
              <a:ext uri="{FF2B5EF4-FFF2-40B4-BE49-F238E27FC236}">
                <a16:creationId xmlns:a16="http://schemas.microsoft.com/office/drawing/2014/main" xmlns="" id="{5C692FDD-3D80-86DA-6E82-08E6DFD27F57}"/>
              </a:ext>
            </a:extLst>
          </p:cNvPr>
          <p:cNvGrpSpPr/>
          <p:nvPr/>
        </p:nvGrpSpPr>
        <p:grpSpPr>
          <a:xfrm>
            <a:off x="380133" y="2891027"/>
            <a:ext cx="17527733" cy="4049406"/>
            <a:chOff x="379722" y="5171268"/>
            <a:chExt cx="17527733" cy="4049406"/>
          </a:xfrm>
        </p:grpSpPr>
        <p:sp>
          <p:nvSpPr>
            <p:cNvPr id="25" name="TextBox 24">
              <a:extLst>
                <a:ext uri="{FF2B5EF4-FFF2-40B4-BE49-F238E27FC236}">
                  <a16:creationId xmlns:a16="http://schemas.microsoft.com/office/drawing/2014/main" xmlns="" id="{076AEC10-AA99-C1A8-0F70-314FBF1CCD01}"/>
                </a:ext>
              </a:extLst>
            </p:cNvPr>
            <p:cNvSpPr txBox="1"/>
            <p:nvPr/>
          </p:nvSpPr>
          <p:spPr>
            <a:xfrm>
              <a:off x="379722" y="5744941"/>
              <a:ext cx="17527733"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6: </a:t>
              </a:r>
              <a:r>
                <a:rPr lang="en-US" sz="4400" b="0" i="0" u="none" strike="noStrike" dirty="0" err="1">
                  <a:solidFill>
                    <a:srgbClr val="333333"/>
                  </a:solidFill>
                  <a:effectLst/>
                  <a:latin typeface="Arial" panose="020B0604020202020204" pitchFamily="34" charset="0"/>
                  <a:cs typeface="Arial" panose="020B0604020202020204" pitchFamily="34" charset="0"/>
                </a:rPr>
                <a:t>Trong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dirty="0" err="1">
                  <a:solidFill>
                    <a:srgbClr val="333333"/>
                  </a:solidFill>
                  <a:latin typeface="Arial" panose="020B0604020202020204" pitchFamily="34" charset="0"/>
                  <a:cs typeface="Arial" panose="020B0604020202020204" pitchFamily="34" charset="0"/>
                </a:rPr>
                <a:t>không</a:t>
              </a:r>
              <a:r>
                <a:rPr lang="en-US" sz="4400" dirty="0">
                  <a:solidFill>
                    <a:srgbClr val="333333"/>
                  </a:solidFill>
                  <a:latin typeface="Arial" panose="020B0604020202020204" pitchFamily="34" charset="0"/>
                  <a:cs typeface="Arial" panose="020B0604020202020204" pitchFamily="34" charset="0"/>
                </a:rPr>
                <a:t> </a:t>
              </a:r>
              <a:r>
                <a:rPr lang="en-US" sz="4400" dirty="0" err="1">
                  <a:solidFill>
                    <a:srgbClr val="333333"/>
                  </a:solidFill>
                  <a:latin typeface="Arial" panose="020B0604020202020204" pitchFamily="34" charset="0"/>
                  <a:cs typeface="Arial" panose="020B0604020202020204" pitchFamily="34" charset="0"/>
                </a:rPr>
                <a:t>bằng</a:t>
              </a:r>
              <a:r>
                <a:rPr lang="en-US" sz="4400" dirty="0">
                  <a:solidFill>
                    <a:srgbClr val="333333"/>
                  </a:solidFill>
                  <a:latin typeface="Arial" panose="020B0604020202020204" pitchFamily="34" charset="0"/>
                  <a:cs typeface="Arial" panose="020B0604020202020204" pitchFamily="34" charset="0"/>
                </a:rPr>
                <a:t> </a:t>
              </a:r>
              <a:r>
                <a:rPr lang="en-US" sz="4400" dirty="0" err="1">
                  <a:solidFill>
                    <a:srgbClr val="333333"/>
                  </a:solidFill>
                  <a:latin typeface="Arial" panose="020B0604020202020204" pitchFamily="34" charset="0"/>
                  <a:cs typeface="Arial" panose="020B0604020202020204" pitchFamily="34" charset="0"/>
                </a:rPr>
                <a:t>phân</a:t>
              </a:r>
              <a:r>
                <a:rPr lang="en-US" sz="4400" dirty="0">
                  <a:solidFill>
                    <a:srgbClr val="333333"/>
                  </a:solidFill>
                  <a:latin typeface="Arial" panose="020B0604020202020204" pitchFamily="34" charset="0"/>
                  <a:cs typeface="Arial" panose="020B0604020202020204" pitchFamily="34" charset="0"/>
                </a:rPr>
                <a:t>         </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xmlns="" id="{8D27211C-43A6-222E-7B6A-92A041EA7960}"/>
                </a:ext>
              </a:extLst>
            </p:cNvPr>
            <p:cNvGrpSpPr/>
            <p:nvPr/>
          </p:nvGrpSpPr>
          <p:grpSpPr>
            <a:xfrm>
              <a:off x="2322900" y="7260440"/>
              <a:ext cx="1716053" cy="1901867"/>
              <a:chOff x="3578367" y="2809061"/>
              <a:chExt cx="1716053" cy="1901867"/>
            </a:xfrm>
          </p:grpSpPr>
          <p:sp>
            <p:nvSpPr>
              <p:cNvPr id="27" name="TextBox 7">
                <a:extLst>
                  <a:ext uri="{FF2B5EF4-FFF2-40B4-BE49-F238E27FC236}">
                    <a16:creationId xmlns:a16="http://schemas.microsoft.com/office/drawing/2014/main" xmlns="" id="{35EB5A34-CD2F-D972-7032-ECBA585F95E8}"/>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28" name="Group 27">
                <a:extLst>
                  <a:ext uri="{FF2B5EF4-FFF2-40B4-BE49-F238E27FC236}">
                    <a16:creationId xmlns:a16="http://schemas.microsoft.com/office/drawing/2014/main" xmlns="" id="{6C3F90D9-6014-728B-A133-C8BDFEF88DC2}"/>
                  </a:ext>
                </a:extLst>
              </p:cNvPr>
              <p:cNvGrpSpPr/>
              <p:nvPr/>
            </p:nvGrpSpPr>
            <p:grpSpPr>
              <a:xfrm>
                <a:off x="4357486" y="2809061"/>
                <a:ext cx="936934" cy="1901867"/>
                <a:chOff x="11853948" y="3187579"/>
                <a:chExt cx="936934" cy="1901867"/>
              </a:xfrm>
            </p:grpSpPr>
            <p:sp>
              <p:nvSpPr>
                <p:cNvPr id="29" name="TextBox 28">
                  <a:extLst>
                    <a:ext uri="{FF2B5EF4-FFF2-40B4-BE49-F238E27FC236}">
                      <a16:creationId xmlns:a16="http://schemas.microsoft.com/office/drawing/2014/main" xmlns="" id="{273AD99E-2BB4-DEF7-7E1D-60614BA93D0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p>
              </p:txBody>
            </p:sp>
            <p:cxnSp>
              <p:nvCxnSpPr>
                <p:cNvPr id="30" name="Straight Connector 29">
                  <a:extLst>
                    <a:ext uri="{FF2B5EF4-FFF2-40B4-BE49-F238E27FC236}">
                      <a16:creationId xmlns:a16="http://schemas.microsoft.com/office/drawing/2014/main" xmlns="" id="{6A2E6E01-DC91-8B2F-3C06-1414AE65344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1" name="Group 30">
              <a:extLst>
                <a:ext uri="{FF2B5EF4-FFF2-40B4-BE49-F238E27FC236}">
                  <a16:creationId xmlns:a16="http://schemas.microsoft.com/office/drawing/2014/main" xmlns="" id="{EF872D97-C3A8-3644-686F-BC29C15FA508}"/>
                </a:ext>
              </a:extLst>
            </p:cNvPr>
            <p:cNvGrpSpPr/>
            <p:nvPr/>
          </p:nvGrpSpPr>
          <p:grpSpPr>
            <a:xfrm>
              <a:off x="6094512" y="7318807"/>
              <a:ext cx="1716053" cy="1901867"/>
              <a:chOff x="3578367" y="2809061"/>
              <a:chExt cx="1716053" cy="1901867"/>
            </a:xfrm>
          </p:grpSpPr>
          <p:sp>
            <p:nvSpPr>
              <p:cNvPr id="32" name="TextBox 7">
                <a:extLst>
                  <a:ext uri="{FF2B5EF4-FFF2-40B4-BE49-F238E27FC236}">
                    <a16:creationId xmlns:a16="http://schemas.microsoft.com/office/drawing/2014/main" xmlns="" id="{76E587BD-47C9-6AD9-AA60-3DDF2AF6FF6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33" name="Group 32">
                <a:extLst>
                  <a:ext uri="{FF2B5EF4-FFF2-40B4-BE49-F238E27FC236}">
                    <a16:creationId xmlns:a16="http://schemas.microsoft.com/office/drawing/2014/main" xmlns="" id="{F9A21FD5-0A17-599C-5F55-0452A2FE4068}"/>
                  </a:ext>
                </a:extLst>
              </p:cNvPr>
              <p:cNvGrpSpPr/>
              <p:nvPr/>
            </p:nvGrpSpPr>
            <p:grpSpPr>
              <a:xfrm>
                <a:off x="4357486" y="2809061"/>
                <a:ext cx="936934" cy="1901867"/>
                <a:chOff x="11853948" y="3187579"/>
                <a:chExt cx="936934" cy="1901867"/>
              </a:xfrm>
            </p:grpSpPr>
            <p:sp>
              <p:nvSpPr>
                <p:cNvPr id="34" name="TextBox 33">
                  <a:extLst>
                    <a:ext uri="{FF2B5EF4-FFF2-40B4-BE49-F238E27FC236}">
                      <a16:creationId xmlns:a16="http://schemas.microsoft.com/office/drawing/2014/main" xmlns="" id="{A5DEC1B4-A23D-818D-5EB5-A926C7E67C0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xmlns="" id="{5A30135D-31D9-73D3-FCC6-2EAA1FBA670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6" name="Group 35">
              <a:extLst>
                <a:ext uri="{FF2B5EF4-FFF2-40B4-BE49-F238E27FC236}">
                  <a16:creationId xmlns:a16="http://schemas.microsoft.com/office/drawing/2014/main" xmlns="" id="{6CBCFC45-9A43-5BE2-862D-56A499FDC7AB}"/>
                </a:ext>
              </a:extLst>
            </p:cNvPr>
            <p:cNvGrpSpPr/>
            <p:nvPr/>
          </p:nvGrpSpPr>
          <p:grpSpPr>
            <a:xfrm>
              <a:off x="9674425" y="7260440"/>
              <a:ext cx="1716053" cy="1901867"/>
              <a:chOff x="3578367" y="2809061"/>
              <a:chExt cx="1716053" cy="1901867"/>
            </a:xfrm>
          </p:grpSpPr>
          <p:sp>
            <p:nvSpPr>
              <p:cNvPr id="37" name="TextBox 7">
                <a:extLst>
                  <a:ext uri="{FF2B5EF4-FFF2-40B4-BE49-F238E27FC236}">
                    <a16:creationId xmlns:a16="http://schemas.microsoft.com/office/drawing/2014/main" xmlns="" id="{B8AE2407-2C72-7C61-4C8C-B811FD26CEF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38" name="Group 37">
                <a:extLst>
                  <a:ext uri="{FF2B5EF4-FFF2-40B4-BE49-F238E27FC236}">
                    <a16:creationId xmlns:a16="http://schemas.microsoft.com/office/drawing/2014/main" xmlns="" id="{07BB3403-360D-0114-3FA0-23789AE9638D}"/>
                  </a:ext>
                </a:extLst>
              </p:cNvPr>
              <p:cNvGrpSpPr/>
              <p:nvPr/>
            </p:nvGrpSpPr>
            <p:grpSpPr>
              <a:xfrm>
                <a:off x="4357486" y="2809061"/>
                <a:ext cx="936934" cy="1901867"/>
                <a:chOff x="11853948" y="3187579"/>
                <a:chExt cx="936934" cy="1901867"/>
              </a:xfrm>
            </p:grpSpPr>
            <p:sp>
              <p:nvSpPr>
                <p:cNvPr id="39" name="TextBox 38">
                  <a:extLst>
                    <a:ext uri="{FF2B5EF4-FFF2-40B4-BE49-F238E27FC236}">
                      <a16:creationId xmlns:a16="http://schemas.microsoft.com/office/drawing/2014/main" xmlns="" id="{F91EA533-685A-6B38-A015-33FD59846E0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857B5A99-ADD4-FBE0-52E3-066A9F00F3B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1" name="Group 40">
              <a:extLst>
                <a:ext uri="{FF2B5EF4-FFF2-40B4-BE49-F238E27FC236}">
                  <a16:creationId xmlns:a16="http://schemas.microsoft.com/office/drawing/2014/main" xmlns="" id="{9E61C11E-5E15-56F3-94F1-88EB245A9A47}"/>
                </a:ext>
              </a:extLst>
            </p:cNvPr>
            <p:cNvGrpSpPr/>
            <p:nvPr/>
          </p:nvGrpSpPr>
          <p:grpSpPr>
            <a:xfrm>
              <a:off x="13367129" y="7260440"/>
              <a:ext cx="1716053" cy="1901867"/>
              <a:chOff x="3578367" y="2809061"/>
              <a:chExt cx="1716053" cy="1901867"/>
            </a:xfrm>
          </p:grpSpPr>
          <p:sp>
            <p:nvSpPr>
              <p:cNvPr id="42" name="TextBox 7">
                <a:extLst>
                  <a:ext uri="{FF2B5EF4-FFF2-40B4-BE49-F238E27FC236}">
                    <a16:creationId xmlns:a16="http://schemas.microsoft.com/office/drawing/2014/main" xmlns="" id="{B7A60F0A-0165-58AF-3325-A0E180AF65D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43" name="Group 42">
                <a:extLst>
                  <a:ext uri="{FF2B5EF4-FFF2-40B4-BE49-F238E27FC236}">
                    <a16:creationId xmlns:a16="http://schemas.microsoft.com/office/drawing/2014/main" xmlns="" id="{11FCCDBB-9E98-C011-9CD8-7BF3E39AC1DB}"/>
                  </a:ext>
                </a:extLst>
              </p:cNvPr>
              <p:cNvGrpSpPr/>
              <p:nvPr/>
            </p:nvGrpSpPr>
            <p:grpSpPr>
              <a:xfrm>
                <a:off x="4357486" y="2809061"/>
                <a:ext cx="936934" cy="1901867"/>
                <a:chOff x="11853948" y="3187579"/>
                <a:chExt cx="936934" cy="1901867"/>
              </a:xfrm>
            </p:grpSpPr>
            <p:sp>
              <p:nvSpPr>
                <p:cNvPr id="44" name="TextBox 43">
                  <a:extLst>
                    <a:ext uri="{FF2B5EF4-FFF2-40B4-BE49-F238E27FC236}">
                      <a16:creationId xmlns:a16="http://schemas.microsoft.com/office/drawing/2014/main" xmlns="" id="{D182F9DD-7846-BE97-CA7F-0F82BFF3A2D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16</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xmlns="" id="{1145DEC1-040F-1E06-E4B7-D036347CBDF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54" name="TextBox 53">
              <a:extLst>
                <a:ext uri="{FF2B5EF4-FFF2-40B4-BE49-F238E27FC236}">
                  <a16:creationId xmlns:a16="http://schemas.microsoft.com/office/drawing/2014/main" xmlns="" id="{5C6CD84B-9A01-4968-F1E9-021DD318E89B}"/>
                </a:ext>
              </a:extLst>
            </p:cNvPr>
            <p:cNvSpPr txBox="1"/>
            <p:nvPr/>
          </p:nvSpPr>
          <p:spPr>
            <a:xfrm>
              <a:off x="16078200" y="5171268"/>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p:txBody>
        </p:sp>
        <p:cxnSp>
          <p:nvCxnSpPr>
            <p:cNvPr id="55" name="Straight Connector 54">
              <a:extLst>
                <a:ext uri="{FF2B5EF4-FFF2-40B4-BE49-F238E27FC236}">
                  <a16:creationId xmlns:a16="http://schemas.microsoft.com/office/drawing/2014/main" xmlns="" id="{372F251D-008A-AC57-9BA8-A3B41AC83572}"/>
                </a:ext>
              </a:extLst>
            </p:cNvPr>
            <p:cNvCxnSpPr>
              <a:cxnSpLocks/>
            </p:cNvCxnSpPr>
            <p:nvPr/>
          </p:nvCxnSpPr>
          <p:spPr>
            <a:xfrm>
              <a:off x="16085035" y="6180569"/>
              <a:ext cx="930099"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0171287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52"/>
                                        </p:tgtEl>
                                      </p:cBhvr>
                                    </p:animEffect>
                                    <p:set>
                                      <p:cBhvr>
                                        <p:cTn id="15" dur="1" fill="hold">
                                          <p:stCondLst>
                                            <p:cond delay="499"/>
                                          </p:stCondLst>
                                        </p:cTn>
                                        <p:tgtEl>
                                          <p:spTgt spid="52"/>
                                        </p:tgtEl>
                                        <p:attrNameLst>
                                          <p:attrName>style.visibility</p:attrName>
                                        </p:attrNameLst>
                                      </p:cBhvr>
                                      <p:to>
                                        <p:strVal val="hidden"/>
                                      </p:to>
                                    </p:se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outVertical)">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4" name="Oval 23">
            <a:extLst>
              <a:ext uri="{FF2B5EF4-FFF2-40B4-BE49-F238E27FC236}">
                <a16:creationId xmlns:a16="http://schemas.microsoft.com/office/drawing/2014/main" xmlns="" id="{18796733-2BD0-2A5E-244B-259097D7EA5B}"/>
              </a:ext>
            </a:extLst>
          </p:cNvPr>
          <p:cNvSpPr/>
          <p:nvPr/>
        </p:nvSpPr>
        <p:spPr>
          <a:xfrm>
            <a:off x="2044896" y="7974039"/>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46" name="Oval 45">
            <a:extLst>
              <a:ext uri="{FF2B5EF4-FFF2-40B4-BE49-F238E27FC236}">
                <a16:creationId xmlns:a16="http://schemas.microsoft.com/office/drawing/2014/main" xmlns="" id="{56183BFD-374C-3EE5-A068-821C7C8F04E0}"/>
              </a:ext>
            </a:extLst>
          </p:cNvPr>
          <p:cNvSpPr/>
          <p:nvPr/>
        </p:nvSpPr>
        <p:spPr>
          <a:xfrm>
            <a:off x="12340354" y="4956394"/>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grpSp>
        <p:nvGrpSpPr>
          <p:cNvPr id="76" name="Group 75">
            <a:extLst>
              <a:ext uri="{FF2B5EF4-FFF2-40B4-BE49-F238E27FC236}">
                <a16:creationId xmlns:a16="http://schemas.microsoft.com/office/drawing/2014/main" xmlns="" id="{9A9DE1D0-AC06-1204-442D-B9B36BF27858}"/>
              </a:ext>
            </a:extLst>
          </p:cNvPr>
          <p:cNvGrpSpPr/>
          <p:nvPr/>
        </p:nvGrpSpPr>
        <p:grpSpPr>
          <a:xfrm>
            <a:off x="1104465" y="570320"/>
            <a:ext cx="16079067" cy="8965207"/>
            <a:chOff x="1104465" y="570320"/>
            <a:chExt cx="16079067" cy="8965207"/>
          </a:xfrm>
        </p:grpSpPr>
        <p:sp>
          <p:nvSpPr>
            <p:cNvPr id="2" name="TextBox 1">
              <a:extLst>
                <a:ext uri="{FF2B5EF4-FFF2-40B4-BE49-F238E27FC236}">
                  <a16:creationId xmlns:a16="http://schemas.microsoft.com/office/drawing/2014/main" xmlns="" id="{14A198CA-C901-F9F7-61F8-D1BA6AE227F2}"/>
                </a:ext>
              </a:extLst>
            </p:cNvPr>
            <p:cNvSpPr txBox="1"/>
            <p:nvPr/>
          </p:nvSpPr>
          <p:spPr>
            <a:xfrm>
              <a:off x="1104465" y="570320"/>
              <a:ext cx="16079067" cy="3023905"/>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dirty="0">
                  <a:solidFill>
                    <a:srgbClr val="333333"/>
                  </a:solidFill>
                  <a:latin typeface="Arial" panose="020B0604020202020204" pitchFamily="34" charset="0"/>
                  <a:cs typeface="Arial" panose="020B0604020202020204" pitchFamily="34" charset="0"/>
                </a:rPr>
                <a:t>7</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vi-VN" sz="4400" b="0" i="0" u="none" strike="noStrike" dirty="0">
                  <a:solidFill>
                    <a:srgbClr val="333333"/>
                  </a:solidFill>
                  <a:effectLst/>
                  <a:latin typeface="Arial" panose="020B0604020202020204" pitchFamily="34" charset="0"/>
                  <a:cs typeface="Arial" panose="020B0604020202020204" pitchFamily="34" charset="0"/>
                </a:rPr>
                <a:t>Quan sát hình vẽ sau, lấy số hình tròn chia cho số hình vuông ta được một phân số, rút gọn phân số đó ta được phân số tối giản là:</a:t>
              </a:r>
              <a:endParaRPr lang="x-none" sz="44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xmlns="" id="{41033640-0296-0AEE-C840-F7ADD8369743}"/>
                </a:ext>
              </a:extLst>
            </p:cNvPr>
            <p:cNvGrpSpPr/>
            <p:nvPr/>
          </p:nvGrpSpPr>
          <p:grpSpPr>
            <a:xfrm>
              <a:off x="2591542" y="7575293"/>
              <a:ext cx="12760282" cy="1960234"/>
              <a:chOff x="2514600" y="2897166"/>
              <a:chExt cx="12760282" cy="1960234"/>
            </a:xfrm>
          </p:grpSpPr>
          <p:grpSp>
            <p:nvGrpSpPr>
              <p:cNvPr id="3" name="Group 2">
                <a:extLst>
                  <a:ext uri="{FF2B5EF4-FFF2-40B4-BE49-F238E27FC236}">
                    <a16:creationId xmlns:a16="http://schemas.microsoft.com/office/drawing/2014/main" xmlns="" id="{6EB0777B-01C4-BC5D-AC3D-4AD0F5E1F0DD}"/>
                  </a:ext>
                </a:extLst>
              </p:cNvPr>
              <p:cNvGrpSpPr/>
              <p:nvPr/>
            </p:nvGrpSpPr>
            <p:grpSpPr>
              <a:xfrm>
                <a:off x="2514600" y="2897166"/>
                <a:ext cx="1716053" cy="1901867"/>
                <a:chOff x="3578367" y="2809061"/>
                <a:chExt cx="1716053" cy="1901867"/>
              </a:xfrm>
            </p:grpSpPr>
            <p:sp>
              <p:nvSpPr>
                <p:cNvPr id="4" name="TextBox 7">
                  <a:extLst>
                    <a:ext uri="{FF2B5EF4-FFF2-40B4-BE49-F238E27FC236}">
                      <a16:creationId xmlns:a16="http://schemas.microsoft.com/office/drawing/2014/main" xmlns="" id="{ED0055F6-2B41-07E6-2290-7186C7600E1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 name="Group 4">
                  <a:extLst>
                    <a:ext uri="{FF2B5EF4-FFF2-40B4-BE49-F238E27FC236}">
                      <a16:creationId xmlns:a16="http://schemas.microsoft.com/office/drawing/2014/main" xmlns="" id="{C7D6F44C-6323-CC73-4A04-DB35B2D36C2E}"/>
                    </a:ext>
                  </a:extLst>
                </p:cNvPr>
                <p:cNvGrpSpPr/>
                <p:nvPr/>
              </p:nvGrpSpPr>
              <p:grpSpPr>
                <a:xfrm>
                  <a:off x="4357486" y="2809061"/>
                  <a:ext cx="936934" cy="1901867"/>
                  <a:chOff x="11853948" y="3187579"/>
                  <a:chExt cx="936934" cy="1901867"/>
                </a:xfrm>
              </p:grpSpPr>
              <p:sp>
                <p:nvSpPr>
                  <p:cNvPr id="6" name="TextBox 5">
                    <a:extLst>
                      <a:ext uri="{FF2B5EF4-FFF2-40B4-BE49-F238E27FC236}">
                        <a16:creationId xmlns:a16="http://schemas.microsoft.com/office/drawing/2014/main" xmlns="" id="{1ED6EC75-2D02-D7FD-66A1-C2A6AE16AAB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p:txBody>
              </p:sp>
              <p:cxnSp>
                <p:nvCxnSpPr>
                  <p:cNvPr id="7" name="Straight Connector 6">
                    <a:extLst>
                      <a:ext uri="{FF2B5EF4-FFF2-40B4-BE49-F238E27FC236}">
                        <a16:creationId xmlns:a16="http://schemas.microsoft.com/office/drawing/2014/main" xmlns="" id="{66556BBC-A8A2-B404-9722-8785C3B0F42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 name="Group 7">
                <a:extLst>
                  <a:ext uri="{FF2B5EF4-FFF2-40B4-BE49-F238E27FC236}">
                    <a16:creationId xmlns:a16="http://schemas.microsoft.com/office/drawing/2014/main" xmlns="" id="{4FB9D4C2-9694-97FB-6A58-7B9A28BBF989}"/>
                  </a:ext>
                </a:extLst>
              </p:cNvPr>
              <p:cNvGrpSpPr/>
              <p:nvPr/>
            </p:nvGrpSpPr>
            <p:grpSpPr>
              <a:xfrm>
                <a:off x="6286212" y="2955533"/>
                <a:ext cx="1716053" cy="1901867"/>
                <a:chOff x="3578367" y="2809061"/>
                <a:chExt cx="1716053" cy="1901867"/>
              </a:xfrm>
            </p:grpSpPr>
            <p:sp>
              <p:nvSpPr>
                <p:cNvPr id="9" name="TextBox 7">
                  <a:extLst>
                    <a:ext uri="{FF2B5EF4-FFF2-40B4-BE49-F238E27FC236}">
                      <a16:creationId xmlns:a16="http://schemas.microsoft.com/office/drawing/2014/main" xmlns="" id="{ECF1E57A-5018-6F3E-72EF-962F5C2640C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0" name="Group 9">
                  <a:extLst>
                    <a:ext uri="{FF2B5EF4-FFF2-40B4-BE49-F238E27FC236}">
                      <a16:creationId xmlns:a16="http://schemas.microsoft.com/office/drawing/2014/main" xmlns="" id="{ABDB034C-999A-FDE2-AD84-B202C500EB8A}"/>
                    </a:ext>
                  </a:extLst>
                </p:cNvPr>
                <p:cNvGrpSpPr/>
                <p:nvPr/>
              </p:nvGrpSpPr>
              <p:grpSpPr>
                <a:xfrm>
                  <a:off x="4357486" y="2809061"/>
                  <a:ext cx="936934" cy="1901867"/>
                  <a:chOff x="11853948" y="3187579"/>
                  <a:chExt cx="936934" cy="1901867"/>
                </a:xfrm>
              </p:grpSpPr>
              <p:sp>
                <p:nvSpPr>
                  <p:cNvPr id="11" name="TextBox 10">
                    <a:extLst>
                      <a:ext uri="{FF2B5EF4-FFF2-40B4-BE49-F238E27FC236}">
                        <a16:creationId xmlns:a16="http://schemas.microsoft.com/office/drawing/2014/main" xmlns="" id="{45D86BCA-EBA6-3400-7CF1-FC6EC23B4A1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BF70FD83-FCE4-6483-9974-A8B6DE793D5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xmlns="" id="{4D5F09C9-BAA4-4FFE-5BDB-4C0D535F5BF2}"/>
                  </a:ext>
                </a:extLst>
              </p:cNvPr>
              <p:cNvGrpSpPr/>
              <p:nvPr/>
            </p:nvGrpSpPr>
            <p:grpSpPr>
              <a:xfrm>
                <a:off x="9866125" y="2897166"/>
                <a:ext cx="1716053" cy="1901867"/>
                <a:chOff x="3578367" y="2809061"/>
                <a:chExt cx="1716053" cy="1901867"/>
              </a:xfrm>
            </p:grpSpPr>
            <p:sp>
              <p:nvSpPr>
                <p:cNvPr id="14" name="TextBox 7">
                  <a:extLst>
                    <a:ext uri="{FF2B5EF4-FFF2-40B4-BE49-F238E27FC236}">
                      <a16:creationId xmlns:a16="http://schemas.microsoft.com/office/drawing/2014/main" xmlns="" id="{091C359B-C0A2-084E-C678-717589B9C4B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5" name="Group 14">
                  <a:extLst>
                    <a:ext uri="{FF2B5EF4-FFF2-40B4-BE49-F238E27FC236}">
                      <a16:creationId xmlns:a16="http://schemas.microsoft.com/office/drawing/2014/main" xmlns="" id="{36888713-FD22-5752-F008-09B832DDF204}"/>
                    </a:ext>
                  </a:extLst>
                </p:cNvPr>
                <p:cNvGrpSpPr/>
                <p:nvPr/>
              </p:nvGrpSpPr>
              <p:grpSpPr>
                <a:xfrm>
                  <a:off x="4357486" y="2809061"/>
                  <a:ext cx="936934" cy="1901867"/>
                  <a:chOff x="11853948" y="3187579"/>
                  <a:chExt cx="936934" cy="1901867"/>
                </a:xfrm>
              </p:grpSpPr>
              <p:sp>
                <p:nvSpPr>
                  <p:cNvPr id="16" name="TextBox 15">
                    <a:extLst>
                      <a:ext uri="{FF2B5EF4-FFF2-40B4-BE49-F238E27FC236}">
                        <a16:creationId xmlns:a16="http://schemas.microsoft.com/office/drawing/2014/main" xmlns="" id="{81F7A4FA-9B54-3CA6-368C-E380363E33A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007FD330-50B1-74E8-EC73-24AE68594C21}"/>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a16="http://schemas.microsoft.com/office/drawing/2014/main" xmlns="" id="{87913D74-7E0F-2731-A5FC-1F9304D7244B}"/>
                  </a:ext>
                </a:extLst>
              </p:cNvPr>
              <p:cNvGrpSpPr/>
              <p:nvPr/>
            </p:nvGrpSpPr>
            <p:grpSpPr>
              <a:xfrm>
                <a:off x="13558829" y="2897166"/>
                <a:ext cx="1716053" cy="1901867"/>
                <a:chOff x="3578367" y="2809061"/>
                <a:chExt cx="1716053" cy="1901867"/>
              </a:xfrm>
            </p:grpSpPr>
            <p:sp>
              <p:nvSpPr>
                <p:cNvPr id="20" name="TextBox 7">
                  <a:extLst>
                    <a:ext uri="{FF2B5EF4-FFF2-40B4-BE49-F238E27FC236}">
                      <a16:creationId xmlns:a16="http://schemas.microsoft.com/office/drawing/2014/main" xmlns="" id="{C233DD74-5493-7191-0B63-8BE09AC1C26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1" name="Group 20">
                  <a:extLst>
                    <a:ext uri="{FF2B5EF4-FFF2-40B4-BE49-F238E27FC236}">
                      <a16:creationId xmlns:a16="http://schemas.microsoft.com/office/drawing/2014/main" xmlns="" id="{52886245-2046-47E3-C00A-604431550DE0}"/>
                    </a:ext>
                  </a:extLst>
                </p:cNvPr>
                <p:cNvGrpSpPr/>
                <p:nvPr/>
              </p:nvGrpSpPr>
              <p:grpSpPr>
                <a:xfrm>
                  <a:off x="4357486" y="2809061"/>
                  <a:ext cx="936934" cy="1901867"/>
                  <a:chOff x="11853948" y="3187579"/>
                  <a:chExt cx="936934" cy="1901867"/>
                </a:xfrm>
              </p:grpSpPr>
              <p:sp>
                <p:nvSpPr>
                  <p:cNvPr id="22" name="TextBox 21">
                    <a:extLst>
                      <a:ext uri="{FF2B5EF4-FFF2-40B4-BE49-F238E27FC236}">
                        <a16:creationId xmlns:a16="http://schemas.microsoft.com/office/drawing/2014/main" xmlns="" id="{A269BA4B-6BAF-E00D-3389-8F82BAEEE6D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D5603F4D-1CD2-08D7-018C-B7B3CB4EE0F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grpSp>
          <p:nvGrpSpPr>
            <p:cNvPr id="74" name="Group 73">
              <a:extLst>
                <a:ext uri="{FF2B5EF4-FFF2-40B4-BE49-F238E27FC236}">
                  <a16:creationId xmlns:a16="http://schemas.microsoft.com/office/drawing/2014/main" xmlns="" id="{3317DF05-B26D-4A95-805C-3BDC3AC0CAA3}"/>
                </a:ext>
              </a:extLst>
            </p:cNvPr>
            <p:cNvGrpSpPr/>
            <p:nvPr/>
          </p:nvGrpSpPr>
          <p:grpSpPr>
            <a:xfrm>
              <a:off x="4447373" y="3650535"/>
              <a:ext cx="9273684" cy="3615618"/>
              <a:chOff x="2819400" y="3402446"/>
              <a:chExt cx="9273684" cy="3615618"/>
            </a:xfrm>
          </p:grpSpPr>
          <p:sp>
            <p:nvSpPr>
              <p:cNvPr id="48" name="Oval 47">
                <a:extLst>
                  <a:ext uri="{FF2B5EF4-FFF2-40B4-BE49-F238E27FC236}">
                    <a16:creationId xmlns:a16="http://schemas.microsoft.com/office/drawing/2014/main" xmlns="" id="{0C2A9790-4118-EE8A-4BBB-A1C55FA6C2B3}"/>
                  </a:ext>
                </a:extLst>
              </p:cNvPr>
              <p:cNvSpPr/>
              <p:nvPr/>
            </p:nvSpPr>
            <p:spPr>
              <a:xfrm>
                <a:off x="2819400" y="3402446"/>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Oval 48">
                <a:extLst>
                  <a:ext uri="{FF2B5EF4-FFF2-40B4-BE49-F238E27FC236}">
                    <a16:creationId xmlns:a16="http://schemas.microsoft.com/office/drawing/2014/main" xmlns="" id="{5FFFA02D-4FA9-0926-C167-5888F3D6F225}"/>
                  </a:ext>
                </a:extLst>
              </p:cNvPr>
              <p:cNvSpPr/>
              <p:nvPr/>
            </p:nvSpPr>
            <p:spPr>
              <a:xfrm>
                <a:off x="4004504" y="3402446"/>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Oval 49">
                <a:extLst>
                  <a:ext uri="{FF2B5EF4-FFF2-40B4-BE49-F238E27FC236}">
                    <a16:creationId xmlns:a16="http://schemas.microsoft.com/office/drawing/2014/main" xmlns="" id="{7DB92A21-1BF4-8C49-808C-A70E438B460B}"/>
                  </a:ext>
                </a:extLst>
              </p:cNvPr>
              <p:cNvSpPr/>
              <p:nvPr/>
            </p:nvSpPr>
            <p:spPr>
              <a:xfrm>
                <a:off x="5189608" y="3415751"/>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Oval 50">
                <a:extLst>
                  <a:ext uri="{FF2B5EF4-FFF2-40B4-BE49-F238E27FC236}">
                    <a16:creationId xmlns:a16="http://schemas.microsoft.com/office/drawing/2014/main" xmlns="" id="{2CCC8CF0-0DE9-75F9-D2C8-DE3D7D1CE37F}"/>
                  </a:ext>
                </a:extLst>
              </p:cNvPr>
              <p:cNvSpPr/>
              <p:nvPr/>
            </p:nvSpPr>
            <p:spPr>
              <a:xfrm>
                <a:off x="6374712" y="3415751"/>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Oval 51">
                <a:extLst>
                  <a:ext uri="{FF2B5EF4-FFF2-40B4-BE49-F238E27FC236}">
                    <a16:creationId xmlns:a16="http://schemas.microsoft.com/office/drawing/2014/main" xmlns="" id="{63826FB0-9F34-DA4A-704C-5452CF442BC0}"/>
                  </a:ext>
                </a:extLst>
              </p:cNvPr>
              <p:cNvSpPr/>
              <p:nvPr/>
            </p:nvSpPr>
            <p:spPr>
              <a:xfrm>
                <a:off x="7559816" y="3415751"/>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Oval 52">
                <a:extLst>
                  <a:ext uri="{FF2B5EF4-FFF2-40B4-BE49-F238E27FC236}">
                    <a16:creationId xmlns:a16="http://schemas.microsoft.com/office/drawing/2014/main" xmlns="" id="{5E701835-9C15-D86C-5C51-BE2E6AC592A1}"/>
                  </a:ext>
                </a:extLst>
              </p:cNvPr>
              <p:cNvSpPr/>
              <p:nvPr/>
            </p:nvSpPr>
            <p:spPr>
              <a:xfrm>
                <a:off x="8744920" y="3415751"/>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xmlns="" id="{0C19B369-E6A3-89AD-0BB3-8BF44694F007}"/>
                  </a:ext>
                </a:extLst>
              </p:cNvPr>
              <p:cNvSpPr/>
              <p:nvPr/>
            </p:nvSpPr>
            <p:spPr>
              <a:xfrm>
                <a:off x="9946042" y="3402446"/>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5" name="Oval 54">
                <a:extLst>
                  <a:ext uri="{FF2B5EF4-FFF2-40B4-BE49-F238E27FC236}">
                    <a16:creationId xmlns:a16="http://schemas.microsoft.com/office/drawing/2014/main" xmlns="" id="{FDA723CF-5867-5C4B-1CD7-FECA4BC6A6A6}"/>
                  </a:ext>
                </a:extLst>
              </p:cNvPr>
              <p:cNvSpPr/>
              <p:nvPr/>
            </p:nvSpPr>
            <p:spPr>
              <a:xfrm>
                <a:off x="11131146" y="3402446"/>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ectangle 55">
                <a:extLst>
                  <a:ext uri="{FF2B5EF4-FFF2-40B4-BE49-F238E27FC236}">
                    <a16:creationId xmlns:a16="http://schemas.microsoft.com/office/drawing/2014/main" xmlns="" id="{91C06A61-250F-19F3-5FB2-16C7212F9E6B}"/>
                  </a:ext>
                </a:extLst>
              </p:cNvPr>
              <p:cNvSpPr/>
              <p:nvPr/>
            </p:nvSpPr>
            <p:spPr>
              <a:xfrm>
                <a:off x="4415308"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Rectangle 56">
                <a:extLst>
                  <a:ext uri="{FF2B5EF4-FFF2-40B4-BE49-F238E27FC236}">
                    <a16:creationId xmlns:a16="http://schemas.microsoft.com/office/drawing/2014/main" xmlns="" id="{068ADB42-AEEF-206F-C7DE-EF317F06FBCC}"/>
                  </a:ext>
                </a:extLst>
              </p:cNvPr>
              <p:cNvSpPr/>
              <p:nvPr/>
            </p:nvSpPr>
            <p:spPr>
              <a:xfrm>
                <a:off x="4415308"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Rectangle 57">
                <a:extLst>
                  <a:ext uri="{FF2B5EF4-FFF2-40B4-BE49-F238E27FC236}">
                    <a16:creationId xmlns:a16="http://schemas.microsoft.com/office/drawing/2014/main" xmlns="" id="{699E595B-629E-A847-53F7-833DFEA69ED5}"/>
                  </a:ext>
                </a:extLst>
              </p:cNvPr>
              <p:cNvSpPr/>
              <p:nvPr/>
            </p:nvSpPr>
            <p:spPr>
              <a:xfrm>
                <a:off x="5615391"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Rectangle 58">
                <a:extLst>
                  <a:ext uri="{FF2B5EF4-FFF2-40B4-BE49-F238E27FC236}">
                    <a16:creationId xmlns:a16="http://schemas.microsoft.com/office/drawing/2014/main" xmlns="" id="{66D7036B-A21E-B842-0833-B6564465FF93}"/>
                  </a:ext>
                </a:extLst>
              </p:cNvPr>
              <p:cNvSpPr/>
              <p:nvPr/>
            </p:nvSpPr>
            <p:spPr>
              <a:xfrm>
                <a:off x="5615391"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Rectangle 59">
                <a:extLst>
                  <a:ext uri="{FF2B5EF4-FFF2-40B4-BE49-F238E27FC236}">
                    <a16:creationId xmlns:a16="http://schemas.microsoft.com/office/drawing/2014/main" xmlns="" id="{C8CC46B5-D220-C966-FBBE-DF018D95AF74}"/>
                  </a:ext>
                </a:extLst>
              </p:cNvPr>
              <p:cNvSpPr/>
              <p:nvPr/>
            </p:nvSpPr>
            <p:spPr>
              <a:xfrm>
                <a:off x="6862741" y="4860735"/>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Rectangle 60">
                <a:extLst>
                  <a:ext uri="{FF2B5EF4-FFF2-40B4-BE49-F238E27FC236}">
                    <a16:creationId xmlns:a16="http://schemas.microsoft.com/office/drawing/2014/main" xmlns="" id="{552B34E2-4006-0E71-6221-CCA73A1ACB3A}"/>
                  </a:ext>
                </a:extLst>
              </p:cNvPr>
              <p:cNvSpPr/>
              <p:nvPr/>
            </p:nvSpPr>
            <p:spPr>
              <a:xfrm>
                <a:off x="6862741" y="6056126"/>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Rectangle 61">
                <a:extLst>
                  <a:ext uri="{FF2B5EF4-FFF2-40B4-BE49-F238E27FC236}">
                    <a16:creationId xmlns:a16="http://schemas.microsoft.com/office/drawing/2014/main" xmlns="" id="{D084C6F3-E025-47AB-A458-672964A151F7}"/>
                  </a:ext>
                </a:extLst>
              </p:cNvPr>
              <p:cNvSpPr/>
              <p:nvPr/>
            </p:nvSpPr>
            <p:spPr>
              <a:xfrm>
                <a:off x="8062824" y="4860735"/>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3" name="Rectangle 62">
                <a:extLst>
                  <a:ext uri="{FF2B5EF4-FFF2-40B4-BE49-F238E27FC236}">
                    <a16:creationId xmlns:a16="http://schemas.microsoft.com/office/drawing/2014/main" xmlns="" id="{38E1E920-1E21-0E73-B4CF-EBEF4F089C76}"/>
                  </a:ext>
                </a:extLst>
              </p:cNvPr>
              <p:cNvSpPr/>
              <p:nvPr/>
            </p:nvSpPr>
            <p:spPr>
              <a:xfrm>
                <a:off x="8062824" y="6056126"/>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Rectangle 63">
                <a:extLst>
                  <a:ext uri="{FF2B5EF4-FFF2-40B4-BE49-F238E27FC236}">
                    <a16:creationId xmlns:a16="http://schemas.microsoft.com/office/drawing/2014/main" xmlns="" id="{50A9235F-4EFE-3A83-5C21-17EA0E9C14A6}"/>
                  </a:ext>
                </a:extLst>
              </p:cNvPr>
              <p:cNvSpPr/>
              <p:nvPr/>
            </p:nvSpPr>
            <p:spPr>
              <a:xfrm>
                <a:off x="9262907"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Rectangle 64">
                <a:extLst>
                  <a:ext uri="{FF2B5EF4-FFF2-40B4-BE49-F238E27FC236}">
                    <a16:creationId xmlns:a16="http://schemas.microsoft.com/office/drawing/2014/main" xmlns="" id="{A789A997-0D55-28C1-660F-CC5A7F6CC4F1}"/>
                  </a:ext>
                </a:extLst>
              </p:cNvPr>
              <p:cNvSpPr/>
              <p:nvPr/>
            </p:nvSpPr>
            <p:spPr>
              <a:xfrm>
                <a:off x="9262907"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6" name="Rectangle 65">
                <a:extLst>
                  <a:ext uri="{FF2B5EF4-FFF2-40B4-BE49-F238E27FC236}">
                    <a16:creationId xmlns:a16="http://schemas.microsoft.com/office/drawing/2014/main" xmlns="" id="{2616A148-3F94-6D44-AD82-80FAF93B44DF}"/>
                  </a:ext>
                </a:extLst>
              </p:cNvPr>
              <p:cNvSpPr/>
              <p:nvPr/>
            </p:nvSpPr>
            <p:spPr>
              <a:xfrm>
                <a:off x="10462990"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a16="http://schemas.microsoft.com/office/drawing/2014/main" xmlns="" id="{C8325174-B8CD-7F0D-E5C0-F3A808888CBC}"/>
                  </a:ext>
                </a:extLst>
              </p:cNvPr>
              <p:cNvSpPr/>
              <p:nvPr/>
            </p:nvSpPr>
            <p:spPr>
              <a:xfrm>
                <a:off x="10462990"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Rectangle 71">
                <a:extLst>
                  <a:ext uri="{FF2B5EF4-FFF2-40B4-BE49-F238E27FC236}">
                    <a16:creationId xmlns:a16="http://schemas.microsoft.com/office/drawing/2014/main" xmlns="" id="{A0DD754F-233A-4F02-288E-4B715357BC83}"/>
                  </a:ext>
                </a:extLst>
              </p:cNvPr>
              <p:cNvSpPr/>
              <p:nvPr/>
            </p:nvSpPr>
            <p:spPr>
              <a:xfrm>
                <a:off x="3167958" y="485608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Rectangle 72">
                <a:extLst>
                  <a:ext uri="{FF2B5EF4-FFF2-40B4-BE49-F238E27FC236}">
                    <a16:creationId xmlns:a16="http://schemas.microsoft.com/office/drawing/2014/main" xmlns="" id="{AEBCCC0F-699E-48BE-51E8-C084ED4D7004}"/>
                  </a:ext>
                </a:extLst>
              </p:cNvPr>
              <p:cNvSpPr/>
              <p:nvPr/>
            </p:nvSpPr>
            <p:spPr>
              <a:xfrm>
                <a:off x="3167958" y="605147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82" name="Group 81">
            <a:extLst>
              <a:ext uri="{FF2B5EF4-FFF2-40B4-BE49-F238E27FC236}">
                <a16:creationId xmlns:a16="http://schemas.microsoft.com/office/drawing/2014/main" xmlns="" id="{7876D0CF-147F-57F5-5CA4-D2FCBE7EDBBE}"/>
              </a:ext>
            </a:extLst>
          </p:cNvPr>
          <p:cNvGrpSpPr/>
          <p:nvPr/>
        </p:nvGrpSpPr>
        <p:grpSpPr>
          <a:xfrm>
            <a:off x="451180" y="2618288"/>
            <a:ext cx="16079067" cy="3925452"/>
            <a:chOff x="2742175" y="10370292"/>
            <a:chExt cx="16079067" cy="3925452"/>
          </a:xfrm>
        </p:grpSpPr>
        <p:sp>
          <p:nvSpPr>
            <p:cNvPr id="25" name="TextBox 24">
              <a:extLst>
                <a:ext uri="{FF2B5EF4-FFF2-40B4-BE49-F238E27FC236}">
                  <a16:creationId xmlns:a16="http://schemas.microsoft.com/office/drawing/2014/main" xmlns="" id="{076AEC10-AA99-C1A8-0F70-314FBF1CCD01}"/>
                </a:ext>
              </a:extLst>
            </p:cNvPr>
            <p:cNvSpPr txBox="1"/>
            <p:nvPr/>
          </p:nvSpPr>
          <p:spPr>
            <a:xfrm>
              <a:off x="2742175" y="10848044"/>
              <a:ext cx="16079067"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8: </a:t>
              </a:r>
              <a:r>
                <a:rPr lang="en-US" sz="4400" b="0" i="0" u="none" strike="noStrike" dirty="0" err="1">
                  <a:solidFill>
                    <a:srgbClr val="333333"/>
                  </a:solidFill>
                  <a:effectLst/>
                  <a:latin typeface="Arial" panose="020B0604020202020204" pitchFamily="34" charset="0"/>
                  <a:cs typeface="Arial" panose="020B0604020202020204" pitchFamily="34" charset="0"/>
                </a:rPr>
                <a:t>Rút</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gọn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thành</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tối</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giản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xmlns="" id="{8D27211C-43A6-222E-7B6A-92A041EA7960}"/>
                </a:ext>
              </a:extLst>
            </p:cNvPr>
            <p:cNvGrpSpPr/>
            <p:nvPr/>
          </p:nvGrpSpPr>
          <p:grpSpPr>
            <a:xfrm>
              <a:off x="4152310" y="12335510"/>
              <a:ext cx="1716053" cy="1901867"/>
              <a:chOff x="3578367" y="2809061"/>
              <a:chExt cx="1716053" cy="1901867"/>
            </a:xfrm>
          </p:grpSpPr>
          <p:sp>
            <p:nvSpPr>
              <p:cNvPr id="27" name="TextBox 7">
                <a:extLst>
                  <a:ext uri="{FF2B5EF4-FFF2-40B4-BE49-F238E27FC236}">
                    <a16:creationId xmlns:a16="http://schemas.microsoft.com/office/drawing/2014/main" xmlns="" id="{35EB5A34-CD2F-D972-7032-ECBA585F95E8}"/>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28" name="Group 27">
                <a:extLst>
                  <a:ext uri="{FF2B5EF4-FFF2-40B4-BE49-F238E27FC236}">
                    <a16:creationId xmlns:a16="http://schemas.microsoft.com/office/drawing/2014/main" xmlns="" id="{6C3F90D9-6014-728B-A133-C8BDFEF88DC2}"/>
                  </a:ext>
                </a:extLst>
              </p:cNvPr>
              <p:cNvGrpSpPr/>
              <p:nvPr/>
            </p:nvGrpSpPr>
            <p:grpSpPr>
              <a:xfrm>
                <a:off x="4357486" y="2809061"/>
                <a:ext cx="936934" cy="1901867"/>
                <a:chOff x="11853948" y="3187579"/>
                <a:chExt cx="936934" cy="1901867"/>
              </a:xfrm>
            </p:grpSpPr>
            <p:sp>
              <p:nvSpPr>
                <p:cNvPr id="29" name="TextBox 28">
                  <a:extLst>
                    <a:ext uri="{FF2B5EF4-FFF2-40B4-BE49-F238E27FC236}">
                      <a16:creationId xmlns:a16="http://schemas.microsoft.com/office/drawing/2014/main" xmlns="" id="{273AD99E-2BB4-DEF7-7E1D-60614BA93D0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p:txBody>
            </p:sp>
            <p:cxnSp>
              <p:nvCxnSpPr>
                <p:cNvPr id="30" name="Straight Connector 29">
                  <a:extLst>
                    <a:ext uri="{FF2B5EF4-FFF2-40B4-BE49-F238E27FC236}">
                      <a16:creationId xmlns:a16="http://schemas.microsoft.com/office/drawing/2014/main" xmlns="" id="{6A2E6E01-DC91-8B2F-3C06-1414AE65344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1" name="Group 30">
              <a:extLst>
                <a:ext uri="{FF2B5EF4-FFF2-40B4-BE49-F238E27FC236}">
                  <a16:creationId xmlns:a16="http://schemas.microsoft.com/office/drawing/2014/main" xmlns="" id="{EF872D97-C3A8-3644-686F-BC29C15FA508}"/>
                </a:ext>
              </a:extLst>
            </p:cNvPr>
            <p:cNvGrpSpPr/>
            <p:nvPr/>
          </p:nvGrpSpPr>
          <p:grpSpPr>
            <a:xfrm>
              <a:off x="7923922" y="12393877"/>
              <a:ext cx="1716053" cy="1901867"/>
              <a:chOff x="3578367" y="2809061"/>
              <a:chExt cx="1716053" cy="1901867"/>
            </a:xfrm>
          </p:grpSpPr>
          <p:sp>
            <p:nvSpPr>
              <p:cNvPr id="32" name="TextBox 7">
                <a:extLst>
                  <a:ext uri="{FF2B5EF4-FFF2-40B4-BE49-F238E27FC236}">
                    <a16:creationId xmlns:a16="http://schemas.microsoft.com/office/drawing/2014/main" xmlns="" id="{76E587BD-47C9-6AD9-AA60-3DDF2AF6FF6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33" name="Group 32">
                <a:extLst>
                  <a:ext uri="{FF2B5EF4-FFF2-40B4-BE49-F238E27FC236}">
                    <a16:creationId xmlns:a16="http://schemas.microsoft.com/office/drawing/2014/main" xmlns="" id="{F9A21FD5-0A17-599C-5F55-0452A2FE4068}"/>
                  </a:ext>
                </a:extLst>
              </p:cNvPr>
              <p:cNvGrpSpPr/>
              <p:nvPr/>
            </p:nvGrpSpPr>
            <p:grpSpPr>
              <a:xfrm>
                <a:off x="4357486" y="2809061"/>
                <a:ext cx="936934" cy="1901867"/>
                <a:chOff x="11853948" y="3187579"/>
                <a:chExt cx="936934" cy="1901867"/>
              </a:xfrm>
            </p:grpSpPr>
            <p:sp>
              <p:nvSpPr>
                <p:cNvPr id="34" name="TextBox 33">
                  <a:extLst>
                    <a:ext uri="{FF2B5EF4-FFF2-40B4-BE49-F238E27FC236}">
                      <a16:creationId xmlns:a16="http://schemas.microsoft.com/office/drawing/2014/main" xmlns="" id="{A5DEC1B4-A23D-818D-5EB5-A926C7E67C0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xmlns="" id="{5A30135D-31D9-73D3-FCC6-2EAA1FBA670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6" name="Group 35">
              <a:extLst>
                <a:ext uri="{FF2B5EF4-FFF2-40B4-BE49-F238E27FC236}">
                  <a16:creationId xmlns:a16="http://schemas.microsoft.com/office/drawing/2014/main" xmlns="" id="{6CBCFC45-9A43-5BE2-862D-56A499FDC7AB}"/>
                </a:ext>
              </a:extLst>
            </p:cNvPr>
            <p:cNvGrpSpPr/>
            <p:nvPr/>
          </p:nvGrpSpPr>
          <p:grpSpPr>
            <a:xfrm>
              <a:off x="11503835" y="12335510"/>
              <a:ext cx="1716053" cy="1901867"/>
              <a:chOff x="3578367" y="2809061"/>
              <a:chExt cx="1716053" cy="1901867"/>
            </a:xfrm>
          </p:grpSpPr>
          <p:sp>
            <p:nvSpPr>
              <p:cNvPr id="37" name="TextBox 7">
                <a:extLst>
                  <a:ext uri="{FF2B5EF4-FFF2-40B4-BE49-F238E27FC236}">
                    <a16:creationId xmlns:a16="http://schemas.microsoft.com/office/drawing/2014/main" xmlns="" id="{B8AE2407-2C72-7C61-4C8C-B811FD26CEF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38" name="Group 37">
                <a:extLst>
                  <a:ext uri="{FF2B5EF4-FFF2-40B4-BE49-F238E27FC236}">
                    <a16:creationId xmlns:a16="http://schemas.microsoft.com/office/drawing/2014/main" xmlns="" id="{07BB3403-360D-0114-3FA0-23789AE9638D}"/>
                  </a:ext>
                </a:extLst>
              </p:cNvPr>
              <p:cNvGrpSpPr/>
              <p:nvPr/>
            </p:nvGrpSpPr>
            <p:grpSpPr>
              <a:xfrm>
                <a:off x="4357486" y="2809061"/>
                <a:ext cx="936934" cy="1901867"/>
                <a:chOff x="11853948" y="3187579"/>
                <a:chExt cx="936934" cy="1901867"/>
              </a:xfrm>
            </p:grpSpPr>
            <p:sp>
              <p:nvSpPr>
                <p:cNvPr id="39" name="TextBox 38">
                  <a:extLst>
                    <a:ext uri="{FF2B5EF4-FFF2-40B4-BE49-F238E27FC236}">
                      <a16:creationId xmlns:a16="http://schemas.microsoft.com/office/drawing/2014/main" xmlns="" id="{F91EA533-685A-6B38-A015-33FD59846E0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6</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857B5A99-ADD4-FBE0-52E3-066A9F00F3B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1" name="Group 40">
              <a:extLst>
                <a:ext uri="{FF2B5EF4-FFF2-40B4-BE49-F238E27FC236}">
                  <a16:creationId xmlns:a16="http://schemas.microsoft.com/office/drawing/2014/main" xmlns="" id="{9E61C11E-5E15-56F3-94F1-88EB245A9A47}"/>
                </a:ext>
              </a:extLst>
            </p:cNvPr>
            <p:cNvGrpSpPr/>
            <p:nvPr/>
          </p:nvGrpSpPr>
          <p:grpSpPr>
            <a:xfrm>
              <a:off x="15196539" y="12335510"/>
              <a:ext cx="1716053" cy="1901867"/>
              <a:chOff x="3578367" y="2809061"/>
              <a:chExt cx="1716053" cy="1901867"/>
            </a:xfrm>
          </p:grpSpPr>
          <p:sp>
            <p:nvSpPr>
              <p:cNvPr id="42" name="TextBox 7">
                <a:extLst>
                  <a:ext uri="{FF2B5EF4-FFF2-40B4-BE49-F238E27FC236}">
                    <a16:creationId xmlns:a16="http://schemas.microsoft.com/office/drawing/2014/main" xmlns="" id="{B7A60F0A-0165-58AF-3325-A0E180AF65D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43" name="Group 42">
                <a:extLst>
                  <a:ext uri="{FF2B5EF4-FFF2-40B4-BE49-F238E27FC236}">
                    <a16:creationId xmlns:a16="http://schemas.microsoft.com/office/drawing/2014/main" xmlns="" id="{11FCCDBB-9E98-C011-9CD8-7BF3E39AC1DB}"/>
                  </a:ext>
                </a:extLst>
              </p:cNvPr>
              <p:cNvGrpSpPr/>
              <p:nvPr/>
            </p:nvGrpSpPr>
            <p:grpSpPr>
              <a:xfrm>
                <a:off x="4357486" y="2809061"/>
                <a:ext cx="936934" cy="1901867"/>
                <a:chOff x="11853948" y="3187579"/>
                <a:chExt cx="936934" cy="1901867"/>
              </a:xfrm>
            </p:grpSpPr>
            <p:sp>
              <p:nvSpPr>
                <p:cNvPr id="44" name="TextBox 43">
                  <a:extLst>
                    <a:ext uri="{FF2B5EF4-FFF2-40B4-BE49-F238E27FC236}">
                      <a16:creationId xmlns:a16="http://schemas.microsoft.com/office/drawing/2014/main" xmlns="" id="{D182F9DD-7846-BE97-CA7F-0F82BFF3A2D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xmlns="" id="{1145DEC1-040F-1E06-E4B7-D036347CBDF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79" name="Group 78">
              <a:extLst>
                <a:ext uri="{FF2B5EF4-FFF2-40B4-BE49-F238E27FC236}">
                  <a16:creationId xmlns:a16="http://schemas.microsoft.com/office/drawing/2014/main" xmlns="" id="{608D9FD0-565D-0DF0-D636-45BDC371A213}"/>
                </a:ext>
              </a:extLst>
            </p:cNvPr>
            <p:cNvGrpSpPr/>
            <p:nvPr/>
          </p:nvGrpSpPr>
          <p:grpSpPr>
            <a:xfrm>
              <a:off x="9339296" y="10370292"/>
              <a:ext cx="936934" cy="1901867"/>
              <a:chOff x="11853948" y="3187579"/>
              <a:chExt cx="936934" cy="1901867"/>
            </a:xfrm>
          </p:grpSpPr>
          <p:sp>
            <p:nvSpPr>
              <p:cNvPr id="80" name="TextBox 79">
                <a:extLst>
                  <a:ext uri="{FF2B5EF4-FFF2-40B4-BE49-F238E27FC236}">
                    <a16:creationId xmlns:a16="http://schemas.microsoft.com/office/drawing/2014/main" xmlns="" id="{4F08F9FB-1BF7-505E-6BED-834663B402D1}"/>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a:t>
                </a:r>
              </a:p>
            </p:txBody>
          </p:sp>
          <p:cxnSp>
            <p:nvCxnSpPr>
              <p:cNvPr id="81" name="Straight Connector 80">
                <a:extLst>
                  <a:ext uri="{FF2B5EF4-FFF2-40B4-BE49-F238E27FC236}">
                    <a16:creationId xmlns:a16="http://schemas.microsoft.com/office/drawing/2014/main" xmlns="" id="{01FA805E-D0CE-8EA0-6827-1346E0EEA43E}"/>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44992305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76"/>
                                        </p:tgtEl>
                                      </p:cBhvr>
                                    </p:animEffect>
                                    <p:set>
                                      <p:cBhvr>
                                        <p:cTn id="12" dur="1" fill="hold">
                                          <p:stCondLst>
                                            <p:cond delay="499"/>
                                          </p:stCondLst>
                                        </p:cTn>
                                        <p:tgtEl>
                                          <p:spTgt spid="76"/>
                                        </p:tgtEl>
                                        <p:attrNameLst>
                                          <p:attrName>style.visibility</p:attrName>
                                        </p:attrNameLst>
                                      </p:cBhvr>
                                      <p:to>
                                        <p:strVal val="hidden"/>
                                      </p:to>
                                    </p:set>
                                  </p:childTnLst>
                                </p:cTn>
                              </p:par>
                              <p:par>
                                <p:cTn id="13" presetID="16" presetClass="exit" presetSubtype="21" fill="hold" grpId="1" nodeType="withEffect">
                                  <p:stCondLst>
                                    <p:cond delay="0"/>
                                  </p:stCondLst>
                                  <p:childTnLst>
                                    <p:animEffect transition="out" filter="barn(inVertical)">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barn(outVertical)">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grpSp>
        <p:nvGrpSpPr>
          <p:cNvPr id="3" name="Group 2">
            <a:extLst>
              <a:ext uri="{FF2B5EF4-FFF2-40B4-BE49-F238E27FC236}">
                <a16:creationId xmlns:a16="http://schemas.microsoft.com/office/drawing/2014/main" xmlns="" id="{6EB0777B-01C4-BC5D-AC3D-4AD0F5E1F0DD}"/>
              </a:ext>
            </a:extLst>
          </p:cNvPr>
          <p:cNvGrpSpPr/>
          <p:nvPr/>
        </p:nvGrpSpPr>
        <p:grpSpPr>
          <a:xfrm>
            <a:off x="2363619" y="7588752"/>
            <a:ext cx="1716053" cy="1901867"/>
            <a:chOff x="3578367" y="2809061"/>
            <a:chExt cx="1716053" cy="1901867"/>
          </a:xfrm>
        </p:grpSpPr>
        <p:sp>
          <p:nvSpPr>
            <p:cNvPr id="4" name="TextBox 7">
              <a:extLst>
                <a:ext uri="{FF2B5EF4-FFF2-40B4-BE49-F238E27FC236}">
                  <a16:creationId xmlns:a16="http://schemas.microsoft.com/office/drawing/2014/main" xmlns="" id="{ED0055F6-2B41-07E6-2290-7186C7600E1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5" name="Group 4">
              <a:extLst>
                <a:ext uri="{FF2B5EF4-FFF2-40B4-BE49-F238E27FC236}">
                  <a16:creationId xmlns:a16="http://schemas.microsoft.com/office/drawing/2014/main" xmlns="" id="{C7D6F44C-6323-CC73-4A04-DB35B2D36C2E}"/>
                </a:ext>
              </a:extLst>
            </p:cNvPr>
            <p:cNvGrpSpPr/>
            <p:nvPr/>
          </p:nvGrpSpPr>
          <p:grpSpPr>
            <a:xfrm>
              <a:off x="4357486" y="2809061"/>
              <a:ext cx="936934" cy="1901867"/>
              <a:chOff x="11853948" y="3187579"/>
              <a:chExt cx="936934" cy="1901867"/>
            </a:xfrm>
          </p:grpSpPr>
          <p:sp>
            <p:nvSpPr>
              <p:cNvPr id="6" name="TextBox 5">
                <a:extLst>
                  <a:ext uri="{FF2B5EF4-FFF2-40B4-BE49-F238E27FC236}">
                    <a16:creationId xmlns:a16="http://schemas.microsoft.com/office/drawing/2014/main" xmlns="" id="{1ED6EC75-2D02-D7FD-66A1-C2A6AE16AAB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7" name="Straight Connector 6">
                <a:extLst>
                  <a:ext uri="{FF2B5EF4-FFF2-40B4-BE49-F238E27FC236}">
                    <a16:creationId xmlns:a16="http://schemas.microsoft.com/office/drawing/2014/main" xmlns="" id="{66556BBC-A8A2-B404-9722-8785C3B0F42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 name="Group 7">
            <a:extLst>
              <a:ext uri="{FF2B5EF4-FFF2-40B4-BE49-F238E27FC236}">
                <a16:creationId xmlns:a16="http://schemas.microsoft.com/office/drawing/2014/main" xmlns="" id="{4FB9D4C2-9694-97FB-6A58-7B9A28BBF989}"/>
              </a:ext>
            </a:extLst>
          </p:cNvPr>
          <p:cNvGrpSpPr/>
          <p:nvPr/>
        </p:nvGrpSpPr>
        <p:grpSpPr>
          <a:xfrm>
            <a:off x="6135231" y="7647119"/>
            <a:ext cx="1716053" cy="1901867"/>
            <a:chOff x="3578367" y="2809061"/>
            <a:chExt cx="1716053" cy="1901867"/>
          </a:xfrm>
        </p:grpSpPr>
        <p:sp>
          <p:nvSpPr>
            <p:cNvPr id="9" name="TextBox 7">
              <a:extLst>
                <a:ext uri="{FF2B5EF4-FFF2-40B4-BE49-F238E27FC236}">
                  <a16:creationId xmlns:a16="http://schemas.microsoft.com/office/drawing/2014/main" xmlns="" id="{ECF1E57A-5018-6F3E-72EF-962F5C2640C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0" name="Group 9">
              <a:extLst>
                <a:ext uri="{FF2B5EF4-FFF2-40B4-BE49-F238E27FC236}">
                  <a16:creationId xmlns:a16="http://schemas.microsoft.com/office/drawing/2014/main" xmlns="" id="{ABDB034C-999A-FDE2-AD84-B202C500EB8A}"/>
                </a:ext>
              </a:extLst>
            </p:cNvPr>
            <p:cNvGrpSpPr/>
            <p:nvPr/>
          </p:nvGrpSpPr>
          <p:grpSpPr>
            <a:xfrm>
              <a:off x="4357486" y="2809061"/>
              <a:ext cx="936934" cy="1901867"/>
              <a:chOff x="11853948" y="3187579"/>
              <a:chExt cx="936934" cy="1901867"/>
            </a:xfrm>
          </p:grpSpPr>
          <p:sp>
            <p:nvSpPr>
              <p:cNvPr id="11" name="TextBox 10">
                <a:extLst>
                  <a:ext uri="{FF2B5EF4-FFF2-40B4-BE49-F238E27FC236}">
                    <a16:creationId xmlns:a16="http://schemas.microsoft.com/office/drawing/2014/main" xmlns="" id="{45D86BCA-EBA6-3400-7CF1-FC6EC23B4A1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BF70FD83-FCE4-6483-9974-A8B6DE793D5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xmlns="" id="{4D5F09C9-BAA4-4FFE-5BDB-4C0D535F5BF2}"/>
              </a:ext>
            </a:extLst>
          </p:cNvPr>
          <p:cNvGrpSpPr/>
          <p:nvPr/>
        </p:nvGrpSpPr>
        <p:grpSpPr>
          <a:xfrm>
            <a:off x="9715144" y="7588752"/>
            <a:ext cx="1716053" cy="1901867"/>
            <a:chOff x="3578367" y="2809061"/>
            <a:chExt cx="1716053" cy="1901867"/>
          </a:xfrm>
        </p:grpSpPr>
        <p:sp>
          <p:nvSpPr>
            <p:cNvPr id="14" name="TextBox 7">
              <a:extLst>
                <a:ext uri="{FF2B5EF4-FFF2-40B4-BE49-F238E27FC236}">
                  <a16:creationId xmlns:a16="http://schemas.microsoft.com/office/drawing/2014/main" xmlns="" id="{091C359B-C0A2-084E-C678-717589B9C4B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5" name="Group 14">
              <a:extLst>
                <a:ext uri="{FF2B5EF4-FFF2-40B4-BE49-F238E27FC236}">
                  <a16:creationId xmlns:a16="http://schemas.microsoft.com/office/drawing/2014/main" xmlns="" id="{36888713-FD22-5752-F008-09B832DDF204}"/>
                </a:ext>
              </a:extLst>
            </p:cNvPr>
            <p:cNvGrpSpPr/>
            <p:nvPr/>
          </p:nvGrpSpPr>
          <p:grpSpPr>
            <a:xfrm>
              <a:off x="4357486" y="2809061"/>
              <a:ext cx="936934" cy="1901867"/>
              <a:chOff x="11853948" y="3187579"/>
              <a:chExt cx="936934" cy="1901867"/>
            </a:xfrm>
          </p:grpSpPr>
          <p:sp>
            <p:nvSpPr>
              <p:cNvPr id="16" name="TextBox 15">
                <a:extLst>
                  <a:ext uri="{FF2B5EF4-FFF2-40B4-BE49-F238E27FC236}">
                    <a16:creationId xmlns:a16="http://schemas.microsoft.com/office/drawing/2014/main" xmlns="" id="{81F7A4FA-9B54-3CA6-368C-E380363E33A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007FD330-50B1-74E8-EC73-24AE68594C21}"/>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a16="http://schemas.microsoft.com/office/drawing/2014/main" xmlns="" id="{87913D74-7E0F-2731-A5FC-1F9304D7244B}"/>
              </a:ext>
            </a:extLst>
          </p:cNvPr>
          <p:cNvGrpSpPr/>
          <p:nvPr/>
        </p:nvGrpSpPr>
        <p:grpSpPr>
          <a:xfrm>
            <a:off x="13407848" y="7588752"/>
            <a:ext cx="1716053" cy="1901867"/>
            <a:chOff x="3578367" y="2809061"/>
            <a:chExt cx="1716053" cy="1901867"/>
          </a:xfrm>
        </p:grpSpPr>
        <p:sp>
          <p:nvSpPr>
            <p:cNvPr id="20" name="TextBox 7">
              <a:extLst>
                <a:ext uri="{FF2B5EF4-FFF2-40B4-BE49-F238E27FC236}">
                  <a16:creationId xmlns:a16="http://schemas.microsoft.com/office/drawing/2014/main" xmlns="" id="{C233DD74-5493-7191-0B63-8BE09AC1C26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1" name="Group 20">
              <a:extLst>
                <a:ext uri="{FF2B5EF4-FFF2-40B4-BE49-F238E27FC236}">
                  <a16:creationId xmlns:a16="http://schemas.microsoft.com/office/drawing/2014/main" xmlns="" id="{52886245-2046-47E3-C00A-604431550DE0}"/>
                </a:ext>
              </a:extLst>
            </p:cNvPr>
            <p:cNvGrpSpPr/>
            <p:nvPr/>
          </p:nvGrpSpPr>
          <p:grpSpPr>
            <a:xfrm>
              <a:off x="4357486" y="2809061"/>
              <a:ext cx="936934" cy="1901867"/>
              <a:chOff x="11853948" y="3187579"/>
              <a:chExt cx="936934" cy="1901867"/>
            </a:xfrm>
          </p:grpSpPr>
          <p:sp>
            <p:nvSpPr>
              <p:cNvPr id="22" name="TextBox 21">
                <a:extLst>
                  <a:ext uri="{FF2B5EF4-FFF2-40B4-BE49-F238E27FC236}">
                    <a16:creationId xmlns:a16="http://schemas.microsoft.com/office/drawing/2014/main" xmlns="" id="{A269BA4B-6BAF-E00D-3389-8F82BAEEE6D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D5603F4D-1CD2-08D7-018C-B7B3CB4EE0F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24" name="Oval 23">
            <a:extLst>
              <a:ext uri="{FF2B5EF4-FFF2-40B4-BE49-F238E27FC236}">
                <a16:creationId xmlns:a16="http://schemas.microsoft.com/office/drawing/2014/main" xmlns="" id="{18796733-2BD0-2A5E-244B-259097D7EA5B}"/>
              </a:ext>
            </a:extLst>
          </p:cNvPr>
          <p:cNvSpPr/>
          <p:nvPr/>
        </p:nvSpPr>
        <p:spPr>
          <a:xfrm>
            <a:off x="5598838" y="7878511"/>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grpSp>
        <p:nvGrpSpPr>
          <p:cNvPr id="74" name="Group 73">
            <a:extLst>
              <a:ext uri="{FF2B5EF4-FFF2-40B4-BE49-F238E27FC236}">
                <a16:creationId xmlns:a16="http://schemas.microsoft.com/office/drawing/2014/main" xmlns="" id="{ACD9C561-7810-824F-E66C-2BE1AA05667B}"/>
              </a:ext>
            </a:extLst>
          </p:cNvPr>
          <p:cNvGrpSpPr/>
          <p:nvPr/>
        </p:nvGrpSpPr>
        <p:grpSpPr>
          <a:xfrm>
            <a:off x="1288877" y="3304157"/>
            <a:ext cx="16079067" cy="3475120"/>
            <a:chOff x="1025557" y="10448327"/>
            <a:chExt cx="16079067" cy="3475120"/>
          </a:xfrm>
        </p:grpSpPr>
        <p:sp>
          <p:nvSpPr>
            <p:cNvPr id="25" name="TextBox 24">
              <a:extLst>
                <a:ext uri="{FF2B5EF4-FFF2-40B4-BE49-F238E27FC236}">
                  <a16:creationId xmlns:a16="http://schemas.microsoft.com/office/drawing/2014/main" xmlns="" id="{076AEC10-AA99-C1A8-0F70-314FBF1CCD01}"/>
                </a:ext>
              </a:extLst>
            </p:cNvPr>
            <p:cNvSpPr txBox="1"/>
            <p:nvPr/>
          </p:nvSpPr>
          <p:spPr>
            <a:xfrm>
              <a:off x="1025557" y="10448327"/>
              <a:ext cx="16079067"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10: </a:t>
              </a:r>
              <a:r>
                <a:rPr lang="en-US" sz="4400" b="0" i="0" u="none" strike="noStrike" dirty="0" err="1">
                  <a:solidFill>
                    <a:srgbClr val="333333"/>
                  </a:solidFill>
                  <a:effectLst/>
                  <a:latin typeface="Arial" panose="020B0604020202020204" pitchFamily="34" charset="0"/>
                  <a:cs typeface="Arial" panose="020B0604020202020204" pitchFamily="34" charset="0"/>
                </a:rPr>
                <a:t>Trong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là</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tối</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giản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xmlns="" id="{8D27211C-43A6-222E-7B6A-92A041EA7960}"/>
                </a:ext>
              </a:extLst>
            </p:cNvPr>
            <p:cNvGrpSpPr/>
            <p:nvPr/>
          </p:nvGrpSpPr>
          <p:grpSpPr>
            <a:xfrm>
              <a:off x="2055931" y="11935793"/>
              <a:ext cx="2413184" cy="1901867"/>
              <a:chOff x="3578367" y="2809061"/>
              <a:chExt cx="1716053" cy="1901867"/>
            </a:xfrm>
          </p:grpSpPr>
          <p:sp>
            <p:nvSpPr>
              <p:cNvPr id="27" name="TextBox 7">
                <a:extLst>
                  <a:ext uri="{FF2B5EF4-FFF2-40B4-BE49-F238E27FC236}">
                    <a16:creationId xmlns:a16="http://schemas.microsoft.com/office/drawing/2014/main" xmlns="" id="{35EB5A34-CD2F-D972-7032-ECBA585F95E8}"/>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28" name="Group 27">
                <a:extLst>
                  <a:ext uri="{FF2B5EF4-FFF2-40B4-BE49-F238E27FC236}">
                    <a16:creationId xmlns:a16="http://schemas.microsoft.com/office/drawing/2014/main" xmlns="" id="{6C3F90D9-6014-728B-A133-C8BDFEF88DC2}"/>
                  </a:ext>
                </a:extLst>
              </p:cNvPr>
              <p:cNvGrpSpPr/>
              <p:nvPr/>
            </p:nvGrpSpPr>
            <p:grpSpPr>
              <a:xfrm>
                <a:off x="4357486" y="2809061"/>
                <a:ext cx="936934" cy="1901867"/>
                <a:chOff x="11853948" y="3187579"/>
                <a:chExt cx="936934" cy="1901867"/>
              </a:xfrm>
            </p:grpSpPr>
            <p:sp>
              <p:nvSpPr>
                <p:cNvPr id="29" name="TextBox 28">
                  <a:extLst>
                    <a:ext uri="{FF2B5EF4-FFF2-40B4-BE49-F238E27FC236}">
                      <a16:creationId xmlns:a16="http://schemas.microsoft.com/office/drawing/2014/main" xmlns="" id="{273AD99E-2BB4-DEF7-7E1D-60614BA93D08}"/>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222</a:t>
                  </a:r>
                </a:p>
              </p:txBody>
            </p:sp>
            <p:cxnSp>
              <p:nvCxnSpPr>
                <p:cNvPr id="30" name="Straight Connector 29">
                  <a:extLst>
                    <a:ext uri="{FF2B5EF4-FFF2-40B4-BE49-F238E27FC236}">
                      <a16:creationId xmlns:a16="http://schemas.microsoft.com/office/drawing/2014/main" xmlns="" id="{6A2E6E01-DC91-8B2F-3C06-1414AE65344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1" name="Group 30">
              <a:extLst>
                <a:ext uri="{FF2B5EF4-FFF2-40B4-BE49-F238E27FC236}">
                  <a16:creationId xmlns:a16="http://schemas.microsoft.com/office/drawing/2014/main" xmlns="" id="{EF872D97-C3A8-3644-686F-BC29C15FA508}"/>
                </a:ext>
              </a:extLst>
            </p:cNvPr>
            <p:cNvGrpSpPr/>
            <p:nvPr/>
          </p:nvGrpSpPr>
          <p:grpSpPr>
            <a:xfrm>
              <a:off x="6040251" y="12021580"/>
              <a:ext cx="2703560" cy="1901867"/>
              <a:chOff x="3578367" y="2809061"/>
              <a:chExt cx="1716053" cy="1901867"/>
            </a:xfrm>
          </p:grpSpPr>
          <p:sp>
            <p:nvSpPr>
              <p:cNvPr id="32" name="TextBox 7">
                <a:extLst>
                  <a:ext uri="{FF2B5EF4-FFF2-40B4-BE49-F238E27FC236}">
                    <a16:creationId xmlns:a16="http://schemas.microsoft.com/office/drawing/2014/main" xmlns="" id="{76E587BD-47C9-6AD9-AA60-3DDF2AF6FF6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33" name="Group 32">
                <a:extLst>
                  <a:ext uri="{FF2B5EF4-FFF2-40B4-BE49-F238E27FC236}">
                    <a16:creationId xmlns:a16="http://schemas.microsoft.com/office/drawing/2014/main" xmlns="" id="{F9A21FD5-0A17-599C-5F55-0452A2FE4068}"/>
                  </a:ext>
                </a:extLst>
              </p:cNvPr>
              <p:cNvGrpSpPr/>
              <p:nvPr/>
            </p:nvGrpSpPr>
            <p:grpSpPr>
              <a:xfrm>
                <a:off x="4357486" y="2809061"/>
                <a:ext cx="936934" cy="1901867"/>
                <a:chOff x="11853948" y="3187579"/>
                <a:chExt cx="936934" cy="1901867"/>
              </a:xfrm>
            </p:grpSpPr>
            <p:sp>
              <p:nvSpPr>
                <p:cNvPr id="34" name="TextBox 33">
                  <a:extLst>
                    <a:ext uri="{FF2B5EF4-FFF2-40B4-BE49-F238E27FC236}">
                      <a16:creationId xmlns:a16="http://schemas.microsoft.com/office/drawing/2014/main" xmlns="" id="{A5DEC1B4-A23D-818D-5EB5-A926C7E67C0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303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xmlns="" id="{5A30135D-31D9-73D3-FCC6-2EAA1FBA670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6" name="Group 35">
              <a:extLst>
                <a:ext uri="{FF2B5EF4-FFF2-40B4-BE49-F238E27FC236}">
                  <a16:creationId xmlns:a16="http://schemas.microsoft.com/office/drawing/2014/main" xmlns="" id="{6CBCFC45-9A43-5BE2-862D-56A499FDC7AB}"/>
                </a:ext>
              </a:extLst>
            </p:cNvPr>
            <p:cNvGrpSpPr/>
            <p:nvPr/>
          </p:nvGrpSpPr>
          <p:grpSpPr>
            <a:xfrm>
              <a:off x="10159198" y="11935793"/>
              <a:ext cx="1716053" cy="1901867"/>
              <a:chOff x="3578367" y="2809061"/>
              <a:chExt cx="1716053" cy="1901867"/>
            </a:xfrm>
          </p:grpSpPr>
          <p:sp>
            <p:nvSpPr>
              <p:cNvPr id="37" name="TextBox 7">
                <a:extLst>
                  <a:ext uri="{FF2B5EF4-FFF2-40B4-BE49-F238E27FC236}">
                    <a16:creationId xmlns:a16="http://schemas.microsoft.com/office/drawing/2014/main" xmlns="" id="{B8AE2407-2C72-7C61-4C8C-B811FD26CEF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38" name="Group 37">
                <a:extLst>
                  <a:ext uri="{FF2B5EF4-FFF2-40B4-BE49-F238E27FC236}">
                    <a16:creationId xmlns:a16="http://schemas.microsoft.com/office/drawing/2014/main" xmlns="" id="{07BB3403-360D-0114-3FA0-23789AE9638D}"/>
                  </a:ext>
                </a:extLst>
              </p:cNvPr>
              <p:cNvGrpSpPr/>
              <p:nvPr/>
            </p:nvGrpSpPr>
            <p:grpSpPr>
              <a:xfrm>
                <a:off x="4357486" y="2809061"/>
                <a:ext cx="936934" cy="1901867"/>
                <a:chOff x="11853948" y="3187579"/>
                <a:chExt cx="936934" cy="1901867"/>
              </a:xfrm>
            </p:grpSpPr>
            <p:sp>
              <p:nvSpPr>
                <p:cNvPr id="39" name="TextBox 38">
                  <a:extLst>
                    <a:ext uri="{FF2B5EF4-FFF2-40B4-BE49-F238E27FC236}">
                      <a16:creationId xmlns:a16="http://schemas.microsoft.com/office/drawing/2014/main" xmlns="" id="{F91EA533-685A-6B38-A015-33FD59846E0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99</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p:txBody>
            </p:sp>
            <p:cxnSp>
              <p:nvCxnSpPr>
                <p:cNvPr id="40" name="Straight Connector 39">
                  <a:extLst>
                    <a:ext uri="{FF2B5EF4-FFF2-40B4-BE49-F238E27FC236}">
                      <a16:creationId xmlns:a16="http://schemas.microsoft.com/office/drawing/2014/main" xmlns="" id="{857B5A99-ADD4-FBE0-52E3-066A9F00F3B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1" name="Group 40">
              <a:extLst>
                <a:ext uri="{FF2B5EF4-FFF2-40B4-BE49-F238E27FC236}">
                  <a16:creationId xmlns:a16="http://schemas.microsoft.com/office/drawing/2014/main" xmlns="" id="{9E61C11E-5E15-56F3-94F1-88EB245A9A47}"/>
                </a:ext>
              </a:extLst>
            </p:cNvPr>
            <p:cNvGrpSpPr/>
            <p:nvPr/>
          </p:nvGrpSpPr>
          <p:grpSpPr>
            <a:xfrm>
              <a:off x="13479921" y="11935793"/>
              <a:ext cx="1716053" cy="1901867"/>
              <a:chOff x="3578367" y="2809061"/>
              <a:chExt cx="1716053" cy="1901867"/>
            </a:xfrm>
          </p:grpSpPr>
          <p:sp>
            <p:nvSpPr>
              <p:cNvPr id="42" name="TextBox 7">
                <a:extLst>
                  <a:ext uri="{FF2B5EF4-FFF2-40B4-BE49-F238E27FC236}">
                    <a16:creationId xmlns:a16="http://schemas.microsoft.com/office/drawing/2014/main" xmlns="" id="{B7A60F0A-0165-58AF-3325-A0E180AF65D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43" name="Group 42">
                <a:extLst>
                  <a:ext uri="{FF2B5EF4-FFF2-40B4-BE49-F238E27FC236}">
                    <a16:creationId xmlns:a16="http://schemas.microsoft.com/office/drawing/2014/main" xmlns="" id="{11FCCDBB-9E98-C011-9CD8-7BF3E39AC1DB}"/>
                  </a:ext>
                </a:extLst>
              </p:cNvPr>
              <p:cNvGrpSpPr/>
              <p:nvPr/>
            </p:nvGrpSpPr>
            <p:grpSpPr>
              <a:xfrm>
                <a:off x="4357486" y="2809061"/>
                <a:ext cx="936934" cy="1901867"/>
                <a:chOff x="11853948" y="3187579"/>
                <a:chExt cx="936934" cy="1901867"/>
              </a:xfrm>
            </p:grpSpPr>
            <p:sp>
              <p:nvSpPr>
                <p:cNvPr id="44" name="TextBox 43">
                  <a:extLst>
                    <a:ext uri="{FF2B5EF4-FFF2-40B4-BE49-F238E27FC236}">
                      <a16:creationId xmlns:a16="http://schemas.microsoft.com/office/drawing/2014/main" xmlns="" id="{D182F9DD-7846-BE97-CA7F-0F82BFF3A2D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xmlns="" id="{1145DEC1-040F-1E06-E4B7-D036347CBDF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46" name="Oval 45">
            <a:extLst>
              <a:ext uri="{FF2B5EF4-FFF2-40B4-BE49-F238E27FC236}">
                <a16:creationId xmlns:a16="http://schemas.microsoft.com/office/drawing/2014/main" xmlns="" id="{56183BFD-374C-3EE5-A068-821C7C8F04E0}"/>
              </a:ext>
            </a:extLst>
          </p:cNvPr>
          <p:cNvSpPr/>
          <p:nvPr/>
        </p:nvSpPr>
        <p:spPr>
          <a:xfrm>
            <a:off x="13104575" y="5072006"/>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2" name="TextBox 1">
            <a:extLst>
              <a:ext uri="{FF2B5EF4-FFF2-40B4-BE49-F238E27FC236}">
                <a16:creationId xmlns:a16="http://schemas.microsoft.com/office/drawing/2014/main" xmlns="" id="{14A198CA-C901-F9F7-61F8-D1BA6AE227F2}"/>
              </a:ext>
            </a:extLst>
          </p:cNvPr>
          <p:cNvSpPr txBox="1"/>
          <p:nvPr/>
        </p:nvSpPr>
        <p:spPr>
          <a:xfrm>
            <a:off x="1104465" y="615141"/>
            <a:ext cx="16079067" cy="3013774"/>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9: </a:t>
            </a:r>
            <a:r>
              <a:rPr lang="vi-VN" sz="4400" b="0" i="0" u="none" strike="noStrike" dirty="0">
                <a:solidFill>
                  <a:srgbClr val="333333"/>
                </a:solidFill>
                <a:effectLst/>
                <a:latin typeface="Arial" panose="020B0604020202020204" pitchFamily="34" charset="0"/>
                <a:cs typeface="Arial" panose="020B0604020202020204" pitchFamily="34" charset="0"/>
              </a:rPr>
              <a:t>Quan sát hình vẽ sau, lấy số hình vuông chia cho số hình tam giác ta được một phân số, rút gọn phân số đó ta được phân số tối giản là:</a:t>
            </a:r>
            <a:endParaRPr lang="x-none" sz="4400" dirty="0">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xmlns="" id="{6A81B1A1-0179-A31A-9E35-4AAB545818EF}"/>
              </a:ext>
            </a:extLst>
          </p:cNvPr>
          <p:cNvGrpSpPr/>
          <p:nvPr/>
        </p:nvGrpSpPr>
        <p:grpSpPr>
          <a:xfrm>
            <a:off x="2571131" y="3843105"/>
            <a:ext cx="13145734" cy="3631583"/>
            <a:chOff x="3300554" y="181374"/>
            <a:chExt cx="13145734" cy="3631583"/>
          </a:xfrm>
        </p:grpSpPr>
        <p:sp>
          <p:nvSpPr>
            <p:cNvPr id="47" name="Rectangle 46">
              <a:extLst>
                <a:ext uri="{FF2B5EF4-FFF2-40B4-BE49-F238E27FC236}">
                  <a16:creationId xmlns:a16="http://schemas.microsoft.com/office/drawing/2014/main" xmlns="" id="{4A287DE3-A638-B1E0-61B9-D7FBCD5A6D47}"/>
                </a:ext>
              </a:extLst>
            </p:cNvPr>
            <p:cNvSpPr/>
            <p:nvPr/>
          </p:nvSpPr>
          <p:spPr>
            <a:xfrm>
              <a:off x="3300554" y="198526"/>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Rectangle 47">
              <a:extLst>
                <a:ext uri="{FF2B5EF4-FFF2-40B4-BE49-F238E27FC236}">
                  <a16:creationId xmlns:a16="http://schemas.microsoft.com/office/drawing/2014/main" xmlns="" id="{99D39659-F198-BCD7-42B2-384539C8FFC5}"/>
                </a:ext>
              </a:extLst>
            </p:cNvPr>
            <p:cNvSpPr/>
            <p:nvPr/>
          </p:nvSpPr>
          <p:spPr>
            <a:xfrm>
              <a:off x="4648200" y="198526"/>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Rectangle 48">
              <a:extLst>
                <a:ext uri="{FF2B5EF4-FFF2-40B4-BE49-F238E27FC236}">
                  <a16:creationId xmlns:a16="http://schemas.microsoft.com/office/drawing/2014/main" xmlns="" id="{AB010574-E1D7-8CA6-3E68-508CC599C951}"/>
                </a:ext>
              </a:extLst>
            </p:cNvPr>
            <p:cNvSpPr/>
            <p:nvPr/>
          </p:nvSpPr>
          <p:spPr>
            <a:xfrm>
              <a:off x="5995846" y="20141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Rectangle 49">
              <a:extLst>
                <a:ext uri="{FF2B5EF4-FFF2-40B4-BE49-F238E27FC236}">
                  <a16:creationId xmlns:a16="http://schemas.microsoft.com/office/drawing/2014/main" xmlns="" id="{459A9F4C-FA67-74FC-F59E-A2632FEC43FB}"/>
                </a:ext>
              </a:extLst>
            </p:cNvPr>
            <p:cNvSpPr/>
            <p:nvPr/>
          </p:nvSpPr>
          <p:spPr>
            <a:xfrm>
              <a:off x="7343492" y="20141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Rectangle 50">
              <a:extLst>
                <a:ext uri="{FF2B5EF4-FFF2-40B4-BE49-F238E27FC236}">
                  <a16:creationId xmlns:a16="http://schemas.microsoft.com/office/drawing/2014/main" xmlns="" id="{38EE573A-94BA-1AFD-EB72-3337DFD65B81}"/>
                </a:ext>
              </a:extLst>
            </p:cNvPr>
            <p:cNvSpPr/>
            <p:nvPr/>
          </p:nvSpPr>
          <p:spPr>
            <a:xfrm>
              <a:off x="8710188" y="198526"/>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Rectangle 51">
              <a:extLst>
                <a:ext uri="{FF2B5EF4-FFF2-40B4-BE49-F238E27FC236}">
                  <a16:creationId xmlns:a16="http://schemas.microsoft.com/office/drawing/2014/main" xmlns="" id="{47084A15-C421-DBA7-2B41-040185A0AF97}"/>
                </a:ext>
              </a:extLst>
            </p:cNvPr>
            <p:cNvSpPr/>
            <p:nvPr/>
          </p:nvSpPr>
          <p:spPr>
            <a:xfrm>
              <a:off x="10057834" y="20141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Rectangle 52">
              <a:extLst>
                <a:ext uri="{FF2B5EF4-FFF2-40B4-BE49-F238E27FC236}">
                  <a16:creationId xmlns:a16="http://schemas.microsoft.com/office/drawing/2014/main" xmlns="" id="{3C0E53E0-486C-F9CE-376D-8A7BBBF7C52D}"/>
                </a:ext>
              </a:extLst>
            </p:cNvPr>
            <p:cNvSpPr/>
            <p:nvPr/>
          </p:nvSpPr>
          <p:spPr>
            <a:xfrm>
              <a:off x="11405480" y="20141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Rectangle 53">
              <a:extLst>
                <a:ext uri="{FF2B5EF4-FFF2-40B4-BE49-F238E27FC236}">
                  <a16:creationId xmlns:a16="http://schemas.microsoft.com/office/drawing/2014/main" xmlns="" id="{F8AAB937-0CB5-E4EB-DC16-2C5D4F691279}"/>
                </a:ext>
              </a:extLst>
            </p:cNvPr>
            <p:cNvSpPr/>
            <p:nvPr/>
          </p:nvSpPr>
          <p:spPr>
            <a:xfrm>
              <a:off x="12753126" y="181374"/>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5" name="Rectangle 54">
              <a:extLst>
                <a:ext uri="{FF2B5EF4-FFF2-40B4-BE49-F238E27FC236}">
                  <a16:creationId xmlns:a16="http://schemas.microsoft.com/office/drawing/2014/main" xmlns="" id="{3E9B3D43-17D1-1BA6-170D-2A4FF8A72C2E}"/>
                </a:ext>
              </a:extLst>
            </p:cNvPr>
            <p:cNvSpPr/>
            <p:nvPr/>
          </p:nvSpPr>
          <p:spPr>
            <a:xfrm>
              <a:off x="14100772" y="184261"/>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ectangle 55">
              <a:extLst>
                <a:ext uri="{FF2B5EF4-FFF2-40B4-BE49-F238E27FC236}">
                  <a16:creationId xmlns:a16="http://schemas.microsoft.com/office/drawing/2014/main" xmlns="" id="{DB092156-FBDD-B44A-43F9-65233E99F8EE}"/>
                </a:ext>
              </a:extLst>
            </p:cNvPr>
            <p:cNvSpPr/>
            <p:nvPr/>
          </p:nvSpPr>
          <p:spPr>
            <a:xfrm>
              <a:off x="15448418" y="184261"/>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Triangle 56">
              <a:extLst>
                <a:ext uri="{FF2B5EF4-FFF2-40B4-BE49-F238E27FC236}">
                  <a16:creationId xmlns:a16="http://schemas.microsoft.com/office/drawing/2014/main" xmlns="" id="{F782EBC5-F723-8860-A4C1-75325B50826C}"/>
                </a:ext>
              </a:extLst>
            </p:cNvPr>
            <p:cNvSpPr/>
            <p:nvPr/>
          </p:nvSpPr>
          <p:spPr>
            <a:xfrm>
              <a:off x="3888102" y="1545650"/>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Triangle 57">
              <a:extLst>
                <a:ext uri="{FF2B5EF4-FFF2-40B4-BE49-F238E27FC236}">
                  <a16:creationId xmlns:a16="http://schemas.microsoft.com/office/drawing/2014/main" xmlns="" id="{A03EB6A7-FD1A-8A47-4161-6C86B2949647}"/>
                </a:ext>
              </a:extLst>
            </p:cNvPr>
            <p:cNvSpPr/>
            <p:nvPr/>
          </p:nvSpPr>
          <p:spPr>
            <a:xfrm>
              <a:off x="5192082" y="1521285"/>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Triangle 58">
              <a:extLst>
                <a:ext uri="{FF2B5EF4-FFF2-40B4-BE49-F238E27FC236}">
                  <a16:creationId xmlns:a16="http://schemas.microsoft.com/office/drawing/2014/main" xmlns="" id="{FCF761F5-949E-8A78-34AD-EC4E8AFBFAEF}"/>
                </a:ext>
              </a:extLst>
            </p:cNvPr>
            <p:cNvSpPr/>
            <p:nvPr/>
          </p:nvSpPr>
          <p:spPr>
            <a:xfrm>
              <a:off x="6405474" y="1526679"/>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Triangle 59">
              <a:extLst>
                <a:ext uri="{FF2B5EF4-FFF2-40B4-BE49-F238E27FC236}">
                  <a16:creationId xmlns:a16="http://schemas.microsoft.com/office/drawing/2014/main" xmlns="" id="{1A83BEC6-A177-5956-9EAA-FB018E3B0B5F}"/>
                </a:ext>
              </a:extLst>
            </p:cNvPr>
            <p:cNvSpPr/>
            <p:nvPr/>
          </p:nvSpPr>
          <p:spPr>
            <a:xfrm>
              <a:off x="7709454" y="1502314"/>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Triangle 60">
              <a:extLst>
                <a:ext uri="{FF2B5EF4-FFF2-40B4-BE49-F238E27FC236}">
                  <a16:creationId xmlns:a16="http://schemas.microsoft.com/office/drawing/2014/main" xmlns="" id="{0254121E-9AF2-F318-1A6F-E03EFA1CAD90}"/>
                </a:ext>
              </a:extLst>
            </p:cNvPr>
            <p:cNvSpPr/>
            <p:nvPr/>
          </p:nvSpPr>
          <p:spPr>
            <a:xfrm>
              <a:off x="9013434" y="1499012"/>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Triangle 61">
              <a:extLst>
                <a:ext uri="{FF2B5EF4-FFF2-40B4-BE49-F238E27FC236}">
                  <a16:creationId xmlns:a16="http://schemas.microsoft.com/office/drawing/2014/main" xmlns="" id="{5FA00F7B-9839-65FD-44D0-F8AE208EDBDF}"/>
                </a:ext>
              </a:extLst>
            </p:cNvPr>
            <p:cNvSpPr/>
            <p:nvPr/>
          </p:nvSpPr>
          <p:spPr>
            <a:xfrm>
              <a:off x="10317414" y="1474647"/>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3" name="Triangle 62">
              <a:extLst>
                <a:ext uri="{FF2B5EF4-FFF2-40B4-BE49-F238E27FC236}">
                  <a16:creationId xmlns:a16="http://schemas.microsoft.com/office/drawing/2014/main" xmlns="" id="{90E200F6-28F5-809B-D210-8B21FD4AD7C1}"/>
                </a:ext>
              </a:extLst>
            </p:cNvPr>
            <p:cNvSpPr/>
            <p:nvPr/>
          </p:nvSpPr>
          <p:spPr>
            <a:xfrm>
              <a:off x="11530806" y="1480041"/>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riangle 63">
              <a:extLst>
                <a:ext uri="{FF2B5EF4-FFF2-40B4-BE49-F238E27FC236}">
                  <a16:creationId xmlns:a16="http://schemas.microsoft.com/office/drawing/2014/main" xmlns="" id="{950DB7DF-6C8F-3DFC-5A84-1ED052C69906}"/>
                </a:ext>
              </a:extLst>
            </p:cNvPr>
            <p:cNvSpPr/>
            <p:nvPr/>
          </p:nvSpPr>
          <p:spPr>
            <a:xfrm>
              <a:off x="12834786" y="1455676"/>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Triangle 64">
              <a:extLst>
                <a:ext uri="{FF2B5EF4-FFF2-40B4-BE49-F238E27FC236}">
                  <a16:creationId xmlns:a16="http://schemas.microsoft.com/office/drawing/2014/main" xmlns="" id="{A7A235FF-16B5-528F-9D79-B4350D00FC3A}"/>
                </a:ext>
              </a:extLst>
            </p:cNvPr>
            <p:cNvSpPr/>
            <p:nvPr/>
          </p:nvSpPr>
          <p:spPr>
            <a:xfrm>
              <a:off x="14048178" y="1487953"/>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6" name="Triangle 65">
              <a:extLst>
                <a:ext uri="{FF2B5EF4-FFF2-40B4-BE49-F238E27FC236}">
                  <a16:creationId xmlns:a16="http://schemas.microsoft.com/office/drawing/2014/main" xmlns="" id="{56FCB0AF-1B82-91C7-F066-DD13DE5ED3B0}"/>
                </a:ext>
              </a:extLst>
            </p:cNvPr>
            <p:cNvSpPr/>
            <p:nvPr/>
          </p:nvSpPr>
          <p:spPr>
            <a:xfrm>
              <a:off x="15352158" y="1463588"/>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Triangle 66">
              <a:extLst>
                <a:ext uri="{FF2B5EF4-FFF2-40B4-BE49-F238E27FC236}">
                  <a16:creationId xmlns:a16="http://schemas.microsoft.com/office/drawing/2014/main" xmlns="" id="{ED9F428D-EAAE-726A-3DE9-4A6949C7EF34}"/>
                </a:ext>
              </a:extLst>
            </p:cNvPr>
            <p:cNvSpPr/>
            <p:nvPr/>
          </p:nvSpPr>
          <p:spPr>
            <a:xfrm>
              <a:off x="6429365" y="2856435"/>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8" name="Triangle 67">
              <a:extLst>
                <a:ext uri="{FF2B5EF4-FFF2-40B4-BE49-F238E27FC236}">
                  <a16:creationId xmlns:a16="http://schemas.microsoft.com/office/drawing/2014/main" xmlns="" id="{A85078D5-0613-395F-B038-8FE55C9823D9}"/>
                </a:ext>
              </a:extLst>
            </p:cNvPr>
            <p:cNvSpPr/>
            <p:nvPr/>
          </p:nvSpPr>
          <p:spPr>
            <a:xfrm>
              <a:off x="7642757" y="2861829"/>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riangle 68">
              <a:extLst>
                <a:ext uri="{FF2B5EF4-FFF2-40B4-BE49-F238E27FC236}">
                  <a16:creationId xmlns:a16="http://schemas.microsoft.com/office/drawing/2014/main" xmlns="" id="{33B6F5F6-7DB7-3C3B-3CA2-F47A1D427B77}"/>
                </a:ext>
              </a:extLst>
            </p:cNvPr>
            <p:cNvSpPr/>
            <p:nvPr/>
          </p:nvSpPr>
          <p:spPr>
            <a:xfrm>
              <a:off x="8946737" y="2837464"/>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Triangle 69">
              <a:extLst>
                <a:ext uri="{FF2B5EF4-FFF2-40B4-BE49-F238E27FC236}">
                  <a16:creationId xmlns:a16="http://schemas.microsoft.com/office/drawing/2014/main" xmlns="" id="{854F5C2D-53A0-2391-4E84-E9E6E6E6A240}"/>
                </a:ext>
              </a:extLst>
            </p:cNvPr>
            <p:cNvSpPr/>
            <p:nvPr/>
          </p:nvSpPr>
          <p:spPr>
            <a:xfrm>
              <a:off x="10160129" y="2869741"/>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riangle 70">
              <a:extLst>
                <a:ext uri="{FF2B5EF4-FFF2-40B4-BE49-F238E27FC236}">
                  <a16:creationId xmlns:a16="http://schemas.microsoft.com/office/drawing/2014/main" xmlns="" id="{7E65CD13-2146-F463-8A81-38C01A7E8C9A}"/>
                </a:ext>
              </a:extLst>
            </p:cNvPr>
            <p:cNvSpPr/>
            <p:nvPr/>
          </p:nvSpPr>
          <p:spPr>
            <a:xfrm>
              <a:off x="11464109" y="2845376"/>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75" name="Picture 27">
            <a:extLst>
              <a:ext uri="{FF2B5EF4-FFF2-40B4-BE49-F238E27FC236}">
                <a16:creationId xmlns:a16="http://schemas.microsoft.com/office/drawing/2014/main" xmlns="" id="{8AB818D5-2855-7FD8-9BBF-27D3DF1E98FA}"/>
              </a:ext>
            </a:extLst>
          </p:cNvPr>
          <p:cNvPicPr>
            <a:picLocks noChangeAspect="1"/>
          </p:cNvPicPr>
          <p:nvPr/>
        </p:nvPicPr>
        <p:blipFill>
          <a:blip r:embed="rId3"/>
          <a:srcRect/>
          <a:stretch>
            <a:fillRect/>
          </a:stretch>
        </p:blipFill>
        <p:spPr>
          <a:xfrm>
            <a:off x="2319251" y="-1759633"/>
            <a:ext cx="13563325" cy="14055259"/>
          </a:xfrm>
          <a:prstGeom prst="rect">
            <a:avLst/>
          </a:prstGeom>
        </p:spPr>
      </p:pic>
    </p:spTree>
    <p:extLst>
      <p:ext uri="{BB962C8B-B14F-4D97-AF65-F5344CB8AC3E}">
        <p14:creationId xmlns:p14="http://schemas.microsoft.com/office/powerpoint/2010/main" val="18743901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6" presetClass="exit" presetSubtype="21" fill="hold" grpId="1" nodeType="withEffect">
                                  <p:stCondLst>
                                    <p:cond delay="0"/>
                                  </p:stCondLst>
                                  <p:childTnLst>
                                    <p:animEffect transition="out" filter="barn(inVertical)">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72"/>
                                        </p:tgtEl>
                                      </p:cBhvr>
                                    </p:animEffect>
                                    <p:set>
                                      <p:cBhvr>
                                        <p:cTn id="27" dur="1" fill="hold">
                                          <p:stCondLst>
                                            <p:cond delay="499"/>
                                          </p:stCondLst>
                                        </p:cTn>
                                        <p:tgtEl>
                                          <p:spTgt spid="72"/>
                                        </p:tgtEl>
                                        <p:attrNameLst>
                                          <p:attrName>style.visibility</p:attrName>
                                        </p:attrNameLst>
                                      </p:cBhvr>
                                      <p:to>
                                        <p:strVal val="hidden"/>
                                      </p:to>
                                    </p:set>
                                  </p:childTnLst>
                                </p:cTn>
                              </p:par>
                              <p:par>
                                <p:cTn id="28" presetID="16" presetClass="exit" presetSubtype="21" fill="hold" grpId="0" nodeType="withEffect">
                                  <p:stCondLst>
                                    <p:cond delay="0"/>
                                  </p:stCondLst>
                                  <p:childTnLst>
                                    <p:animEffect transition="out" filter="barn(inVertic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par>
                          <p:cTn id="31" fill="hold">
                            <p:stCondLst>
                              <p:cond delay="500"/>
                            </p:stCondLst>
                            <p:childTnLst>
                              <p:par>
                                <p:cTn id="32" presetID="16" presetClass="entr" presetSubtype="37"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outVertical)">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500" fill="hold"/>
                                        <p:tgtEl>
                                          <p:spTgt spid="75"/>
                                        </p:tgtEl>
                                        <p:attrNameLst>
                                          <p:attrName>ppt_w</p:attrName>
                                        </p:attrNameLst>
                                      </p:cBhvr>
                                      <p:tavLst>
                                        <p:tav tm="0">
                                          <p:val>
                                            <p:fltVal val="0"/>
                                          </p:val>
                                        </p:tav>
                                        <p:tav tm="100000">
                                          <p:val>
                                            <p:strVal val="#ppt_w"/>
                                          </p:val>
                                        </p:tav>
                                      </p:tavLst>
                                    </p:anim>
                                    <p:anim calcmode="lin" valueType="num">
                                      <p:cBhvr>
                                        <p:cTn id="44" dur="500" fill="hold"/>
                                        <p:tgtEl>
                                          <p:spTgt spid="75"/>
                                        </p:tgtEl>
                                        <p:attrNameLst>
                                          <p:attrName>ppt_h</p:attrName>
                                        </p:attrNameLst>
                                      </p:cBhvr>
                                      <p:tavLst>
                                        <p:tav tm="0">
                                          <p:val>
                                            <p:fltVal val="0"/>
                                          </p:val>
                                        </p:tav>
                                        <p:tav tm="100000">
                                          <p:val>
                                            <p:strVal val="#ppt_h"/>
                                          </p:val>
                                        </p:tav>
                                      </p:tavLst>
                                    </p:anim>
                                    <p:animEffect transition="in" filter="fade">
                                      <p:cBhvr>
                                        <p:cTn id="45" dur="500"/>
                                        <p:tgtEl>
                                          <p:spTgt spid="75"/>
                                        </p:tgtEl>
                                      </p:cBhvr>
                                    </p:animEffec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6"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7D7CA"/>
        </a:solidFill>
        <a:effectLst/>
      </p:bgPr>
    </p:bg>
    <p:spTree>
      <p:nvGrpSpPr>
        <p:cNvPr id="1" name=""/>
        <p:cNvGrpSpPr/>
        <p:nvPr/>
      </p:nvGrpSpPr>
      <p:grpSpPr>
        <a:xfrm>
          <a:off x="0" y="0"/>
          <a:ext cx="0" cy="0"/>
          <a:chOff x="0" y="0"/>
          <a:chExt cx="0" cy="0"/>
        </a:xfrm>
      </p:grpSpPr>
      <p:sp>
        <p:nvSpPr>
          <p:cNvPr id="2" name="Freeform 2"/>
          <p:cNvSpPr/>
          <p:nvPr/>
        </p:nvSpPr>
        <p:spPr>
          <a:xfrm>
            <a:off x="9909445"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alphaModFix amt="30000"/>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alphaModFix amt="30000"/>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1098252" y="3097555"/>
            <a:ext cx="6466816" cy="2694321"/>
            <a:chOff x="0" y="0"/>
            <a:chExt cx="1703194" cy="709615"/>
          </a:xfrm>
        </p:grpSpPr>
        <p:sp>
          <p:nvSpPr>
            <p:cNvPr id="8" name="Freeform 8"/>
            <p:cNvSpPr/>
            <p:nvPr/>
          </p:nvSpPr>
          <p:spPr>
            <a:xfrm>
              <a:off x="0" y="0"/>
              <a:ext cx="1703194" cy="709615"/>
            </a:xfrm>
            <a:custGeom>
              <a:avLst/>
              <a:gdLst/>
              <a:ahLst/>
              <a:cxnLst/>
              <a:rect l="l" t="t" r="r" b="b"/>
              <a:pathLst>
                <a:path w="1703194" h="709615">
                  <a:moveTo>
                    <a:pt x="0" y="0"/>
                  </a:moveTo>
                  <a:lnTo>
                    <a:pt x="1703194" y="0"/>
                  </a:lnTo>
                  <a:lnTo>
                    <a:pt x="1703194" y="709615"/>
                  </a:lnTo>
                  <a:lnTo>
                    <a:pt x="0" y="709615"/>
                  </a:lnTo>
                  <a:close/>
                </a:path>
              </a:pathLst>
            </a:custGeom>
            <a:solidFill>
              <a:srgbClr val="000000"/>
            </a:solidFill>
          </p:spPr>
        </p:sp>
        <p:sp>
          <p:nvSpPr>
            <p:cNvPr id="9" name="TextBox 9"/>
            <p:cNvSpPr txBox="1"/>
            <p:nvPr/>
          </p:nvSpPr>
          <p:spPr>
            <a:xfrm>
              <a:off x="0" y="-28575"/>
              <a:ext cx="1703194" cy="738190"/>
            </a:xfrm>
            <a:prstGeom prst="rect">
              <a:avLst/>
            </a:prstGeom>
          </p:spPr>
          <p:txBody>
            <a:bodyPr lIns="50800" tIns="50800" rIns="50800" bIns="50800" rtlCol="0" anchor="ctr"/>
            <a:lstStyle/>
            <a:p>
              <a:pPr algn="ctr">
                <a:lnSpc>
                  <a:spcPts val="2537"/>
                </a:lnSpc>
              </a:pPr>
              <a:endParaRPr/>
            </a:p>
          </p:txBody>
        </p:sp>
      </p:grpSp>
      <p:grpSp>
        <p:nvGrpSpPr>
          <p:cNvPr id="10" name="Group 10"/>
          <p:cNvGrpSpPr/>
          <p:nvPr/>
        </p:nvGrpSpPr>
        <p:grpSpPr>
          <a:xfrm>
            <a:off x="1166710" y="3163729"/>
            <a:ext cx="6337319" cy="2557076"/>
            <a:chOff x="0" y="0"/>
            <a:chExt cx="1669088" cy="673469"/>
          </a:xfrm>
        </p:grpSpPr>
        <p:sp>
          <p:nvSpPr>
            <p:cNvPr id="11" name="Freeform 11"/>
            <p:cNvSpPr/>
            <p:nvPr/>
          </p:nvSpPr>
          <p:spPr>
            <a:xfrm>
              <a:off x="0" y="0"/>
              <a:ext cx="1669088" cy="673469"/>
            </a:xfrm>
            <a:custGeom>
              <a:avLst/>
              <a:gdLst/>
              <a:ahLst/>
              <a:cxnLst/>
              <a:rect l="l" t="t" r="r" b="b"/>
              <a:pathLst>
                <a:path w="1669088" h="673469">
                  <a:moveTo>
                    <a:pt x="0" y="0"/>
                  </a:moveTo>
                  <a:lnTo>
                    <a:pt x="1669088" y="0"/>
                  </a:lnTo>
                  <a:lnTo>
                    <a:pt x="1669088" y="673469"/>
                  </a:lnTo>
                  <a:lnTo>
                    <a:pt x="0" y="673469"/>
                  </a:lnTo>
                  <a:close/>
                </a:path>
              </a:pathLst>
            </a:custGeom>
            <a:solidFill>
              <a:srgbClr val="F7F7F7"/>
            </a:solidFill>
          </p:spPr>
        </p:sp>
        <p:sp>
          <p:nvSpPr>
            <p:cNvPr id="12" name="TextBox 12"/>
            <p:cNvSpPr txBox="1"/>
            <p:nvPr/>
          </p:nvSpPr>
          <p:spPr>
            <a:xfrm>
              <a:off x="0" y="-28575"/>
              <a:ext cx="1669088" cy="702044"/>
            </a:xfrm>
            <a:prstGeom prst="rect">
              <a:avLst/>
            </a:prstGeom>
          </p:spPr>
          <p:txBody>
            <a:bodyPr lIns="50800" tIns="50800" rIns="50800" bIns="50800" rtlCol="0" anchor="ctr"/>
            <a:lstStyle/>
            <a:p>
              <a:pPr algn="ctr">
                <a:lnSpc>
                  <a:spcPts val="2537"/>
                </a:lnSpc>
              </a:pPr>
              <a:endParaRPr/>
            </a:p>
          </p:txBody>
        </p:sp>
      </p:grpSp>
      <p:sp>
        <p:nvSpPr>
          <p:cNvPr id="14" name="Freeform 14"/>
          <p:cNvSpPr/>
          <p:nvPr/>
        </p:nvSpPr>
        <p:spPr>
          <a:xfrm>
            <a:off x="3563882" y="2598667"/>
            <a:ext cx="1130125" cy="1130125"/>
          </a:xfrm>
          <a:custGeom>
            <a:avLst/>
            <a:gdLst/>
            <a:ahLst/>
            <a:cxnLst/>
            <a:rect l="l" t="t" r="r" b="b"/>
            <a:pathLst>
              <a:path w="1130125" h="1130125">
                <a:moveTo>
                  <a:pt x="0" y="0"/>
                </a:moveTo>
                <a:lnTo>
                  <a:pt x="1130125" y="0"/>
                </a:lnTo>
                <a:lnTo>
                  <a:pt x="1130125" y="1130125"/>
                </a:lnTo>
                <a:lnTo>
                  <a:pt x="0" y="113012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22" name="Group 22"/>
          <p:cNvGrpSpPr/>
          <p:nvPr/>
        </p:nvGrpSpPr>
        <p:grpSpPr>
          <a:xfrm>
            <a:off x="10858327" y="3026484"/>
            <a:ext cx="6466816" cy="2694321"/>
            <a:chOff x="0" y="0"/>
            <a:chExt cx="1703194" cy="709615"/>
          </a:xfrm>
        </p:grpSpPr>
        <p:sp>
          <p:nvSpPr>
            <p:cNvPr id="23" name="Freeform 23"/>
            <p:cNvSpPr/>
            <p:nvPr/>
          </p:nvSpPr>
          <p:spPr>
            <a:xfrm>
              <a:off x="0" y="0"/>
              <a:ext cx="1703194" cy="709615"/>
            </a:xfrm>
            <a:custGeom>
              <a:avLst/>
              <a:gdLst/>
              <a:ahLst/>
              <a:cxnLst/>
              <a:rect l="l" t="t" r="r" b="b"/>
              <a:pathLst>
                <a:path w="1703194" h="709615">
                  <a:moveTo>
                    <a:pt x="0" y="0"/>
                  </a:moveTo>
                  <a:lnTo>
                    <a:pt x="1703194" y="0"/>
                  </a:lnTo>
                  <a:lnTo>
                    <a:pt x="1703194" y="709615"/>
                  </a:lnTo>
                  <a:lnTo>
                    <a:pt x="0" y="709615"/>
                  </a:lnTo>
                  <a:close/>
                </a:path>
              </a:pathLst>
            </a:custGeom>
            <a:solidFill>
              <a:srgbClr val="000000"/>
            </a:solidFill>
          </p:spPr>
        </p:sp>
        <p:sp>
          <p:nvSpPr>
            <p:cNvPr id="24" name="TextBox 24"/>
            <p:cNvSpPr txBox="1"/>
            <p:nvPr/>
          </p:nvSpPr>
          <p:spPr>
            <a:xfrm>
              <a:off x="0" y="-28575"/>
              <a:ext cx="1703194" cy="738190"/>
            </a:xfrm>
            <a:prstGeom prst="rect">
              <a:avLst/>
            </a:prstGeom>
          </p:spPr>
          <p:txBody>
            <a:bodyPr lIns="50800" tIns="50800" rIns="50800" bIns="50800" rtlCol="0" anchor="ctr"/>
            <a:lstStyle/>
            <a:p>
              <a:pPr algn="ctr">
                <a:lnSpc>
                  <a:spcPts val="2537"/>
                </a:lnSpc>
              </a:pPr>
              <a:endParaRPr/>
            </a:p>
          </p:txBody>
        </p:sp>
      </p:grpSp>
      <p:grpSp>
        <p:nvGrpSpPr>
          <p:cNvPr id="25" name="Group 25"/>
          <p:cNvGrpSpPr/>
          <p:nvPr/>
        </p:nvGrpSpPr>
        <p:grpSpPr>
          <a:xfrm>
            <a:off x="10926785" y="3092659"/>
            <a:ext cx="6337319" cy="2557076"/>
            <a:chOff x="0" y="0"/>
            <a:chExt cx="1669088" cy="673469"/>
          </a:xfrm>
        </p:grpSpPr>
        <p:sp>
          <p:nvSpPr>
            <p:cNvPr id="26" name="Freeform 26"/>
            <p:cNvSpPr/>
            <p:nvPr/>
          </p:nvSpPr>
          <p:spPr>
            <a:xfrm>
              <a:off x="0" y="0"/>
              <a:ext cx="1669088" cy="673469"/>
            </a:xfrm>
            <a:custGeom>
              <a:avLst/>
              <a:gdLst/>
              <a:ahLst/>
              <a:cxnLst/>
              <a:rect l="l" t="t" r="r" b="b"/>
              <a:pathLst>
                <a:path w="1669088" h="673469">
                  <a:moveTo>
                    <a:pt x="0" y="0"/>
                  </a:moveTo>
                  <a:lnTo>
                    <a:pt x="1669088" y="0"/>
                  </a:lnTo>
                  <a:lnTo>
                    <a:pt x="1669088" y="673469"/>
                  </a:lnTo>
                  <a:lnTo>
                    <a:pt x="0" y="673469"/>
                  </a:lnTo>
                  <a:close/>
                </a:path>
              </a:pathLst>
            </a:custGeom>
            <a:solidFill>
              <a:srgbClr val="F7F7F7"/>
            </a:solidFill>
          </p:spPr>
        </p:sp>
        <p:sp>
          <p:nvSpPr>
            <p:cNvPr id="27" name="TextBox 27"/>
            <p:cNvSpPr txBox="1"/>
            <p:nvPr/>
          </p:nvSpPr>
          <p:spPr>
            <a:xfrm>
              <a:off x="0" y="-28575"/>
              <a:ext cx="1669088" cy="702044"/>
            </a:xfrm>
            <a:prstGeom prst="rect">
              <a:avLst/>
            </a:prstGeom>
          </p:spPr>
          <p:txBody>
            <a:bodyPr lIns="50800" tIns="50800" rIns="50800" bIns="50800" rtlCol="0" anchor="ctr"/>
            <a:lstStyle/>
            <a:p>
              <a:pPr algn="ctr">
                <a:lnSpc>
                  <a:spcPts val="2537"/>
                </a:lnSpc>
              </a:pPr>
              <a:endParaRPr/>
            </a:p>
          </p:txBody>
        </p:sp>
      </p:grpSp>
      <p:sp>
        <p:nvSpPr>
          <p:cNvPr id="28" name="Freeform 28"/>
          <p:cNvSpPr/>
          <p:nvPr/>
        </p:nvSpPr>
        <p:spPr>
          <a:xfrm>
            <a:off x="13323957" y="2527596"/>
            <a:ext cx="1130125" cy="1130125"/>
          </a:xfrm>
          <a:custGeom>
            <a:avLst/>
            <a:gdLst/>
            <a:ahLst/>
            <a:cxnLst/>
            <a:rect l="l" t="t" r="r" b="b"/>
            <a:pathLst>
              <a:path w="1130125" h="1130125">
                <a:moveTo>
                  <a:pt x="0" y="0"/>
                </a:moveTo>
                <a:lnTo>
                  <a:pt x="1130125" y="0"/>
                </a:lnTo>
                <a:lnTo>
                  <a:pt x="1130125" y="1130125"/>
                </a:lnTo>
                <a:lnTo>
                  <a:pt x="0" y="113012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9" name="Freeform 29"/>
          <p:cNvSpPr/>
          <p:nvPr/>
        </p:nvSpPr>
        <p:spPr>
          <a:xfrm>
            <a:off x="16718570" y="6054600"/>
            <a:ext cx="1985903" cy="1668158"/>
          </a:xfrm>
          <a:custGeom>
            <a:avLst/>
            <a:gdLst/>
            <a:ahLst/>
            <a:cxnLst/>
            <a:rect l="l" t="t" r="r" b="b"/>
            <a:pathLst>
              <a:path w="1985903" h="1668158">
                <a:moveTo>
                  <a:pt x="0" y="0"/>
                </a:moveTo>
                <a:lnTo>
                  <a:pt x="1985902" y="0"/>
                </a:lnTo>
                <a:lnTo>
                  <a:pt x="1985902" y="1668158"/>
                </a:lnTo>
                <a:lnTo>
                  <a:pt x="0" y="16681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0" name="Freeform 30"/>
          <p:cNvSpPr/>
          <p:nvPr/>
        </p:nvSpPr>
        <p:spPr>
          <a:xfrm flipH="1">
            <a:off x="17197743" y="7310681"/>
            <a:ext cx="2354874" cy="916260"/>
          </a:xfrm>
          <a:custGeom>
            <a:avLst/>
            <a:gdLst/>
            <a:ahLst/>
            <a:cxnLst/>
            <a:rect l="l" t="t" r="r" b="b"/>
            <a:pathLst>
              <a:path w="2354874" h="916260">
                <a:moveTo>
                  <a:pt x="2354874" y="0"/>
                </a:moveTo>
                <a:lnTo>
                  <a:pt x="0" y="0"/>
                </a:lnTo>
                <a:lnTo>
                  <a:pt x="0" y="916260"/>
                </a:lnTo>
                <a:lnTo>
                  <a:pt x="2354874" y="916260"/>
                </a:lnTo>
                <a:lnTo>
                  <a:pt x="2354874"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1" name="Freeform 31"/>
          <p:cNvSpPr/>
          <p:nvPr/>
        </p:nvSpPr>
        <p:spPr>
          <a:xfrm rot="-496314">
            <a:off x="1497466" y="8455932"/>
            <a:ext cx="652496" cy="650124"/>
          </a:xfrm>
          <a:custGeom>
            <a:avLst/>
            <a:gdLst/>
            <a:ahLst/>
            <a:cxnLst/>
            <a:rect l="l" t="t" r="r" b="b"/>
            <a:pathLst>
              <a:path w="652496" h="650124">
                <a:moveTo>
                  <a:pt x="0" y="0"/>
                </a:moveTo>
                <a:lnTo>
                  <a:pt x="652497" y="0"/>
                </a:lnTo>
                <a:lnTo>
                  <a:pt x="652497" y="650123"/>
                </a:lnTo>
                <a:lnTo>
                  <a:pt x="0" y="65012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2" name="Freeform 32"/>
          <p:cNvSpPr/>
          <p:nvPr/>
        </p:nvSpPr>
        <p:spPr>
          <a:xfrm rot="215019">
            <a:off x="2710787" y="856205"/>
            <a:ext cx="978816" cy="975256"/>
          </a:xfrm>
          <a:custGeom>
            <a:avLst/>
            <a:gdLst/>
            <a:ahLst/>
            <a:cxnLst/>
            <a:rect l="l" t="t" r="r" b="b"/>
            <a:pathLst>
              <a:path w="978816" h="975256">
                <a:moveTo>
                  <a:pt x="0" y="0"/>
                </a:moveTo>
                <a:lnTo>
                  <a:pt x="978815" y="0"/>
                </a:lnTo>
                <a:lnTo>
                  <a:pt x="978815" y="975257"/>
                </a:lnTo>
                <a:lnTo>
                  <a:pt x="0" y="97525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33" name="Freeform 33"/>
          <p:cNvSpPr/>
          <p:nvPr/>
        </p:nvSpPr>
        <p:spPr>
          <a:xfrm>
            <a:off x="16904259" y="8434334"/>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4" name="Freeform 34"/>
          <p:cNvSpPr/>
          <p:nvPr/>
        </p:nvSpPr>
        <p:spPr>
          <a:xfrm>
            <a:off x="14454082" y="9440832"/>
            <a:ext cx="719101" cy="693033"/>
          </a:xfrm>
          <a:custGeom>
            <a:avLst/>
            <a:gdLst/>
            <a:ahLst/>
            <a:cxnLst/>
            <a:rect l="l" t="t" r="r" b="b"/>
            <a:pathLst>
              <a:path w="719101" h="693033">
                <a:moveTo>
                  <a:pt x="0" y="0"/>
                </a:moveTo>
                <a:lnTo>
                  <a:pt x="719101" y="0"/>
                </a:lnTo>
                <a:lnTo>
                  <a:pt x="719101" y="693033"/>
                </a:lnTo>
                <a:lnTo>
                  <a:pt x="0" y="693033"/>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5" name="Freeform 35"/>
          <p:cNvSpPr/>
          <p:nvPr/>
        </p:nvSpPr>
        <p:spPr>
          <a:xfrm>
            <a:off x="17347004" y="4427323"/>
            <a:ext cx="1511337" cy="621022"/>
          </a:xfrm>
          <a:custGeom>
            <a:avLst/>
            <a:gdLst/>
            <a:ahLst/>
            <a:cxnLst/>
            <a:rect l="l" t="t" r="r" b="b"/>
            <a:pathLst>
              <a:path w="1511337" h="621022">
                <a:moveTo>
                  <a:pt x="0" y="0"/>
                </a:moveTo>
                <a:lnTo>
                  <a:pt x="1511336" y="0"/>
                </a:lnTo>
                <a:lnTo>
                  <a:pt x="1511336" y="621022"/>
                </a:lnTo>
                <a:lnTo>
                  <a:pt x="0" y="621022"/>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6" name="Freeform 36"/>
          <p:cNvSpPr/>
          <p:nvPr/>
        </p:nvSpPr>
        <p:spPr>
          <a:xfrm>
            <a:off x="-564340" y="5806444"/>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37" name="Freeform 37"/>
          <p:cNvSpPr/>
          <p:nvPr/>
        </p:nvSpPr>
        <p:spPr>
          <a:xfrm>
            <a:off x="7780614" y="1989914"/>
            <a:ext cx="2809788" cy="2693884"/>
          </a:xfrm>
          <a:custGeom>
            <a:avLst/>
            <a:gdLst/>
            <a:ahLst/>
            <a:cxnLst/>
            <a:rect l="l" t="t" r="r" b="b"/>
            <a:pathLst>
              <a:path w="2809788" h="2693884">
                <a:moveTo>
                  <a:pt x="0" y="0"/>
                </a:moveTo>
                <a:lnTo>
                  <a:pt x="2809787" y="0"/>
                </a:lnTo>
                <a:lnTo>
                  <a:pt x="2809787" y="2693884"/>
                </a:lnTo>
                <a:lnTo>
                  <a:pt x="0" y="2693884"/>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sp>
      <p:sp>
        <p:nvSpPr>
          <p:cNvPr id="38" name="TextBox 38"/>
          <p:cNvSpPr txBox="1"/>
          <p:nvPr/>
        </p:nvSpPr>
        <p:spPr>
          <a:xfrm>
            <a:off x="3782927" y="2656239"/>
            <a:ext cx="692035" cy="859338"/>
          </a:xfrm>
          <a:prstGeom prst="rect">
            <a:avLst/>
          </a:prstGeom>
        </p:spPr>
        <p:txBody>
          <a:bodyPr lIns="0" tIns="0" rIns="0" bIns="0" rtlCol="0" anchor="t">
            <a:spAutoFit/>
          </a:bodyPr>
          <a:lstStyle/>
          <a:p>
            <a:pPr algn="ctr">
              <a:lnSpc>
                <a:spcPts val="7574"/>
              </a:lnSpc>
            </a:pPr>
            <a:r>
              <a:rPr lang="en-US" sz="4400">
                <a:solidFill>
                  <a:srgbClr val="000000"/>
                </a:solidFill>
                <a:latin typeface="Arial" panose="020B0604020202020204" pitchFamily="34" charset="0"/>
                <a:cs typeface="Arial" panose="020B0604020202020204" pitchFamily="34" charset="0"/>
              </a:rPr>
              <a:t>1</a:t>
            </a:r>
          </a:p>
        </p:txBody>
      </p:sp>
      <p:grpSp>
        <p:nvGrpSpPr>
          <p:cNvPr id="41" name="Group 40">
            <a:extLst>
              <a:ext uri="{FF2B5EF4-FFF2-40B4-BE49-F238E27FC236}">
                <a16:creationId xmlns:a16="http://schemas.microsoft.com/office/drawing/2014/main" xmlns="" id="{360D3257-C07F-6567-1DF2-C7A17071D188}"/>
              </a:ext>
            </a:extLst>
          </p:cNvPr>
          <p:cNvGrpSpPr/>
          <p:nvPr/>
        </p:nvGrpSpPr>
        <p:grpSpPr>
          <a:xfrm>
            <a:off x="5040485" y="5535459"/>
            <a:ext cx="8207030" cy="4240174"/>
            <a:chOff x="2274778" y="6436373"/>
            <a:chExt cx="6466816" cy="3159999"/>
          </a:xfrm>
        </p:grpSpPr>
        <p:grpSp>
          <p:nvGrpSpPr>
            <p:cNvPr id="15" name="Group 15"/>
            <p:cNvGrpSpPr/>
            <p:nvPr/>
          </p:nvGrpSpPr>
          <p:grpSpPr>
            <a:xfrm>
              <a:off x="2274778" y="6902051"/>
              <a:ext cx="6466816" cy="2694321"/>
              <a:chOff x="0" y="0"/>
              <a:chExt cx="1703194" cy="709615"/>
            </a:xfrm>
          </p:grpSpPr>
          <p:sp>
            <p:nvSpPr>
              <p:cNvPr id="16" name="Freeform 16"/>
              <p:cNvSpPr/>
              <p:nvPr/>
            </p:nvSpPr>
            <p:spPr>
              <a:xfrm>
                <a:off x="0" y="0"/>
                <a:ext cx="1703194" cy="709615"/>
              </a:xfrm>
              <a:custGeom>
                <a:avLst/>
                <a:gdLst/>
                <a:ahLst/>
                <a:cxnLst/>
                <a:rect l="l" t="t" r="r" b="b"/>
                <a:pathLst>
                  <a:path w="1703194" h="709615">
                    <a:moveTo>
                      <a:pt x="0" y="0"/>
                    </a:moveTo>
                    <a:lnTo>
                      <a:pt x="1703194" y="0"/>
                    </a:lnTo>
                    <a:lnTo>
                      <a:pt x="1703194" y="709615"/>
                    </a:lnTo>
                    <a:lnTo>
                      <a:pt x="0" y="709615"/>
                    </a:lnTo>
                    <a:close/>
                  </a:path>
                </a:pathLst>
              </a:custGeom>
              <a:solidFill>
                <a:srgbClr val="000000"/>
              </a:solidFill>
            </p:spPr>
          </p:sp>
          <p:sp>
            <p:nvSpPr>
              <p:cNvPr id="17" name="TextBox 17"/>
              <p:cNvSpPr txBox="1"/>
              <p:nvPr/>
            </p:nvSpPr>
            <p:spPr>
              <a:xfrm>
                <a:off x="0" y="-28575"/>
                <a:ext cx="1703194" cy="738190"/>
              </a:xfrm>
              <a:prstGeom prst="rect">
                <a:avLst/>
              </a:prstGeom>
            </p:spPr>
            <p:txBody>
              <a:bodyPr lIns="50800" tIns="50800" rIns="50800" bIns="50800" rtlCol="0" anchor="ctr"/>
              <a:lstStyle/>
              <a:p>
                <a:pPr algn="ctr">
                  <a:lnSpc>
                    <a:spcPts val="2537"/>
                  </a:lnSpc>
                </a:pPr>
                <a:endParaRPr sz="4400">
                  <a:latin typeface="Arial" panose="020B0604020202020204" pitchFamily="34" charset="0"/>
                  <a:cs typeface="Arial" panose="020B0604020202020204" pitchFamily="34" charset="0"/>
                </a:endParaRPr>
              </a:p>
            </p:txBody>
          </p:sp>
        </p:grpSp>
        <p:grpSp>
          <p:nvGrpSpPr>
            <p:cNvPr id="18" name="Group 18"/>
            <p:cNvGrpSpPr/>
            <p:nvPr/>
          </p:nvGrpSpPr>
          <p:grpSpPr>
            <a:xfrm>
              <a:off x="2343236" y="6968225"/>
              <a:ext cx="6337319" cy="2557076"/>
              <a:chOff x="0" y="0"/>
              <a:chExt cx="1669088" cy="673469"/>
            </a:xfrm>
          </p:grpSpPr>
          <p:sp>
            <p:nvSpPr>
              <p:cNvPr id="19" name="Freeform 19"/>
              <p:cNvSpPr/>
              <p:nvPr/>
            </p:nvSpPr>
            <p:spPr>
              <a:xfrm>
                <a:off x="0" y="0"/>
                <a:ext cx="1669088" cy="673469"/>
              </a:xfrm>
              <a:custGeom>
                <a:avLst/>
                <a:gdLst/>
                <a:ahLst/>
                <a:cxnLst/>
                <a:rect l="l" t="t" r="r" b="b"/>
                <a:pathLst>
                  <a:path w="1669088" h="673469">
                    <a:moveTo>
                      <a:pt x="0" y="0"/>
                    </a:moveTo>
                    <a:lnTo>
                      <a:pt x="1669088" y="0"/>
                    </a:lnTo>
                    <a:lnTo>
                      <a:pt x="1669088" y="673469"/>
                    </a:lnTo>
                    <a:lnTo>
                      <a:pt x="0" y="673469"/>
                    </a:lnTo>
                    <a:close/>
                  </a:path>
                </a:pathLst>
              </a:custGeom>
              <a:solidFill>
                <a:srgbClr val="F7F7F7"/>
              </a:solidFill>
            </p:spPr>
          </p:sp>
          <p:sp>
            <p:nvSpPr>
              <p:cNvPr id="20" name="TextBox 20"/>
              <p:cNvSpPr txBox="1"/>
              <p:nvPr/>
            </p:nvSpPr>
            <p:spPr>
              <a:xfrm>
                <a:off x="0" y="-28575"/>
                <a:ext cx="1669088" cy="702044"/>
              </a:xfrm>
              <a:prstGeom prst="rect">
                <a:avLst/>
              </a:prstGeom>
            </p:spPr>
            <p:txBody>
              <a:bodyPr lIns="50800" tIns="50800" rIns="50800" bIns="50800" rtlCol="0" anchor="ctr"/>
              <a:lstStyle/>
              <a:p>
                <a:pPr algn="ctr">
                  <a:lnSpc>
                    <a:spcPts val="2537"/>
                  </a:lnSpc>
                </a:pPr>
                <a:endParaRPr sz="4400">
                  <a:latin typeface="Arial" panose="020B0604020202020204" pitchFamily="34" charset="0"/>
                  <a:cs typeface="Arial" panose="020B0604020202020204" pitchFamily="34" charset="0"/>
                </a:endParaRPr>
              </a:p>
            </p:txBody>
          </p:sp>
        </p:grpSp>
        <p:sp>
          <p:nvSpPr>
            <p:cNvPr id="21" name="Freeform 21"/>
            <p:cNvSpPr/>
            <p:nvPr/>
          </p:nvSpPr>
          <p:spPr>
            <a:xfrm>
              <a:off x="5059393" y="6436373"/>
              <a:ext cx="911080" cy="919731"/>
            </a:xfrm>
            <a:custGeom>
              <a:avLst/>
              <a:gdLst/>
              <a:ahLst/>
              <a:cxnLst/>
              <a:rect l="l" t="t" r="r" b="b"/>
              <a:pathLst>
                <a:path w="1130125" h="1130125">
                  <a:moveTo>
                    <a:pt x="0" y="0"/>
                  </a:moveTo>
                  <a:lnTo>
                    <a:pt x="1130125" y="0"/>
                  </a:lnTo>
                  <a:lnTo>
                    <a:pt x="1130125" y="1130125"/>
                  </a:lnTo>
                  <a:lnTo>
                    <a:pt x="0" y="1130125"/>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sp>
        <p:sp>
          <p:nvSpPr>
            <p:cNvPr id="39" name="TextBox 39"/>
            <p:cNvSpPr txBox="1"/>
            <p:nvPr/>
          </p:nvSpPr>
          <p:spPr>
            <a:xfrm>
              <a:off x="5162168" y="6493539"/>
              <a:ext cx="692035" cy="640424"/>
            </a:xfrm>
            <a:prstGeom prst="rect">
              <a:avLst/>
            </a:prstGeom>
          </p:spPr>
          <p:txBody>
            <a:bodyPr lIns="0" tIns="0" rIns="0" bIns="0" rtlCol="0" anchor="t">
              <a:spAutoFit/>
            </a:bodyPr>
            <a:lstStyle/>
            <a:p>
              <a:pPr algn="ctr">
                <a:lnSpc>
                  <a:spcPts val="7574"/>
                </a:lnSpc>
              </a:pPr>
              <a:r>
                <a:rPr lang="en-US" sz="4400" dirty="0">
                  <a:solidFill>
                    <a:srgbClr val="000000"/>
                  </a:solidFill>
                  <a:latin typeface="Arial" panose="020B0604020202020204" pitchFamily="34" charset="0"/>
                  <a:cs typeface="Arial" panose="020B0604020202020204" pitchFamily="34" charset="0"/>
                </a:rPr>
                <a:t>3</a:t>
              </a:r>
            </a:p>
          </p:txBody>
        </p:sp>
      </p:grpSp>
      <p:sp>
        <p:nvSpPr>
          <p:cNvPr id="40" name="TextBox 40"/>
          <p:cNvSpPr txBox="1"/>
          <p:nvPr/>
        </p:nvSpPr>
        <p:spPr>
          <a:xfrm>
            <a:off x="13543002" y="2585168"/>
            <a:ext cx="692035" cy="859338"/>
          </a:xfrm>
          <a:prstGeom prst="rect">
            <a:avLst/>
          </a:prstGeom>
        </p:spPr>
        <p:txBody>
          <a:bodyPr lIns="0" tIns="0" rIns="0" bIns="0" rtlCol="0" anchor="t">
            <a:spAutoFit/>
          </a:bodyPr>
          <a:lstStyle/>
          <a:p>
            <a:pPr algn="ctr">
              <a:lnSpc>
                <a:spcPts val="7574"/>
              </a:lnSpc>
            </a:pPr>
            <a:r>
              <a:rPr lang="en-US" sz="4400">
                <a:solidFill>
                  <a:srgbClr val="000000"/>
                </a:solidFill>
                <a:latin typeface="Arial" panose="020B0604020202020204" pitchFamily="34" charset="0"/>
                <a:cs typeface="Arial" panose="020B0604020202020204" pitchFamily="34" charset="0"/>
              </a:rPr>
              <a:t>2</a:t>
            </a:r>
          </a:p>
        </p:txBody>
      </p:sp>
      <p:sp>
        <p:nvSpPr>
          <p:cNvPr id="42" name="TextBox 8">
            <a:extLst>
              <a:ext uri="{FF2B5EF4-FFF2-40B4-BE49-F238E27FC236}">
                <a16:creationId xmlns:a16="http://schemas.microsoft.com/office/drawing/2014/main" xmlns="" id="{2B730094-173E-A41A-233F-7C01C5A207C3}"/>
              </a:ext>
            </a:extLst>
          </p:cNvPr>
          <p:cNvSpPr txBox="1"/>
          <p:nvPr/>
        </p:nvSpPr>
        <p:spPr>
          <a:xfrm>
            <a:off x="2966597" y="150781"/>
            <a:ext cx="13233065" cy="1456617"/>
          </a:xfrm>
          <a:prstGeom prst="rect">
            <a:avLst/>
          </a:prstGeom>
        </p:spPr>
        <p:txBody>
          <a:bodyPr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HƯỚNG DẪN VỀ NHÀ</a:t>
            </a:r>
          </a:p>
        </p:txBody>
      </p:sp>
      <p:sp>
        <p:nvSpPr>
          <p:cNvPr id="43" name="TextBox 9">
            <a:extLst>
              <a:ext uri="{FF2B5EF4-FFF2-40B4-BE49-F238E27FC236}">
                <a16:creationId xmlns:a16="http://schemas.microsoft.com/office/drawing/2014/main" xmlns="" id="{899D87F6-422B-8D88-520A-A0204D89CC4F}"/>
              </a:ext>
            </a:extLst>
          </p:cNvPr>
          <p:cNvSpPr txBox="1"/>
          <p:nvPr/>
        </p:nvSpPr>
        <p:spPr>
          <a:xfrm>
            <a:off x="1845290" y="3633562"/>
            <a:ext cx="4800024" cy="1905778"/>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p>
        </p:txBody>
      </p:sp>
      <p:sp>
        <p:nvSpPr>
          <p:cNvPr id="44" name="TextBox 9">
            <a:extLst>
              <a:ext uri="{FF2B5EF4-FFF2-40B4-BE49-F238E27FC236}">
                <a16:creationId xmlns:a16="http://schemas.microsoft.com/office/drawing/2014/main" xmlns="" id="{AFD92CC4-6CB2-765A-C211-B823A4F6F706}"/>
              </a:ext>
            </a:extLst>
          </p:cNvPr>
          <p:cNvSpPr txBox="1"/>
          <p:nvPr/>
        </p:nvSpPr>
        <p:spPr>
          <a:xfrm>
            <a:off x="11840539" y="3489378"/>
            <a:ext cx="4502392" cy="1905778"/>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SBT</a:t>
            </a:r>
          </a:p>
        </p:txBody>
      </p:sp>
      <p:sp>
        <p:nvSpPr>
          <p:cNvPr id="45" name="TextBox 9">
            <a:extLst>
              <a:ext uri="{FF2B5EF4-FFF2-40B4-BE49-F238E27FC236}">
                <a16:creationId xmlns:a16="http://schemas.microsoft.com/office/drawing/2014/main" xmlns="" id="{BC735302-FD24-6848-850A-4EEA8842D0FF}"/>
              </a:ext>
            </a:extLst>
          </p:cNvPr>
          <p:cNvSpPr txBox="1"/>
          <p:nvPr/>
        </p:nvSpPr>
        <p:spPr>
          <a:xfrm>
            <a:off x="5543542" y="6569222"/>
            <a:ext cx="7009956" cy="2921441"/>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Đọc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chuẩn</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bị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trước</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57 – </a:t>
            </a:r>
            <a:r>
              <a:rPr lang="en-US" sz="4400" b="1" dirty="0" err="1">
                <a:latin typeface="Arial" panose="020B0604020202020204" pitchFamily="34" charset="0"/>
                <a:cs typeface="Arial" panose="020B0604020202020204" pitchFamily="34" charset="0"/>
              </a:rPr>
              <a:t>Quy</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đồng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mẫu</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các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phân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heckerboard(across)">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heckerboard(across)">
                                      <p:cBhvr>
                                        <p:cTn id="21" dur="500"/>
                                        <p:tgtEl>
                                          <p:spTgt spid="3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heckerboard(across)">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500"/>
                                        <p:tgtEl>
                                          <p:spTgt spid="25"/>
                                        </p:tgtEl>
                                      </p:cBhvr>
                                    </p:animEffect>
                                  </p:childTnLst>
                                </p:cTn>
                              </p:par>
                              <p:par>
                                <p:cTn id="33" presetID="5" presetClass="entr" presetSubtype="1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heckerboard(across)">
                                      <p:cBhvr>
                                        <p:cTn id="35" dur="500"/>
                                        <p:tgtEl>
                                          <p:spTgt spid="2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checkerboard(across)">
                                      <p:cBhvr>
                                        <p:cTn id="38" dur="500"/>
                                        <p:tgtEl>
                                          <p:spTgt spid="4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checkerboard(across)">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checkerboard(across)">
                                      <p:cBhvr>
                                        <p:cTn id="46" dur="500"/>
                                        <p:tgtEl>
                                          <p:spTgt spid="4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checkerboard(across)">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7D7CA"/>
        </a:solidFill>
        <a:effectLst/>
      </p:bgPr>
    </p:bg>
    <p:spTree>
      <p:nvGrpSpPr>
        <p:cNvPr id="1" name=""/>
        <p:cNvGrpSpPr/>
        <p:nvPr/>
      </p:nvGrpSpPr>
      <p:grpSpPr>
        <a:xfrm>
          <a:off x="0" y="0"/>
          <a:ext cx="0" cy="0"/>
          <a:chOff x="0" y="0"/>
          <a:chExt cx="0" cy="0"/>
        </a:xfrm>
      </p:grpSpPr>
      <p:sp>
        <p:nvSpPr>
          <p:cNvPr id="2" name="Freeform 2"/>
          <p:cNvSpPr/>
          <p:nvPr/>
        </p:nvSpPr>
        <p:spPr>
          <a:xfrm>
            <a:off x="98853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474102" y="8050503"/>
            <a:ext cx="8268762" cy="3217300"/>
          </a:xfrm>
          <a:custGeom>
            <a:avLst/>
            <a:gdLst/>
            <a:ahLst/>
            <a:cxnLst/>
            <a:rect l="l" t="t" r="r" b="b"/>
            <a:pathLst>
              <a:path w="8268762" h="3217300">
                <a:moveTo>
                  <a:pt x="0" y="0"/>
                </a:moveTo>
                <a:lnTo>
                  <a:pt x="8268762" y="0"/>
                </a:lnTo>
                <a:lnTo>
                  <a:pt x="8268762" y="3217300"/>
                </a:lnTo>
                <a:lnTo>
                  <a:pt x="0" y="32173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0500106" y="5817916"/>
            <a:ext cx="9057522" cy="5335704"/>
          </a:xfrm>
          <a:custGeom>
            <a:avLst/>
            <a:gdLst/>
            <a:ahLst/>
            <a:cxnLst/>
            <a:rect l="l" t="t" r="r" b="b"/>
            <a:pathLst>
              <a:path w="9057522" h="5335704">
                <a:moveTo>
                  <a:pt x="9057522" y="0"/>
                </a:moveTo>
                <a:lnTo>
                  <a:pt x="0" y="0"/>
                </a:lnTo>
                <a:lnTo>
                  <a:pt x="0" y="5335704"/>
                </a:lnTo>
                <a:lnTo>
                  <a:pt x="9057522" y="5335704"/>
                </a:lnTo>
                <a:lnTo>
                  <a:pt x="9057522"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506947" y="6032065"/>
            <a:ext cx="5043840" cy="4810563"/>
          </a:xfrm>
          <a:custGeom>
            <a:avLst/>
            <a:gdLst/>
            <a:ahLst/>
            <a:cxnLst/>
            <a:rect l="l" t="t" r="r" b="b"/>
            <a:pathLst>
              <a:path w="5043840" h="4810563">
                <a:moveTo>
                  <a:pt x="0" y="0"/>
                </a:moveTo>
                <a:lnTo>
                  <a:pt x="5043840" y="0"/>
                </a:lnTo>
                <a:lnTo>
                  <a:pt x="5043840" y="4810563"/>
                </a:lnTo>
                <a:lnTo>
                  <a:pt x="0" y="481056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592950" y="23633"/>
            <a:ext cx="14763821" cy="9823546"/>
          </a:xfrm>
          <a:custGeom>
            <a:avLst/>
            <a:gdLst/>
            <a:ahLst/>
            <a:cxnLst/>
            <a:rect l="l" t="t" r="r" b="b"/>
            <a:pathLst>
              <a:path w="11280079" h="8544660">
                <a:moveTo>
                  <a:pt x="0" y="0"/>
                </a:moveTo>
                <a:lnTo>
                  <a:pt x="11280079" y="0"/>
                </a:lnTo>
                <a:lnTo>
                  <a:pt x="11280079" y="8544660"/>
                </a:lnTo>
                <a:lnTo>
                  <a:pt x="0" y="854466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699807" y="6398205"/>
            <a:ext cx="7764161" cy="6521895"/>
          </a:xfrm>
          <a:custGeom>
            <a:avLst/>
            <a:gdLst/>
            <a:ahLst/>
            <a:cxnLst/>
            <a:rect l="l" t="t" r="r" b="b"/>
            <a:pathLst>
              <a:path w="7764161" h="6521895">
                <a:moveTo>
                  <a:pt x="0" y="0"/>
                </a:moveTo>
                <a:lnTo>
                  <a:pt x="7764161" y="0"/>
                </a:lnTo>
                <a:lnTo>
                  <a:pt x="7764161" y="6521895"/>
                </a:lnTo>
                <a:lnTo>
                  <a:pt x="0" y="652189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4175179" y="1301740"/>
            <a:ext cx="1985903" cy="1668158"/>
          </a:xfrm>
          <a:custGeom>
            <a:avLst/>
            <a:gdLst/>
            <a:ahLst/>
            <a:cxnLst/>
            <a:rect l="l" t="t" r="r" b="b"/>
            <a:pathLst>
              <a:path w="1985903" h="1668158">
                <a:moveTo>
                  <a:pt x="0" y="0"/>
                </a:moveTo>
                <a:lnTo>
                  <a:pt x="1985902" y="0"/>
                </a:lnTo>
                <a:lnTo>
                  <a:pt x="1985902" y="1668158"/>
                </a:lnTo>
                <a:lnTo>
                  <a:pt x="0" y="166815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flipH="1">
            <a:off x="14720195" y="2078431"/>
            <a:ext cx="2354874" cy="916260"/>
          </a:xfrm>
          <a:custGeom>
            <a:avLst/>
            <a:gdLst/>
            <a:ahLst/>
            <a:cxnLst/>
            <a:rect l="l" t="t" r="r" b="b"/>
            <a:pathLst>
              <a:path w="2354874" h="916260">
                <a:moveTo>
                  <a:pt x="2354874" y="0"/>
                </a:moveTo>
                <a:lnTo>
                  <a:pt x="0" y="0"/>
                </a:lnTo>
                <a:lnTo>
                  <a:pt x="0" y="916260"/>
                </a:lnTo>
                <a:lnTo>
                  <a:pt x="2354874" y="916260"/>
                </a:lnTo>
                <a:lnTo>
                  <a:pt x="235487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468743" y="4975618"/>
            <a:ext cx="1316090" cy="842298"/>
          </a:xfrm>
          <a:custGeom>
            <a:avLst/>
            <a:gdLst/>
            <a:ahLst/>
            <a:cxnLst/>
            <a:rect l="l" t="t" r="r" b="b"/>
            <a:pathLst>
              <a:path w="1316090" h="842298">
                <a:moveTo>
                  <a:pt x="0" y="0"/>
                </a:moveTo>
                <a:lnTo>
                  <a:pt x="1316090" y="0"/>
                </a:lnTo>
                <a:lnTo>
                  <a:pt x="1316090" y="842298"/>
                </a:lnTo>
                <a:lnTo>
                  <a:pt x="0" y="842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rot="-496314">
            <a:off x="4817252" y="7171687"/>
            <a:ext cx="652496" cy="650124"/>
          </a:xfrm>
          <a:custGeom>
            <a:avLst/>
            <a:gdLst/>
            <a:ahLst/>
            <a:cxnLst/>
            <a:rect l="l" t="t" r="r" b="b"/>
            <a:pathLst>
              <a:path w="652496" h="650124">
                <a:moveTo>
                  <a:pt x="0" y="0"/>
                </a:moveTo>
                <a:lnTo>
                  <a:pt x="652496" y="0"/>
                </a:lnTo>
                <a:lnTo>
                  <a:pt x="652496" y="650124"/>
                </a:lnTo>
                <a:lnTo>
                  <a:pt x="0" y="65012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a:off x="13390454" y="4680553"/>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4" name="Freeform 14"/>
          <p:cNvSpPr/>
          <p:nvPr/>
        </p:nvSpPr>
        <p:spPr>
          <a:xfrm>
            <a:off x="669150" y="885384"/>
            <a:ext cx="719101" cy="693033"/>
          </a:xfrm>
          <a:custGeom>
            <a:avLst/>
            <a:gdLst/>
            <a:ahLst/>
            <a:cxnLst/>
            <a:rect l="l" t="t" r="r" b="b"/>
            <a:pathLst>
              <a:path w="719101" h="693033">
                <a:moveTo>
                  <a:pt x="0" y="0"/>
                </a:moveTo>
                <a:lnTo>
                  <a:pt x="719100" y="0"/>
                </a:lnTo>
                <a:lnTo>
                  <a:pt x="719100" y="693033"/>
                </a:lnTo>
                <a:lnTo>
                  <a:pt x="0" y="69303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5" name="Freeform 15"/>
          <p:cNvSpPr/>
          <p:nvPr/>
        </p:nvSpPr>
        <p:spPr>
          <a:xfrm>
            <a:off x="17347004" y="4427323"/>
            <a:ext cx="1511337" cy="621022"/>
          </a:xfrm>
          <a:custGeom>
            <a:avLst/>
            <a:gdLst/>
            <a:ahLst/>
            <a:cxnLst/>
            <a:rect l="l" t="t" r="r" b="b"/>
            <a:pathLst>
              <a:path w="1511337" h="621022">
                <a:moveTo>
                  <a:pt x="0" y="0"/>
                </a:moveTo>
                <a:lnTo>
                  <a:pt x="1511336" y="0"/>
                </a:lnTo>
                <a:lnTo>
                  <a:pt x="1511336" y="621022"/>
                </a:lnTo>
                <a:lnTo>
                  <a:pt x="0" y="62102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6" name="Freeform 16"/>
          <p:cNvSpPr/>
          <p:nvPr/>
        </p:nvSpPr>
        <p:spPr>
          <a:xfrm>
            <a:off x="-630183" y="6285834"/>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7" name="TextBox 22">
            <a:extLst>
              <a:ext uri="{FF2B5EF4-FFF2-40B4-BE49-F238E27FC236}">
                <a16:creationId xmlns:a16="http://schemas.microsoft.com/office/drawing/2014/main" xmlns="" id="{225A38C2-3FFC-B136-325F-8C6D24EEF2CE}"/>
              </a:ext>
            </a:extLst>
          </p:cNvPr>
          <p:cNvSpPr txBox="1"/>
          <p:nvPr/>
        </p:nvSpPr>
        <p:spPr>
          <a:xfrm>
            <a:off x="2593424" y="972247"/>
            <a:ext cx="10002021" cy="5311775"/>
          </a:xfrm>
          <a:prstGeom prst="rect">
            <a:avLst/>
          </a:prstGeom>
        </p:spPr>
        <p:txBody>
          <a:bodyPr wrap="square" lIns="0" tIns="0" rIns="0" bIns="0" rtlCol="0" anchor="t">
            <a:spAutoFit/>
          </a:bodyPr>
          <a:lstStyle/>
          <a:p>
            <a:pPr algn="ctr">
              <a:lnSpc>
                <a:spcPct val="150000"/>
              </a:lnSpc>
            </a:pPr>
            <a:r>
              <a:rPr lang="en-US" sz="8000" b="1" dirty="0">
                <a:solidFill>
                  <a:srgbClr val="000000"/>
                </a:solidFill>
                <a:latin typeface="Arial" panose="020B0604020202020204" pitchFamily="34" charset="0"/>
                <a:cs typeface="Arial" panose="020B0604020202020204" pitchFamily="34" charset="0"/>
              </a:rPr>
              <a:t>BÀI HỌC KẾT THÚC, </a:t>
            </a:r>
          </a:p>
          <a:p>
            <a:pPr algn="ctr">
              <a:lnSpc>
                <a:spcPct val="150000"/>
              </a:lnSpc>
            </a:pPr>
            <a:r>
              <a:rPr lang="en-US" sz="8000" b="1" dirty="0">
                <a:solidFill>
                  <a:srgbClr val="000000"/>
                </a:solidFill>
                <a:latin typeface="Arial" panose="020B0604020202020204" pitchFamily="34" charset="0"/>
                <a:cs typeface="Arial" panose="020B0604020202020204" pitchFamily="34" charset="0"/>
              </a:rPr>
              <a:t>CẢM ƠN CÁC EM ĐÃ LẮNG NGHE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DBD8"/>
        </a:solidFill>
        <a:effectLst/>
      </p:bgPr>
    </p:bg>
    <p:spTree>
      <p:nvGrpSpPr>
        <p:cNvPr id="1" name=""/>
        <p:cNvGrpSpPr/>
        <p:nvPr/>
      </p:nvGrpSpPr>
      <p:grpSpPr>
        <a:xfrm>
          <a:off x="0" y="0"/>
          <a:ext cx="0" cy="0"/>
          <a:chOff x="0" y="0"/>
          <a:chExt cx="0" cy="0"/>
        </a:xfrm>
      </p:grpSpPr>
      <p:sp>
        <p:nvSpPr>
          <p:cNvPr id="2" name="Freeform 2"/>
          <p:cNvSpPr/>
          <p:nvPr/>
        </p:nvSpPr>
        <p:spPr>
          <a:xfrm>
            <a:off x="98853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80996" y="5497546"/>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2084607" y="1995774"/>
            <a:ext cx="14098957" cy="7702948"/>
          </a:xfrm>
          <a:prstGeom prst="rect">
            <a:avLst/>
          </a:prstGeom>
        </p:spPr>
        <p:txBody>
          <a:bodyPr lIns="50800" tIns="50800" rIns="50800" bIns="50800" rtlCol="0" anchor="ctr"/>
          <a:lstStyle/>
          <a:p>
            <a:pPr algn="ctr">
              <a:lnSpc>
                <a:spcPts val="2537"/>
              </a:lnSpc>
            </a:pPr>
            <a:endParaRPr/>
          </a:p>
        </p:txBody>
      </p:sp>
      <p:grpSp>
        <p:nvGrpSpPr>
          <p:cNvPr id="8" name="Group 8"/>
          <p:cNvGrpSpPr/>
          <p:nvPr/>
        </p:nvGrpSpPr>
        <p:grpSpPr>
          <a:xfrm>
            <a:off x="676020" y="1569888"/>
            <a:ext cx="16935958" cy="8476337"/>
            <a:chOff x="0" y="0"/>
            <a:chExt cx="3672111" cy="2016473"/>
          </a:xfrm>
        </p:grpSpPr>
        <p:sp>
          <p:nvSpPr>
            <p:cNvPr id="9" name="Freeform 9"/>
            <p:cNvSpPr/>
            <p:nvPr/>
          </p:nvSpPr>
          <p:spPr>
            <a:xfrm>
              <a:off x="0" y="0"/>
              <a:ext cx="3672111" cy="201647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10" name="TextBox 10"/>
            <p:cNvSpPr txBox="1"/>
            <p:nvPr/>
          </p:nvSpPr>
          <p:spPr>
            <a:xfrm>
              <a:off x="0" y="-28575"/>
              <a:ext cx="3672111" cy="2045048"/>
            </a:xfrm>
            <a:prstGeom prst="rect">
              <a:avLst/>
            </a:prstGeom>
          </p:spPr>
          <p:txBody>
            <a:bodyPr lIns="50800" tIns="50800" rIns="50800" bIns="50800" rtlCol="0" anchor="ctr"/>
            <a:lstStyle/>
            <a:p>
              <a:pPr algn="ctr">
                <a:lnSpc>
                  <a:spcPts val="2537"/>
                </a:lnSpc>
              </a:pPr>
              <a:endParaRPr/>
            </a:p>
          </p:txBody>
        </p:sp>
      </p:grpSp>
      <p:sp>
        <p:nvSpPr>
          <p:cNvPr id="16" name="Freeform 16"/>
          <p:cNvSpPr/>
          <p:nvPr/>
        </p:nvSpPr>
        <p:spPr>
          <a:xfrm>
            <a:off x="-674953" y="357401"/>
            <a:ext cx="1955949" cy="1251807"/>
          </a:xfrm>
          <a:custGeom>
            <a:avLst/>
            <a:gdLst/>
            <a:ahLst/>
            <a:cxnLst/>
            <a:rect l="l" t="t" r="r" b="b"/>
            <a:pathLst>
              <a:path w="1955949" h="1251807">
                <a:moveTo>
                  <a:pt x="0" y="0"/>
                </a:moveTo>
                <a:lnTo>
                  <a:pt x="1955949" y="0"/>
                </a:lnTo>
                <a:lnTo>
                  <a:pt x="1955949" y="1251808"/>
                </a:lnTo>
                <a:lnTo>
                  <a:pt x="0" y="12518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a:off x="17182294" y="4965759"/>
            <a:ext cx="1316090" cy="842298"/>
          </a:xfrm>
          <a:custGeom>
            <a:avLst/>
            <a:gdLst/>
            <a:ahLst/>
            <a:cxnLst/>
            <a:rect l="l" t="t" r="r" b="b"/>
            <a:pathLst>
              <a:path w="1316090" h="842298">
                <a:moveTo>
                  <a:pt x="0" y="0"/>
                </a:moveTo>
                <a:lnTo>
                  <a:pt x="1316090" y="0"/>
                </a:lnTo>
                <a:lnTo>
                  <a:pt x="1316090" y="842298"/>
                </a:lnTo>
                <a:lnTo>
                  <a:pt x="0" y="842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TextBox 20"/>
          <p:cNvSpPr txBox="1"/>
          <p:nvPr/>
        </p:nvSpPr>
        <p:spPr>
          <a:xfrm>
            <a:off x="4433144" y="126338"/>
            <a:ext cx="9421711" cy="1456617"/>
          </a:xfrm>
          <a:prstGeom prst="rect">
            <a:avLst/>
          </a:prstGeom>
        </p:spPr>
        <p:txBody>
          <a:bodyPr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KHỞI ĐỘNG </a:t>
            </a:r>
          </a:p>
        </p:txBody>
      </p:sp>
      <p:sp>
        <p:nvSpPr>
          <p:cNvPr id="23" name="TextBox 22">
            <a:extLst>
              <a:ext uri="{FF2B5EF4-FFF2-40B4-BE49-F238E27FC236}">
                <a16:creationId xmlns:a16="http://schemas.microsoft.com/office/drawing/2014/main" xmlns="" id="{938D3A15-068A-CE96-A1C9-00B6E19D54AB}"/>
              </a:ext>
            </a:extLst>
          </p:cNvPr>
          <p:cNvSpPr txBox="1"/>
          <p:nvPr/>
        </p:nvSpPr>
        <p:spPr>
          <a:xfrm>
            <a:off x="5918216" y="1672140"/>
            <a:ext cx="7026075" cy="901593"/>
          </a:xfrm>
          <a:prstGeom prst="rect">
            <a:avLst/>
          </a:prstGeom>
          <a:noFill/>
        </p:spPr>
        <p:txBody>
          <a:bodyPr wrap="square">
            <a:spAutoFit/>
          </a:bodyPr>
          <a:lstStyle/>
          <a:p>
            <a:pPr algn="ctr">
              <a:lnSpc>
                <a:spcPct val="150000"/>
              </a:lnSpc>
            </a:pPr>
            <a:r>
              <a:rPr lang="x-none" sz="4000" dirty="0">
                <a:latin typeface="Arial" panose="020B0604020202020204" pitchFamily="34" charset="0"/>
                <a:cs typeface="Arial" panose="020B0604020202020204" pitchFamily="34" charset="0"/>
              </a:rPr>
              <a:t>Nối các phân số bằng nhau.</a:t>
            </a:r>
          </a:p>
        </p:txBody>
      </p:sp>
      <p:grpSp>
        <p:nvGrpSpPr>
          <p:cNvPr id="24" name="Group 23">
            <a:extLst>
              <a:ext uri="{FF2B5EF4-FFF2-40B4-BE49-F238E27FC236}">
                <a16:creationId xmlns:a16="http://schemas.microsoft.com/office/drawing/2014/main" xmlns="" id="{1399E9C7-F997-1EB9-0AD3-FEFA980F401A}"/>
              </a:ext>
            </a:extLst>
          </p:cNvPr>
          <p:cNvGrpSpPr/>
          <p:nvPr/>
        </p:nvGrpSpPr>
        <p:grpSpPr>
          <a:xfrm>
            <a:off x="3095399" y="3533702"/>
            <a:ext cx="1489033" cy="1372356"/>
            <a:chOff x="11544540" y="1713744"/>
            <a:chExt cx="1489033" cy="1372356"/>
          </a:xfrm>
        </p:grpSpPr>
        <p:sp>
          <p:nvSpPr>
            <p:cNvPr id="25" name="Rounded Rectangle 24">
              <a:extLst>
                <a:ext uri="{FF2B5EF4-FFF2-40B4-BE49-F238E27FC236}">
                  <a16:creationId xmlns:a16="http://schemas.microsoft.com/office/drawing/2014/main" xmlns="" id="{2065CE25-1645-04DD-39F4-814EEA4EA796}"/>
                </a:ext>
              </a:extLst>
            </p:cNvPr>
            <p:cNvSpPr/>
            <p:nvPr/>
          </p:nvSpPr>
          <p:spPr>
            <a:xfrm>
              <a:off x="11544540" y="1713744"/>
              <a:ext cx="1489033" cy="13723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11</a:t>
              </a:r>
            </a:p>
            <a:p>
              <a:pPr algn="ctr"/>
              <a:r>
                <a:rPr lang="x-none" sz="4000" b="1" dirty="0">
                  <a:solidFill>
                    <a:srgbClr val="C00000"/>
                  </a:solidFill>
                  <a:latin typeface="Arial" panose="020B0604020202020204" pitchFamily="34" charset="0"/>
                  <a:cs typeface="Arial" panose="020B0604020202020204" pitchFamily="34" charset="0"/>
                </a:rPr>
                <a:t>2</a:t>
              </a:r>
            </a:p>
          </p:txBody>
        </p:sp>
        <p:cxnSp>
          <p:nvCxnSpPr>
            <p:cNvPr id="26" name="Straight Connector 25">
              <a:extLst>
                <a:ext uri="{FF2B5EF4-FFF2-40B4-BE49-F238E27FC236}">
                  <a16:creationId xmlns:a16="http://schemas.microsoft.com/office/drawing/2014/main" xmlns="" id="{17BCD06A-2776-A412-5B93-BCB0B2A7ACD5}"/>
                </a:ext>
              </a:extLst>
            </p:cNvPr>
            <p:cNvCxnSpPr/>
            <p:nvPr/>
          </p:nvCxnSpPr>
          <p:spPr>
            <a:xfrm>
              <a:off x="11831856" y="2399922"/>
              <a:ext cx="914400" cy="0"/>
            </a:xfrm>
            <a:prstGeom prst="line">
              <a:avLst/>
            </a:prstGeom>
          </p:spPr>
          <p:style>
            <a:lnRef idx="3">
              <a:schemeClr val="dk1"/>
            </a:lnRef>
            <a:fillRef idx="0">
              <a:schemeClr val="dk1"/>
            </a:fillRef>
            <a:effectRef idx="2">
              <a:schemeClr val="dk1"/>
            </a:effectRef>
            <a:fontRef idx="minor">
              <a:schemeClr val="tx1"/>
            </a:fontRef>
          </p:style>
        </p:cxnSp>
      </p:grpSp>
      <p:sp>
        <p:nvSpPr>
          <p:cNvPr id="30" name="Freeform 4">
            <a:extLst>
              <a:ext uri="{FF2B5EF4-FFF2-40B4-BE49-F238E27FC236}">
                <a16:creationId xmlns:a16="http://schemas.microsoft.com/office/drawing/2014/main" xmlns="" id="{74F31AAE-BEBF-C57B-17A6-4546060E6CE5}"/>
              </a:ext>
            </a:extLst>
          </p:cNvPr>
          <p:cNvSpPr/>
          <p:nvPr/>
        </p:nvSpPr>
        <p:spPr>
          <a:xfrm>
            <a:off x="2290492" y="2794069"/>
            <a:ext cx="1359810" cy="1454342"/>
          </a:xfrm>
          <a:custGeom>
            <a:avLst/>
            <a:gdLst/>
            <a:ahLst/>
            <a:cxnLst/>
            <a:rect l="l" t="t" r="r" b="b"/>
            <a:pathLst>
              <a:path w="1359810" h="1454342">
                <a:moveTo>
                  <a:pt x="0" y="0"/>
                </a:moveTo>
                <a:lnTo>
                  <a:pt x="1359811" y="0"/>
                </a:lnTo>
                <a:lnTo>
                  <a:pt x="1359811" y="1454343"/>
                </a:lnTo>
                <a:lnTo>
                  <a:pt x="0" y="1454343"/>
                </a:lnTo>
                <a:lnTo>
                  <a:pt x="0" y="0"/>
                </a:lnTo>
                <a:close/>
              </a:path>
            </a:pathLst>
          </a:custGeom>
          <a:blipFill>
            <a:blip r:embed="rId8"/>
            <a:stretch>
              <a:fillRect/>
            </a:stretch>
          </a:blipFill>
        </p:spPr>
      </p:sp>
      <p:grpSp>
        <p:nvGrpSpPr>
          <p:cNvPr id="36" name="Group 35">
            <a:extLst>
              <a:ext uri="{FF2B5EF4-FFF2-40B4-BE49-F238E27FC236}">
                <a16:creationId xmlns:a16="http://schemas.microsoft.com/office/drawing/2014/main" xmlns="" id="{4FD1AB75-2BF3-DEFE-A799-08875B575F8D}"/>
              </a:ext>
            </a:extLst>
          </p:cNvPr>
          <p:cNvGrpSpPr/>
          <p:nvPr/>
        </p:nvGrpSpPr>
        <p:grpSpPr>
          <a:xfrm>
            <a:off x="7058690" y="3500727"/>
            <a:ext cx="1489033" cy="1372356"/>
            <a:chOff x="11544540" y="1713744"/>
            <a:chExt cx="1489033" cy="1372356"/>
          </a:xfrm>
        </p:grpSpPr>
        <p:sp>
          <p:nvSpPr>
            <p:cNvPr id="37" name="Rounded Rectangle 36">
              <a:extLst>
                <a:ext uri="{FF2B5EF4-FFF2-40B4-BE49-F238E27FC236}">
                  <a16:creationId xmlns:a16="http://schemas.microsoft.com/office/drawing/2014/main" xmlns="" id="{F39CAF10-46EA-232B-B5DF-6D629079B6D8}"/>
                </a:ext>
              </a:extLst>
            </p:cNvPr>
            <p:cNvSpPr/>
            <p:nvPr/>
          </p:nvSpPr>
          <p:spPr>
            <a:xfrm>
              <a:off x="11544540" y="1713744"/>
              <a:ext cx="1489033" cy="13723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13</a:t>
              </a:r>
            </a:p>
            <a:p>
              <a:pPr algn="ctr"/>
              <a:r>
                <a:rPr lang="x-none" sz="4000" b="1" dirty="0">
                  <a:solidFill>
                    <a:srgbClr val="C00000"/>
                  </a:solidFill>
                  <a:latin typeface="Arial" panose="020B0604020202020204" pitchFamily="34" charset="0"/>
                  <a:cs typeface="Arial" panose="020B0604020202020204" pitchFamily="34" charset="0"/>
                </a:rPr>
                <a:t>7</a:t>
              </a:r>
            </a:p>
          </p:txBody>
        </p:sp>
        <p:cxnSp>
          <p:nvCxnSpPr>
            <p:cNvPr id="38" name="Straight Connector 37">
              <a:extLst>
                <a:ext uri="{FF2B5EF4-FFF2-40B4-BE49-F238E27FC236}">
                  <a16:creationId xmlns:a16="http://schemas.microsoft.com/office/drawing/2014/main" xmlns="" id="{E479EF6D-322B-E1B4-24F3-8189D2C346CB}"/>
                </a:ext>
              </a:extLst>
            </p:cNvPr>
            <p:cNvCxnSpPr/>
            <p:nvPr/>
          </p:nvCxnSpPr>
          <p:spPr>
            <a:xfrm>
              <a:off x="11831856" y="2399922"/>
              <a:ext cx="914400" cy="0"/>
            </a:xfrm>
            <a:prstGeom prst="line">
              <a:avLst/>
            </a:prstGeom>
          </p:spPr>
          <p:style>
            <a:lnRef idx="3">
              <a:schemeClr val="dk1"/>
            </a:lnRef>
            <a:fillRef idx="0">
              <a:schemeClr val="dk1"/>
            </a:fillRef>
            <a:effectRef idx="2">
              <a:schemeClr val="dk1"/>
            </a:effectRef>
            <a:fontRef idx="minor">
              <a:schemeClr val="tx1"/>
            </a:fontRef>
          </p:style>
        </p:cxnSp>
      </p:grpSp>
      <p:grpSp>
        <p:nvGrpSpPr>
          <p:cNvPr id="39" name="Group 38">
            <a:extLst>
              <a:ext uri="{FF2B5EF4-FFF2-40B4-BE49-F238E27FC236}">
                <a16:creationId xmlns:a16="http://schemas.microsoft.com/office/drawing/2014/main" xmlns="" id="{5CD7DFD0-F870-EFF8-14FE-56965783C697}"/>
              </a:ext>
            </a:extLst>
          </p:cNvPr>
          <p:cNvGrpSpPr/>
          <p:nvPr/>
        </p:nvGrpSpPr>
        <p:grpSpPr>
          <a:xfrm>
            <a:off x="11342703" y="3424936"/>
            <a:ext cx="1489033" cy="1372356"/>
            <a:chOff x="11544540" y="1713744"/>
            <a:chExt cx="1489033" cy="1372356"/>
          </a:xfrm>
        </p:grpSpPr>
        <p:sp>
          <p:nvSpPr>
            <p:cNvPr id="40" name="Rounded Rectangle 39">
              <a:extLst>
                <a:ext uri="{FF2B5EF4-FFF2-40B4-BE49-F238E27FC236}">
                  <a16:creationId xmlns:a16="http://schemas.microsoft.com/office/drawing/2014/main" xmlns="" id="{0C4C2661-FD7A-62BF-4093-422A3614193A}"/>
                </a:ext>
              </a:extLst>
            </p:cNvPr>
            <p:cNvSpPr/>
            <p:nvPr/>
          </p:nvSpPr>
          <p:spPr>
            <a:xfrm>
              <a:off x="11544540" y="1713744"/>
              <a:ext cx="1489033" cy="13723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16</a:t>
              </a:r>
            </a:p>
            <a:p>
              <a:pPr algn="ctr"/>
              <a:r>
                <a:rPr lang="x-none" sz="4000" b="1" dirty="0">
                  <a:solidFill>
                    <a:srgbClr val="C00000"/>
                  </a:solidFill>
                  <a:latin typeface="Arial" panose="020B0604020202020204" pitchFamily="34" charset="0"/>
                  <a:cs typeface="Arial" panose="020B0604020202020204" pitchFamily="34" charset="0"/>
                </a:rPr>
                <a:t>22</a:t>
              </a:r>
            </a:p>
          </p:txBody>
        </p:sp>
        <p:cxnSp>
          <p:nvCxnSpPr>
            <p:cNvPr id="41" name="Straight Connector 40">
              <a:extLst>
                <a:ext uri="{FF2B5EF4-FFF2-40B4-BE49-F238E27FC236}">
                  <a16:creationId xmlns:a16="http://schemas.microsoft.com/office/drawing/2014/main" xmlns="" id="{FB2820E4-EA95-167D-BF3E-D30FBD9AFEFB}"/>
                </a:ext>
              </a:extLst>
            </p:cNvPr>
            <p:cNvCxnSpPr/>
            <p:nvPr/>
          </p:nvCxnSpPr>
          <p:spPr>
            <a:xfrm>
              <a:off x="11831856" y="2399922"/>
              <a:ext cx="914400" cy="0"/>
            </a:xfrm>
            <a:prstGeom prst="line">
              <a:avLst/>
            </a:prstGeom>
          </p:spPr>
          <p:style>
            <a:lnRef idx="3">
              <a:schemeClr val="dk1"/>
            </a:lnRef>
            <a:fillRef idx="0">
              <a:schemeClr val="dk1"/>
            </a:fillRef>
            <a:effectRef idx="2">
              <a:schemeClr val="dk1"/>
            </a:effectRef>
            <a:fontRef idx="minor">
              <a:schemeClr val="tx1"/>
            </a:fontRef>
          </p:style>
        </p:cxnSp>
      </p:grpSp>
      <p:sp>
        <p:nvSpPr>
          <p:cNvPr id="42" name="Freeform 7">
            <a:extLst>
              <a:ext uri="{FF2B5EF4-FFF2-40B4-BE49-F238E27FC236}">
                <a16:creationId xmlns:a16="http://schemas.microsoft.com/office/drawing/2014/main" xmlns="" id="{9C4447CD-9D9D-41C8-4C90-7BF429AFD882}"/>
              </a:ext>
            </a:extLst>
          </p:cNvPr>
          <p:cNvSpPr/>
          <p:nvPr/>
        </p:nvSpPr>
        <p:spPr>
          <a:xfrm>
            <a:off x="10130957" y="2828146"/>
            <a:ext cx="1661991" cy="1472939"/>
          </a:xfrm>
          <a:custGeom>
            <a:avLst/>
            <a:gdLst/>
            <a:ahLst/>
            <a:cxnLst/>
            <a:rect l="l" t="t" r="r" b="b"/>
            <a:pathLst>
              <a:path w="1661991" h="1472939">
                <a:moveTo>
                  <a:pt x="0" y="0"/>
                </a:moveTo>
                <a:lnTo>
                  <a:pt x="1661991" y="0"/>
                </a:lnTo>
                <a:lnTo>
                  <a:pt x="1661991" y="1472940"/>
                </a:lnTo>
                <a:lnTo>
                  <a:pt x="0" y="147294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43" name="Freeform 5">
            <a:extLst>
              <a:ext uri="{FF2B5EF4-FFF2-40B4-BE49-F238E27FC236}">
                <a16:creationId xmlns:a16="http://schemas.microsoft.com/office/drawing/2014/main" xmlns="" id="{98FE5D0C-95AA-61D4-89CB-70BA478C9D47}"/>
              </a:ext>
            </a:extLst>
          </p:cNvPr>
          <p:cNvSpPr/>
          <p:nvPr/>
        </p:nvSpPr>
        <p:spPr>
          <a:xfrm>
            <a:off x="5730754" y="2685607"/>
            <a:ext cx="1509696" cy="1758015"/>
          </a:xfrm>
          <a:custGeom>
            <a:avLst/>
            <a:gdLst/>
            <a:ahLst/>
            <a:cxnLst/>
            <a:rect l="l" t="t" r="r" b="b"/>
            <a:pathLst>
              <a:path w="1509696" h="1758015">
                <a:moveTo>
                  <a:pt x="0" y="0"/>
                </a:moveTo>
                <a:lnTo>
                  <a:pt x="1509696" y="0"/>
                </a:lnTo>
                <a:lnTo>
                  <a:pt x="1509696" y="1758015"/>
                </a:lnTo>
                <a:lnTo>
                  <a:pt x="0" y="1758015"/>
                </a:lnTo>
                <a:lnTo>
                  <a:pt x="0" y="0"/>
                </a:lnTo>
                <a:close/>
              </a:path>
            </a:pathLst>
          </a:custGeom>
          <a:blipFill>
            <a:blip r:embed="rId11"/>
            <a:stretch>
              <a:fillRect/>
            </a:stretch>
          </a:blipFill>
        </p:spPr>
      </p:sp>
      <p:grpSp>
        <p:nvGrpSpPr>
          <p:cNvPr id="44" name="Group 43">
            <a:extLst>
              <a:ext uri="{FF2B5EF4-FFF2-40B4-BE49-F238E27FC236}">
                <a16:creationId xmlns:a16="http://schemas.microsoft.com/office/drawing/2014/main" xmlns="" id="{694CEF09-7813-2999-82E1-DA663BAD1FFF}"/>
              </a:ext>
            </a:extLst>
          </p:cNvPr>
          <p:cNvGrpSpPr/>
          <p:nvPr/>
        </p:nvGrpSpPr>
        <p:grpSpPr>
          <a:xfrm>
            <a:off x="15028867" y="3458790"/>
            <a:ext cx="1489033" cy="1372356"/>
            <a:chOff x="11544540" y="1713744"/>
            <a:chExt cx="1489033" cy="1372356"/>
          </a:xfrm>
        </p:grpSpPr>
        <p:sp>
          <p:nvSpPr>
            <p:cNvPr id="45" name="Rounded Rectangle 44">
              <a:extLst>
                <a:ext uri="{FF2B5EF4-FFF2-40B4-BE49-F238E27FC236}">
                  <a16:creationId xmlns:a16="http://schemas.microsoft.com/office/drawing/2014/main" xmlns="" id="{080AF110-758E-F1E4-E891-1E0F0B962FA3}"/>
                </a:ext>
              </a:extLst>
            </p:cNvPr>
            <p:cNvSpPr/>
            <p:nvPr/>
          </p:nvSpPr>
          <p:spPr>
            <a:xfrm>
              <a:off x="11544540" y="1713744"/>
              <a:ext cx="1489033" cy="13723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5</a:t>
              </a:r>
            </a:p>
            <a:p>
              <a:pPr algn="ctr"/>
              <a:r>
                <a:rPr lang="x-none" sz="4000" b="1" dirty="0">
                  <a:solidFill>
                    <a:srgbClr val="C00000"/>
                  </a:solidFill>
                  <a:latin typeface="Arial" panose="020B0604020202020204" pitchFamily="34" charset="0"/>
                  <a:cs typeface="Arial" panose="020B0604020202020204" pitchFamily="34" charset="0"/>
                </a:rPr>
                <a:t>40</a:t>
              </a:r>
            </a:p>
          </p:txBody>
        </p:sp>
        <p:cxnSp>
          <p:nvCxnSpPr>
            <p:cNvPr id="46" name="Straight Connector 45">
              <a:extLst>
                <a:ext uri="{FF2B5EF4-FFF2-40B4-BE49-F238E27FC236}">
                  <a16:creationId xmlns:a16="http://schemas.microsoft.com/office/drawing/2014/main" xmlns="" id="{02CA66B7-F154-350B-72B3-53F572FAD19F}"/>
                </a:ext>
              </a:extLst>
            </p:cNvPr>
            <p:cNvCxnSpPr/>
            <p:nvPr/>
          </p:nvCxnSpPr>
          <p:spPr>
            <a:xfrm>
              <a:off x="11831856" y="2399922"/>
              <a:ext cx="914400" cy="0"/>
            </a:xfrm>
            <a:prstGeom prst="line">
              <a:avLst/>
            </a:prstGeom>
          </p:spPr>
          <p:style>
            <a:lnRef idx="3">
              <a:schemeClr val="dk1"/>
            </a:lnRef>
            <a:fillRef idx="0">
              <a:schemeClr val="dk1"/>
            </a:fillRef>
            <a:effectRef idx="2">
              <a:schemeClr val="dk1"/>
            </a:effectRef>
            <a:fontRef idx="minor">
              <a:schemeClr val="tx1"/>
            </a:fontRef>
          </p:style>
        </p:cxnSp>
      </p:grpSp>
      <p:sp>
        <p:nvSpPr>
          <p:cNvPr id="47" name="Freeform 3">
            <a:extLst>
              <a:ext uri="{FF2B5EF4-FFF2-40B4-BE49-F238E27FC236}">
                <a16:creationId xmlns:a16="http://schemas.microsoft.com/office/drawing/2014/main" xmlns="" id="{4957D349-ECFB-FA3E-52BA-385AE590168E}"/>
              </a:ext>
            </a:extLst>
          </p:cNvPr>
          <p:cNvSpPr/>
          <p:nvPr/>
        </p:nvSpPr>
        <p:spPr>
          <a:xfrm>
            <a:off x="13953006" y="2906460"/>
            <a:ext cx="1471348" cy="1432725"/>
          </a:xfrm>
          <a:custGeom>
            <a:avLst/>
            <a:gdLst/>
            <a:ahLst/>
            <a:cxnLst/>
            <a:rect l="l" t="t" r="r" b="b"/>
            <a:pathLst>
              <a:path w="1471348" h="1432725">
                <a:moveTo>
                  <a:pt x="0" y="0"/>
                </a:moveTo>
                <a:lnTo>
                  <a:pt x="1471348" y="0"/>
                </a:lnTo>
                <a:lnTo>
                  <a:pt x="1471348" y="1432725"/>
                </a:lnTo>
                <a:lnTo>
                  <a:pt x="0" y="143272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48" name="Group 47">
            <a:extLst>
              <a:ext uri="{FF2B5EF4-FFF2-40B4-BE49-F238E27FC236}">
                <a16:creationId xmlns:a16="http://schemas.microsoft.com/office/drawing/2014/main" xmlns="" id="{D477840B-4FD2-F12F-465C-25B3862CEDAA}"/>
              </a:ext>
            </a:extLst>
          </p:cNvPr>
          <p:cNvGrpSpPr/>
          <p:nvPr/>
        </p:nvGrpSpPr>
        <p:grpSpPr>
          <a:xfrm>
            <a:off x="2602255" y="8147527"/>
            <a:ext cx="1489033" cy="1372356"/>
            <a:chOff x="11544540" y="1713744"/>
            <a:chExt cx="1489033" cy="1372356"/>
          </a:xfrm>
        </p:grpSpPr>
        <p:sp>
          <p:nvSpPr>
            <p:cNvPr id="49" name="Rounded Rectangle 48">
              <a:extLst>
                <a:ext uri="{FF2B5EF4-FFF2-40B4-BE49-F238E27FC236}">
                  <a16:creationId xmlns:a16="http://schemas.microsoft.com/office/drawing/2014/main" xmlns="" id="{D0AB7807-CD04-FB4F-6B92-99F65129B84A}"/>
                </a:ext>
              </a:extLst>
            </p:cNvPr>
            <p:cNvSpPr/>
            <p:nvPr/>
          </p:nvSpPr>
          <p:spPr>
            <a:xfrm>
              <a:off x="11544540" y="1713744"/>
              <a:ext cx="1489033" cy="13723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8</a:t>
              </a:r>
            </a:p>
            <a:p>
              <a:pPr algn="ctr"/>
              <a:r>
                <a:rPr lang="x-none" sz="4000" b="1" dirty="0">
                  <a:solidFill>
                    <a:srgbClr val="C00000"/>
                  </a:solidFill>
                  <a:latin typeface="Arial" panose="020B0604020202020204" pitchFamily="34" charset="0"/>
                  <a:cs typeface="Arial" panose="020B0604020202020204" pitchFamily="34" charset="0"/>
                </a:rPr>
                <a:t>11</a:t>
              </a:r>
            </a:p>
          </p:txBody>
        </p:sp>
        <p:cxnSp>
          <p:nvCxnSpPr>
            <p:cNvPr id="50" name="Straight Connector 49">
              <a:extLst>
                <a:ext uri="{FF2B5EF4-FFF2-40B4-BE49-F238E27FC236}">
                  <a16:creationId xmlns:a16="http://schemas.microsoft.com/office/drawing/2014/main" xmlns="" id="{C60EA7A6-06F9-6126-D753-185C1640AD5A}"/>
                </a:ext>
              </a:extLst>
            </p:cNvPr>
            <p:cNvCxnSpPr/>
            <p:nvPr/>
          </p:nvCxnSpPr>
          <p:spPr>
            <a:xfrm>
              <a:off x="11831856" y="2399922"/>
              <a:ext cx="914400" cy="0"/>
            </a:xfrm>
            <a:prstGeom prst="line">
              <a:avLst/>
            </a:prstGeom>
          </p:spPr>
          <p:style>
            <a:lnRef idx="3">
              <a:schemeClr val="dk1"/>
            </a:lnRef>
            <a:fillRef idx="0">
              <a:schemeClr val="dk1"/>
            </a:fillRef>
            <a:effectRef idx="2">
              <a:schemeClr val="dk1"/>
            </a:effectRef>
            <a:fontRef idx="minor">
              <a:schemeClr val="tx1"/>
            </a:fontRef>
          </p:style>
        </p:cxnSp>
      </p:grpSp>
      <p:sp>
        <p:nvSpPr>
          <p:cNvPr id="51" name="Freeform 2">
            <a:extLst>
              <a:ext uri="{FF2B5EF4-FFF2-40B4-BE49-F238E27FC236}">
                <a16:creationId xmlns:a16="http://schemas.microsoft.com/office/drawing/2014/main" xmlns="" id="{C8EF61B8-807C-CAE9-A61E-02E3DC48DDBC}"/>
              </a:ext>
            </a:extLst>
          </p:cNvPr>
          <p:cNvSpPr/>
          <p:nvPr/>
        </p:nvSpPr>
        <p:spPr>
          <a:xfrm>
            <a:off x="1715849" y="7914204"/>
            <a:ext cx="1074391" cy="1434912"/>
          </a:xfrm>
          <a:custGeom>
            <a:avLst/>
            <a:gdLst/>
            <a:ahLst/>
            <a:cxnLst/>
            <a:rect l="l" t="t" r="r" b="b"/>
            <a:pathLst>
              <a:path w="1074391" h="1434912">
                <a:moveTo>
                  <a:pt x="0" y="0"/>
                </a:moveTo>
                <a:lnTo>
                  <a:pt x="1074391" y="0"/>
                </a:lnTo>
                <a:lnTo>
                  <a:pt x="1074391" y="1434913"/>
                </a:lnTo>
                <a:lnTo>
                  <a:pt x="0" y="1434913"/>
                </a:lnTo>
                <a:lnTo>
                  <a:pt x="0" y="0"/>
                </a:lnTo>
                <a:close/>
              </a:path>
            </a:pathLst>
          </a:custGeom>
          <a:blipFill>
            <a:blip r:embed="rId14"/>
            <a:stretch>
              <a:fillRect/>
            </a:stretch>
          </a:blipFill>
        </p:spPr>
      </p:sp>
      <p:grpSp>
        <p:nvGrpSpPr>
          <p:cNvPr id="52" name="Group 51">
            <a:extLst>
              <a:ext uri="{FF2B5EF4-FFF2-40B4-BE49-F238E27FC236}">
                <a16:creationId xmlns:a16="http://schemas.microsoft.com/office/drawing/2014/main" xmlns="" id="{5032C5F4-B2D1-E289-6F04-88A3B70A6754}"/>
              </a:ext>
            </a:extLst>
          </p:cNvPr>
          <p:cNvGrpSpPr/>
          <p:nvPr/>
        </p:nvGrpSpPr>
        <p:grpSpPr>
          <a:xfrm>
            <a:off x="6849756" y="8030934"/>
            <a:ext cx="1489033" cy="1372356"/>
            <a:chOff x="11544540" y="1713744"/>
            <a:chExt cx="1489033" cy="1372356"/>
          </a:xfrm>
        </p:grpSpPr>
        <p:sp>
          <p:nvSpPr>
            <p:cNvPr id="53" name="Rounded Rectangle 52">
              <a:extLst>
                <a:ext uri="{FF2B5EF4-FFF2-40B4-BE49-F238E27FC236}">
                  <a16:creationId xmlns:a16="http://schemas.microsoft.com/office/drawing/2014/main" xmlns="" id="{719E4B7E-0C69-FF0B-630A-FA6462927200}"/>
                </a:ext>
              </a:extLst>
            </p:cNvPr>
            <p:cNvSpPr/>
            <p:nvPr/>
          </p:nvSpPr>
          <p:spPr>
            <a:xfrm>
              <a:off x="11544540" y="1713744"/>
              <a:ext cx="1489033" cy="13723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22</a:t>
              </a:r>
            </a:p>
            <a:p>
              <a:pPr algn="ctr"/>
              <a:r>
                <a:rPr lang="x-none" sz="4000" b="1" dirty="0">
                  <a:solidFill>
                    <a:srgbClr val="C00000"/>
                  </a:solidFill>
                  <a:latin typeface="Arial" panose="020B0604020202020204" pitchFamily="34" charset="0"/>
                  <a:cs typeface="Arial" panose="020B0604020202020204" pitchFamily="34" charset="0"/>
                </a:rPr>
                <a:t>4</a:t>
              </a:r>
            </a:p>
          </p:txBody>
        </p:sp>
        <p:cxnSp>
          <p:nvCxnSpPr>
            <p:cNvPr id="54" name="Straight Connector 53">
              <a:extLst>
                <a:ext uri="{FF2B5EF4-FFF2-40B4-BE49-F238E27FC236}">
                  <a16:creationId xmlns:a16="http://schemas.microsoft.com/office/drawing/2014/main" xmlns="" id="{5C6FC99B-0D6E-C3C6-0A5E-87F4FFE72106}"/>
                </a:ext>
              </a:extLst>
            </p:cNvPr>
            <p:cNvCxnSpPr/>
            <p:nvPr/>
          </p:nvCxnSpPr>
          <p:spPr>
            <a:xfrm>
              <a:off x="11831856" y="2399922"/>
              <a:ext cx="914400" cy="0"/>
            </a:xfrm>
            <a:prstGeom prst="line">
              <a:avLst/>
            </a:prstGeom>
          </p:spPr>
          <p:style>
            <a:lnRef idx="3">
              <a:schemeClr val="dk1"/>
            </a:lnRef>
            <a:fillRef idx="0">
              <a:schemeClr val="dk1"/>
            </a:fillRef>
            <a:effectRef idx="2">
              <a:schemeClr val="dk1"/>
            </a:effectRef>
            <a:fontRef idx="minor">
              <a:schemeClr val="tx1"/>
            </a:fontRef>
          </p:style>
        </p:cxnSp>
      </p:grpSp>
      <p:sp>
        <p:nvSpPr>
          <p:cNvPr id="55" name="Freeform 6">
            <a:extLst>
              <a:ext uri="{FF2B5EF4-FFF2-40B4-BE49-F238E27FC236}">
                <a16:creationId xmlns:a16="http://schemas.microsoft.com/office/drawing/2014/main" xmlns="" id="{8DB44701-ACA0-FCD9-10BA-9F92A64EE4D2}"/>
              </a:ext>
            </a:extLst>
          </p:cNvPr>
          <p:cNvSpPr/>
          <p:nvPr/>
        </p:nvSpPr>
        <p:spPr>
          <a:xfrm>
            <a:off x="5617812" y="7965094"/>
            <a:ext cx="1346227" cy="1434063"/>
          </a:xfrm>
          <a:custGeom>
            <a:avLst/>
            <a:gdLst/>
            <a:ahLst/>
            <a:cxnLst/>
            <a:rect l="l" t="t" r="r" b="b"/>
            <a:pathLst>
              <a:path w="1346227" h="1434063">
                <a:moveTo>
                  <a:pt x="0" y="0"/>
                </a:moveTo>
                <a:lnTo>
                  <a:pt x="1346227" y="0"/>
                </a:lnTo>
                <a:lnTo>
                  <a:pt x="1346227" y="1434063"/>
                </a:lnTo>
                <a:lnTo>
                  <a:pt x="0" y="143406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56" name="Group 55">
            <a:extLst>
              <a:ext uri="{FF2B5EF4-FFF2-40B4-BE49-F238E27FC236}">
                <a16:creationId xmlns:a16="http://schemas.microsoft.com/office/drawing/2014/main" xmlns="" id="{8FD950D4-C73B-0F77-C2C7-1035E975F4F8}"/>
              </a:ext>
            </a:extLst>
          </p:cNvPr>
          <p:cNvGrpSpPr/>
          <p:nvPr/>
        </p:nvGrpSpPr>
        <p:grpSpPr>
          <a:xfrm>
            <a:off x="10835226" y="8120398"/>
            <a:ext cx="1489033" cy="1372356"/>
            <a:chOff x="11544540" y="1713744"/>
            <a:chExt cx="1489033" cy="1372356"/>
          </a:xfrm>
        </p:grpSpPr>
        <p:sp>
          <p:nvSpPr>
            <p:cNvPr id="57" name="Rounded Rectangle 56">
              <a:extLst>
                <a:ext uri="{FF2B5EF4-FFF2-40B4-BE49-F238E27FC236}">
                  <a16:creationId xmlns:a16="http://schemas.microsoft.com/office/drawing/2014/main" xmlns="" id="{9142FE90-A56C-648C-C1F8-2DE2D7B6E3BC}"/>
                </a:ext>
              </a:extLst>
            </p:cNvPr>
            <p:cNvSpPr/>
            <p:nvPr/>
          </p:nvSpPr>
          <p:spPr>
            <a:xfrm>
              <a:off x="11544540" y="1713744"/>
              <a:ext cx="1489033" cy="13723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26</a:t>
              </a:r>
            </a:p>
            <a:p>
              <a:pPr algn="ctr"/>
              <a:r>
                <a:rPr lang="x-none" sz="4000" b="1" dirty="0">
                  <a:solidFill>
                    <a:srgbClr val="C00000"/>
                  </a:solidFill>
                  <a:latin typeface="Arial" panose="020B0604020202020204" pitchFamily="34" charset="0"/>
                  <a:cs typeface="Arial" panose="020B0604020202020204" pitchFamily="34" charset="0"/>
                </a:rPr>
                <a:t>14</a:t>
              </a:r>
            </a:p>
          </p:txBody>
        </p:sp>
        <p:cxnSp>
          <p:nvCxnSpPr>
            <p:cNvPr id="58" name="Straight Connector 57">
              <a:extLst>
                <a:ext uri="{FF2B5EF4-FFF2-40B4-BE49-F238E27FC236}">
                  <a16:creationId xmlns:a16="http://schemas.microsoft.com/office/drawing/2014/main" xmlns="" id="{B0036420-CE75-A220-1644-B3C453113997}"/>
                </a:ext>
              </a:extLst>
            </p:cNvPr>
            <p:cNvCxnSpPr/>
            <p:nvPr/>
          </p:nvCxnSpPr>
          <p:spPr>
            <a:xfrm>
              <a:off x="11831856" y="2399922"/>
              <a:ext cx="914400" cy="0"/>
            </a:xfrm>
            <a:prstGeom prst="line">
              <a:avLst/>
            </a:prstGeom>
          </p:spPr>
          <p:style>
            <a:lnRef idx="3">
              <a:schemeClr val="dk1"/>
            </a:lnRef>
            <a:fillRef idx="0">
              <a:schemeClr val="dk1"/>
            </a:fillRef>
            <a:effectRef idx="2">
              <a:schemeClr val="dk1"/>
            </a:effectRef>
            <a:fontRef idx="minor">
              <a:schemeClr val="tx1"/>
            </a:fontRef>
          </p:style>
        </p:cxnSp>
      </p:grpSp>
      <p:grpSp>
        <p:nvGrpSpPr>
          <p:cNvPr id="59" name="Group 58">
            <a:extLst>
              <a:ext uri="{FF2B5EF4-FFF2-40B4-BE49-F238E27FC236}">
                <a16:creationId xmlns:a16="http://schemas.microsoft.com/office/drawing/2014/main" xmlns="" id="{96D97628-363A-102F-12BF-63DD50C1ACDF}"/>
              </a:ext>
            </a:extLst>
          </p:cNvPr>
          <p:cNvGrpSpPr/>
          <p:nvPr/>
        </p:nvGrpSpPr>
        <p:grpSpPr>
          <a:xfrm>
            <a:off x="14615933" y="8253100"/>
            <a:ext cx="1489033" cy="1372356"/>
            <a:chOff x="11544540" y="1713744"/>
            <a:chExt cx="1489033" cy="1372356"/>
          </a:xfrm>
        </p:grpSpPr>
        <p:sp>
          <p:nvSpPr>
            <p:cNvPr id="60" name="Rounded Rectangle 59">
              <a:extLst>
                <a:ext uri="{FF2B5EF4-FFF2-40B4-BE49-F238E27FC236}">
                  <a16:creationId xmlns:a16="http://schemas.microsoft.com/office/drawing/2014/main" xmlns="" id="{85F8B597-EDB6-5FA4-9C34-F4535B59D8FF}"/>
                </a:ext>
              </a:extLst>
            </p:cNvPr>
            <p:cNvSpPr/>
            <p:nvPr/>
          </p:nvSpPr>
          <p:spPr>
            <a:xfrm>
              <a:off x="11544540" y="1713744"/>
              <a:ext cx="1489033" cy="13723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1</a:t>
              </a:r>
            </a:p>
            <a:p>
              <a:pPr algn="ctr"/>
              <a:r>
                <a:rPr lang="x-none" sz="4000" b="1" dirty="0">
                  <a:solidFill>
                    <a:srgbClr val="C00000"/>
                  </a:solidFill>
                  <a:latin typeface="Arial" panose="020B0604020202020204" pitchFamily="34" charset="0"/>
                  <a:cs typeface="Arial" panose="020B0604020202020204" pitchFamily="34" charset="0"/>
                </a:rPr>
                <a:t>8</a:t>
              </a:r>
            </a:p>
          </p:txBody>
        </p:sp>
        <p:cxnSp>
          <p:nvCxnSpPr>
            <p:cNvPr id="61" name="Straight Connector 60">
              <a:extLst>
                <a:ext uri="{FF2B5EF4-FFF2-40B4-BE49-F238E27FC236}">
                  <a16:creationId xmlns:a16="http://schemas.microsoft.com/office/drawing/2014/main" xmlns="" id="{CC8C353D-99A2-0CE4-0B11-2D1EF190C636}"/>
                </a:ext>
              </a:extLst>
            </p:cNvPr>
            <p:cNvCxnSpPr/>
            <p:nvPr/>
          </p:nvCxnSpPr>
          <p:spPr>
            <a:xfrm>
              <a:off x="11831856" y="2399922"/>
              <a:ext cx="914400" cy="0"/>
            </a:xfrm>
            <a:prstGeom prst="line">
              <a:avLst/>
            </a:prstGeom>
          </p:spPr>
          <p:style>
            <a:lnRef idx="3">
              <a:schemeClr val="dk1"/>
            </a:lnRef>
            <a:fillRef idx="0">
              <a:schemeClr val="dk1"/>
            </a:fillRef>
            <a:effectRef idx="2">
              <a:schemeClr val="dk1"/>
            </a:effectRef>
            <a:fontRef idx="minor">
              <a:schemeClr val="tx1"/>
            </a:fontRef>
          </p:style>
        </p:cxnSp>
      </p:grpSp>
      <p:sp>
        <p:nvSpPr>
          <p:cNvPr id="62" name="Freeform 9">
            <a:extLst>
              <a:ext uri="{FF2B5EF4-FFF2-40B4-BE49-F238E27FC236}">
                <a16:creationId xmlns:a16="http://schemas.microsoft.com/office/drawing/2014/main" xmlns="" id="{AE30ADDF-8B4E-92A0-9BEE-4A581E61A013}"/>
              </a:ext>
            </a:extLst>
          </p:cNvPr>
          <p:cNvSpPr/>
          <p:nvPr/>
        </p:nvSpPr>
        <p:spPr>
          <a:xfrm>
            <a:off x="9606663" y="7989095"/>
            <a:ext cx="1563501" cy="1654499"/>
          </a:xfrm>
          <a:custGeom>
            <a:avLst/>
            <a:gdLst/>
            <a:ahLst/>
            <a:cxnLst/>
            <a:rect l="l" t="t" r="r" b="b"/>
            <a:pathLst>
              <a:path w="1563501" h="1654499">
                <a:moveTo>
                  <a:pt x="0" y="0"/>
                </a:moveTo>
                <a:lnTo>
                  <a:pt x="1563502" y="0"/>
                </a:lnTo>
                <a:lnTo>
                  <a:pt x="1563502" y="1654498"/>
                </a:lnTo>
                <a:lnTo>
                  <a:pt x="0" y="1654498"/>
                </a:lnTo>
                <a:lnTo>
                  <a:pt x="0" y="0"/>
                </a:lnTo>
                <a:close/>
              </a:path>
            </a:pathLst>
          </a:custGeom>
          <a:blipFill>
            <a:blip r:embed="rId17"/>
            <a:stretch>
              <a:fillRect/>
            </a:stretch>
          </a:blipFill>
        </p:spPr>
      </p:sp>
      <p:sp>
        <p:nvSpPr>
          <p:cNvPr id="63" name="Freeform 8">
            <a:extLst>
              <a:ext uri="{FF2B5EF4-FFF2-40B4-BE49-F238E27FC236}">
                <a16:creationId xmlns:a16="http://schemas.microsoft.com/office/drawing/2014/main" xmlns="" id="{39111C5B-45DF-E9D6-B273-24F42EA1E139}"/>
              </a:ext>
            </a:extLst>
          </p:cNvPr>
          <p:cNvSpPr/>
          <p:nvPr/>
        </p:nvSpPr>
        <p:spPr>
          <a:xfrm>
            <a:off x="13631762" y="7679899"/>
            <a:ext cx="1205330" cy="1840198"/>
          </a:xfrm>
          <a:custGeom>
            <a:avLst/>
            <a:gdLst/>
            <a:ahLst/>
            <a:cxnLst/>
            <a:rect l="l" t="t" r="r" b="b"/>
            <a:pathLst>
              <a:path w="1205330" h="1840198">
                <a:moveTo>
                  <a:pt x="0" y="0"/>
                </a:moveTo>
                <a:lnTo>
                  <a:pt x="1205330" y="0"/>
                </a:lnTo>
                <a:lnTo>
                  <a:pt x="1205330" y="1840198"/>
                </a:lnTo>
                <a:lnTo>
                  <a:pt x="0" y="1840198"/>
                </a:lnTo>
                <a:lnTo>
                  <a:pt x="0" y="0"/>
                </a:lnTo>
                <a:close/>
              </a:path>
            </a:pathLst>
          </a:custGeom>
          <a:blipFill>
            <a:blip r:embed="rId18"/>
            <a:stretch>
              <a:fillRect/>
            </a:stretch>
          </a:blipFill>
        </p:spPr>
      </p:sp>
      <p:cxnSp>
        <p:nvCxnSpPr>
          <p:cNvPr id="65" name="Straight Connector 64">
            <a:extLst>
              <a:ext uri="{FF2B5EF4-FFF2-40B4-BE49-F238E27FC236}">
                <a16:creationId xmlns:a16="http://schemas.microsoft.com/office/drawing/2014/main" xmlns="" id="{4EF571FA-5839-F269-E310-B48ECA420D9B}"/>
              </a:ext>
            </a:extLst>
          </p:cNvPr>
          <p:cNvCxnSpPr>
            <a:cxnSpLocks/>
            <a:stCxn id="25" idx="2"/>
            <a:endCxn id="53" idx="0"/>
          </p:cNvCxnSpPr>
          <p:nvPr/>
        </p:nvCxnSpPr>
        <p:spPr>
          <a:xfrm>
            <a:off x="3839916" y="4906058"/>
            <a:ext cx="3754357" cy="3124876"/>
          </a:xfrm>
          <a:prstGeom prst="line">
            <a:avLst/>
          </a:prstGeom>
          <a:ln w="88900"/>
        </p:spPr>
        <p:style>
          <a:lnRef idx="3">
            <a:schemeClr val="accent2"/>
          </a:lnRef>
          <a:fillRef idx="0">
            <a:schemeClr val="accent2"/>
          </a:fillRef>
          <a:effectRef idx="2">
            <a:schemeClr val="accent2"/>
          </a:effectRef>
          <a:fontRef idx="minor">
            <a:schemeClr val="tx1"/>
          </a:fontRef>
        </p:style>
      </p:cxnSp>
      <p:cxnSp>
        <p:nvCxnSpPr>
          <p:cNvPr id="68" name="Straight Connector 67">
            <a:extLst>
              <a:ext uri="{FF2B5EF4-FFF2-40B4-BE49-F238E27FC236}">
                <a16:creationId xmlns:a16="http://schemas.microsoft.com/office/drawing/2014/main" xmlns="" id="{C8552E80-F868-D029-D0AB-A7F240A8EEEA}"/>
              </a:ext>
            </a:extLst>
          </p:cNvPr>
          <p:cNvCxnSpPr>
            <a:cxnSpLocks/>
            <a:endCxn id="57" idx="0"/>
          </p:cNvCxnSpPr>
          <p:nvPr/>
        </p:nvCxnSpPr>
        <p:spPr>
          <a:xfrm>
            <a:off x="7854462" y="4873742"/>
            <a:ext cx="3725281" cy="3246656"/>
          </a:xfrm>
          <a:prstGeom prst="line">
            <a:avLst/>
          </a:prstGeom>
          <a:ln w="88900"/>
        </p:spPr>
        <p:style>
          <a:lnRef idx="3">
            <a:schemeClr val="accent2"/>
          </a:lnRef>
          <a:fillRef idx="0">
            <a:schemeClr val="accent2"/>
          </a:fillRef>
          <a:effectRef idx="2">
            <a:schemeClr val="accent2"/>
          </a:effectRef>
          <a:fontRef idx="minor">
            <a:schemeClr val="tx1"/>
          </a:fontRef>
        </p:style>
      </p:cxnSp>
      <p:cxnSp>
        <p:nvCxnSpPr>
          <p:cNvPr id="70" name="Straight Connector 69">
            <a:extLst>
              <a:ext uri="{FF2B5EF4-FFF2-40B4-BE49-F238E27FC236}">
                <a16:creationId xmlns:a16="http://schemas.microsoft.com/office/drawing/2014/main" xmlns="" id="{EF2305E7-6659-0E5E-29EE-BAF74BF97DED}"/>
              </a:ext>
            </a:extLst>
          </p:cNvPr>
          <p:cNvCxnSpPr>
            <a:cxnSpLocks/>
            <a:stCxn id="49" idx="0"/>
            <a:endCxn id="40" idx="2"/>
          </p:cNvCxnSpPr>
          <p:nvPr/>
        </p:nvCxnSpPr>
        <p:spPr>
          <a:xfrm flipV="1">
            <a:off x="3346772" y="4797292"/>
            <a:ext cx="8740448" cy="3350235"/>
          </a:xfrm>
          <a:prstGeom prst="line">
            <a:avLst/>
          </a:prstGeom>
          <a:ln w="88900"/>
        </p:spPr>
        <p:style>
          <a:lnRef idx="3">
            <a:schemeClr val="accent2"/>
          </a:lnRef>
          <a:fillRef idx="0">
            <a:schemeClr val="accent2"/>
          </a:fillRef>
          <a:effectRef idx="2">
            <a:schemeClr val="accent2"/>
          </a:effectRef>
          <a:fontRef idx="minor">
            <a:schemeClr val="tx1"/>
          </a:fontRef>
        </p:style>
      </p:cxnSp>
      <p:cxnSp>
        <p:nvCxnSpPr>
          <p:cNvPr id="74" name="Straight Connector 73">
            <a:extLst>
              <a:ext uri="{FF2B5EF4-FFF2-40B4-BE49-F238E27FC236}">
                <a16:creationId xmlns:a16="http://schemas.microsoft.com/office/drawing/2014/main" xmlns="" id="{BAF87594-EACB-DB47-C18E-890E3EFE9CED}"/>
              </a:ext>
            </a:extLst>
          </p:cNvPr>
          <p:cNvCxnSpPr>
            <a:cxnSpLocks/>
          </p:cNvCxnSpPr>
          <p:nvPr/>
        </p:nvCxnSpPr>
        <p:spPr>
          <a:xfrm flipV="1">
            <a:off x="15395033" y="4833925"/>
            <a:ext cx="524356" cy="3532768"/>
          </a:xfrm>
          <a:prstGeom prst="line">
            <a:avLst/>
          </a:prstGeom>
          <a:ln w="88900"/>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barn(inVertic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inVertical)">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2" name="Freeform 2"/>
          <p:cNvSpPr/>
          <p:nvPr/>
        </p:nvSpPr>
        <p:spPr>
          <a:xfrm>
            <a:off x="98853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2798" y="5972629"/>
            <a:ext cx="5342242" cy="4314372"/>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4">
              <a:extLst>
                <a:ext uri="{96DAC541-7B7A-43D3-8B79-37D633B846F1}">
                  <asvg:svgBlip xmlns:asvg="http://schemas.microsoft.com/office/drawing/2016/SVG/main" xmlns="" r:embed="rId5"/>
                </a:ext>
              </a:extLst>
            </a:blip>
            <a:stretch>
              <a:fillRect l="-45335" b="-51166"/>
            </a:stretch>
          </a:blipFill>
        </p:spPr>
      </p:sp>
      <p:sp>
        <p:nvSpPr>
          <p:cNvPr id="5" name="Freeform 5"/>
          <p:cNvSpPr/>
          <p:nvPr/>
        </p:nvSpPr>
        <p:spPr>
          <a:xfrm flipH="1">
            <a:off x="12109380" y="6513603"/>
            <a:ext cx="6178620" cy="3773398"/>
          </a:xfrm>
          <a:custGeom>
            <a:avLst/>
            <a:gdLst/>
            <a:ahLst/>
            <a:cxnLst/>
            <a:rect l="l" t="t" r="r" b="b"/>
            <a:pathLst>
              <a:path w="7650771" h="4506999">
                <a:moveTo>
                  <a:pt x="7650771" y="0"/>
                </a:moveTo>
                <a:lnTo>
                  <a:pt x="0" y="0"/>
                </a:lnTo>
                <a:lnTo>
                  <a:pt x="0" y="4506999"/>
                </a:lnTo>
                <a:lnTo>
                  <a:pt x="7650771" y="4506999"/>
                </a:lnTo>
                <a:lnTo>
                  <a:pt x="7650771" y="0"/>
                </a:lnTo>
                <a:close/>
              </a:path>
            </a:pathLst>
          </a:custGeom>
          <a:blipFill>
            <a:blip r:embed="rId6">
              <a:extLst>
                <a:ext uri="{96DAC541-7B7A-43D3-8B79-37D633B846F1}">
                  <asvg:svgBlip xmlns:asvg="http://schemas.microsoft.com/office/drawing/2016/SVG/main" xmlns="" r:embed="rId7"/>
                </a:ext>
              </a:extLst>
            </a:blip>
            <a:stretch>
              <a:fillRect l="-23827" t="1" r="-1" b="-19441"/>
            </a:stretch>
          </a:blipFill>
        </p:spPr>
      </p:sp>
      <p:sp>
        <p:nvSpPr>
          <p:cNvPr id="6" name="Freeform 6"/>
          <p:cNvSpPr/>
          <p:nvPr/>
        </p:nvSpPr>
        <p:spPr>
          <a:xfrm>
            <a:off x="6691512" y="7356575"/>
            <a:ext cx="7764161" cy="3045625"/>
          </a:xfrm>
          <a:custGeom>
            <a:avLst/>
            <a:gdLst/>
            <a:ahLst/>
            <a:cxnLst/>
            <a:rect l="l" t="t" r="r" b="b"/>
            <a:pathLst>
              <a:path w="7764161" h="6521895">
                <a:moveTo>
                  <a:pt x="0" y="0"/>
                </a:moveTo>
                <a:lnTo>
                  <a:pt x="7764161" y="0"/>
                </a:lnTo>
                <a:lnTo>
                  <a:pt x="7764161" y="6521895"/>
                </a:lnTo>
                <a:lnTo>
                  <a:pt x="0" y="6521895"/>
                </a:lnTo>
                <a:lnTo>
                  <a:pt x="0" y="0"/>
                </a:lnTo>
                <a:close/>
              </a:path>
            </a:pathLst>
          </a:custGeom>
          <a:blipFill>
            <a:blip r:embed="rId4">
              <a:extLst>
                <a:ext uri="{96DAC541-7B7A-43D3-8B79-37D633B846F1}">
                  <asvg:svgBlip xmlns:asvg="http://schemas.microsoft.com/office/drawing/2016/SVG/main" xmlns="" r:embed="rId5"/>
                </a:ext>
              </a:extLst>
            </a:blip>
            <a:stretch>
              <a:fillRect b="-114140"/>
            </a:stretch>
          </a:blipFill>
        </p:spPr>
      </p:sp>
      <p:sp>
        <p:nvSpPr>
          <p:cNvPr id="7" name="Freeform 7"/>
          <p:cNvSpPr/>
          <p:nvPr/>
        </p:nvSpPr>
        <p:spPr>
          <a:xfrm>
            <a:off x="1789583" y="8250242"/>
            <a:ext cx="8268762" cy="2036758"/>
          </a:xfrm>
          <a:custGeom>
            <a:avLst/>
            <a:gdLst/>
            <a:ahLst/>
            <a:cxnLst/>
            <a:rect l="l" t="t" r="r" b="b"/>
            <a:pathLst>
              <a:path w="8268762" h="3217300">
                <a:moveTo>
                  <a:pt x="0" y="0"/>
                </a:moveTo>
                <a:lnTo>
                  <a:pt x="8268763" y="0"/>
                </a:lnTo>
                <a:lnTo>
                  <a:pt x="8268763" y="3217301"/>
                </a:lnTo>
                <a:lnTo>
                  <a:pt x="0" y="3217301"/>
                </a:lnTo>
                <a:lnTo>
                  <a:pt x="0" y="0"/>
                </a:lnTo>
                <a:close/>
              </a:path>
            </a:pathLst>
          </a:custGeom>
          <a:blipFill>
            <a:blip r:embed="rId8">
              <a:extLst>
                <a:ext uri="{96DAC541-7B7A-43D3-8B79-37D633B846F1}">
                  <asvg:svgBlip xmlns:asvg="http://schemas.microsoft.com/office/drawing/2016/SVG/main" xmlns="" r:embed="rId9"/>
                </a:ext>
              </a:extLst>
            </a:blip>
            <a:stretch>
              <a:fillRect b="-57962"/>
            </a:stretch>
          </a:blipFill>
        </p:spPr>
      </p:sp>
      <p:sp>
        <p:nvSpPr>
          <p:cNvPr id="8" name="Freeform 8"/>
          <p:cNvSpPr/>
          <p:nvPr/>
        </p:nvSpPr>
        <p:spPr>
          <a:xfrm>
            <a:off x="2356838" y="1093319"/>
            <a:ext cx="1955949" cy="1251807"/>
          </a:xfrm>
          <a:custGeom>
            <a:avLst/>
            <a:gdLst/>
            <a:ahLst/>
            <a:cxnLst/>
            <a:rect l="l" t="t" r="r" b="b"/>
            <a:pathLst>
              <a:path w="1955949" h="1251807">
                <a:moveTo>
                  <a:pt x="0" y="0"/>
                </a:moveTo>
                <a:lnTo>
                  <a:pt x="1955949" y="0"/>
                </a:lnTo>
                <a:lnTo>
                  <a:pt x="1955949" y="1251807"/>
                </a:lnTo>
                <a:lnTo>
                  <a:pt x="0" y="12518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4455673" y="5804932"/>
            <a:ext cx="1316090" cy="842298"/>
          </a:xfrm>
          <a:custGeom>
            <a:avLst/>
            <a:gdLst/>
            <a:ahLst/>
            <a:cxnLst/>
            <a:rect l="l" t="t" r="r" b="b"/>
            <a:pathLst>
              <a:path w="1316090" h="842298">
                <a:moveTo>
                  <a:pt x="0" y="0"/>
                </a:moveTo>
                <a:lnTo>
                  <a:pt x="1316090" y="0"/>
                </a:lnTo>
                <a:lnTo>
                  <a:pt x="1316090" y="842297"/>
                </a:lnTo>
                <a:lnTo>
                  <a:pt x="0" y="84229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4860053" y="536915"/>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496314">
            <a:off x="3986539" y="7171687"/>
            <a:ext cx="652496" cy="650124"/>
          </a:xfrm>
          <a:custGeom>
            <a:avLst/>
            <a:gdLst/>
            <a:ahLst/>
            <a:cxnLst/>
            <a:rect l="l" t="t" r="r" b="b"/>
            <a:pathLst>
              <a:path w="652496" h="650124">
                <a:moveTo>
                  <a:pt x="0" y="0"/>
                </a:moveTo>
                <a:lnTo>
                  <a:pt x="652497" y="0"/>
                </a:lnTo>
                <a:lnTo>
                  <a:pt x="652497" y="650124"/>
                </a:lnTo>
                <a:lnTo>
                  <a:pt x="0" y="65012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496314">
            <a:off x="8203152" y="565970"/>
            <a:ext cx="435258" cy="433676"/>
          </a:xfrm>
          <a:custGeom>
            <a:avLst/>
            <a:gdLst/>
            <a:ahLst/>
            <a:cxnLst/>
            <a:rect l="l" t="t" r="r" b="b"/>
            <a:pathLst>
              <a:path w="435258" h="433676">
                <a:moveTo>
                  <a:pt x="0" y="0"/>
                </a:moveTo>
                <a:lnTo>
                  <a:pt x="435259" y="0"/>
                </a:lnTo>
                <a:lnTo>
                  <a:pt x="435259" y="433675"/>
                </a:lnTo>
                <a:lnTo>
                  <a:pt x="0" y="43367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5" name="Freeform 15"/>
          <p:cNvSpPr/>
          <p:nvPr/>
        </p:nvSpPr>
        <p:spPr>
          <a:xfrm>
            <a:off x="772408" y="388733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6" name="Freeform 16"/>
          <p:cNvSpPr/>
          <p:nvPr/>
        </p:nvSpPr>
        <p:spPr>
          <a:xfrm>
            <a:off x="17259300" y="4083430"/>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7" name="Freeform 17"/>
          <p:cNvSpPr/>
          <p:nvPr/>
        </p:nvSpPr>
        <p:spPr>
          <a:xfrm>
            <a:off x="12373967" y="7629220"/>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9" name="Freeform 19"/>
          <p:cNvSpPr/>
          <p:nvPr/>
        </p:nvSpPr>
        <p:spPr>
          <a:xfrm>
            <a:off x="5540649" y="5548939"/>
            <a:ext cx="7315200" cy="987552"/>
          </a:xfrm>
          <a:custGeom>
            <a:avLst/>
            <a:gdLst/>
            <a:ahLst/>
            <a:cxnLst/>
            <a:rect l="l" t="t" r="r" b="b"/>
            <a:pathLst>
              <a:path w="7315200" h="987552">
                <a:moveTo>
                  <a:pt x="0" y="0"/>
                </a:moveTo>
                <a:lnTo>
                  <a:pt x="7315200" y="0"/>
                </a:lnTo>
                <a:lnTo>
                  <a:pt x="7315200" y="987552"/>
                </a:lnTo>
                <a:lnTo>
                  <a:pt x="0" y="98755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0" name="Freeform 20"/>
          <p:cNvSpPr/>
          <p:nvPr/>
        </p:nvSpPr>
        <p:spPr>
          <a:xfrm>
            <a:off x="4312787" y="5143500"/>
            <a:ext cx="9572517" cy="1339413"/>
          </a:xfrm>
          <a:custGeom>
            <a:avLst/>
            <a:gdLst/>
            <a:ahLst/>
            <a:cxnLst/>
            <a:rect l="l" t="t" r="r" b="b"/>
            <a:pathLst>
              <a:path w="7315200" h="987552">
                <a:moveTo>
                  <a:pt x="0" y="0"/>
                </a:moveTo>
                <a:lnTo>
                  <a:pt x="7315200" y="0"/>
                </a:lnTo>
                <a:lnTo>
                  <a:pt x="7315200" y="987552"/>
                </a:lnTo>
                <a:lnTo>
                  <a:pt x="0" y="98755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1" name="Freeform 21"/>
          <p:cNvSpPr/>
          <p:nvPr/>
        </p:nvSpPr>
        <p:spPr>
          <a:xfrm>
            <a:off x="6404203" y="6709701"/>
            <a:ext cx="4610420" cy="4114800"/>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9" name="TextBox 9">
            <a:extLst>
              <a:ext uri="{FF2B5EF4-FFF2-40B4-BE49-F238E27FC236}">
                <a16:creationId xmlns:a16="http://schemas.microsoft.com/office/drawing/2014/main" xmlns="" id="{6D883005-FDAE-64CF-136F-E31A75A7794F}"/>
              </a:ext>
            </a:extLst>
          </p:cNvPr>
          <p:cNvSpPr txBox="1"/>
          <p:nvPr/>
        </p:nvSpPr>
        <p:spPr>
          <a:xfrm>
            <a:off x="3057557" y="559839"/>
            <a:ext cx="11656565" cy="4158190"/>
          </a:xfrm>
          <a:prstGeom prst="rect">
            <a:avLst/>
          </a:prstGeom>
        </p:spPr>
        <p:txBody>
          <a:bodyPr lIns="0" tIns="0" rIns="0" bIns="0" rtlCol="0" anchor="t">
            <a:spAutoFit/>
          </a:bodyPr>
          <a:lstStyle/>
          <a:p>
            <a:pPr algn="ctr">
              <a:lnSpc>
                <a:spcPct val="150000"/>
              </a:lnSpc>
            </a:pPr>
            <a:r>
              <a:rPr lang="en-US" sz="9600" b="1" dirty="0">
                <a:solidFill>
                  <a:srgbClr val="000000"/>
                </a:solidFill>
                <a:latin typeface="Arial" panose="020B0604020202020204" pitchFamily="34" charset="0"/>
                <a:cs typeface="Arial" panose="020B0604020202020204" pitchFamily="34" charset="0"/>
              </a:rPr>
              <a:t>BÀI 56</a:t>
            </a:r>
          </a:p>
          <a:p>
            <a:pPr algn="ctr">
              <a:lnSpc>
                <a:spcPct val="150000"/>
              </a:lnSpc>
            </a:pPr>
            <a:r>
              <a:rPr lang="en-US" sz="9600" b="1" dirty="0">
                <a:solidFill>
                  <a:srgbClr val="000000"/>
                </a:solidFill>
                <a:latin typeface="Arial" panose="020B0604020202020204" pitchFamily="34" charset="0"/>
                <a:cs typeface="Arial" panose="020B0604020202020204" pitchFamily="34" charset="0"/>
              </a:rPr>
              <a:t>RÚT GỌN PHÂN SỐ</a:t>
            </a:r>
          </a:p>
        </p:txBody>
      </p:sp>
      <p:sp>
        <p:nvSpPr>
          <p:cNvPr id="22" name="TextBox 22">
            <a:extLst>
              <a:ext uri="{FF2B5EF4-FFF2-40B4-BE49-F238E27FC236}">
                <a16:creationId xmlns:a16="http://schemas.microsoft.com/office/drawing/2014/main" xmlns="" id="{12A93905-217D-A510-5626-28F24EF95B5F}"/>
              </a:ext>
            </a:extLst>
          </p:cNvPr>
          <p:cNvSpPr txBox="1"/>
          <p:nvPr/>
        </p:nvSpPr>
        <p:spPr>
          <a:xfrm>
            <a:off x="4571528" y="5691137"/>
            <a:ext cx="9144943" cy="695127"/>
          </a:xfrm>
          <a:prstGeom prst="rect">
            <a:avLst/>
          </a:prstGeom>
        </p:spPr>
        <p:txBody>
          <a:bodyPr wrap="square" lIns="0" tIns="0" rIns="0" bIns="0" rtlCol="0" anchor="t">
            <a:spAutoFit/>
          </a:bodyPr>
          <a:lstStyle/>
          <a:p>
            <a:pPr>
              <a:lnSpc>
                <a:spcPts val="4759"/>
              </a:lnSpc>
            </a:pPr>
            <a:r>
              <a:rPr lang="en-US" sz="8000" b="1" dirty="0">
                <a:solidFill>
                  <a:srgbClr val="000000"/>
                </a:solidFill>
                <a:latin typeface="Arial" panose="020B0604020202020204" pitchFamily="34" charset="0"/>
                <a:cs typeface="Arial" panose="020B0604020202020204" pitchFamily="34" charset="0"/>
              </a:rPr>
              <a:t>TIẾT 2 LUYỆN TẬP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par>
                                <p:cTn id="11" presetID="5"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2" name="Freeform 2"/>
          <p:cNvSpPr/>
          <p:nvPr/>
        </p:nvSpPr>
        <p:spPr>
          <a:xfrm>
            <a:off x="9859054"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15002554" y="241049"/>
            <a:ext cx="1884073" cy="1205807"/>
          </a:xfrm>
          <a:custGeom>
            <a:avLst/>
            <a:gdLst/>
            <a:ahLst/>
            <a:cxnLst/>
            <a:rect l="l" t="t" r="r" b="b"/>
            <a:pathLst>
              <a:path w="1884073" h="1205807">
                <a:moveTo>
                  <a:pt x="0" y="0"/>
                </a:moveTo>
                <a:lnTo>
                  <a:pt x="1884073" y="0"/>
                </a:lnTo>
                <a:lnTo>
                  <a:pt x="1884073" y="1205807"/>
                </a:lnTo>
                <a:lnTo>
                  <a:pt x="0" y="12058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rot="215019">
            <a:off x="11648213" y="873243"/>
            <a:ext cx="967386" cy="963868"/>
          </a:xfrm>
          <a:custGeom>
            <a:avLst/>
            <a:gdLst/>
            <a:ahLst/>
            <a:cxnLst/>
            <a:rect l="l" t="t" r="r" b="b"/>
            <a:pathLst>
              <a:path w="967386" h="963868">
                <a:moveTo>
                  <a:pt x="0" y="0"/>
                </a:moveTo>
                <a:lnTo>
                  <a:pt x="967386" y="0"/>
                </a:lnTo>
                <a:lnTo>
                  <a:pt x="967386" y="963868"/>
                </a:lnTo>
                <a:lnTo>
                  <a:pt x="0" y="9638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8566" y="237656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070" y="3971186"/>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482637" y="533442"/>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11677361" y="2290807"/>
            <a:ext cx="6508803" cy="7535520"/>
          </a:xfrm>
          <a:custGeom>
            <a:avLst/>
            <a:gdLst/>
            <a:ahLst/>
            <a:cxnLst/>
            <a:rect l="l" t="t" r="r" b="b"/>
            <a:pathLst>
              <a:path w="4449508" h="5151385">
                <a:moveTo>
                  <a:pt x="0" y="0"/>
                </a:moveTo>
                <a:lnTo>
                  <a:pt x="4449508" y="0"/>
                </a:lnTo>
                <a:lnTo>
                  <a:pt x="4449508" y="5151385"/>
                </a:lnTo>
                <a:lnTo>
                  <a:pt x="0" y="515138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4" name="Freeform 7">
            <a:extLst>
              <a:ext uri="{FF2B5EF4-FFF2-40B4-BE49-F238E27FC236}">
                <a16:creationId xmlns:a16="http://schemas.microsoft.com/office/drawing/2014/main" xmlns="" id="{C1A08AE7-8C18-1CEA-42D6-BF887B6B6686}"/>
              </a:ext>
            </a:extLst>
          </p:cNvPr>
          <p:cNvSpPr/>
          <p:nvPr/>
        </p:nvSpPr>
        <p:spPr>
          <a:xfrm>
            <a:off x="1472088" y="1679471"/>
            <a:ext cx="10286999" cy="5620970"/>
          </a:xfrm>
          <a:custGeom>
            <a:avLst/>
            <a:gdLst/>
            <a:ahLst/>
            <a:cxnLst/>
            <a:rect l="l" t="t" r="r" b="b"/>
            <a:pathLst>
              <a:path w="8268762" h="3217300">
                <a:moveTo>
                  <a:pt x="0" y="0"/>
                </a:moveTo>
                <a:lnTo>
                  <a:pt x="8268762" y="0"/>
                </a:lnTo>
                <a:lnTo>
                  <a:pt x="8268762" y="3217300"/>
                </a:lnTo>
                <a:lnTo>
                  <a:pt x="0" y="3217300"/>
                </a:lnTo>
                <a:lnTo>
                  <a:pt x="0" y="0"/>
                </a:lnTo>
                <a:close/>
              </a:path>
            </a:pathLst>
          </a:custGeom>
          <a:blipFill>
            <a:blip r:embed="rId16">
              <a:extLst>
                <a:ext uri="{96DAC541-7B7A-43D3-8B79-37D633B846F1}">
                  <asvg:svgBlip xmlns:asvg="http://schemas.microsoft.com/office/drawing/2016/SVG/main" xmlns="" r:embed="rId17"/>
                </a:ext>
              </a:extLst>
            </a:blip>
            <a:stretch>
              <a:fillRect b="8708"/>
            </a:stretch>
          </a:blipFill>
        </p:spPr>
      </p:sp>
      <p:sp>
        <p:nvSpPr>
          <p:cNvPr id="5" name="Freeform 10">
            <a:extLst>
              <a:ext uri="{FF2B5EF4-FFF2-40B4-BE49-F238E27FC236}">
                <a16:creationId xmlns:a16="http://schemas.microsoft.com/office/drawing/2014/main" xmlns="" id="{42AE545E-0788-02FF-384A-5ACA34359752}"/>
              </a:ext>
            </a:extLst>
          </p:cNvPr>
          <p:cNvSpPr/>
          <p:nvPr/>
        </p:nvSpPr>
        <p:spPr>
          <a:xfrm>
            <a:off x="-412215" y="6918332"/>
            <a:ext cx="6047857" cy="3368668"/>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18">
              <a:extLst>
                <a:ext uri="{96DAC541-7B7A-43D3-8B79-37D633B846F1}">
                  <asvg:svgBlip xmlns:asvg="http://schemas.microsoft.com/office/drawing/2016/SVG/main" xmlns="" r:embed="rId19"/>
                </a:ext>
              </a:extLst>
            </a:blip>
            <a:stretch>
              <a:fillRect t="1" b="-50808"/>
            </a:stretch>
          </a:blipFill>
        </p:spPr>
      </p:sp>
      <p:sp>
        <p:nvSpPr>
          <p:cNvPr id="6" name="Freeform 11">
            <a:extLst>
              <a:ext uri="{FF2B5EF4-FFF2-40B4-BE49-F238E27FC236}">
                <a16:creationId xmlns:a16="http://schemas.microsoft.com/office/drawing/2014/main" xmlns="" id="{8192F247-2753-6615-BFF8-36DF0EE41386}"/>
              </a:ext>
            </a:extLst>
          </p:cNvPr>
          <p:cNvSpPr/>
          <p:nvPr/>
        </p:nvSpPr>
        <p:spPr>
          <a:xfrm flipH="1">
            <a:off x="12252650" y="7049719"/>
            <a:ext cx="6035350" cy="3237281"/>
          </a:xfrm>
          <a:custGeom>
            <a:avLst/>
            <a:gdLst/>
            <a:ahLst/>
            <a:cxnLst/>
            <a:rect l="l" t="t" r="r" b="b"/>
            <a:pathLst>
              <a:path w="7650771" h="4506999">
                <a:moveTo>
                  <a:pt x="7650771" y="0"/>
                </a:moveTo>
                <a:lnTo>
                  <a:pt x="0" y="0"/>
                </a:lnTo>
                <a:lnTo>
                  <a:pt x="0" y="4506999"/>
                </a:lnTo>
                <a:lnTo>
                  <a:pt x="7650771" y="4506999"/>
                </a:lnTo>
                <a:lnTo>
                  <a:pt x="7650771" y="0"/>
                </a:lnTo>
                <a:close/>
              </a:path>
            </a:pathLst>
          </a:custGeom>
          <a:blipFill>
            <a:blip r:embed="rId20">
              <a:extLst>
                <a:ext uri="{96DAC541-7B7A-43D3-8B79-37D633B846F1}">
                  <asvg:svgBlip xmlns:asvg="http://schemas.microsoft.com/office/drawing/2016/SVG/main" xmlns="" r:embed="rId21"/>
                </a:ext>
              </a:extLst>
            </a:blip>
            <a:stretch>
              <a:fillRect l="-29018" t="-1553" r="2252" b="-37669"/>
            </a:stretch>
          </a:blipFill>
        </p:spPr>
        <p:txBody>
          <a:bodyPr/>
          <a:lstStyle/>
          <a:p>
            <a:endParaRPr lang="x-none" dirty="0"/>
          </a:p>
        </p:txBody>
      </p:sp>
      <p:sp>
        <p:nvSpPr>
          <p:cNvPr id="7" name="Freeform 12">
            <a:extLst>
              <a:ext uri="{FF2B5EF4-FFF2-40B4-BE49-F238E27FC236}">
                <a16:creationId xmlns:a16="http://schemas.microsoft.com/office/drawing/2014/main" xmlns="" id="{38F11903-74B2-C4C6-3594-E6B70FF78536}"/>
              </a:ext>
            </a:extLst>
          </p:cNvPr>
          <p:cNvSpPr/>
          <p:nvPr/>
        </p:nvSpPr>
        <p:spPr>
          <a:xfrm>
            <a:off x="4179409" y="7295323"/>
            <a:ext cx="7764161" cy="2991678"/>
          </a:xfrm>
          <a:custGeom>
            <a:avLst/>
            <a:gdLst/>
            <a:ahLst/>
            <a:cxnLst/>
            <a:rect l="l" t="t" r="r" b="b"/>
            <a:pathLst>
              <a:path w="7764161" h="6521895">
                <a:moveTo>
                  <a:pt x="0" y="0"/>
                </a:moveTo>
                <a:lnTo>
                  <a:pt x="7764161" y="0"/>
                </a:lnTo>
                <a:lnTo>
                  <a:pt x="7764161" y="6521896"/>
                </a:lnTo>
                <a:lnTo>
                  <a:pt x="0" y="6521896"/>
                </a:lnTo>
                <a:lnTo>
                  <a:pt x="0" y="0"/>
                </a:lnTo>
                <a:close/>
              </a:path>
            </a:pathLst>
          </a:custGeom>
          <a:blipFill>
            <a:blip r:embed="rId22">
              <a:extLst>
                <a:ext uri="{96DAC541-7B7A-43D3-8B79-37D633B846F1}">
                  <asvg:svgBlip xmlns:asvg="http://schemas.microsoft.com/office/drawing/2016/SVG/main" xmlns="" r:embed="rId23"/>
                </a:ext>
              </a:extLst>
            </a:blip>
            <a:stretch>
              <a:fillRect b="-118001"/>
            </a:stretch>
          </a:blipFill>
        </p:spPr>
      </p:sp>
      <p:sp>
        <p:nvSpPr>
          <p:cNvPr id="8" name="Freeform 25">
            <a:extLst>
              <a:ext uri="{FF2B5EF4-FFF2-40B4-BE49-F238E27FC236}">
                <a16:creationId xmlns:a16="http://schemas.microsoft.com/office/drawing/2014/main" xmlns="" id="{DD9828AE-CB4A-80E5-8E0D-E4DB8306FE7B}"/>
              </a:ext>
            </a:extLst>
          </p:cNvPr>
          <p:cNvSpPr/>
          <p:nvPr/>
        </p:nvSpPr>
        <p:spPr>
          <a:xfrm flipH="1">
            <a:off x="10280405" y="8406345"/>
            <a:ext cx="4114098" cy="1922703"/>
          </a:xfrm>
          <a:custGeom>
            <a:avLst/>
            <a:gdLst/>
            <a:ahLst/>
            <a:cxnLst/>
            <a:rect l="l" t="t" r="r" b="b"/>
            <a:pathLst>
              <a:path w="4114098" h="3455842">
                <a:moveTo>
                  <a:pt x="4114098" y="0"/>
                </a:moveTo>
                <a:lnTo>
                  <a:pt x="0" y="0"/>
                </a:lnTo>
                <a:lnTo>
                  <a:pt x="0" y="3455842"/>
                </a:lnTo>
                <a:lnTo>
                  <a:pt x="4114098" y="3455842"/>
                </a:lnTo>
                <a:lnTo>
                  <a:pt x="4114098" y="0"/>
                </a:lnTo>
                <a:close/>
              </a:path>
            </a:pathLst>
          </a:custGeom>
          <a:blipFill>
            <a:blip r:embed="rId24">
              <a:extLst>
                <a:ext uri="{96DAC541-7B7A-43D3-8B79-37D633B846F1}">
                  <asvg:svgBlip xmlns:asvg="http://schemas.microsoft.com/office/drawing/2016/SVG/main" xmlns="" r:embed="rId25"/>
                </a:ext>
              </a:extLst>
            </a:blip>
            <a:stretch>
              <a:fillRect t="-1" b="-79738"/>
            </a:stretch>
          </a:blipFill>
        </p:spPr>
      </p:sp>
      <p:grpSp>
        <p:nvGrpSpPr>
          <p:cNvPr id="9" name="Group 8">
            <a:extLst>
              <a:ext uri="{FF2B5EF4-FFF2-40B4-BE49-F238E27FC236}">
                <a16:creationId xmlns:a16="http://schemas.microsoft.com/office/drawing/2014/main" xmlns="" id="{32FFC983-557E-8200-24F2-7D1F691BA4DC}"/>
              </a:ext>
            </a:extLst>
          </p:cNvPr>
          <p:cNvGrpSpPr/>
          <p:nvPr/>
        </p:nvGrpSpPr>
        <p:grpSpPr>
          <a:xfrm>
            <a:off x="1900027" y="3317369"/>
            <a:ext cx="8733782" cy="2328025"/>
            <a:chOff x="4111369" y="399307"/>
            <a:chExt cx="8733782" cy="2328025"/>
          </a:xfrm>
        </p:grpSpPr>
        <p:sp>
          <p:nvSpPr>
            <p:cNvPr id="16" name="Freeform 15">
              <a:extLst>
                <a:ext uri="{FF2B5EF4-FFF2-40B4-BE49-F238E27FC236}">
                  <a16:creationId xmlns:a16="http://schemas.microsoft.com/office/drawing/2014/main" xmlns="" id="{72B7536D-CA2B-2459-BCDC-2ACF634D63D5}"/>
                </a:ext>
              </a:extLst>
            </p:cNvPr>
            <p:cNvSpPr/>
            <p:nvPr/>
          </p:nvSpPr>
          <p:spPr>
            <a:xfrm>
              <a:off x="4111369" y="399307"/>
              <a:ext cx="8733782" cy="2328025"/>
            </a:xfrm>
            <a:custGeom>
              <a:avLst/>
              <a:gdLst/>
              <a:ahLst/>
              <a:cxnLst/>
              <a:rect l="l" t="t" r="r" b="b"/>
              <a:pathLst>
                <a:path w="7315200" h="1673352">
                  <a:moveTo>
                    <a:pt x="0" y="0"/>
                  </a:moveTo>
                  <a:lnTo>
                    <a:pt x="7315200" y="0"/>
                  </a:lnTo>
                  <a:lnTo>
                    <a:pt x="7315200" y="1673352"/>
                  </a:lnTo>
                  <a:lnTo>
                    <a:pt x="0" y="167335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7" name="TextBox 18">
              <a:extLst>
                <a:ext uri="{FF2B5EF4-FFF2-40B4-BE49-F238E27FC236}">
                  <a16:creationId xmlns:a16="http://schemas.microsoft.com/office/drawing/2014/main" xmlns="" id="{363F6E8F-78FB-E056-7EF4-B9B9E3D1188F}"/>
                </a:ext>
              </a:extLst>
            </p:cNvPr>
            <p:cNvSpPr txBox="1"/>
            <p:nvPr/>
          </p:nvSpPr>
          <p:spPr>
            <a:xfrm>
              <a:off x="5918045" y="699932"/>
              <a:ext cx="5547602" cy="1456617"/>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LUYỆN TẬP </a:t>
              </a:r>
            </a:p>
          </p:txBody>
        </p:sp>
      </p:grpSp>
    </p:spTree>
    <p:extLst>
      <p:ext uri="{BB962C8B-B14F-4D97-AF65-F5344CB8AC3E}">
        <p14:creationId xmlns:p14="http://schemas.microsoft.com/office/powerpoint/2010/main" val="24802400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xmlns="" id="{DAF08EA2-6D73-A3EE-B084-8723B73F57BD}"/>
              </a:ext>
            </a:extLst>
          </p:cNvPr>
          <p:cNvSpPr/>
          <p:nvPr/>
        </p:nvSpPr>
        <p:spPr>
          <a:xfrm>
            <a:off x="458037" y="370340"/>
            <a:ext cx="17527733" cy="9526527"/>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9" name="Freeform 14">
            <a:extLst>
              <a:ext uri="{FF2B5EF4-FFF2-40B4-BE49-F238E27FC236}">
                <a16:creationId xmlns:a16="http://schemas.microsoft.com/office/drawing/2014/main" xmlns="" id="{73759BFA-73C3-6CE9-0DB3-A4A30578E653}"/>
              </a:ext>
            </a:extLst>
          </p:cNvPr>
          <p:cNvSpPr/>
          <p:nvPr/>
        </p:nvSpPr>
        <p:spPr>
          <a:xfrm>
            <a:off x="-270921" y="220292"/>
            <a:ext cx="2657638" cy="1700888"/>
          </a:xfrm>
          <a:custGeom>
            <a:avLst/>
            <a:gdLst/>
            <a:ahLst/>
            <a:cxnLst/>
            <a:rect l="l" t="t" r="r" b="b"/>
            <a:pathLst>
              <a:path w="2657638" h="1700888">
                <a:moveTo>
                  <a:pt x="0" y="0"/>
                </a:moveTo>
                <a:lnTo>
                  <a:pt x="2657638" y="0"/>
                </a:lnTo>
                <a:lnTo>
                  <a:pt x="2657638" y="1700889"/>
                </a:lnTo>
                <a:lnTo>
                  <a:pt x="0" y="17008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6" name="Freeform 15">
            <a:extLst>
              <a:ext uri="{FF2B5EF4-FFF2-40B4-BE49-F238E27FC236}">
                <a16:creationId xmlns:a16="http://schemas.microsoft.com/office/drawing/2014/main" xmlns="" id="{9D3E4CEB-A57C-A56A-4C0E-19547697EE5B}"/>
              </a:ext>
            </a:extLst>
          </p:cNvPr>
          <p:cNvSpPr/>
          <p:nvPr/>
        </p:nvSpPr>
        <p:spPr>
          <a:xfrm>
            <a:off x="15028867" y="221521"/>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7" name="Freeform 17">
            <a:extLst>
              <a:ext uri="{FF2B5EF4-FFF2-40B4-BE49-F238E27FC236}">
                <a16:creationId xmlns:a16="http://schemas.microsoft.com/office/drawing/2014/main" xmlns="" id="{CF1358C1-3849-1F0D-3107-572DFD3E1D7C}"/>
              </a:ext>
            </a:extLst>
          </p:cNvPr>
          <p:cNvSpPr/>
          <p:nvPr/>
        </p:nvSpPr>
        <p:spPr>
          <a:xfrm>
            <a:off x="772408" y="388733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Freeform 18">
            <a:extLst>
              <a:ext uri="{FF2B5EF4-FFF2-40B4-BE49-F238E27FC236}">
                <a16:creationId xmlns:a16="http://schemas.microsoft.com/office/drawing/2014/main" xmlns="" id="{C77165E8-D167-93FC-B8BD-6C83B7D61839}"/>
              </a:ext>
            </a:extLst>
          </p:cNvPr>
          <p:cNvSpPr/>
          <p:nvPr/>
        </p:nvSpPr>
        <p:spPr>
          <a:xfrm>
            <a:off x="16730811" y="4152398"/>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9" name="Freeform 21">
            <a:extLst>
              <a:ext uri="{FF2B5EF4-FFF2-40B4-BE49-F238E27FC236}">
                <a16:creationId xmlns:a16="http://schemas.microsoft.com/office/drawing/2014/main" xmlns="" id="{CD9E3312-0C70-B821-920A-FFB9FB12DB40}"/>
              </a:ext>
            </a:extLst>
          </p:cNvPr>
          <p:cNvSpPr/>
          <p:nvPr/>
        </p:nvSpPr>
        <p:spPr>
          <a:xfrm>
            <a:off x="-453439" y="9439574"/>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0" name="Freeform 22">
            <a:extLst>
              <a:ext uri="{FF2B5EF4-FFF2-40B4-BE49-F238E27FC236}">
                <a16:creationId xmlns:a16="http://schemas.microsoft.com/office/drawing/2014/main" xmlns="" id="{0A818BA6-2335-7F25-9E78-50AB29568B61}"/>
              </a:ext>
            </a:extLst>
          </p:cNvPr>
          <p:cNvSpPr/>
          <p:nvPr/>
        </p:nvSpPr>
        <p:spPr>
          <a:xfrm>
            <a:off x="15414721" y="5972628"/>
            <a:ext cx="1316090" cy="842298"/>
          </a:xfrm>
          <a:custGeom>
            <a:avLst/>
            <a:gdLst/>
            <a:ahLst/>
            <a:cxnLst/>
            <a:rect l="l" t="t" r="r" b="b"/>
            <a:pathLst>
              <a:path w="1316090" h="842298">
                <a:moveTo>
                  <a:pt x="0" y="0"/>
                </a:moveTo>
                <a:lnTo>
                  <a:pt x="1316090" y="0"/>
                </a:lnTo>
                <a:lnTo>
                  <a:pt x="1316090" y="842298"/>
                </a:lnTo>
                <a:lnTo>
                  <a:pt x="0" y="8422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23">
            <a:extLst>
              <a:ext uri="{FF2B5EF4-FFF2-40B4-BE49-F238E27FC236}">
                <a16:creationId xmlns:a16="http://schemas.microsoft.com/office/drawing/2014/main" xmlns="" id="{E13C2D38-6662-3E40-0C1E-8E85DD8A2C98}"/>
              </a:ext>
            </a:extLst>
          </p:cNvPr>
          <p:cNvSpPr/>
          <p:nvPr/>
        </p:nvSpPr>
        <p:spPr>
          <a:xfrm>
            <a:off x="1723646" y="2278920"/>
            <a:ext cx="1985461" cy="2036371"/>
          </a:xfrm>
          <a:custGeom>
            <a:avLst/>
            <a:gdLst/>
            <a:ahLst/>
            <a:cxnLst/>
            <a:rect l="l" t="t" r="r" b="b"/>
            <a:pathLst>
              <a:path w="4468180" h="4582749">
                <a:moveTo>
                  <a:pt x="0" y="0"/>
                </a:moveTo>
                <a:lnTo>
                  <a:pt x="4468181" y="0"/>
                </a:lnTo>
                <a:lnTo>
                  <a:pt x="4468181" y="4582750"/>
                </a:lnTo>
                <a:lnTo>
                  <a:pt x="0" y="45827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TextBox 7">
            <a:extLst>
              <a:ext uri="{FF2B5EF4-FFF2-40B4-BE49-F238E27FC236}">
                <a16:creationId xmlns:a16="http://schemas.microsoft.com/office/drawing/2014/main" xmlns="" id="{0476AF7D-8D59-B510-AC38-97381361809E}"/>
              </a:ext>
            </a:extLst>
          </p:cNvPr>
          <p:cNvSpPr txBox="1"/>
          <p:nvPr/>
        </p:nvSpPr>
        <p:spPr>
          <a:xfrm>
            <a:off x="6046166" y="370340"/>
            <a:ext cx="6195668"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 SGK – tr61</a:t>
            </a:r>
          </a:p>
        </p:txBody>
      </p:sp>
      <p:sp>
        <p:nvSpPr>
          <p:cNvPr id="11" name="Rounded Rectangle 10">
            <a:extLst>
              <a:ext uri="{FF2B5EF4-FFF2-40B4-BE49-F238E27FC236}">
                <a16:creationId xmlns:a16="http://schemas.microsoft.com/office/drawing/2014/main" xmlns="" id="{4D83FB4B-8C5B-C021-01B7-483F2DBFE52E}"/>
              </a:ext>
            </a:extLst>
          </p:cNvPr>
          <p:cNvSpPr/>
          <p:nvPr/>
        </p:nvSpPr>
        <p:spPr>
          <a:xfrm>
            <a:off x="7924800" y="1511713"/>
            <a:ext cx="1981200" cy="81893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Arial" panose="020B0604020202020204" pitchFamily="34" charset="0"/>
                <a:cs typeface="Arial" panose="020B0604020202020204" pitchFamily="34" charset="0"/>
              </a:rPr>
              <a:t>a) Số ? </a:t>
            </a:r>
          </a:p>
        </p:txBody>
      </p:sp>
      <p:grpSp>
        <p:nvGrpSpPr>
          <p:cNvPr id="12" name="Group 11">
            <a:extLst>
              <a:ext uri="{FF2B5EF4-FFF2-40B4-BE49-F238E27FC236}">
                <a16:creationId xmlns:a16="http://schemas.microsoft.com/office/drawing/2014/main" xmlns="" id="{EDA56167-2552-AF14-16CE-113B07DD2187}"/>
              </a:ext>
            </a:extLst>
          </p:cNvPr>
          <p:cNvGrpSpPr/>
          <p:nvPr/>
        </p:nvGrpSpPr>
        <p:grpSpPr>
          <a:xfrm>
            <a:off x="6972952" y="2589275"/>
            <a:ext cx="936934" cy="1901867"/>
            <a:chOff x="11853948" y="3187579"/>
            <a:chExt cx="936934" cy="1901867"/>
          </a:xfrm>
        </p:grpSpPr>
        <p:sp>
          <p:nvSpPr>
            <p:cNvPr id="13" name="TextBox 12">
              <a:extLst>
                <a:ext uri="{FF2B5EF4-FFF2-40B4-BE49-F238E27FC236}">
                  <a16:creationId xmlns:a16="http://schemas.microsoft.com/office/drawing/2014/main" xmlns="" id="{37AAA1E1-F3D0-F0D8-FD6F-5D466B261FD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07CBC38E-9011-1B4B-25AD-40E27D8DC61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15" name="TextBox 7">
            <a:extLst>
              <a:ext uri="{FF2B5EF4-FFF2-40B4-BE49-F238E27FC236}">
                <a16:creationId xmlns:a16="http://schemas.microsoft.com/office/drawing/2014/main" xmlns="" id="{FE9CB69E-B0B8-5094-8824-7401B03E03E0}"/>
              </a:ext>
            </a:extLst>
          </p:cNvPr>
          <p:cNvSpPr txBox="1"/>
          <p:nvPr/>
        </p:nvSpPr>
        <p:spPr>
          <a:xfrm>
            <a:off x="7887449" y="305668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16" name="Group 15">
            <a:extLst>
              <a:ext uri="{FF2B5EF4-FFF2-40B4-BE49-F238E27FC236}">
                <a16:creationId xmlns:a16="http://schemas.microsoft.com/office/drawing/2014/main" xmlns="" id="{8BA3592C-8DFA-F511-9CB5-B5FC033F4EF1}"/>
              </a:ext>
            </a:extLst>
          </p:cNvPr>
          <p:cNvGrpSpPr/>
          <p:nvPr/>
        </p:nvGrpSpPr>
        <p:grpSpPr>
          <a:xfrm>
            <a:off x="8553776" y="2597047"/>
            <a:ext cx="936934" cy="1901867"/>
            <a:chOff x="11853948" y="3187579"/>
            <a:chExt cx="936934" cy="1901867"/>
          </a:xfrm>
        </p:grpSpPr>
        <p:sp>
          <p:nvSpPr>
            <p:cNvPr id="17" name="TextBox 16">
              <a:extLst>
                <a:ext uri="{FF2B5EF4-FFF2-40B4-BE49-F238E27FC236}">
                  <a16:creationId xmlns:a16="http://schemas.microsoft.com/office/drawing/2014/main" xmlns="" id="{08AC0A05-8A1E-BFE5-BCE7-3354F81DDFFB}"/>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50000"/>
                </a:lnSpc>
                <a:spcBef>
                  <a:spcPts val="300"/>
                </a:spcBef>
                <a:spcAft>
                  <a:spcPts val="300"/>
                </a:spcAft>
              </a:pP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462BE64A-D970-143B-0727-00B0C18B2CF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xmlns="" id="{3C552231-A421-6205-1939-BBFCDE45D4BD}"/>
              </a:ext>
            </a:extLst>
          </p:cNvPr>
          <p:cNvGrpSpPr/>
          <p:nvPr/>
        </p:nvGrpSpPr>
        <p:grpSpPr>
          <a:xfrm>
            <a:off x="10134600" y="2597047"/>
            <a:ext cx="936934" cy="1901867"/>
            <a:chOff x="11853948" y="3187579"/>
            <a:chExt cx="936934" cy="1901867"/>
          </a:xfrm>
        </p:grpSpPr>
        <p:sp>
          <p:nvSpPr>
            <p:cNvPr id="20" name="TextBox 19">
              <a:extLst>
                <a:ext uri="{FF2B5EF4-FFF2-40B4-BE49-F238E27FC236}">
                  <a16:creationId xmlns:a16="http://schemas.microsoft.com/office/drawing/2014/main" xmlns="" id="{36C54BEE-62ED-8704-5662-27423422809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xmlns="" id="{4F0AD733-C570-0638-485B-415045D67D1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22" name="TextBox 7">
            <a:extLst>
              <a:ext uri="{FF2B5EF4-FFF2-40B4-BE49-F238E27FC236}">
                <a16:creationId xmlns:a16="http://schemas.microsoft.com/office/drawing/2014/main" xmlns="" id="{80B76B4E-FFB7-29FF-DDC5-CF60D74312F0}"/>
              </a:ext>
            </a:extLst>
          </p:cNvPr>
          <p:cNvSpPr txBox="1"/>
          <p:nvPr/>
        </p:nvSpPr>
        <p:spPr>
          <a:xfrm>
            <a:off x="9451875" y="305668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23" name="Rounded Rectangle 22">
            <a:extLst>
              <a:ext uri="{FF2B5EF4-FFF2-40B4-BE49-F238E27FC236}">
                <a16:creationId xmlns:a16="http://schemas.microsoft.com/office/drawing/2014/main" xmlns="" id="{7F83F120-5203-8CA8-5DDC-0D812CC2FF6C}"/>
              </a:ext>
            </a:extLst>
          </p:cNvPr>
          <p:cNvSpPr/>
          <p:nvPr/>
        </p:nvSpPr>
        <p:spPr>
          <a:xfrm>
            <a:off x="8587071" y="3807371"/>
            <a:ext cx="929748" cy="771509"/>
          </a:xfrm>
          <a:prstGeom prst="roundRect">
            <a:avLst/>
          </a:prstGeom>
          <a:ln w="508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 </a:t>
            </a:r>
          </a:p>
        </p:txBody>
      </p:sp>
      <p:sp>
        <p:nvSpPr>
          <p:cNvPr id="24" name="Rounded Rectangle 23">
            <a:extLst>
              <a:ext uri="{FF2B5EF4-FFF2-40B4-BE49-F238E27FC236}">
                <a16:creationId xmlns:a16="http://schemas.microsoft.com/office/drawing/2014/main" xmlns="" id="{038BC9DC-F23C-108C-B206-23BB5371894F}"/>
              </a:ext>
            </a:extLst>
          </p:cNvPr>
          <p:cNvSpPr/>
          <p:nvPr/>
        </p:nvSpPr>
        <p:spPr>
          <a:xfrm>
            <a:off x="8577360" y="3807371"/>
            <a:ext cx="929748" cy="771509"/>
          </a:xfrm>
          <a:prstGeom prst="roundRect">
            <a:avLst/>
          </a:prstGeom>
          <a:ln w="508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9 </a:t>
            </a:r>
          </a:p>
        </p:txBody>
      </p:sp>
      <p:sp>
        <p:nvSpPr>
          <p:cNvPr id="25" name="Rounded Rectangle 24">
            <a:extLst>
              <a:ext uri="{FF2B5EF4-FFF2-40B4-BE49-F238E27FC236}">
                <a16:creationId xmlns:a16="http://schemas.microsoft.com/office/drawing/2014/main" xmlns="" id="{C4BA5EFE-ED5E-D322-6DCE-2FB1F911363D}"/>
              </a:ext>
            </a:extLst>
          </p:cNvPr>
          <p:cNvSpPr/>
          <p:nvPr/>
        </p:nvSpPr>
        <p:spPr>
          <a:xfrm>
            <a:off x="10134600" y="2648361"/>
            <a:ext cx="929748" cy="771509"/>
          </a:xfrm>
          <a:prstGeom prst="roundRect">
            <a:avLst/>
          </a:prstGeom>
          <a:ln w="508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 </a:t>
            </a:r>
          </a:p>
        </p:txBody>
      </p:sp>
      <p:sp>
        <p:nvSpPr>
          <p:cNvPr id="32" name="Rounded Rectangle 31">
            <a:extLst>
              <a:ext uri="{FF2B5EF4-FFF2-40B4-BE49-F238E27FC236}">
                <a16:creationId xmlns:a16="http://schemas.microsoft.com/office/drawing/2014/main" xmlns="" id="{072DE075-8C4E-9176-3466-E3A818B58E86}"/>
              </a:ext>
            </a:extLst>
          </p:cNvPr>
          <p:cNvSpPr/>
          <p:nvPr/>
        </p:nvSpPr>
        <p:spPr>
          <a:xfrm>
            <a:off x="10140469" y="2648361"/>
            <a:ext cx="929748" cy="771509"/>
          </a:xfrm>
          <a:prstGeom prst="roundRect">
            <a:avLst/>
          </a:prstGeom>
          <a:ln w="50800"/>
        </p:spPr>
        <p:style>
          <a:lnRef idx="2">
            <a:schemeClr val="accent6"/>
          </a:lnRef>
          <a:fillRef idx="1">
            <a:schemeClr val="lt1"/>
          </a:fillRef>
          <a:effectRef idx="0">
            <a:schemeClr val="accent6"/>
          </a:effectRef>
          <a:fontRef idx="minor">
            <a:schemeClr val="dk1"/>
          </a:fontRef>
        </p:style>
        <p:txBody>
          <a:bodyPr rtlCol="0" anchor="ctr"/>
          <a:lstStyle/>
          <a:p>
            <a:pPr algn="ctr"/>
            <a:r>
              <a:rPr lang="x-none" sz="4000" b="1" dirty="0">
                <a:solidFill>
                  <a:srgbClr val="C00000"/>
                </a:solidFill>
                <a:latin typeface="Arial" panose="020B0604020202020204" pitchFamily="34" charset="0"/>
                <a:cs typeface="Arial" panose="020B0604020202020204" pitchFamily="34" charset="0"/>
              </a:rPr>
              <a:t>2 </a:t>
            </a:r>
          </a:p>
        </p:txBody>
      </p:sp>
      <p:sp>
        <p:nvSpPr>
          <p:cNvPr id="33" name="TextBox 32">
            <a:extLst>
              <a:ext uri="{FF2B5EF4-FFF2-40B4-BE49-F238E27FC236}">
                <a16:creationId xmlns:a16="http://schemas.microsoft.com/office/drawing/2014/main" xmlns="" id="{1672701B-CEA2-5D2C-03C2-72FB42FC0114}"/>
              </a:ext>
            </a:extLst>
          </p:cNvPr>
          <p:cNvSpPr txBox="1"/>
          <p:nvPr/>
        </p:nvSpPr>
        <p:spPr>
          <a:xfrm>
            <a:off x="4728037" y="4737341"/>
            <a:ext cx="10747815" cy="1363258"/>
          </a:xfrm>
          <a:prstGeom prst="rect">
            <a:avLst/>
          </a:prstGeom>
          <a:noFill/>
        </p:spPr>
        <p:txBody>
          <a:bodyPr wrap="square">
            <a:spAutoFit/>
          </a:bodyPr>
          <a:lstStyle/>
          <a:p>
            <a:pPr algn="just">
              <a:lnSpc>
                <a:spcPct val="2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xmlns="" id="{C9CA570B-EAAC-9434-7755-2B5E50C2C32D}"/>
              </a:ext>
            </a:extLst>
          </p:cNvPr>
          <p:cNvGrpSpPr/>
          <p:nvPr/>
        </p:nvGrpSpPr>
        <p:grpSpPr>
          <a:xfrm>
            <a:off x="10442347" y="4791629"/>
            <a:ext cx="936934" cy="1901867"/>
            <a:chOff x="11771682" y="3245946"/>
            <a:chExt cx="936934" cy="1901867"/>
          </a:xfrm>
        </p:grpSpPr>
        <p:sp>
          <p:nvSpPr>
            <p:cNvPr id="35" name="TextBox 34">
              <a:extLst>
                <a:ext uri="{FF2B5EF4-FFF2-40B4-BE49-F238E27FC236}">
                  <a16:creationId xmlns:a16="http://schemas.microsoft.com/office/drawing/2014/main" xmlns="" id="{962BB1FD-03D8-1CB5-1D02-FB5346C4960E}"/>
                </a:ext>
              </a:extLst>
            </p:cNvPr>
            <p:cNvSpPr txBox="1"/>
            <p:nvPr/>
          </p:nvSpPr>
          <p:spPr>
            <a:xfrm>
              <a:off x="11771682" y="3245946"/>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xmlns="" id="{F2F6B714-9FEA-070B-A518-6985896EA020}"/>
                </a:ext>
              </a:extLst>
            </p:cNvPr>
            <p:cNvCxnSpPr>
              <a:cxnSpLocks/>
            </p:cNvCxnSpPr>
            <p:nvPr/>
          </p:nvCxnSpPr>
          <p:spPr>
            <a:xfrm>
              <a:off x="11771682" y="4305616"/>
              <a:ext cx="830356" cy="0"/>
            </a:xfrm>
            <a:prstGeom prst="line">
              <a:avLst/>
            </a:prstGeom>
          </p:spPr>
          <p:style>
            <a:lnRef idx="3">
              <a:schemeClr val="dk1"/>
            </a:lnRef>
            <a:fillRef idx="0">
              <a:schemeClr val="dk1"/>
            </a:fillRef>
            <a:effectRef idx="2">
              <a:schemeClr val="dk1"/>
            </a:effectRef>
            <a:fontRef idx="minor">
              <a:schemeClr val="tx1"/>
            </a:fontRef>
          </p:style>
        </p:cxnSp>
      </p:grpSp>
      <p:grpSp>
        <p:nvGrpSpPr>
          <p:cNvPr id="37" name="Group 36">
            <a:extLst>
              <a:ext uri="{FF2B5EF4-FFF2-40B4-BE49-F238E27FC236}">
                <a16:creationId xmlns:a16="http://schemas.microsoft.com/office/drawing/2014/main" xmlns="" id="{0E3C0C2A-CA96-0F4E-745A-DCA3B28265E0}"/>
              </a:ext>
            </a:extLst>
          </p:cNvPr>
          <p:cNvGrpSpPr/>
          <p:nvPr/>
        </p:nvGrpSpPr>
        <p:grpSpPr>
          <a:xfrm>
            <a:off x="11538408" y="4823335"/>
            <a:ext cx="1096454" cy="1901867"/>
            <a:chOff x="11771682" y="3245946"/>
            <a:chExt cx="1096454" cy="1901867"/>
          </a:xfrm>
        </p:grpSpPr>
        <p:sp>
          <p:nvSpPr>
            <p:cNvPr id="38" name="TextBox 37">
              <a:extLst>
                <a:ext uri="{FF2B5EF4-FFF2-40B4-BE49-F238E27FC236}">
                  <a16:creationId xmlns:a16="http://schemas.microsoft.com/office/drawing/2014/main" xmlns="" id="{4A682E6E-A6FC-B4B0-D91C-FD2584B65961}"/>
                </a:ext>
              </a:extLst>
            </p:cNvPr>
            <p:cNvSpPr txBox="1"/>
            <p:nvPr/>
          </p:nvSpPr>
          <p:spPr>
            <a:xfrm>
              <a:off x="11771682" y="3245946"/>
              <a:ext cx="109645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80</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00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xmlns="" id="{FA2B3262-8157-3969-39A4-B1C0E69CCF52}"/>
                </a:ext>
              </a:extLst>
            </p:cNvPr>
            <p:cNvCxnSpPr>
              <a:cxnSpLocks/>
            </p:cNvCxnSpPr>
            <p:nvPr/>
          </p:nvCxnSpPr>
          <p:spPr>
            <a:xfrm>
              <a:off x="11878260" y="4305616"/>
              <a:ext cx="989876" cy="0"/>
            </a:xfrm>
            <a:prstGeom prst="line">
              <a:avLst/>
            </a:prstGeom>
          </p:spPr>
          <p:style>
            <a:lnRef idx="3">
              <a:schemeClr val="dk1"/>
            </a:lnRef>
            <a:fillRef idx="0">
              <a:schemeClr val="dk1"/>
            </a:fillRef>
            <a:effectRef idx="2">
              <a:schemeClr val="dk1"/>
            </a:effectRef>
            <a:fontRef idx="minor">
              <a:schemeClr val="tx1"/>
            </a:fontRef>
          </p:style>
        </p:cxnSp>
      </p:grpSp>
      <p:grpSp>
        <p:nvGrpSpPr>
          <p:cNvPr id="40" name="Group 39">
            <a:extLst>
              <a:ext uri="{FF2B5EF4-FFF2-40B4-BE49-F238E27FC236}">
                <a16:creationId xmlns:a16="http://schemas.microsoft.com/office/drawing/2014/main" xmlns="" id="{2EBB4BD7-D2EA-A413-89A0-64F4DD4380EB}"/>
              </a:ext>
            </a:extLst>
          </p:cNvPr>
          <p:cNvGrpSpPr/>
          <p:nvPr/>
        </p:nvGrpSpPr>
        <p:grpSpPr>
          <a:xfrm>
            <a:off x="12849922" y="4787444"/>
            <a:ext cx="1226909" cy="1901867"/>
            <a:chOff x="11771681" y="3245946"/>
            <a:chExt cx="1226909" cy="1901867"/>
          </a:xfrm>
        </p:grpSpPr>
        <p:sp>
          <p:nvSpPr>
            <p:cNvPr id="41" name="TextBox 40">
              <a:extLst>
                <a:ext uri="{FF2B5EF4-FFF2-40B4-BE49-F238E27FC236}">
                  <a16:creationId xmlns:a16="http://schemas.microsoft.com/office/drawing/2014/main" xmlns="" id="{8DDC9723-CC1E-D8AB-5E62-632A49B36584}"/>
                </a:ext>
              </a:extLst>
            </p:cNvPr>
            <p:cNvSpPr txBox="1"/>
            <p:nvPr/>
          </p:nvSpPr>
          <p:spPr>
            <a:xfrm>
              <a:off x="11771681" y="3245946"/>
              <a:ext cx="1226909"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125</a:t>
              </a:r>
            </a:p>
          </p:txBody>
        </p:sp>
        <p:cxnSp>
          <p:nvCxnSpPr>
            <p:cNvPr id="42" name="Straight Connector 41">
              <a:extLst>
                <a:ext uri="{FF2B5EF4-FFF2-40B4-BE49-F238E27FC236}">
                  <a16:creationId xmlns:a16="http://schemas.microsoft.com/office/drawing/2014/main" xmlns="" id="{B46F3B70-5992-53EC-A457-A3578DD8FE61}"/>
                </a:ext>
              </a:extLst>
            </p:cNvPr>
            <p:cNvCxnSpPr>
              <a:cxnSpLocks/>
            </p:cNvCxnSpPr>
            <p:nvPr/>
          </p:nvCxnSpPr>
          <p:spPr>
            <a:xfrm>
              <a:off x="11878260" y="4305616"/>
              <a:ext cx="1120330" cy="0"/>
            </a:xfrm>
            <a:prstGeom prst="line">
              <a:avLst/>
            </a:prstGeom>
          </p:spPr>
          <p:style>
            <a:lnRef idx="3">
              <a:schemeClr val="dk1"/>
            </a:lnRef>
            <a:fillRef idx="0">
              <a:schemeClr val="dk1"/>
            </a:fillRef>
            <a:effectRef idx="2">
              <a:schemeClr val="dk1"/>
            </a:effectRef>
            <a:fontRef idx="minor">
              <a:schemeClr val="tx1"/>
            </a:fontRef>
          </p:style>
        </p:cxnSp>
      </p:grpSp>
      <p:grpSp>
        <p:nvGrpSpPr>
          <p:cNvPr id="86" name="Group 85">
            <a:extLst>
              <a:ext uri="{FF2B5EF4-FFF2-40B4-BE49-F238E27FC236}">
                <a16:creationId xmlns:a16="http://schemas.microsoft.com/office/drawing/2014/main" xmlns="" id="{54F34AFC-8DAB-0EC3-332D-73D911287442}"/>
              </a:ext>
            </a:extLst>
          </p:cNvPr>
          <p:cNvGrpSpPr/>
          <p:nvPr/>
        </p:nvGrpSpPr>
        <p:grpSpPr>
          <a:xfrm>
            <a:off x="654887" y="7052961"/>
            <a:ext cx="936934" cy="1901867"/>
            <a:chOff x="11853948" y="3187579"/>
            <a:chExt cx="936934" cy="1901867"/>
          </a:xfrm>
        </p:grpSpPr>
        <p:sp>
          <p:nvSpPr>
            <p:cNvPr id="87" name="TextBox 86">
              <a:extLst>
                <a:ext uri="{FF2B5EF4-FFF2-40B4-BE49-F238E27FC236}">
                  <a16:creationId xmlns:a16="http://schemas.microsoft.com/office/drawing/2014/main" xmlns="" id="{D396BFBC-9732-FF0D-D468-502727D13D6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88" name="Straight Connector 87">
              <a:extLst>
                <a:ext uri="{FF2B5EF4-FFF2-40B4-BE49-F238E27FC236}">
                  <a16:creationId xmlns:a16="http://schemas.microsoft.com/office/drawing/2014/main" xmlns="" id="{03CCBA15-C347-2DA9-A277-2B5D2D3EBDA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xmlns="" id="{AC44BF7C-FC60-810A-F0C4-53A56EB7F39D}"/>
              </a:ext>
            </a:extLst>
          </p:cNvPr>
          <p:cNvGrpSpPr/>
          <p:nvPr/>
        </p:nvGrpSpPr>
        <p:grpSpPr>
          <a:xfrm>
            <a:off x="2243727" y="7052961"/>
            <a:ext cx="1982222" cy="1901867"/>
            <a:chOff x="11853947" y="3187579"/>
            <a:chExt cx="1982222" cy="1901867"/>
          </a:xfrm>
        </p:grpSpPr>
        <p:sp>
          <p:nvSpPr>
            <p:cNvPr id="90" name="TextBox 89">
              <a:extLst>
                <a:ext uri="{FF2B5EF4-FFF2-40B4-BE49-F238E27FC236}">
                  <a16:creationId xmlns:a16="http://schemas.microsoft.com/office/drawing/2014/main" xmlns="" id="{1F7BD508-ED20-3A2B-A9EE-BAF0DAE0A920}"/>
                </a:ext>
              </a:extLst>
            </p:cNvPr>
            <p:cNvSpPr txBox="1"/>
            <p:nvPr/>
          </p:nvSpPr>
          <p:spPr>
            <a:xfrm>
              <a:off x="11853947" y="3187579"/>
              <a:ext cx="1949363"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 12</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 : 12</a:t>
              </a:r>
            </a:p>
          </p:txBody>
        </p:sp>
        <p:cxnSp>
          <p:nvCxnSpPr>
            <p:cNvPr id="91" name="Straight Connector 90">
              <a:extLst>
                <a:ext uri="{FF2B5EF4-FFF2-40B4-BE49-F238E27FC236}">
                  <a16:creationId xmlns:a16="http://schemas.microsoft.com/office/drawing/2014/main" xmlns="" id="{07309384-F362-3BDC-E279-FB4FE8084631}"/>
                </a:ext>
              </a:extLst>
            </p:cNvPr>
            <p:cNvCxnSpPr>
              <a:cxnSpLocks/>
            </p:cNvCxnSpPr>
            <p:nvPr/>
          </p:nvCxnSpPr>
          <p:spPr>
            <a:xfrm>
              <a:off x="11886806" y="4210887"/>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92" name="TextBox 7">
            <a:extLst>
              <a:ext uri="{FF2B5EF4-FFF2-40B4-BE49-F238E27FC236}">
                <a16:creationId xmlns:a16="http://schemas.microsoft.com/office/drawing/2014/main" xmlns="" id="{15DB644E-58B0-3427-D61C-96CD2E7030B4}"/>
              </a:ext>
            </a:extLst>
          </p:cNvPr>
          <p:cNvSpPr txBox="1"/>
          <p:nvPr/>
        </p:nvSpPr>
        <p:spPr>
          <a:xfrm>
            <a:off x="1569384" y="7520367"/>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93" name="TextBox 7">
            <a:extLst>
              <a:ext uri="{FF2B5EF4-FFF2-40B4-BE49-F238E27FC236}">
                <a16:creationId xmlns:a16="http://schemas.microsoft.com/office/drawing/2014/main" xmlns="" id="{140D5B68-09E5-0C88-6713-DD04E52552D4}"/>
              </a:ext>
            </a:extLst>
          </p:cNvPr>
          <p:cNvSpPr txBox="1"/>
          <p:nvPr/>
        </p:nvSpPr>
        <p:spPr>
          <a:xfrm>
            <a:off x="4197866" y="752036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94" name="Group 93">
            <a:extLst>
              <a:ext uri="{FF2B5EF4-FFF2-40B4-BE49-F238E27FC236}">
                <a16:creationId xmlns:a16="http://schemas.microsoft.com/office/drawing/2014/main" xmlns="" id="{2BF8CC89-C5A0-1908-FA67-36502E28DBC3}"/>
              </a:ext>
            </a:extLst>
          </p:cNvPr>
          <p:cNvGrpSpPr/>
          <p:nvPr/>
        </p:nvGrpSpPr>
        <p:grpSpPr>
          <a:xfrm>
            <a:off x="4827504" y="7064167"/>
            <a:ext cx="936934" cy="1901867"/>
            <a:chOff x="11853948" y="3187579"/>
            <a:chExt cx="936934" cy="1901867"/>
          </a:xfrm>
        </p:grpSpPr>
        <p:sp>
          <p:nvSpPr>
            <p:cNvPr id="95" name="TextBox 94">
              <a:extLst>
                <a:ext uri="{FF2B5EF4-FFF2-40B4-BE49-F238E27FC236}">
                  <a16:creationId xmlns:a16="http://schemas.microsoft.com/office/drawing/2014/main" xmlns="" id="{A0BA3837-1306-36B3-A91D-87098B529BEF}"/>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p:txBody>
        </p:sp>
        <p:cxnSp>
          <p:nvCxnSpPr>
            <p:cNvPr id="96" name="Straight Connector 95">
              <a:extLst>
                <a:ext uri="{FF2B5EF4-FFF2-40B4-BE49-F238E27FC236}">
                  <a16:creationId xmlns:a16="http://schemas.microsoft.com/office/drawing/2014/main" xmlns="" id="{EF69C4E2-CCEC-F30C-83FB-E52C05F5A23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97" name="Group 96">
            <a:extLst>
              <a:ext uri="{FF2B5EF4-FFF2-40B4-BE49-F238E27FC236}">
                <a16:creationId xmlns:a16="http://schemas.microsoft.com/office/drawing/2014/main" xmlns="" id="{9DD2F604-575B-ABCA-65A6-77F4B494D9FD}"/>
              </a:ext>
            </a:extLst>
          </p:cNvPr>
          <p:cNvGrpSpPr/>
          <p:nvPr/>
        </p:nvGrpSpPr>
        <p:grpSpPr>
          <a:xfrm>
            <a:off x="6493396" y="7057146"/>
            <a:ext cx="1060600" cy="1901867"/>
            <a:chOff x="11730282" y="3187579"/>
            <a:chExt cx="1060600" cy="1901867"/>
          </a:xfrm>
        </p:grpSpPr>
        <p:sp>
          <p:nvSpPr>
            <p:cNvPr id="98" name="TextBox 97">
              <a:extLst>
                <a:ext uri="{FF2B5EF4-FFF2-40B4-BE49-F238E27FC236}">
                  <a16:creationId xmlns:a16="http://schemas.microsoft.com/office/drawing/2014/main" xmlns="" id="{E8FF8247-2014-F033-B559-3FF0D83149A6}"/>
                </a:ext>
              </a:extLst>
            </p:cNvPr>
            <p:cNvSpPr txBox="1"/>
            <p:nvPr/>
          </p:nvSpPr>
          <p:spPr>
            <a:xfrm>
              <a:off x="11730282" y="3187579"/>
              <a:ext cx="1060600"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xmlns="" id="{B78952B1-01D6-55DE-5758-FAD66D1E228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00" name="Group 99">
            <a:extLst>
              <a:ext uri="{FF2B5EF4-FFF2-40B4-BE49-F238E27FC236}">
                <a16:creationId xmlns:a16="http://schemas.microsoft.com/office/drawing/2014/main" xmlns="" id="{F1EF2128-E15F-9854-24E4-D13889FDE3E5}"/>
              </a:ext>
            </a:extLst>
          </p:cNvPr>
          <p:cNvGrpSpPr/>
          <p:nvPr/>
        </p:nvGrpSpPr>
        <p:grpSpPr>
          <a:xfrm>
            <a:off x="8099876" y="7057146"/>
            <a:ext cx="2088248" cy="1901867"/>
            <a:chOff x="11747921" y="3187579"/>
            <a:chExt cx="2088248" cy="1901867"/>
          </a:xfrm>
        </p:grpSpPr>
        <p:sp>
          <p:nvSpPr>
            <p:cNvPr id="101" name="TextBox 100">
              <a:extLst>
                <a:ext uri="{FF2B5EF4-FFF2-40B4-BE49-F238E27FC236}">
                  <a16:creationId xmlns:a16="http://schemas.microsoft.com/office/drawing/2014/main" xmlns="" id="{8D16BFCD-7FD7-5F1C-0A9E-65A099D6E627}"/>
                </a:ext>
              </a:extLst>
            </p:cNvPr>
            <p:cNvSpPr txBox="1"/>
            <p:nvPr/>
          </p:nvSpPr>
          <p:spPr>
            <a:xfrm>
              <a:off x="11747921" y="3187579"/>
              <a:ext cx="2055389"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80 : 20</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 : 20</a:t>
              </a:r>
            </a:p>
          </p:txBody>
        </p:sp>
        <p:cxnSp>
          <p:nvCxnSpPr>
            <p:cNvPr id="102" name="Straight Connector 101">
              <a:extLst>
                <a:ext uri="{FF2B5EF4-FFF2-40B4-BE49-F238E27FC236}">
                  <a16:creationId xmlns:a16="http://schemas.microsoft.com/office/drawing/2014/main" xmlns="" id="{99E8D712-90C2-DAA7-580E-814EA8DBFE75}"/>
                </a:ext>
              </a:extLst>
            </p:cNvPr>
            <p:cNvCxnSpPr>
              <a:cxnSpLocks/>
            </p:cNvCxnSpPr>
            <p:nvPr/>
          </p:nvCxnSpPr>
          <p:spPr>
            <a:xfrm>
              <a:off x="11886806" y="4210887"/>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103" name="TextBox 7">
            <a:extLst>
              <a:ext uri="{FF2B5EF4-FFF2-40B4-BE49-F238E27FC236}">
                <a16:creationId xmlns:a16="http://schemas.microsoft.com/office/drawing/2014/main" xmlns="" id="{278EC18A-56E4-C41B-946E-D510645883FA}"/>
              </a:ext>
            </a:extLst>
          </p:cNvPr>
          <p:cNvSpPr txBox="1"/>
          <p:nvPr/>
        </p:nvSpPr>
        <p:spPr>
          <a:xfrm>
            <a:off x="7531559" y="7524552"/>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104" name="TextBox 7">
            <a:extLst>
              <a:ext uri="{FF2B5EF4-FFF2-40B4-BE49-F238E27FC236}">
                <a16:creationId xmlns:a16="http://schemas.microsoft.com/office/drawing/2014/main" xmlns="" id="{83605807-2F49-583E-89C7-888B3D27B432}"/>
              </a:ext>
            </a:extLst>
          </p:cNvPr>
          <p:cNvSpPr txBox="1"/>
          <p:nvPr/>
        </p:nvSpPr>
        <p:spPr>
          <a:xfrm>
            <a:off x="10160041" y="752455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105" name="Group 104">
            <a:extLst>
              <a:ext uri="{FF2B5EF4-FFF2-40B4-BE49-F238E27FC236}">
                <a16:creationId xmlns:a16="http://schemas.microsoft.com/office/drawing/2014/main" xmlns="" id="{7A3535EF-2D45-0DF4-921F-FAEA2BA55FA8}"/>
              </a:ext>
            </a:extLst>
          </p:cNvPr>
          <p:cNvGrpSpPr/>
          <p:nvPr/>
        </p:nvGrpSpPr>
        <p:grpSpPr>
          <a:xfrm>
            <a:off x="10789679" y="7068352"/>
            <a:ext cx="936934" cy="1901867"/>
            <a:chOff x="11853948" y="3187579"/>
            <a:chExt cx="936934" cy="1901867"/>
          </a:xfrm>
        </p:grpSpPr>
        <p:sp>
          <p:nvSpPr>
            <p:cNvPr id="106" name="TextBox 105">
              <a:extLst>
                <a:ext uri="{FF2B5EF4-FFF2-40B4-BE49-F238E27FC236}">
                  <a16:creationId xmlns:a16="http://schemas.microsoft.com/office/drawing/2014/main" xmlns="" id="{5DD255CA-B3C2-2BC0-7D7A-0A5004D06E2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p:txBody>
        </p:sp>
        <p:cxnSp>
          <p:nvCxnSpPr>
            <p:cNvPr id="107" name="Straight Connector 106">
              <a:extLst>
                <a:ext uri="{FF2B5EF4-FFF2-40B4-BE49-F238E27FC236}">
                  <a16:creationId xmlns:a16="http://schemas.microsoft.com/office/drawing/2014/main" xmlns="" id="{22908D97-3A21-4FDF-E2B0-CEEAD72DC2C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08" name="Group 107">
            <a:extLst>
              <a:ext uri="{FF2B5EF4-FFF2-40B4-BE49-F238E27FC236}">
                <a16:creationId xmlns:a16="http://schemas.microsoft.com/office/drawing/2014/main" xmlns="" id="{6E063319-3BC1-0151-80AF-305E7A147B13}"/>
              </a:ext>
            </a:extLst>
          </p:cNvPr>
          <p:cNvGrpSpPr/>
          <p:nvPr/>
        </p:nvGrpSpPr>
        <p:grpSpPr>
          <a:xfrm>
            <a:off x="12429040" y="7057146"/>
            <a:ext cx="1096454" cy="1901867"/>
            <a:chOff x="11694428" y="3187579"/>
            <a:chExt cx="1096454" cy="1901867"/>
          </a:xfrm>
        </p:grpSpPr>
        <p:sp>
          <p:nvSpPr>
            <p:cNvPr id="109" name="TextBox 108">
              <a:extLst>
                <a:ext uri="{FF2B5EF4-FFF2-40B4-BE49-F238E27FC236}">
                  <a16:creationId xmlns:a16="http://schemas.microsoft.com/office/drawing/2014/main" xmlns="" id="{9F287FC2-2E4F-09E3-FAD6-740031D9276D}"/>
                </a:ext>
              </a:extLst>
            </p:cNvPr>
            <p:cNvSpPr txBox="1"/>
            <p:nvPr/>
          </p:nvSpPr>
          <p:spPr>
            <a:xfrm>
              <a:off x="11694428" y="3187579"/>
              <a:ext cx="109645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xmlns="" id="{44EC9488-CE27-6B06-1C4E-235574B2AB4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11" name="Group 110">
            <a:extLst>
              <a:ext uri="{FF2B5EF4-FFF2-40B4-BE49-F238E27FC236}">
                <a16:creationId xmlns:a16="http://schemas.microsoft.com/office/drawing/2014/main" xmlns="" id="{AFA41E52-75FA-FD7C-0707-7BCB044053F4}"/>
              </a:ext>
            </a:extLst>
          </p:cNvPr>
          <p:cNvGrpSpPr/>
          <p:nvPr/>
        </p:nvGrpSpPr>
        <p:grpSpPr>
          <a:xfrm>
            <a:off x="13934751" y="7057146"/>
            <a:ext cx="2224871" cy="1901867"/>
            <a:chOff x="11611298" y="3187579"/>
            <a:chExt cx="2224871" cy="1901867"/>
          </a:xfrm>
        </p:grpSpPr>
        <p:sp>
          <p:nvSpPr>
            <p:cNvPr id="112" name="TextBox 111">
              <a:extLst>
                <a:ext uri="{FF2B5EF4-FFF2-40B4-BE49-F238E27FC236}">
                  <a16:creationId xmlns:a16="http://schemas.microsoft.com/office/drawing/2014/main" xmlns="" id="{B8ACCA24-ED44-AC6C-A559-A94453F412C2}"/>
                </a:ext>
              </a:extLst>
            </p:cNvPr>
            <p:cNvSpPr txBox="1"/>
            <p:nvPr/>
          </p:nvSpPr>
          <p:spPr>
            <a:xfrm>
              <a:off x="11611298" y="3187579"/>
              <a:ext cx="2192013"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75 : 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125 : 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13" name="Straight Connector 112">
              <a:extLst>
                <a:ext uri="{FF2B5EF4-FFF2-40B4-BE49-F238E27FC236}">
                  <a16:creationId xmlns:a16="http://schemas.microsoft.com/office/drawing/2014/main" xmlns="" id="{9E84F012-DDA0-6442-244B-71B7C3611213}"/>
                </a:ext>
              </a:extLst>
            </p:cNvPr>
            <p:cNvCxnSpPr>
              <a:cxnSpLocks/>
            </p:cNvCxnSpPr>
            <p:nvPr/>
          </p:nvCxnSpPr>
          <p:spPr>
            <a:xfrm>
              <a:off x="11886806" y="4210887"/>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114" name="TextBox 7">
            <a:extLst>
              <a:ext uri="{FF2B5EF4-FFF2-40B4-BE49-F238E27FC236}">
                <a16:creationId xmlns:a16="http://schemas.microsoft.com/office/drawing/2014/main" xmlns="" id="{3A8EDCF7-6A1E-C355-EE7B-AAAD8285ABB5}"/>
              </a:ext>
            </a:extLst>
          </p:cNvPr>
          <p:cNvSpPr txBox="1"/>
          <p:nvPr/>
        </p:nvSpPr>
        <p:spPr>
          <a:xfrm>
            <a:off x="13503057" y="7524552"/>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115" name="TextBox 7">
            <a:extLst>
              <a:ext uri="{FF2B5EF4-FFF2-40B4-BE49-F238E27FC236}">
                <a16:creationId xmlns:a16="http://schemas.microsoft.com/office/drawing/2014/main" xmlns="" id="{7A9D1B5F-138F-482C-BF2B-853345C013B7}"/>
              </a:ext>
            </a:extLst>
          </p:cNvPr>
          <p:cNvSpPr txBox="1"/>
          <p:nvPr/>
        </p:nvSpPr>
        <p:spPr>
          <a:xfrm>
            <a:off x="16131539" y="752455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116" name="Group 115">
            <a:extLst>
              <a:ext uri="{FF2B5EF4-FFF2-40B4-BE49-F238E27FC236}">
                <a16:creationId xmlns:a16="http://schemas.microsoft.com/office/drawing/2014/main" xmlns="" id="{D78A236A-AB8B-AE94-4A6B-05E2410E702F}"/>
              </a:ext>
            </a:extLst>
          </p:cNvPr>
          <p:cNvGrpSpPr/>
          <p:nvPr/>
        </p:nvGrpSpPr>
        <p:grpSpPr>
          <a:xfrm>
            <a:off x="16761177" y="7068352"/>
            <a:ext cx="936934" cy="1901867"/>
            <a:chOff x="11853948" y="3187579"/>
            <a:chExt cx="936934" cy="1901867"/>
          </a:xfrm>
        </p:grpSpPr>
        <p:sp>
          <p:nvSpPr>
            <p:cNvPr id="117" name="TextBox 116">
              <a:extLst>
                <a:ext uri="{FF2B5EF4-FFF2-40B4-BE49-F238E27FC236}">
                  <a16:creationId xmlns:a16="http://schemas.microsoft.com/office/drawing/2014/main" xmlns="" id="{F5CD890D-1B45-F0E9-2C5D-9393CFA1A24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p:txBody>
        </p:sp>
        <p:cxnSp>
          <p:nvCxnSpPr>
            <p:cNvPr id="118" name="Straight Connector 117">
              <a:extLst>
                <a:ext uri="{FF2B5EF4-FFF2-40B4-BE49-F238E27FC236}">
                  <a16:creationId xmlns:a16="http://schemas.microsoft.com/office/drawing/2014/main" xmlns="" id="{7F534EF0-DDD9-1F75-9C88-173267EE767E}"/>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576156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par>
                                <p:cTn id="18" presetID="3" presetClass="entr" presetSubtype="1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linds(horizontal)">
                                      <p:cBhvr>
                                        <p:cTn id="20" dur="500"/>
                                        <p:tgtEl>
                                          <p:spTgt spid="37"/>
                                        </p:tgtEl>
                                      </p:cBhvr>
                                    </p:animEffect>
                                  </p:childTnLst>
                                </p:cTn>
                              </p:par>
                              <p:par>
                                <p:cTn id="21" presetID="3" presetClass="entr" presetSubtype="1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blinds(horizontal)">
                                      <p:cBhvr>
                                        <p:cTn id="31" dur="500"/>
                                        <p:tgtEl>
                                          <p:spTgt spid="86"/>
                                        </p:tgtEl>
                                      </p:cBhvr>
                                    </p:animEffect>
                                  </p:childTnLst>
                                </p:cTn>
                              </p:par>
                              <p:par>
                                <p:cTn id="32" presetID="3" presetClass="entr" presetSubtype="10"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blinds(horizontal)">
                                      <p:cBhvr>
                                        <p:cTn id="34" dur="500"/>
                                        <p:tgtEl>
                                          <p:spTgt spid="8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blinds(horizontal)">
                                      <p:cBhvr>
                                        <p:cTn id="37" dur="500"/>
                                        <p:tgtEl>
                                          <p:spTgt spid="9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blinds(horizontal)">
                                      <p:cBhvr>
                                        <p:cTn id="40" dur="500"/>
                                        <p:tgtEl>
                                          <p:spTgt spid="93"/>
                                        </p:tgtEl>
                                      </p:cBhvr>
                                    </p:animEffect>
                                  </p:childTnLst>
                                </p:cTn>
                              </p:par>
                              <p:par>
                                <p:cTn id="41" presetID="3" presetClass="entr" presetSubtype="1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blinds(horizontal)">
                                      <p:cBhvr>
                                        <p:cTn id="43" dur="500"/>
                                        <p:tgtEl>
                                          <p:spTgt spid="9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blinds(horizontal)">
                                      <p:cBhvr>
                                        <p:cTn id="48" dur="500"/>
                                        <p:tgtEl>
                                          <p:spTgt spid="97"/>
                                        </p:tgtEl>
                                      </p:cBhvr>
                                    </p:animEffect>
                                  </p:childTnLst>
                                </p:cTn>
                              </p:par>
                              <p:par>
                                <p:cTn id="49" presetID="3" presetClass="entr" presetSubtype="10" fill="hold" nodeType="with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blinds(horizontal)">
                                      <p:cBhvr>
                                        <p:cTn id="51" dur="500"/>
                                        <p:tgtEl>
                                          <p:spTgt spid="10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blinds(horizontal)">
                                      <p:cBhvr>
                                        <p:cTn id="54" dur="500"/>
                                        <p:tgtEl>
                                          <p:spTgt spid="10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blinds(horizontal)">
                                      <p:cBhvr>
                                        <p:cTn id="57" dur="500"/>
                                        <p:tgtEl>
                                          <p:spTgt spid="104"/>
                                        </p:tgtEl>
                                      </p:cBhvr>
                                    </p:animEffect>
                                  </p:childTnLst>
                                </p:cTn>
                              </p:par>
                              <p:par>
                                <p:cTn id="58" presetID="3" presetClass="entr" presetSubtype="10" fill="hold"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blinds(horizontal)">
                                      <p:cBhvr>
                                        <p:cTn id="60" dur="500"/>
                                        <p:tgtEl>
                                          <p:spTgt spid="10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blinds(horizontal)">
                                      <p:cBhvr>
                                        <p:cTn id="65" dur="500"/>
                                        <p:tgtEl>
                                          <p:spTgt spid="108"/>
                                        </p:tgtEl>
                                      </p:cBhvr>
                                    </p:animEffect>
                                  </p:childTnLst>
                                </p:cTn>
                              </p:par>
                              <p:par>
                                <p:cTn id="66" presetID="3" presetClass="entr" presetSubtype="10"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blinds(horizontal)">
                                      <p:cBhvr>
                                        <p:cTn id="68" dur="500"/>
                                        <p:tgtEl>
                                          <p:spTgt spid="11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blinds(horizontal)">
                                      <p:cBhvr>
                                        <p:cTn id="71" dur="500"/>
                                        <p:tgtEl>
                                          <p:spTgt spid="1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blinds(horizontal)">
                                      <p:cBhvr>
                                        <p:cTn id="74" dur="500"/>
                                        <p:tgtEl>
                                          <p:spTgt spid="115"/>
                                        </p:tgtEl>
                                      </p:cBhvr>
                                    </p:animEffect>
                                  </p:childTnLst>
                                </p:cTn>
                              </p:par>
                              <p:par>
                                <p:cTn id="75" presetID="3" presetClass="entr" presetSubtype="10" fill="hold" nodeType="with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blinds(horizontal)">
                                      <p:cBhvr>
                                        <p:cTn id="7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3" grpId="0"/>
      <p:bldP spid="92" grpId="0"/>
      <p:bldP spid="93" grpId="0"/>
      <p:bldP spid="103" grpId="0"/>
      <p:bldP spid="104" grpId="0"/>
      <p:bldP spid="114" grpId="0"/>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1" name="Freeform 10">
            <a:extLst>
              <a:ext uri="{FF2B5EF4-FFF2-40B4-BE49-F238E27FC236}">
                <a16:creationId xmlns:a16="http://schemas.microsoft.com/office/drawing/2014/main" xmlns="" id="{80E717A9-4BED-7032-2E0F-2477A565447D}"/>
              </a:ext>
            </a:extLst>
          </p:cNvPr>
          <p:cNvSpPr/>
          <p:nvPr/>
        </p:nvSpPr>
        <p:spPr>
          <a:xfrm>
            <a:off x="16317261" y="139601"/>
            <a:ext cx="1884073" cy="1205807"/>
          </a:xfrm>
          <a:custGeom>
            <a:avLst/>
            <a:gdLst/>
            <a:ahLst/>
            <a:cxnLst/>
            <a:rect l="l" t="t" r="r" b="b"/>
            <a:pathLst>
              <a:path w="1884073" h="1205807">
                <a:moveTo>
                  <a:pt x="0" y="0"/>
                </a:moveTo>
                <a:lnTo>
                  <a:pt x="1884073" y="0"/>
                </a:lnTo>
                <a:lnTo>
                  <a:pt x="1884073" y="1205807"/>
                </a:lnTo>
                <a:lnTo>
                  <a:pt x="0" y="1205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2" name="Freeform 11">
            <a:extLst>
              <a:ext uri="{FF2B5EF4-FFF2-40B4-BE49-F238E27FC236}">
                <a16:creationId xmlns:a16="http://schemas.microsoft.com/office/drawing/2014/main" xmlns="" id="{A180F6DB-EA54-A8F2-A3D1-458BDE48309A}"/>
              </a:ext>
            </a:extLst>
          </p:cNvPr>
          <p:cNvSpPr/>
          <p:nvPr/>
        </p:nvSpPr>
        <p:spPr>
          <a:xfrm rot="215019">
            <a:off x="115842" y="6696855"/>
            <a:ext cx="967386" cy="963868"/>
          </a:xfrm>
          <a:custGeom>
            <a:avLst/>
            <a:gdLst/>
            <a:ahLst/>
            <a:cxnLst/>
            <a:rect l="l" t="t" r="r" b="b"/>
            <a:pathLst>
              <a:path w="967386" h="963868">
                <a:moveTo>
                  <a:pt x="0" y="0"/>
                </a:moveTo>
                <a:lnTo>
                  <a:pt x="967386" y="0"/>
                </a:lnTo>
                <a:lnTo>
                  <a:pt x="967386" y="963868"/>
                </a:lnTo>
                <a:lnTo>
                  <a:pt x="0" y="96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12">
            <a:extLst>
              <a:ext uri="{FF2B5EF4-FFF2-40B4-BE49-F238E27FC236}">
                <a16:creationId xmlns:a16="http://schemas.microsoft.com/office/drawing/2014/main" xmlns="" id="{BEBB5FCA-B4B6-54E7-D2C1-803B5535E770}"/>
              </a:ext>
            </a:extLst>
          </p:cNvPr>
          <p:cNvSpPr/>
          <p:nvPr/>
        </p:nvSpPr>
        <p:spPr>
          <a:xfrm>
            <a:off x="15808673" y="295646"/>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13">
            <a:extLst>
              <a:ext uri="{FF2B5EF4-FFF2-40B4-BE49-F238E27FC236}">
                <a16:creationId xmlns:a16="http://schemas.microsoft.com/office/drawing/2014/main" xmlns="" id="{073DFA31-2A25-B053-3E4D-8ADFE8C0CD28}"/>
              </a:ext>
            </a:extLst>
          </p:cNvPr>
          <p:cNvSpPr/>
          <p:nvPr/>
        </p:nvSpPr>
        <p:spPr>
          <a:xfrm>
            <a:off x="1025741" y="53237"/>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14">
            <a:extLst>
              <a:ext uri="{FF2B5EF4-FFF2-40B4-BE49-F238E27FC236}">
                <a16:creationId xmlns:a16="http://schemas.microsoft.com/office/drawing/2014/main" xmlns="" id="{BDE02D3E-BAE9-3E21-E60E-E18C4BFEE97F}"/>
              </a:ext>
            </a:extLst>
          </p:cNvPr>
          <p:cNvSpPr/>
          <p:nvPr/>
        </p:nvSpPr>
        <p:spPr>
          <a:xfrm>
            <a:off x="-482637" y="533442"/>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Freeform 15">
            <a:extLst>
              <a:ext uri="{FF2B5EF4-FFF2-40B4-BE49-F238E27FC236}">
                <a16:creationId xmlns:a16="http://schemas.microsoft.com/office/drawing/2014/main" xmlns="" id="{C9CECEC8-34AE-8260-B12D-7CDA04559C3F}"/>
              </a:ext>
            </a:extLst>
          </p:cNvPr>
          <p:cNvSpPr/>
          <p:nvPr/>
        </p:nvSpPr>
        <p:spPr>
          <a:xfrm>
            <a:off x="-143973" y="7737786"/>
            <a:ext cx="2339429" cy="2708457"/>
          </a:xfrm>
          <a:custGeom>
            <a:avLst/>
            <a:gdLst/>
            <a:ahLst/>
            <a:cxnLst/>
            <a:rect l="l" t="t" r="r" b="b"/>
            <a:pathLst>
              <a:path w="4449508" h="5151385">
                <a:moveTo>
                  <a:pt x="0" y="0"/>
                </a:moveTo>
                <a:lnTo>
                  <a:pt x="4449508" y="0"/>
                </a:lnTo>
                <a:lnTo>
                  <a:pt x="4449508" y="5151385"/>
                </a:lnTo>
                <a:lnTo>
                  <a:pt x="0" y="515138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 name="TextBox 7">
            <a:extLst>
              <a:ext uri="{FF2B5EF4-FFF2-40B4-BE49-F238E27FC236}">
                <a16:creationId xmlns:a16="http://schemas.microsoft.com/office/drawing/2014/main" xmlns="" id="{1A75153B-992B-D5F3-2FC8-E9311C10A7B0}"/>
              </a:ext>
            </a:extLst>
          </p:cNvPr>
          <p:cNvSpPr txBox="1"/>
          <p:nvPr/>
        </p:nvSpPr>
        <p:spPr>
          <a:xfrm>
            <a:off x="6046165" y="455293"/>
            <a:ext cx="6195668"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 SGK – tr61</a:t>
            </a:r>
          </a:p>
        </p:txBody>
      </p:sp>
      <p:sp>
        <p:nvSpPr>
          <p:cNvPr id="3" name="Freeform 3">
            <a:extLst>
              <a:ext uri="{FF2B5EF4-FFF2-40B4-BE49-F238E27FC236}">
                <a16:creationId xmlns:a16="http://schemas.microsoft.com/office/drawing/2014/main" xmlns="" id="{C6A9AD20-6627-D27C-3297-CADDD613B060}"/>
              </a:ext>
            </a:extLst>
          </p:cNvPr>
          <p:cNvSpPr/>
          <p:nvPr/>
        </p:nvSpPr>
        <p:spPr>
          <a:xfrm>
            <a:off x="13314761" y="1309278"/>
            <a:ext cx="4412704" cy="8791851"/>
          </a:xfrm>
          <a:custGeom>
            <a:avLst/>
            <a:gdLst/>
            <a:ahLst/>
            <a:cxnLst/>
            <a:rect l="l" t="t" r="r" b="b"/>
            <a:pathLst>
              <a:path w="1794436" h="3575226">
                <a:moveTo>
                  <a:pt x="0" y="0"/>
                </a:moveTo>
                <a:lnTo>
                  <a:pt x="1794436" y="0"/>
                </a:lnTo>
                <a:lnTo>
                  <a:pt x="1794436" y="3575226"/>
                </a:lnTo>
                <a:lnTo>
                  <a:pt x="0" y="3575226"/>
                </a:lnTo>
                <a:lnTo>
                  <a:pt x="0" y="0"/>
                </a:lnTo>
                <a:close/>
              </a:path>
            </a:pathLst>
          </a:custGeom>
          <a:blipFill>
            <a:blip r:embed="rId14"/>
            <a:stretch>
              <a:fillRect l="-19771" t="-8778" r="-23193" b="-1526"/>
            </a:stretch>
          </a:blipFill>
        </p:spPr>
      </p:sp>
      <p:sp>
        <p:nvSpPr>
          <p:cNvPr id="5" name="TextBox 4">
            <a:extLst>
              <a:ext uri="{FF2B5EF4-FFF2-40B4-BE49-F238E27FC236}">
                <a16:creationId xmlns:a16="http://schemas.microsoft.com/office/drawing/2014/main" xmlns="" id="{B3DFDF97-7E27-7A9E-6606-64CCDCB7B416}"/>
              </a:ext>
            </a:extLst>
          </p:cNvPr>
          <p:cNvSpPr txBox="1"/>
          <p:nvPr/>
        </p:nvSpPr>
        <p:spPr>
          <a:xfrm>
            <a:off x="1562028" y="1365712"/>
            <a:ext cx="11752733" cy="2440476"/>
          </a:xfrm>
          <a:prstGeom prst="rect">
            <a:avLst/>
          </a:prstGeom>
          <a:noFill/>
        </p:spPr>
        <p:txBody>
          <a:bodyPr wrap="square">
            <a:spAutoFit/>
          </a:bodyPr>
          <a:lstStyle/>
          <a:p>
            <a:pPr algn="just">
              <a:lnSpc>
                <a:spcPct val="200000"/>
              </a:lnSpc>
              <a:spcBef>
                <a:spcPts val="300"/>
              </a:spcBef>
              <a:spcAft>
                <a:spcPts val="300"/>
              </a:spcAft>
            </a:pPr>
            <a:r>
              <a:rPr lang="en-US" sz="4000" dirty="0" err="1">
                <a:effectLst/>
                <a:latin typeface="Arial" panose="020B0604020202020204" pitchFamily="34" charset="0"/>
                <a:ea typeface="Calibri" panose="020F0502020204030204" pitchFamily="34" charset="0"/>
                <a:cs typeface="Arial" panose="020B0604020202020204" pitchFamily="34" charset="0"/>
              </a:rPr>
              <a:t>Chọn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câu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en-US" sz="4000" dirty="0" err="1">
                <a:effectLst/>
                <a:latin typeface="Arial" panose="020B0604020202020204" pitchFamily="34" charset="0"/>
                <a:ea typeface="Calibri" panose="020F0502020204030204" pitchFamily="34" charset="0"/>
                <a:cs typeface="Arial" panose="020B0604020202020204" pitchFamily="34" charset="0"/>
              </a:rPr>
              <a:t>Rút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được</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phân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số</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tối</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giản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là</a:t>
            </a:r>
            <a:r>
              <a:rPr lang="en-US" sz="4000" dirty="0">
                <a:effectLst/>
                <a:latin typeface="Arial" panose="020B0604020202020204" pitchFamily="34" charset="0"/>
                <a:ea typeface="DengXian" panose="02010600030101010101" pitchFamily="2" charset="-122"/>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A4318316-0A1E-00FE-7DB7-4889CE5D9F2B}"/>
              </a:ext>
            </a:extLst>
          </p:cNvPr>
          <p:cNvGrpSpPr/>
          <p:nvPr/>
        </p:nvGrpSpPr>
        <p:grpSpPr>
          <a:xfrm>
            <a:off x="5808183" y="2484069"/>
            <a:ext cx="936934" cy="1901867"/>
            <a:chOff x="11853948" y="3187579"/>
            <a:chExt cx="936934" cy="1901867"/>
          </a:xfrm>
        </p:grpSpPr>
        <p:sp>
          <p:nvSpPr>
            <p:cNvPr id="7" name="TextBox 6">
              <a:extLst>
                <a:ext uri="{FF2B5EF4-FFF2-40B4-BE49-F238E27FC236}">
                  <a16:creationId xmlns:a16="http://schemas.microsoft.com/office/drawing/2014/main" xmlns="" id="{1ACAB535-F2B7-A82F-2310-E672D911B19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p:txBody>
        </p:sp>
        <p:cxnSp>
          <p:nvCxnSpPr>
            <p:cNvPr id="8" name="Straight Connector 7">
              <a:extLst>
                <a:ext uri="{FF2B5EF4-FFF2-40B4-BE49-F238E27FC236}">
                  <a16:creationId xmlns:a16="http://schemas.microsoft.com/office/drawing/2014/main" xmlns="" id="{2F412887-0BF3-9115-AB28-C4F4D642189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xmlns="" id="{1CF8E6FA-D997-7E0E-7D2B-B1808561DF13}"/>
              </a:ext>
            </a:extLst>
          </p:cNvPr>
          <p:cNvGrpSpPr/>
          <p:nvPr/>
        </p:nvGrpSpPr>
        <p:grpSpPr>
          <a:xfrm>
            <a:off x="1890669" y="4944849"/>
            <a:ext cx="1941865" cy="1901867"/>
            <a:chOff x="1890669" y="4944849"/>
            <a:chExt cx="1941865" cy="1901867"/>
          </a:xfrm>
        </p:grpSpPr>
        <p:grpSp>
          <p:nvGrpSpPr>
            <p:cNvPr id="9" name="Group 8">
              <a:extLst>
                <a:ext uri="{FF2B5EF4-FFF2-40B4-BE49-F238E27FC236}">
                  <a16:creationId xmlns:a16="http://schemas.microsoft.com/office/drawing/2014/main" xmlns="" id="{855CF26F-FB4F-F75F-E3F4-C7F0525FCE92}"/>
                </a:ext>
              </a:extLst>
            </p:cNvPr>
            <p:cNvGrpSpPr/>
            <p:nvPr/>
          </p:nvGrpSpPr>
          <p:grpSpPr>
            <a:xfrm>
              <a:off x="2895600" y="4944849"/>
              <a:ext cx="936934" cy="1901867"/>
              <a:chOff x="11853948" y="3187579"/>
              <a:chExt cx="936934" cy="1901867"/>
            </a:xfrm>
          </p:grpSpPr>
          <p:sp>
            <p:nvSpPr>
              <p:cNvPr id="10" name="TextBox 9">
                <a:extLst>
                  <a:ext uri="{FF2B5EF4-FFF2-40B4-BE49-F238E27FC236}">
                    <a16:creationId xmlns:a16="http://schemas.microsoft.com/office/drawing/2014/main" xmlns="" id="{776C6FF6-E7A3-78E6-D607-7E87DB293F5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51123AEE-4BC4-F355-2839-703D31297F2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12" name="TextBox 11">
              <a:extLst>
                <a:ext uri="{FF2B5EF4-FFF2-40B4-BE49-F238E27FC236}">
                  <a16:creationId xmlns:a16="http://schemas.microsoft.com/office/drawing/2014/main" xmlns="" id="{69A9772B-5513-AC9C-1EB9-B939DBCA7957}"/>
                </a:ext>
              </a:extLst>
            </p:cNvPr>
            <p:cNvSpPr txBox="1"/>
            <p:nvPr/>
          </p:nvSpPr>
          <p:spPr>
            <a:xfrm>
              <a:off x="1890669" y="5321190"/>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p>
          </p:txBody>
        </p:sp>
      </p:grpSp>
      <p:grpSp>
        <p:nvGrpSpPr>
          <p:cNvPr id="14" name="Group 13">
            <a:extLst>
              <a:ext uri="{FF2B5EF4-FFF2-40B4-BE49-F238E27FC236}">
                <a16:creationId xmlns:a16="http://schemas.microsoft.com/office/drawing/2014/main" xmlns="" id="{A1474883-066E-8D1E-2961-C4561A2DE4FF}"/>
              </a:ext>
            </a:extLst>
          </p:cNvPr>
          <p:cNvGrpSpPr/>
          <p:nvPr/>
        </p:nvGrpSpPr>
        <p:grpSpPr>
          <a:xfrm>
            <a:off x="4737890" y="4944849"/>
            <a:ext cx="1941865" cy="1901867"/>
            <a:chOff x="1890669" y="4944849"/>
            <a:chExt cx="1941865" cy="1901867"/>
          </a:xfrm>
        </p:grpSpPr>
        <p:grpSp>
          <p:nvGrpSpPr>
            <p:cNvPr id="15" name="Group 14">
              <a:extLst>
                <a:ext uri="{FF2B5EF4-FFF2-40B4-BE49-F238E27FC236}">
                  <a16:creationId xmlns:a16="http://schemas.microsoft.com/office/drawing/2014/main" xmlns="" id="{2BDB74F4-DC88-3127-DF1C-3610761A9E7D}"/>
                </a:ext>
              </a:extLst>
            </p:cNvPr>
            <p:cNvGrpSpPr/>
            <p:nvPr/>
          </p:nvGrpSpPr>
          <p:grpSpPr>
            <a:xfrm>
              <a:off x="2895600" y="4944849"/>
              <a:ext cx="936934" cy="1901867"/>
              <a:chOff x="11853948" y="3187579"/>
              <a:chExt cx="936934" cy="1901867"/>
            </a:xfrm>
          </p:grpSpPr>
          <p:sp>
            <p:nvSpPr>
              <p:cNvPr id="27" name="TextBox 26">
                <a:extLst>
                  <a:ext uri="{FF2B5EF4-FFF2-40B4-BE49-F238E27FC236}">
                    <a16:creationId xmlns:a16="http://schemas.microsoft.com/office/drawing/2014/main" xmlns="" id="{B686A982-3F4A-7353-2293-21C6EADF68A4}"/>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xmlns="" id="{7DE3C2B2-2D0E-91E9-D057-E84EAAA9494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16" name="TextBox 15">
              <a:extLst>
                <a:ext uri="{FF2B5EF4-FFF2-40B4-BE49-F238E27FC236}">
                  <a16:creationId xmlns:a16="http://schemas.microsoft.com/office/drawing/2014/main" xmlns="" id="{58A6E6B0-ACC6-52C5-9C4E-6BC2267A68AD}"/>
                </a:ext>
              </a:extLst>
            </p:cNvPr>
            <p:cNvSpPr txBox="1"/>
            <p:nvPr/>
          </p:nvSpPr>
          <p:spPr>
            <a:xfrm>
              <a:off x="1890669" y="5321190"/>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34" name="Group 33">
            <a:extLst>
              <a:ext uri="{FF2B5EF4-FFF2-40B4-BE49-F238E27FC236}">
                <a16:creationId xmlns:a16="http://schemas.microsoft.com/office/drawing/2014/main" xmlns="" id="{47C3E081-C6A6-FC11-F107-E377E20D852A}"/>
              </a:ext>
            </a:extLst>
          </p:cNvPr>
          <p:cNvGrpSpPr/>
          <p:nvPr/>
        </p:nvGrpSpPr>
        <p:grpSpPr>
          <a:xfrm>
            <a:off x="7602832" y="4944849"/>
            <a:ext cx="1941865" cy="1901867"/>
            <a:chOff x="1890669" y="4944849"/>
            <a:chExt cx="1941865" cy="1901867"/>
          </a:xfrm>
        </p:grpSpPr>
        <p:grpSp>
          <p:nvGrpSpPr>
            <p:cNvPr id="35" name="Group 34">
              <a:extLst>
                <a:ext uri="{FF2B5EF4-FFF2-40B4-BE49-F238E27FC236}">
                  <a16:creationId xmlns:a16="http://schemas.microsoft.com/office/drawing/2014/main" xmlns="" id="{8976792F-28CE-68F3-0CAB-FE70085399C9}"/>
                </a:ext>
              </a:extLst>
            </p:cNvPr>
            <p:cNvGrpSpPr/>
            <p:nvPr/>
          </p:nvGrpSpPr>
          <p:grpSpPr>
            <a:xfrm>
              <a:off x="2895600" y="4944849"/>
              <a:ext cx="936934" cy="1901867"/>
              <a:chOff x="11853948" y="3187579"/>
              <a:chExt cx="936934" cy="1901867"/>
            </a:xfrm>
          </p:grpSpPr>
          <p:sp>
            <p:nvSpPr>
              <p:cNvPr id="37" name="TextBox 36">
                <a:extLst>
                  <a:ext uri="{FF2B5EF4-FFF2-40B4-BE49-F238E27FC236}">
                    <a16:creationId xmlns:a16="http://schemas.microsoft.com/office/drawing/2014/main" xmlns="" id="{5F6E6D6D-BE56-9693-613C-8391D3EA3FC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p:txBody>
          </p:sp>
          <p:cxnSp>
            <p:nvCxnSpPr>
              <p:cNvPr id="38" name="Straight Connector 37">
                <a:extLst>
                  <a:ext uri="{FF2B5EF4-FFF2-40B4-BE49-F238E27FC236}">
                    <a16:creationId xmlns:a16="http://schemas.microsoft.com/office/drawing/2014/main" xmlns="" id="{E7130091-924C-6315-74CD-989624F4B59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36" name="TextBox 35">
              <a:extLst>
                <a:ext uri="{FF2B5EF4-FFF2-40B4-BE49-F238E27FC236}">
                  <a16:creationId xmlns:a16="http://schemas.microsoft.com/office/drawing/2014/main" xmlns="" id="{CF45D33C-8060-4708-EC25-27D8754862E5}"/>
                </a:ext>
              </a:extLst>
            </p:cNvPr>
            <p:cNvSpPr txBox="1"/>
            <p:nvPr/>
          </p:nvSpPr>
          <p:spPr>
            <a:xfrm>
              <a:off x="1890669" y="5321190"/>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39" name="Group 38">
            <a:extLst>
              <a:ext uri="{FF2B5EF4-FFF2-40B4-BE49-F238E27FC236}">
                <a16:creationId xmlns:a16="http://schemas.microsoft.com/office/drawing/2014/main" xmlns="" id="{7D56B1AD-C21B-10F8-FCC7-1B0843A97651}"/>
              </a:ext>
            </a:extLst>
          </p:cNvPr>
          <p:cNvGrpSpPr/>
          <p:nvPr/>
        </p:nvGrpSpPr>
        <p:grpSpPr>
          <a:xfrm>
            <a:off x="10450053" y="4944849"/>
            <a:ext cx="1941865" cy="1901867"/>
            <a:chOff x="1890669" y="4944849"/>
            <a:chExt cx="1941865" cy="1901867"/>
          </a:xfrm>
        </p:grpSpPr>
        <p:grpSp>
          <p:nvGrpSpPr>
            <p:cNvPr id="40" name="Group 39">
              <a:extLst>
                <a:ext uri="{FF2B5EF4-FFF2-40B4-BE49-F238E27FC236}">
                  <a16:creationId xmlns:a16="http://schemas.microsoft.com/office/drawing/2014/main" xmlns="" id="{7C8CCF94-9662-C96A-1A23-ED5119E50CF7}"/>
                </a:ext>
              </a:extLst>
            </p:cNvPr>
            <p:cNvGrpSpPr/>
            <p:nvPr/>
          </p:nvGrpSpPr>
          <p:grpSpPr>
            <a:xfrm>
              <a:off x="2895600" y="4944849"/>
              <a:ext cx="936934" cy="1901867"/>
              <a:chOff x="11853948" y="3187579"/>
              <a:chExt cx="936934" cy="1901867"/>
            </a:xfrm>
          </p:grpSpPr>
          <p:sp>
            <p:nvSpPr>
              <p:cNvPr id="42" name="TextBox 41">
                <a:extLst>
                  <a:ext uri="{FF2B5EF4-FFF2-40B4-BE49-F238E27FC236}">
                    <a16:creationId xmlns:a16="http://schemas.microsoft.com/office/drawing/2014/main" xmlns="" id="{DDB62AC0-165B-6121-88CB-F9DE77B30D1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xmlns="" id="{248F8DF4-BEBF-06F4-A5AF-9351755ED79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41" name="TextBox 40">
              <a:extLst>
                <a:ext uri="{FF2B5EF4-FFF2-40B4-BE49-F238E27FC236}">
                  <a16:creationId xmlns:a16="http://schemas.microsoft.com/office/drawing/2014/main" xmlns="" id="{E7F1C296-4A1D-A630-DCC1-ABB7ED322470}"/>
                </a:ext>
              </a:extLst>
            </p:cNvPr>
            <p:cNvSpPr txBox="1"/>
            <p:nvPr/>
          </p:nvSpPr>
          <p:spPr>
            <a:xfrm>
              <a:off x="1890669" y="5321190"/>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55" name="Group 54">
            <a:extLst>
              <a:ext uri="{FF2B5EF4-FFF2-40B4-BE49-F238E27FC236}">
                <a16:creationId xmlns:a16="http://schemas.microsoft.com/office/drawing/2014/main" xmlns="" id="{7770DB1C-C8EC-A0DF-F2D8-C3A0619A1647}"/>
              </a:ext>
            </a:extLst>
          </p:cNvPr>
          <p:cNvGrpSpPr/>
          <p:nvPr/>
        </p:nvGrpSpPr>
        <p:grpSpPr>
          <a:xfrm>
            <a:off x="5868791" y="7463033"/>
            <a:ext cx="936934" cy="1901867"/>
            <a:chOff x="11853948" y="3187579"/>
            <a:chExt cx="936934" cy="1901867"/>
          </a:xfrm>
        </p:grpSpPr>
        <p:sp>
          <p:nvSpPr>
            <p:cNvPr id="56" name="TextBox 55">
              <a:extLst>
                <a:ext uri="{FF2B5EF4-FFF2-40B4-BE49-F238E27FC236}">
                  <a16:creationId xmlns:a16="http://schemas.microsoft.com/office/drawing/2014/main" xmlns="" id="{E2B0B71C-E9FD-E211-3EA9-CA34D31C4C2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p:txBody>
        </p:sp>
        <p:cxnSp>
          <p:nvCxnSpPr>
            <p:cNvPr id="57" name="Straight Connector 56">
              <a:extLst>
                <a:ext uri="{FF2B5EF4-FFF2-40B4-BE49-F238E27FC236}">
                  <a16:creationId xmlns:a16="http://schemas.microsoft.com/office/drawing/2014/main" xmlns="" id="{D02AF3E0-557F-4348-903E-588469C1CBC8}"/>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58" name="Group 57">
            <a:extLst>
              <a:ext uri="{FF2B5EF4-FFF2-40B4-BE49-F238E27FC236}">
                <a16:creationId xmlns:a16="http://schemas.microsoft.com/office/drawing/2014/main" xmlns="" id="{EC9C0B3F-4A84-8A27-6A68-5A3FB6F93C85}"/>
              </a:ext>
            </a:extLst>
          </p:cNvPr>
          <p:cNvGrpSpPr/>
          <p:nvPr/>
        </p:nvGrpSpPr>
        <p:grpSpPr>
          <a:xfrm>
            <a:off x="7457631" y="7463033"/>
            <a:ext cx="1982222" cy="1901867"/>
            <a:chOff x="11853947" y="3187579"/>
            <a:chExt cx="1982222" cy="1901867"/>
          </a:xfrm>
        </p:grpSpPr>
        <p:sp>
          <p:nvSpPr>
            <p:cNvPr id="59" name="TextBox 58">
              <a:extLst>
                <a:ext uri="{FF2B5EF4-FFF2-40B4-BE49-F238E27FC236}">
                  <a16:creationId xmlns:a16="http://schemas.microsoft.com/office/drawing/2014/main" xmlns="" id="{A174241B-D1AC-AFE1-6005-1279DD1916DD}"/>
                </a:ext>
              </a:extLst>
            </p:cNvPr>
            <p:cNvSpPr txBox="1"/>
            <p:nvPr/>
          </p:nvSpPr>
          <p:spPr>
            <a:xfrm>
              <a:off x="11853947" y="3187579"/>
              <a:ext cx="1949363"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48</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12</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60</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12</a:t>
              </a:r>
            </a:p>
          </p:txBody>
        </p:sp>
        <p:cxnSp>
          <p:nvCxnSpPr>
            <p:cNvPr id="60" name="Straight Connector 59">
              <a:extLst>
                <a:ext uri="{FF2B5EF4-FFF2-40B4-BE49-F238E27FC236}">
                  <a16:creationId xmlns:a16="http://schemas.microsoft.com/office/drawing/2014/main" xmlns="" id="{9F491D5F-510B-A644-FF23-BA376A3BFF28}"/>
                </a:ext>
              </a:extLst>
            </p:cNvPr>
            <p:cNvCxnSpPr>
              <a:cxnSpLocks/>
            </p:cNvCxnSpPr>
            <p:nvPr/>
          </p:nvCxnSpPr>
          <p:spPr>
            <a:xfrm>
              <a:off x="11886806" y="4210887"/>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61" name="TextBox 7">
            <a:extLst>
              <a:ext uri="{FF2B5EF4-FFF2-40B4-BE49-F238E27FC236}">
                <a16:creationId xmlns:a16="http://schemas.microsoft.com/office/drawing/2014/main" xmlns="" id="{4FE59E89-5B12-217C-022C-76E35057CC92}"/>
              </a:ext>
            </a:extLst>
          </p:cNvPr>
          <p:cNvSpPr txBox="1"/>
          <p:nvPr/>
        </p:nvSpPr>
        <p:spPr>
          <a:xfrm>
            <a:off x="6783288" y="7930439"/>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62" name="TextBox 7">
            <a:extLst>
              <a:ext uri="{FF2B5EF4-FFF2-40B4-BE49-F238E27FC236}">
                <a16:creationId xmlns:a16="http://schemas.microsoft.com/office/drawing/2014/main" xmlns="" id="{4D405C8B-9EA7-68DA-68A2-84DD8DFA4ED9}"/>
              </a:ext>
            </a:extLst>
          </p:cNvPr>
          <p:cNvSpPr txBox="1"/>
          <p:nvPr/>
        </p:nvSpPr>
        <p:spPr>
          <a:xfrm>
            <a:off x="9411770" y="793043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63" name="Group 62">
            <a:extLst>
              <a:ext uri="{FF2B5EF4-FFF2-40B4-BE49-F238E27FC236}">
                <a16:creationId xmlns:a16="http://schemas.microsoft.com/office/drawing/2014/main" xmlns="" id="{160A4B01-EADF-6878-63DC-088BAF3E9E7A}"/>
              </a:ext>
            </a:extLst>
          </p:cNvPr>
          <p:cNvGrpSpPr/>
          <p:nvPr/>
        </p:nvGrpSpPr>
        <p:grpSpPr>
          <a:xfrm>
            <a:off x="10041408" y="7474239"/>
            <a:ext cx="936934" cy="1901867"/>
            <a:chOff x="11853948" y="3187579"/>
            <a:chExt cx="936934" cy="1901867"/>
          </a:xfrm>
        </p:grpSpPr>
        <p:sp>
          <p:nvSpPr>
            <p:cNvPr id="64" name="TextBox 63">
              <a:extLst>
                <a:ext uri="{FF2B5EF4-FFF2-40B4-BE49-F238E27FC236}">
                  <a16:creationId xmlns:a16="http://schemas.microsoft.com/office/drawing/2014/main" xmlns="" id="{33A04707-D583-1020-5959-DD49AE6DE900}"/>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xmlns="" id="{3C836F43-A3E2-D2CB-68F9-4539D1D99A9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66" name="Oval 65">
            <a:extLst>
              <a:ext uri="{FF2B5EF4-FFF2-40B4-BE49-F238E27FC236}">
                <a16:creationId xmlns:a16="http://schemas.microsoft.com/office/drawing/2014/main" xmlns="" id="{BA2B6118-3CC3-83B8-8738-C0A9B07FBE4B}"/>
              </a:ext>
            </a:extLst>
          </p:cNvPr>
          <p:cNvSpPr/>
          <p:nvPr/>
        </p:nvSpPr>
        <p:spPr>
          <a:xfrm>
            <a:off x="10235819" y="5246295"/>
            <a:ext cx="1193910" cy="1193910"/>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linds(horizontal)">
                                      <p:cBhvr>
                                        <p:cTn id="10" dur="500"/>
                                        <p:tgtEl>
                                          <p:spTgt spid="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linds(horizontal)">
                                      <p:cBhvr>
                                        <p:cTn id="13" dur="500"/>
                                        <p:tgtEl>
                                          <p:spTgt spid="6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blinds(horizontal)">
                                      <p:cBhvr>
                                        <p:cTn id="16" dur="500"/>
                                        <p:tgtEl>
                                          <p:spTgt spid="62"/>
                                        </p:tgtEl>
                                      </p:cBhvr>
                                    </p:animEffect>
                                  </p:childTnLst>
                                </p:cTn>
                              </p:par>
                              <p:par>
                                <p:cTn id="17" presetID="3" presetClass="entr" presetSubtype="1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blinds(horizontal)">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barn(inVertical)">
                                      <p:cBhvr>
                                        <p:cTn id="2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xmlns="" id="{DAF08EA2-6D73-A3EE-B084-8723B73F57BD}"/>
              </a:ext>
            </a:extLst>
          </p:cNvPr>
          <p:cNvSpPr/>
          <p:nvPr/>
        </p:nvSpPr>
        <p:spPr>
          <a:xfrm>
            <a:off x="458037" y="370340"/>
            <a:ext cx="17527733" cy="10120468"/>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9" name="Freeform 14">
            <a:extLst>
              <a:ext uri="{FF2B5EF4-FFF2-40B4-BE49-F238E27FC236}">
                <a16:creationId xmlns:a16="http://schemas.microsoft.com/office/drawing/2014/main" xmlns="" id="{73759BFA-73C3-6CE9-0DB3-A4A30578E653}"/>
              </a:ext>
            </a:extLst>
          </p:cNvPr>
          <p:cNvSpPr/>
          <p:nvPr/>
        </p:nvSpPr>
        <p:spPr>
          <a:xfrm>
            <a:off x="-270921" y="220292"/>
            <a:ext cx="2657638" cy="1700888"/>
          </a:xfrm>
          <a:custGeom>
            <a:avLst/>
            <a:gdLst/>
            <a:ahLst/>
            <a:cxnLst/>
            <a:rect l="l" t="t" r="r" b="b"/>
            <a:pathLst>
              <a:path w="2657638" h="1700888">
                <a:moveTo>
                  <a:pt x="0" y="0"/>
                </a:moveTo>
                <a:lnTo>
                  <a:pt x="2657638" y="0"/>
                </a:lnTo>
                <a:lnTo>
                  <a:pt x="2657638" y="1700889"/>
                </a:lnTo>
                <a:lnTo>
                  <a:pt x="0" y="17008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6" name="Freeform 15">
            <a:extLst>
              <a:ext uri="{FF2B5EF4-FFF2-40B4-BE49-F238E27FC236}">
                <a16:creationId xmlns:a16="http://schemas.microsoft.com/office/drawing/2014/main" xmlns="" id="{9D3E4CEB-A57C-A56A-4C0E-19547697EE5B}"/>
              </a:ext>
            </a:extLst>
          </p:cNvPr>
          <p:cNvSpPr/>
          <p:nvPr/>
        </p:nvSpPr>
        <p:spPr>
          <a:xfrm>
            <a:off x="15028867" y="221521"/>
            <a:ext cx="2702660" cy="2057400"/>
          </a:xfrm>
          <a:custGeom>
            <a:avLst/>
            <a:gdLst/>
            <a:ahLst/>
            <a:cxnLst/>
            <a:rect l="l" t="t" r="r" b="b"/>
            <a:pathLst>
              <a:path w="2702660" h="2057400">
                <a:moveTo>
                  <a:pt x="0" y="0"/>
                </a:moveTo>
                <a:lnTo>
                  <a:pt x="2702660" y="0"/>
                </a:lnTo>
                <a:lnTo>
                  <a:pt x="2702660"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7" name="Freeform 17">
            <a:extLst>
              <a:ext uri="{FF2B5EF4-FFF2-40B4-BE49-F238E27FC236}">
                <a16:creationId xmlns:a16="http://schemas.microsoft.com/office/drawing/2014/main" xmlns="" id="{CF1358C1-3849-1F0D-3107-572DFD3E1D7C}"/>
              </a:ext>
            </a:extLst>
          </p:cNvPr>
          <p:cNvSpPr/>
          <p:nvPr/>
        </p:nvSpPr>
        <p:spPr>
          <a:xfrm>
            <a:off x="1236593" y="397807"/>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1" name="Freeform 23">
            <a:extLst>
              <a:ext uri="{FF2B5EF4-FFF2-40B4-BE49-F238E27FC236}">
                <a16:creationId xmlns:a16="http://schemas.microsoft.com/office/drawing/2014/main" xmlns="" id="{E13C2D38-6662-3E40-0C1E-8E85DD8A2C98}"/>
              </a:ext>
            </a:extLst>
          </p:cNvPr>
          <p:cNvSpPr/>
          <p:nvPr/>
        </p:nvSpPr>
        <p:spPr>
          <a:xfrm>
            <a:off x="0" y="7913203"/>
            <a:ext cx="2300059" cy="2359036"/>
          </a:xfrm>
          <a:custGeom>
            <a:avLst/>
            <a:gdLst/>
            <a:ahLst/>
            <a:cxnLst/>
            <a:rect l="l" t="t" r="r" b="b"/>
            <a:pathLst>
              <a:path w="4468180" h="4582749">
                <a:moveTo>
                  <a:pt x="0" y="0"/>
                </a:moveTo>
                <a:lnTo>
                  <a:pt x="4468181" y="0"/>
                </a:lnTo>
                <a:lnTo>
                  <a:pt x="4468181" y="4582750"/>
                </a:lnTo>
                <a:lnTo>
                  <a:pt x="0" y="45827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 name="TextBox 7">
            <a:extLst>
              <a:ext uri="{FF2B5EF4-FFF2-40B4-BE49-F238E27FC236}">
                <a16:creationId xmlns:a16="http://schemas.microsoft.com/office/drawing/2014/main" xmlns="" id="{67D3519A-6B60-EC23-51CA-1D6F62B29B1C}"/>
              </a:ext>
            </a:extLst>
          </p:cNvPr>
          <p:cNvSpPr txBox="1"/>
          <p:nvPr/>
        </p:nvSpPr>
        <p:spPr>
          <a:xfrm>
            <a:off x="6046166" y="284084"/>
            <a:ext cx="6195668" cy="1824923"/>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 SGK – tr61</a:t>
            </a:r>
          </a:p>
          <a:p>
            <a:pPr algn="ctr">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mẫu</a:t>
            </a:r>
            <a:r>
              <a:rPr lang="en-US" sz="4000" dirty="0">
                <a:latin typeface="Arial" panose="020B0604020202020204" pitchFamily="34" charset="0"/>
                <a:cs typeface="Arial" panose="020B0604020202020204" pitchFamily="34" charset="0"/>
              </a:rPr>
              <a:t>: </a:t>
            </a:r>
          </a:p>
        </p:txBody>
      </p:sp>
      <p:sp>
        <p:nvSpPr>
          <p:cNvPr id="3" name="Freeform 2">
            <a:extLst>
              <a:ext uri="{FF2B5EF4-FFF2-40B4-BE49-F238E27FC236}">
                <a16:creationId xmlns:a16="http://schemas.microsoft.com/office/drawing/2014/main" xmlns="" id="{4E277AB5-D4B1-2580-6BC4-5C1A3E98715D}"/>
              </a:ext>
            </a:extLst>
          </p:cNvPr>
          <p:cNvSpPr/>
          <p:nvPr/>
        </p:nvSpPr>
        <p:spPr>
          <a:xfrm>
            <a:off x="15725170" y="4800583"/>
            <a:ext cx="1896217" cy="3660905"/>
          </a:xfrm>
          <a:custGeom>
            <a:avLst/>
            <a:gdLst/>
            <a:ahLst/>
            <a:cxnLst/>
            <a:rect l="l" t="t" r="r" b="b"/>
            <a:pathLst>
              <a:path w="1896217" h="3660905">
                <a:moveTo>
                  <a:pt x="0" y="0"/>
                </a:moveTo>
                <a:lnTo>
                  <a:pt x="1896217" y="0"/>
                </a:lnTo>
                <a:lnTo>
                  <a:pt x="1896217" y="3660906"/>
                </a:lnTo>
                <a:lnTo>
                  <a:pt x="0" y="3660906"/>
                </a:lnTo>
                <a:lnTo>
                  <a:pt x="0" y="0"/>
                </a:lnTo>
                <a:close/>
              </a:path>
            </a:pathLst>
          </a:custGeom>
          <a:blipFill>
            <a:blip r:embed="rId10"/>
            <a:stretch>
              <a:fillRect l="-12138" t="-2095" r="-6936" b="-898"/>
            </a:stretch>
          </a:blipFill>
        </p:spPr>
      </p:sp>
      <p:grpSp>
        <p:nvGrpSpPr>
          <p:cNvPr id="56" name="Group 55">
            <a:extLst>
              <a:ext uri="{FF2B5EF4-FFF2-40B4-BE49-F238E27FC236}">
                <a16:creationId xmlns:a16="http://schemas.microsoft.com/office/drawing/2014/main" xmlns="" id="{129FD8EA-709A-59CF-E007-B54B7851BFAB}"/>
              </a:ext>
            </a:extLst>
          </p:cNvPr>
          <p:cNvGrpSpPr/>
          <p:nvPr/>
        </p:nvGrpSpPr>
        <p:grpSpPr>
          <a:xfrm>
            <a:off x="1697402" y="2623138"/>
            <a:ext cx="6195668" cy="2606972"/>
            <a:chOff x="4945288" y="2536528"/>
            <a:chExt cx="6195668" cy="2606972"/>
          </a:xfrm>
        </p:grpSpPr>
        <p:sp>
          <p:nvSpPr>
            <p:cNvPr id="46" name="Freeform 5">
              <a:extLst>
                <a:ext uri="{FF2B5EF4-FFF2-40B4-BE49-F238E27FC236}">
                  <a16:creationId xmlns:a16="http://schemas.microsoft.com/office/drawing/2014/main" xmlns="" id="{346F1403-6657-71EE-D6DB-E5C58A77134A}"/>
                </a:ext>
              </a:extLst>
            </p:cNvPr>
            <p:cNvSpPr/>
            <p:nvPr/>
          </p:nvSpPr>
          <p:spPr>
            <a:xfrm>
              <a:off x="4945288" y="2536528"/>
              <a:ext cx="6195668" cy="2606972"/>
            </a:xfrm>
            <a:custGeom>
              <a:avLst/>
              <a:gdLst/>
              <a:ahLst/>
              <a:cxnLst/>
              <a:rect l="l" t="t" r="r" b="b"/>
              <a:pathLst>
                <a:path w="6368603" h="4114800">
                  <a:moveTo>
                    <a:pt x="0" y="0"/>
                  </a:moveTo>
                  <a:lnTo>
                    <a:pt x="6368603" y="0"/>
                  </a:lnTo>
                  <a:lnTo>
                    <a:pt x="6368603"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48" name="Group 47">
              <a:extLst>
                <a:ext uri="{FF2B5EF4-FFF2-40B4-BE49-F238E27FC236}">
                  <a16:creationId xmlns:a16="http://schemas.microsoft.com/office/drawing/2014/main" xmlns="" id="{E97E51FC-33C8-E4DB-010E-3DDE05F08085}"/>
                </a:ext>
              </a:extLst>
            </p:cNvPr>
            <p:cNvGrpSpPr/>
            <p:nvPr/>
          </p:nvGrpSpPr>
          <p:grpSpPr>
            <a:xfrm>
              <a:off x="6705600" y="2770094"/>
              <a:ext cx="2675045" cy="1901867"/>
              <a:chOff x="11161124" y="3187579"/>
              <a:chExt cx="2675045" cy="1901867"/>
            </a:xfrm>
          </p:grpSpPr>
          <p:sp>
            <p:nvSpPr>
              <p:cNvPr id="49" name="TextBox 48">
                <a:extLst>
                  <a:ext uri="{FF2B5EF4-FFF2-40B4-BE49-F238E27FC236}">
                    <a16:creationId xmlns:a16="http://schemas.microsoft.com/office/drawing/2014/main" xmlns="" id="{FAE2335B-4FFF-9811-6410-F5E8CD7649C6}"/>
                  </a:ext>
                </a:extLst>
              </p:cNvPr>
              <p:cNvSpPr txBox="1"/>
              <p:nvPr/>
            </p:nvSpPr>
            <p:spPr>
              <a:xfrm>
                <a:off x="11161125" y="3187579"/>
                <a:ext cx="2642186"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x 3 x 7</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x 7 x 3</a:t>
                </a:r>
              </a:p>
            </p:txBody>
          </p:sp>
          <p:cxnSp>
            <p:nvCxnSpPr>
              <p:cNvPr id="50" name="Straight Connector 49">
                <a:extLst>
                  <a:ext uri="{FF2B5EF4-FFF2-40B4-BE49-F238E27FC236}">
                    <a16:creationId xmlns:a16="http://schemas.microsoft.com/office/drawing/2014/main" xmlns="" id="{4B7A7AAF-BC33-E9D5-DFDD-B8DE22029A6D}"/>
                  </a:ext>
                </a:extLst>
              </p:cNvPr>
              <p:cNvCxnSpPr>
                <a:cxnSpLocks/>
              </p:cNvCxnSpPr>
              <p:nvPr/>
            </p:nvCxnSpPr>
            <p:spPr>
              <a:xfrm>
                <a:off x="11161124" y="4210887"/>
                <a:ext cx="2675045" cy="0"/>
              </a:xfrm>
              <a:prstGeom prst="line">
                <a:avLst/>
              </a:prstGeom>
            </p:spPr>
            <p:style>
              <a:lnRef idx="3">
                <a:schemeClr val="dk1"/>
              </a:lnRef>
              <a:fillRef idx="0">
                <a:schemeClr val="dk1"/>
              </a:fillRef>
              <a:effectRef idx="2">
                <a:schemeClr val="dk1"/>
              </a:effectRef>
              <a:fontRef idx="minor">
                <a:schemeClr val="tx1"/>
              </a:fontRef>
            </p:style>
          </p:cxnSp>
        </p:grpSp>
        <p:sp>
          <p:nvSpPr>
            <p:cNvPr id="51" name="TextBox 50">
              <a:extLst>
                <a:ext uri="{FF2B5EF4-FFF2-40B4-BE49-F238E27FC236}">
                  <a16:creationId xmlns:a16="http://schemas.microsoft.com/office/drawing/2014/main" xmlns="" id="{58EE6A84-2BF8-213E-2ED5-B9C636BFC39C}"/>
                </a:ext>
              </a:extLst>
            </p:cNvPr>
            <p:cNvSpPr txBox="1"/>
            <p:nvPr/>
          </p:nvSpPr>
          <p:spPr>
            <a:xfrm>
              <a:off x="9352562" y="3237499"/>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52" name="Group 51">
              <a:extLst>
                <a:ext uri="{FF2B5EF4-FFF2-40B4-BE49-F238E27FC236}">
                  <a16:creationId xmlns:a16="http://schemas.microsoft.com/office/drawing/2014/main" xmlns="" id="{D67B5B3F-9904-969C-FF9F-7B7BCE12A52F}"/>
                </a:ext>
              </a:extLst>
            </p:cNvPr>
            <p:cNvGrpSpPr/>
            <p:nvPr/>
          </p:nvGrpSpPr>
          <p:grpSpPr>
            <a:xfrm>
              <a:off x="9982200" y="2781300"/>
              <a:ext cx="936934" cy="1901867"/>
              <a:chOff x="11853948" y="3187579"/>
              <a:chExt cx="936934" cy="1901867"/>
            </a:xfrm>
          </p:grpSpPr>
          <p:sp>
            <p:nvSpPr>
              <p:cNvPr id="53" name="TextBox 52">
                <a:extLst>
                  <a:ext uri="{FF2B5EF4-FFF2-40B4-BE49-F238E27FC236}">
                    <a16:creationId xmlns:a16="http://schemas.microsoft.com/office/drawing/2014/main" xmlns="" id="{B0D9985F-B751-3CC3-777F-4C3EEDF52EF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xmlns="" id="{9DDE8CDD-17E0-7E4B-979C-2351F65E36A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55" name="TextBox 54">
              <a:extLst>
                <a:ext uri="{FF2B5EF4-FFF2-40B4-BE49-F238E27FC236}">
                  <a16:creationId xmlns:a16="http://schemas.microsoft.com/office/drawing/2014/main" xmlns="" id="{6A9C4E97-CF9D-6B09-BCD3-794A67D3A393}"/>
                </a:ext>
              </a:extLst>
            </p:cNvPr>
            <p:cNvSpPr txBox="1"/>
            <p:nvPr/>
          </p:nvSpPr>
          <p:spPr>
            <a:xfrm>
              <a:off x="5137042" y="3215510"/>
              <a:ext cx="1558591" cy="901593"/>
            </a:xfrm>
            <a:prstGeom prst="rect">
              <a:avLst/>
            </a:prstGeom>
            <a:noFill/>
          </p:spPr>
          <p:txBody>
            <a:bodyPr wrap="square">
              <a:spAutoFit/>
            </a:bodyPr>
            <a:lstStyle/>
            <a:p>
              <a:pPr algn="ctr">
                <a:lnSpc>
                  <a:spcPct val="150000"/>
                </a:lnSpc>
                <a:spcBef>
                  <a:spcPts val="300"/>
                </a:spcBef>
                <a:spcAft>
                  <a:spcPts val="3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Mẫu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xmlns="" id="{6376EEBB-663F-FF81-0556-1CB87D5EDB5B}"/>
              </a:ext>
            </a:extLst>
          </p:cNvPr>
          <p:cNvGrpSpPr/>
          <p:nvPr/>
        </p:nvGrpSpPr>
        <p:grpSpPr>
          <a:xfrm>
            <a:off x="3098847" y="6559621"/>
            <a:ext cx="3001054" cy="1901867"/>
            <a:chOff x="10835115" y="3187579"/>
            <a:chExt cx="3001054" cy="1901867"/>
          </a:xfrm>
        </p:grpSpPr>
        <p:sp>
          <p:nvSpPr>
            <p:cNvPr id="58" name="TextBox 57">
              <a:extLst>
                <a:ext uri="{FF2B5EF4-FFF2-40B4-BE49-F238E27FC236}">
                  <a16:creationId xmlns:a16="http://schemas.microsoft.com/office/drawing/2014/main" xmlns="" id="{46C36CE1-76E4-7BB2-9DFE-77A91D478A20}"/>
                </a:ext>
              </a:extLst>
            </p:cNvPr>
            <p:cNvSpPr txBox="1"/>
            <p:nvPr/>
          </p:nvSpPr>
          <p:spPr>
            <a:xfrm>
              <a:off x="10835115" y="3187579"/>
              <a:ext cx="2968195"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x 11 x 13</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13 x 17 x 11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xmlns="" id="{346DF10D-2E4C-B674-9078-1F0270BC754C}"/>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sp>
        <p:nvSpPr>
          <p:cNvPr id="60" name="TextBox 7">
            <a:extLst>
              <a:ext uri="{FF2B5EF4-FFF2-40B4-BE49-F238E27FC236}">
                <a16:creationId xmlns:a16="http://schemas.microsoft.com/office/drawing/2014/main" xmlns="" id="{641C6F55-6328-B5D7-4171-D53F48A1D4D3}"/>
              </a:ext>
            </a:extLst>
          </p:cNvPr>
          <p:cNvSpPr txBox="1"/>
          <p:nvPr/>
        </p:nvSpPr>
        <p:spPr>
          <a:xfrm>
            <a:off x="6071818" y="702702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61" name="Group 60">
            <a:extLst>
              <a:ext uri="{FF2B5EF4-FFF2-40B4-BE49-F238E27FC236}">
                <a16:creationId xmlns:a16="http://schemas.microsoft.com/office/drawing/2014/main" xmlns="" id="{F9BEF6A2-A524-7FF3-E5DE-080FA567AD98}"/>
              </a:ext>
            </a:extLst>
          </p:cNvPr>
          <p:cNvGrpSpPr/>
          <p:nvPr/>
        </p:nvGrpSpPr>
        <p:grpSpPr>
          <a:xfrm>
            <a:off x="6701456" y="6570827"/>
            <a:ext cx="936934" cy="1901867"/>
            <a:chOff x="11853948" y="3187579"/>
            <a:chExt cx="936934" cy="1901867"/>
          </a:xfrm>
        </p:grpSpPr>
        <p:sp>
          <p:nvSpPr>
            <p:cNvPr id="62" name="TextBox 61">
              <a:extLst>
                <a:ext uri="{FF2B5EF4-FFF2-40B4-BE49-F238E27FC236}">
                  <a16:creationId xmlns:a16="http://schemas.microsoft.com/office/drawing/2014/main" xmlns="" id="{B2985F08-8752-D43A-BFA1-C18EF68CC6CC}"/>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xmlns="" id="{A79BA2D3-12DB-0EE7-6B47-FDE9C4B9436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65" name="TextBox 64">
            <a:extLst>
              <a:ext uri="{FF2B5EF4-FFF2-40B4-BE49-F238E27FC236}">
                <a16:creationId xmlns:a16="http://schemas.microsoft.com/office/drawing/2014/main" xmlns="" id="{C0EE1EE9-3E67-48F1-3582-A9FF5CC73AEA}"/>
              </a:ext>
            </a:extLst>
          </p:cNvPr>
          <p:cNvSpPr txBox="1"/>
          <p:nvPr/>
        </p:nvSpPr>
        <p:spPr>
          <a:xfrm>
            <a:off x="2170716" y="6989853"/>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xmlns="" id="{C79F6D31-AD5F-FEAF-28EA-DEA4432DF22E}"/>
              </a:ext>
            </a:extLst>
          </p:cNvPr>
          <p:cNvGrpSpPr/>
          <p:nvPr/>
        </p:nvGrpSpPr>
        <p:grpSpPr>
          <a:xfrm>
            <a:off x="9870758" y="6559621"/>
            <a:ext cx="3001054" cy="1901867"/>
            <a:chOff x="10835115" y="3187579"/>
            <a:chExt cx="3001054" cy="1901867"/>
          </a:xfrm>
        </p:grpSpPr>
        <p:sp>
          <p:nvSpPr>
            <p:cNvPr id="67" name="TextBox 66">
              <a:extLst>
                <a:ext uri="{FF2B5EF4-FFF2-40B4-BE49-F238E27FC236}">
                  <a16:creationId xmlns:a16="http://schemas.microsoft.com/office/drawing/2014/main" xmlns="" id="{7B361D74-BDE0-CE2F-5863-6F4DC60CB66E}"/>
                </a:ext>
              </a:extLst>
            </p:cNvPr>
            <p:cNvSpPr txBox="1"/>
            <p:nvPr/>
          </p:nvSpPr>
          <p:spPr>
            <a:xfrm>
              <a:off x="10835115" y="3187579"/>
              <a:ext cx="2968195"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49 x 16 x 31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16 x 49 x 31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xmlns="" id="{107E0541-38B9-D1EA-3D30-684B9F243DFD}"/>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sp>
        <p:nvSpPr>
          <p:cNvPr id="69" name="TextBox 7">
            <a:extLst>
              <a:ext uri="{FF2B5EF4-FFF2-40B4-BE49-F238E27FC236}">
                <a16:creationId xmlns:a16="http://schemas.microsoft.com/office/drawing/2014/main" xmlns="" id="{64ED9C71-D4A5-67FE-8F54-31A603568A18}"/>
              </a:ext>
            </a:extLst>
          </p:cNvPr>
          <p:cNvSpPr txBox="1"/>
          <p:nvPr/>
        </p:nvSpPr>
        <p:spPr>
          <a:xfrm>
            <a:off x="12843729" y="702702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70" name="Group 69">
            <a:extLst>
              <a:ext uri="{FF2B5EF4-FFF2-40B4-BE49-F238E27FC236}">
                <a16:creationId xmlns:a16="http://schemas.microsoft.com/office/drawing/2014/main" xmlns="" id="{07697824-6A7C-ED87-E151-A03CFECF69A6}"/>
              </a:ext>
            </a:extLst>
          </p:cNvPr>
          <p:cNvGrpSpPr/>
          <p:nvPr/>
        </p:nvGrpSpPr>
        <p:grpSpPr>
          <a:xfrm>
            <a:off x="13473367" y="6570827"/>
            <a:ext cx="936934" cy="1901867"/>
            <a:chOff x="11853948" y="3187579"/>
            <a:chExt cx="936934" cy="1901867"/>
          </a:xfrm>
        </p:grpSpPr>
        <p:sp>
          <p:nvSpPr>
            <p:cNvPr id="71" name="TextBox 70">
              <a:extLst>
                <a:ext uri="{FF2B5EF4-FFF2-40B4-BE49-F238E27FC236}">
                  <a16:creationId xmlns:a16="http://schemas.microsoft.com/office/drawing/2014/main" xmlns="" id="{8AA4A7B0-9FEF-0C02-4DD3-4EDF2F93B1C9}"/>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37</a:t>
              </a:r>
            </a:p>
          </p:txBody>
        </p:sp>
        <p:cxnSp>
          <p:nvCxnSpPr>
            <p:cNvPr id="72" name="Straight Connector 71">
              <a:extLst>
                <a:ext uri="{FF2B5EF4-FFF2-40B4-BE49-F238E27FC236}">
                  <a16:creationId xmlns:a16="http://schemas.microsoft.com/office/drawing/2014/main" xmlns="" id="{2991FAE1-553A-A8F5-683C-74B5B1A653E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73" name="TextBox 72">
            <a:extLst>
              <a:ext uri="{FF2B5EF4-FFF2-40B4-BE49-F238E27FC236}">
                <a16:creationId xmlns:a16="http://schemas.microsoft.com/office/drawing/2014/main" xmlns="" id="{50031723-563F-128B-AF25-2590C8FA4557}"/>
              </a:ext>
            </a:extLst>
          </p:cNvPr>
          <p:cNvSpPr txBox="1"/>
          <p:nvPr/>
        </p:nvSpPr>
        <p:spPr>
          <a:xfrm>
            <a:off x="8942627" y="6989853"/>
            <a:ext cx="936934" cy="901593"/>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5" name="Rounded Rectangular Callout 74">
            <a:extLst>
              <a:ext uri="{FF2B5EF4-FFF2-40B4-BE49-F238E27FC236}">
                <a16:creationId xmlns:a16="http://schemas.microsoft.com/office/drawing/2014/main" xmlns="" id="{2921F10F-61C9-F35C-CD2D-85218067E59B}"/>
              </a:ext>
            </a:extLst>
          </p:cNvPr>
          <p:cNvSpPr/>
          <p:nvPr/>
        </p:nvSpPr>
        <p:spPr>
          <a:xfrm>
            <a:off x="8229117" y="2580546"/>
            <a:ext cx="7452367" cy="2852500"/>
          </a:xfrm>
          <a:prstGeom prst="wedgeRoundRectCallout">
            <a:avLst>
              <a:gd name="adj1" fmla="val 45332"/>
              <a:gd name="adj2" fmla="val 69841"/>
              <a:gd name="adj3" fmla="val 16667"/>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x-none"/>
          </a:p>
        </p:txBody>
      </p:sp>
      <p:sp>
        <p:nvSpPr>
          <p:cNvPr id="76" name="TextBox 75">
            <a:extLst>
              <a:ext uri="{FF2B5EF4-FFF2-40B4-BE49-F238E27FC236}">
                <a16:creationId xmlns:a16="http://schemas.microsoft.com/office/drawing/2014/main" xmlns="" id="{C3605D1A-D844-32EC-AB85-894007FB4550}"/>
              </a:ext>
            </a:extLst>
          </p:cNvPr>
          <p:cNvSpPr txBox="1"/>
          <p:nvPr/>
        </p:nvSpPr>
        <p:spPr>
          <a:xfrm>
            <a:off x="8453118" y="2481857"/>
            <a:ext cx="7050230" cy="2748253"/>
          </a:xfrm>
          <a:prstGeom prst="rect">
            <a:avLst/>
          </a:prstGeom>
          <a:noFill/>
        </p:spPr>
        <p:txBody>
          <a:bodyPr wrap="square">
            <a:spAutoFit/>
          </a:bodyPr>
          <a:lstStyle/>
          <a:p>
            <a:pPr algn="just">
              <a:lnSpc>
                <a:spcPct val="150000"/>
              </a:lnSpc>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lấy</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ở</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ở</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chia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nhẩm</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 chia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nhẩm</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rồi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viết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cxnSp>
        <p:nvCxnSpPr>
          <p:cNvPr id="78" name="Straight Connector 77">
            <a:extLst>
              <a:ext uri="{FF2B5EF4-FFF2-40B4-BE49-F238E27FC236}">
                <a16:creationId xmlns:a16="http://schemas.microsoft.com/office/drawing/2014/main" xmlns="" id="{6216625F-EE1C-3266-9677-8137FBDA4CB1}"/>
              </a:ext>
            </a:extLst>
          </p:cNvPr>
          <p:cNvCxnSpPr/>
          <p:nvPr/>
        </p:nvCxnSpPr>
        <p:spPr>
          <a:xfrm>
            <a:off x="4343400" y="681990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a:extLst>
              <a:ext uri="{FF2B5EF4-FFF2-40B4-BE49-F238E27FC236}">
                <a16:creationId xmlns:a16="http://schemas.microsoft.com/office/drawing/2014/main" xmlns="" id="{2528F4B8-47D2-51AB-07D8-44E46F875CC9}"/>
              </a:ext>
            </a:extLst>
          </p:cNvPr>
          <p:cNvCxnSpPr/>
          <p:nvPr/>
        </p:nvCxnSpPr>
        <p:spPr>
          <a:xfrm>
            <a:off x="5404860" y="779643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xmlns="" id="{85FD2FA0-DF0D-FCB0-7C51-AB36F04951CC}"/>
              </a:ext>
            </a:extLst>
          </p:cNvPr>
          <p:cNvCxnSpPr/>
          <p:nvPr/>
        </p:nvCxnSpPr>
        <p:spPr>
          <a:xfrm>
            <a:off x="5411694" y="681990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a:extLst>
              <a:ext uri="{FF2B5EF4-FFF2-40B4-BE49-F238E27FC236}">
                <a16:creationId xmlns:a16="http://schemas.microsoft.com/office/drawing/2014/main" xmlns="" id="{6C100B3E-846E-994D-67A7-172C9C95DCFC}"/>
              </a:ext>
            </a:extLst>
          </p:cNvPr>
          <p:cNvCxnSpPr/>
          <p:nvPr/>
        </p:nvCxnSpPr>
        <p:spPr>
          <a:xfrm>
            <a:off x="3225543" y="7801781"/>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xmlns="" id="{C26B932E-673E-3107-DD95-1C921E853646}"/>
              </a:ext>
            </a:extLst>
          </p:cNvPr>
          <p:cNvCxnSpPr/>
          <p:nvPr/>
        </p:nvCxnSpPr>
        <p:spPr>
          <a:xfrm>
            <a:off x="10003595" y="6821468"/>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a:extLst>
              <a:ext uri="{FF2B5EF4-FFF2-40B4-BE49-F238E27FC236}">
                <a16:creationId xmlns:a16="http://schemas.microsoft.com/office/drawing/2014/main" xmlns="" id="{D18B3F89-072A-DCBF-0D3B-8C55AA52410A}"/>
              </a:ext>
            </a:extLst>
          </p:cNvPr>
          <p:cNvCxnSpPr/>
          <p:nvPr/>
        </p:nvCxnSpPr>
        <p:spPr>
          <a:xfrm>
            <a:off x="11067284" y="779643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xmlns="" id="{CEE58376-8FC0-1E02-DBAB-EA034AEDC245}"/>
              </a:ext>
            </a:extLst>
          </p:cNvPr>
          <p:cNvCxnSpPr/>
          <p:nvPr/>
        </p:nvCxnSpPr>
        <p:spPr>
          <a:xfrm>
            <a:off x="9991207" y="779643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Connector 84">
            <a:extLst>
              <a:ext uri="{FF2B5EF4-FFF2-40B4-BE49-F238E27FC236}">
                <a16:creationId xmlns:a16="http://schemas.microsoft.com/office/drawing/2014/main" xmlns="" id="{A2760B82-A2C7-ACFF-83C3-C93EACF776A3}"/>
              </a:ext>
            </a:extLst>
          </p:cNvPr>
          <p:cNvCxnSpPr/>
          <p:nvPr/>
        </p:nvCxnSpPr>
        <p:spPr>
          <a:xfrm>
            <a:off x="11098559" y="6819900"/>
            <a:ext cx="533400" cy="5334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29735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8" presetClass="entr" presetSubtype="9"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strips(upLeft)">
                                      <p:cBhvr>
                                        <p:cTn id="17" dur="500"/>
                                        <p:tgtEl>
                                          <p:spTgt spid="76"/>
                                        </p:tgtEl>
                                      </p:cBhvr>
                                    </p:animEffect>
                                  </p:childTnLst>
                                </p:cTn>
                              </p:par>
                            </p:childTnLst>
                          </p:cTn>
                        </p:par>
                        <p:par>
                          <p:cTn id="18" fill="hold">
                            <p:stCondLst>
                              <p:cond delay="1000"/>
                            </p:stCondLst>
                            <p:childTnLst>
                              <p:par>
                                <p:cTn id="19" presetID="18" presetClass="entr" presetSubtype="9"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strips(upLeft)">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blinds(horizontal)">
                                      <p:cBhvr>
                                        <p:cTn id="26" dur="500"/>
                                        <p:tgtEl>
                                          <p:spTgt spid="65"/>
                                        </p:tgtEl>
                                      </p:cBhvr>
                                    </p:animEffect>
                                  </p:childTnLst>
                                </p:cTn>
                              </p:par>
                              <p:par>
                                <p:cTn id="27" presetID="3" presetClass="entr" presetSubtype="1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linds(horizont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blinds(horizontal)">
                                      <p:cBhvr>
                                        <p:cTn id="34" dur="500"/>
                                        <p:tgtEl>
                                          <p:spTgt spid="73"/>
                                        </p:tgtEl>
                                      </p:cBhvr>
                                    </p:animEffect>
                                  </p:childTnLst>
                                </p:cTn>
                              </p:par>
                              <p:par>
                                <p:cTn id="35" presetID="3" presetClass="entr" presetSubtype="1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arn(inVertical)">
                                      <p:cBhvr>
                                        <p:cTn id="42" dur="500"/>
                                        <p:tgtEl>
                                          <p:spTgt spid="78"/>
                                        </p:tgtEl>
                                      </p:cBhvr>
                                    </p:animEffect>
                                  </p:childTnLst>
                                </p:cTn>
                              </p:par>
                            </p:childTnLst>
                          </p:cTn>
                        </p:par>
                        <p:par>
                          <p:cTn id="43" fill="hold">
                            <p:stCondLst>
                              <p:cond delay="500"/>
                            </p:stCondLst>
                            <p:childTnLst>
                              <p:par>
                                <p:cTn id="44" presetID="16" presetClass="entr" presetSubtype="21"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barn(inVertical)">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barn(inVertical)">
                                      <p:cBhvr>
                                        <p:cTn id="51" dur="500"/>
                                        <p:tgtEl>
                                          <p:spTgt spid="80"/>
                                        </p:tgtEl>
                                      </p:cBhvr>
                                    </p:animEffect>
                                  </p:childTnLst>
                                </p:cTn>
                              </p:par>
                            </p:childTnLst>
                          </p:cTn>
                        </p:par>
                        <p:par>
                          <p:cTn id="52" fill="hold">
                            <p:stCondLst>
                              <p:cond delay="500"/>
                            </p:stCondLst>
                            <p:childTnLst>
                              <p:par>
                                <p:cTn id="53" presetID="16" presetClass="entr" presetSubtype="21"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barn(inVertical)">
                                      <p:cBhvr>
                                        <p:cTn id="55" dur="500"/>
                                        <p:tgtEl>
                                          <p:spTgt spid="8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blinds(horizontal)">
                                      <p:cBhvr>
                                        <p:cTn id="60" dur="500"/>
                                        <p:tgtEl>
                                          <p:spTgt spid="60"/>
                                        </p:tgtEl>
                                      </p:cBhvr>
                                    </p:animEffect>
                                  </p:childTnLst>
                                </p:cTn>
                              </p:par>
                              <p:par>
                                <p:cTn id="61" presetID="3" presetClass="entr" presetSubtype="1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blinds(horizontal)">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barn(inVertical)">
                                      <p:cBhvr>
                                        <p:cTn id="68" dur="500"/>
                                        <p:tgtEl>
                                          <p:spTgt spid="82"/>
                                        </p:tgtEl>
                                      </p:cBhvr>
                                    </p:animEffect>
                                  </p:childTnLst>
                                </p:cTn>
                              </p:par>
                            </p:childTnLst>
                          </p:cTn>
                        </p:par>
                        <p:par>
                          <p:cTn id="69" fill="hold">
                            <p:stCondLst>
                              <p:cond delay="500"/>
                            </p:stCondLst>
                            <p:childTnLst>
                              <p:par>
                                <p:cTn id="70" presetID="16" presetClass="entr" presetSubtype="21"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barn(inVertical)">
                                      <p:cBhvr>
                                        <p:cTn id="72" dur="500"/>
                                        <p:tgtEl>
                                          <p:spTgt spid="8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barn(inVertical)">
                                      <p:cBhvr>
                                        <p:cTn id="77" dur="500"/>
                                        <p:tgtEl>
                                          <p:spTgt spid="85"/>
                                        </p:tgtEl>
                                      </p:cBhvr>
                                    </p:animEffect>
                                  </p:childTnLst>
                                </p:cTn>
                              </p:par>
                            </p:childTnLst>
                          </p:cTn>
                        </p:par>
                        <p:par>
                          <p:cTn id="78" fill="hold">
                            <p:stCondLst>
                              <p:cond delay="500"/>
                            </p:stCondLst>
                            <p:childTnLst>
                              <p:par>
                                <p:cTn id="79" presetID="16" presetClass="entr" presetSubtype="21" fill="hold"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barn(inVertical)">
                                      <p:cBhvr>
                                        <p:cTn id="81" dur="500"/>
                                        <p:tgtEl>
                                          <p:spTgt spid="8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blinds(horizontal)">
                                      <p:cBhvr>
                                        <p:cTn id="86" dur="500"/>
                                        <p:tgtEl>
                                          <p:spTgt spid="69"/>
                                        </p:tgtEl>
                                      </p:cBhvr>
                                    </p:animEffect>
                                  </p:childTnLst>
                                </p:cTn>
                              </p:par>
                              <p:par>
                                <p:cTn id="87" presetID="3" presetClass="entr" presetSubtype="1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blinds(horizontal)">
                                      <p:cBhvr>
                                        <p:cTn id="8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p:bldP spid="69" grpId="0"/>
      <p:bldP spid="73" grpId="0"/>
      <p:bldP spid="75" grpId="0" animBg="1"/>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1" name="Freeform 10">
            <a:extLst>
              <a:ext uri="{FF2B5EF4-FFF2-40B4-BE49-F238E27FC236}">
                <a16:creationId xmlns:a16="http://schemas.microsoft.com/office/drawing/2014/main" xmlns="" id="{80E717A9-4BED-7032-2E0F-2477A565447D}"/>
              </a:ext>
            </a:extLst>
          </p:cNvPr>
          <p:cNvSpPr/>
          <p:nvPr/>
        </p:nvSpPr>
        <p:spPr>
          <a:xfrm>
            <a:off x="16656974" y="8681439"/>
            <a:ext cx="1884073" cy="1205807"/>
          </a:xfrm>
          <a:custGeom>
            <a:avLst/>
            <a:gdLst/>
            <a:ahLst/>
            <a:cxnLst/>
            <a:rect l="l" t="t" r="r" b="b"/>
            <a:pathLst>
              <a:path w="1884073" h="1205807">
                <a:moveTo>
                  <a:pt x="0" y="0"/>
                </a:moveTo>
                <a:lnTo>
                  <a:pt x="1884073" y="0"/>
                </a:lnTo>
                <a:lnTo>
                  <a:pt x="1884073" y="1205807"/>
                </a:lnTo>
                <a:lnTo>
                  <a:pt x="0" y="1205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2" name="Freeform 11">
            <a:extLst>
              <a:ext uri="{FF2B5EF4-FFF2-40B4-BE49-F238E27FC236}">
                <a16:creationId xmlns:a16="http://schemas.microsoft.com/office/drawing/2014/main" xmlns="" id="{A180F6DB-EA54-A8F2-A3D1-458BDE48309A}"/>
              </a:ext>
            </a:extLst>
          </p:cNvPr>
          <p:cNvSpPr/>
          <p:nvPr/>
        </p:nvSpPr>
        <p:spPr>
          <a:xfrm rot="215019">
            <a:off x="360314" y="6129569"/>
            <a:ext cx="967386" cy="963868"/>
          </a:xfrm>
          <a:custGeom>
            <a:avLst/>
            <a:gdLst/>
            <a:ahLst/>
            <a:cxnLst/>
            <a:rect l="l" t="t" r="r" b="b"/>
            <a:pathLst>
              <a:path w="967386" h="963868">
                <a:moveTo>
                  <a:pt x="0" y="0"/>
                </a:moveTo>
                <a:lnTo>
                  <a:pt x="967386" y="0"/>
                </a:lnTo>
                <a:lnTo>
                  <a:pt x="967386" y="963868"/>
                </a:lnTo>
                <a:lnTo>
                  <a:pt x="0" y="96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12">
            <a:extLst>
              <a:ext uri="{FF2B5EF4-FFF2-40B4-BE49-F238E27FC236}">
                <a16:creationId xmlns:a16="http://schemas.microsoft.com/office/drawing/2014/main" xmlns="" id="{BEBB5FCA-B4B6-54E7-D2C1-803B5535E770}"/>
              </a:ext>
            </a:extLst>
          </p:cNvPr>
          <p:cNvSpPr/>
          <p:nvPr/>
        </p:nvSpPr>
        <p:spPr>
          <a:xfrm>
            <a:off x="8566" y="237656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13">
            <a:extLst>
              <a:ext uri="{FF2B5EF4-FFF2-40B4-BE49-F238E27FC236}">
                <a16:creationId xmlns:a16="http://schemas.microsoft.com/office/drawing/2014/main" xmlns="" id="{073DFA31-2A25-B053-3E4D-8ADFE8C0CD28}"/>
              </a:ext>
            </a:extLst>
          </p:cNvPr>
          <p:cNvSpPr/>
          <p:nvPr/>
        </p:nvSpPr>
        <p:spPr>
          <a:xfrm>
            <a:off x="155070" y="3971186"/>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14">
            <a:extLst>
              <a:ext uri="{FF2B5EF4-FFF2-40B4-BE49-F238E27FC236}">
                <a16:creationId xmlns:a16="http://schemas.microsoft.com/office/drawing/2014/main" xmlns="" id="{BDE02D3E-BAE9-3E21-E60E-E18C4BFEE97F}"/>
              </a:ext>
            </a:extLst>
          </p:cNvPr>
          <p:cNvSpPr/>
          <p:nvPr/>
        </p:nvSpPr>
        <p:spPr>
          <a:xfrm>
            <a:off x="-482637" y="533442"/>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Freeform 15">
            <a:extLst>
              <a:ext uri="{FF2B5EF4-FFF2-40B4-BE49-F238E27FC236}">
                <a16:creationId xmlns:a16="http://schemas.microsoft.com/office/drawing/2014/main" xmlns="" id="{C9CECEC8-34AE-8260-B12D-7CDA04559C3F}"/>
              </a:ext>
            </a:extLst>
          </p:cNvPr>
          <p:cNvSpPr/>
          <p:nvPr/>
        </p:nvSpPr>
        <p:spPr>
          <a:xfrm>
            <a:off x="-143973" y="7737786"/>
            <a:ext cx="2339429" cy="2708457"/>
          </a:xfrm>
          <a:custGeom>
            <a:avLst/>
            <a:gdLst/>
            <a:ahLst/>
            <a:cxnLst/>
            <a:rect l="l" t="t" r="r" b="b"/>
            <a:pathLst>
              <a:path w="4449508" h="5151385">
                <a:moveTo>
                  <a:pt x="0" y="0"/>
                </a:moveTo>
                <a:lnTo>
                  <a:pt x="4449508" y="0"/>
                </a:lnTo>
                <a:lnTo>
                  <a:pt x="4449508" y="5151385"/>
                </a:lnTo>
                <a:lnTo>
                  <a:pt x="0" y="515138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 name="Freeform 4">
            <a:extLst>
              <a:ext uri="{FF2B5EF4-FFF2-40B4-BE49-F238E27FC236}">
                <a16:creationId xmlns:a16="http://schemas.microsoft.com/office/drawing/2014/main" xmlns="" id="{4AFF5672-5BFC-61CC-0F33-4EF5D6FA03D7}"/>
              </a:ext>
            </a:extLst>
          </p:cNvPr>
          <p:cNvSpPr/>
          <p:nvPr/>
        </p:nvSpPr>
        <p:spPr>
          <a:xfrm>
            <a:off x="6120335" y="5379605"/>
            <a:ext cx="7113284" cy="4787139"/>
          </a:xfrm>
          <a:custGeom>
            <a:avLst/>
            <a:gdLst/>
            <a:ahLst/>
            <a:cxnLst/>
            <a:rect l="l" t="t" r="r" b="b"/>
            <a:pathLst>
              <a:path w="5870219" h="3950574">
                <a:moveTo>
                  <a:pt x="0" y="0"/>
                </a:moveTo>
                <a:lnTo>
                  <a:pt x="5870219" y="0"/>
                </a:lnTo>
                <a:lnTo>
                  <a:pt x="5870219" y="3950574"/>
                </a:lnTo>
                <a:lnTo>
                  <a:pt x="0" y="3950574"/>
                </a:lnTo>
                <a:lnTo>
                  <a:pt x="0" y="0"/>
                </a:lnTo>
                <a:close/>
              </a:path>
            </a:pathLst>
          </a:custGeom>
          <a:blipFill>
            <a:blip r:embed="rId14"/>
            <a:stretch>
              <a:fillRect t="-234" r="-157" b="-234"/>
            </a:stretch>
          </a:blipFill>
        </p:spPr>
      </p:sp>
      <p:sp>
        <p:nvSpPr>
          <p:cNvPr id="3" name="TextBox 7">
            <a:extLst>
              <a:ext uri="{FF2B5EF4-FFF2-40B4-BE49-F238E27FC236}">
                <a16:creationId xmlns:a16="http://schemas.microsoft.com/office/drawing/2014/main" xmlns="" id="{C6343F16-9E53-AA6D-DCD7-376D437AB377}"/>
              </a:ext>
            </a:extLst>
          </p:cNvPr>
          <p:cNvSpPr txBox="1"/>
          <p:nvPr/>
        </p:nvSpPr>
        <p:spPr>
          <a:xfrm>
            <a:off x="6046165" y="455293"/>
            <a:ext cx="6195668"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4 SGK – tr61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E7CFC1D1-64FF-F8A8-F7C7-D39CA9C98266}"/>
                  </a:ext>
                </a:extLst>
              </p:cNvPr>
              <p:cNvSpPr txBox="1"/>
              <p:nvPr/>
            </p:nvSpPr>
            <p:spPr>
              <a:xfrm>
                <a:off x="2225145" y="1406545"/>
                <a:ext cx="14554200" cy="3551037"/>
              </a:xfrm>
              <a:prstGeom prst="rect">
                <a:avLst/>
              </a:prstGeom>
              <a:noFill/>
            </p:spPr>
            <p:txBody>
              <a:bodyPr wrap="square">
                <a:spAutoFit/>
              </a:bodyPr>
              <a:lstStyle/>
              <a:p>
                <a:pPr algn="just">
                  <a:lnSpc>
                    <a:spcPct val="150000"/>
                  </a:lnSpc>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Thỏ</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mẹ</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chia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giỏ</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cà</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rốt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Thỏ</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nâu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x-none" sz="4000" i="1">
                            <a:solidFill>
                              <a:srgbClr val="000000"/>
                            </a:solidFill>
                            <a:effectLst/>
                            <a:latin typeface="Cambria Math"/>
                            <a:ea typeface="Calibri" panose="020F0502020204030204" pitchFamily="34" charset="0"/>
                            <a:cs typeface="Times New Roman" panose="02020603050405020304" pitchFamily="18" charset="0"/>
                          </a:rPr>
                        </m:ctrlPr>
                      </m:fPr>
                      <m:num>
                        <m:r>
                          <a:rPr lang="en-US"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4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xám</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000" i="1">
                            <a:solidFill>
                              <a:srgbClr val="000000"/>
                            </a:solidFill>
                            <a:effectLst/>
                            <a:latin typeface="Cambria Math"/>
                            <a:ea typeface="DengXian" panose="02010600030101010101" pitchFamily="2" charset="-122"/>
                            <a:cs typeface="Times New Roman" panose="02020603050405020304" pitchFamily="18" charset="0"/>
                          </a:rPr>
                        </m:ctrlPr>
                      </m:fPr>
                      <m:num>
                        <m:r>
                          <a:rPr lang="en-US" sz="40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m:t>
                        </m:r>
                      </m:num>
                      <m:den>
                        <m:r>
                          <a:rPr lang="en-US" sz="40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a14:m>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trắng</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000" i="1">
                            <a:solidFill>
                              <a:srgbClr val="000000"/>
                            </a:solidFill>
                            <a:effectLst/>
                            <a:latin typeface="Cambria Math"/>
                            <a:ea typeface="DengXian" panose="02010600030101010101" pitchFamily="2" charset="-122"/>
                            <a:cs typeface="Times New Roman" panose="02020603050405020304" pitchFamily="18" charset="0"/>
                          </a:rPr>
                        </m:ctrlPr>
                      </m:fPr>
                      <m:num>
                        <m:r>
                          <a:rPr lang="en-US" sz="40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25</m:t>
                        </m:r>
                      </m:num>
                      <m:den>
                        <m:r>
                          <a:rPr lang="en-US" sz="40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100</m:t>
                        </m:r>
                      </m:den>
                    </m:f>
                  </m:oMath>
                </a14:m>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Hỏi</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hai</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nào</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mẹ</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chia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cho</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phần</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giỏ</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cà</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rốt</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bằng</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nhau</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E7CFC1D1-64FF-F8A8-F7C7-D39CA9C98266}"/>
                  </a:ext>
                </a:extLst>
              </p:cNvPr>
              <p:cNvSpPr txBox="1">
                <a:spLocks noRot="1" noChangeAspect="1" noMove="1" noResize="1" noEditPoints="1" noAdjustHandles="1" noChangeArrowheads="1" noChangeShapeType="1" noTextEdit="1"/>
              </p:cNvSpPr>
              <p:nvPr/>
            </p:nvSpPr>
            <p:spPr>
              <a:xfrm>
                <a:off x="2225145" y="1406545"/>
                <a:ext cx="14554200" cy="3551037"/>
              </a:xfrm>
              <a:prstGeom prst="rect">
                <a:avLst/>
              </a:prstGeom>
              <a:blipFill>
                <a:blip r:embed="rId15"/>
                <a:stretch>
                  <a:fillRect l="-1482" r="-1482" b="-6406"/>
                </a:stretch>
              </a:blipFill>
            </p:spPr>
            <p:txBody>
              <a:bodyPr/>
              <a:lstStyle/>
              <a:p>
                <a:r>
                  <a:rPr lang="en-VN">
                    <a:noFill/>
                  </a:rPr>
                  <a:t> </a:t>
                </a:r>
              </a:p>
            </p:txBody>
          </p:sp>
        </mc:Fallback>
      </mc:AlternateContent>
    </p:spTree>
    <p:extLst>
      <p:ext uri="{BB962C8B-B14F-4D97-AF65-F5344CB8AC3E}">
        <p14:creationId xmlns:p14="http://schemas.microsoft.com/office/powerpoint/2010/main" val="414315799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xmlns="" id="{D5850ACC-2B5D-C732-4DE4-75F6CCC58047}"/>
              </a:ext>
            </a:extLst>
          </p:cNvPr>
          <p:cNvSpPr/>
          <p:nvPr/>
        </p:nvSpPr>
        <p:spPr>
          <a:xfrm>
            <a:off x="380133" y="455293"/>
            <a:ext cx="17527733" cy="9431953"/>
          </a:xfrm>
          <a:custGeom>
            <a:avLst/>
            <a:gdLst/>
            <a:ahLst/>
            <a:cxnLst/>
            <a:rect l="l" t="t" r="r" b="b"/>
            <a:pathLst>
              <a:path w="3672111" h="2016473">
                <a:moveTo>
                  <a:pt x="28319" y="0"/>
                </a:moveTo>
                <a:lnTo>
                  <a:pt x="3643792" y="0"/>
                </a:lnTo>
                <a:cubicBezTo>
                  <a:pt x="3651302" y="0"/>
                  <a:pt x="3658505" y="2984"/>
                  <a:pt x="3663816" y="8294"/>
                </a:cubicBezTo>
                <a:cubicBezTo>
                  <a:pt x="3669127" y="13605"/>
                  <a:pt x="3672111" y="20808"/>
                  <a:pt x="3672111" y="28319"/>
                </a:cubicBezTo>
                <a:lnTo>
                  <a:pt x="3672111" y="1988154"/>
                </a:lnTo>
                <a:cubicBezTo>
                  <a:pt x="3672111" y="2003794"/>
                  <a:pt x="3659432" y="2016473"/>
                  <a:pt x="3643792" y="2016473"/>
                </a:cubicBezTo>
                <a:lnTo>
                  <a:pt x="28319" y="2016473"/>
                </a:lnTo>
                <a:cubicBezTo>
                  <a:pt x="12679" y="2016473"/>
                  <a:pt x="0" y="2003794"/>
                  <a:pt x="0" y="1988154"/>
                </a:cubicBezTo>
                <a:lnTo>
                  <a:pt x="0" y="28319"/>
                </a:lnTo>
                <a:cubicBezTo>
                  <a:pt x="0" y="12679"/>
                  <a:pt x="12679" y="0"/>
                  <a:pt x="28319" y="0"/>
                </a:cubicBezTo>
                <a:close/>
              </a:path>
            </a:pathLst>
          </a:custGeom>
          <a:solidFill>
            <a:srgbClr val="F7F7F7"/>
          </a:solidFill>
        </p:spPr>
      </p:sp>
      <p:sp>
        <p:nvSpPr>
          <p:cNvPr id="21" name="Freeform 10">
            <a:extLst>
              <a:ext uri="{FF2B5EF4-FFF2-40B4-BE49-F238E27FC236}">
                <a16:creationId xmlns:a16="http://schemas.microsoft.com/office/drawing/2014/main" xmlns="" id="{80E717A9-4BED-7032-2E0F-2477A565447D}"/>
              </a:ext>
            </a:extLst>
          </p:cNvPr>
          <p:cNvSpPr/>
          <p:nvPr/>
        </p:nvSpPr>
        <p:spPr>
          <a:xfrm>
            <a:off x="16656974" y="-51343"/>
            <a:ext cx="1884073" cy="1205807"/>
          </a:xfrm>
          <a:custGeom>
            <a:avLst/>
            <a:gdLst/>
            <a:ahLst/>
            <a:cxnLst/>
            <a:rect l="l" t="t" r="r" b="b"/>
            <a:pathLst>
              <a:path w="1884073" h="1205807">
                <a:moveTo>
                  <a:pt x="0" y="0"/>
                </a:moveTo>
                <a:lnTo>
                  <a:pt x="1884073" y="0"/>
                </a:lnTo>
                <a:lnTo>
                  <a:pt x="1884073" y="1205807"/>
                </a:lnTo>
                <a:lnTo>
                  <a:pt x="0" y="1205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2" name="Freeform 11">
            <a:extLst>
              <a:ext uri="{FF2B5EF4-FFF2-40B4-BE49-F238E27FC236}">
                <a16:creationId xmlns:a16="http://schemas.microsoft.com/office/drawing/2014/main" xmlns="" id="{A180F6DB-EA54-A8F2-A3D1-458BDE48309A}"/>
              </a:ext>
            </a:extLst>
          </p:cNvPr>
          <p:cNvSpPr/>
          <p:nvPr/>
        </p:nvSpPr>
        <p:spPr>
          <a:xfrm rot="215019">
            <a:off x="360314" y="6129569"/>
            <a:ext cx="967386" cy="963868"/>
          </a:xfrm>
          <a:custGeom>
            <a:avLst/>
            <a:gdLst/>
            <a:ahLst/>
            <a:cxnLst/>
            <a:rect l="l" t="t" r="r" b="b"/>
            <a:pathLst>
              <a:path w="967386" h="963868">
                <a:moveTo>
                  <a:pt x="0" y="0"/>
                </a:moveTo>
                <a:lnTo>
                  <a:pt x="967386" y="0"/>
                </a:lnTo>
                <a:lnTo>
                  <a:pt x="967386" y="963868"/>
                </a:lnTo>
                <a:lnTo>
                  <a:pt x="0" y="96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12">
            <a:extLst>
              <a:ext uri="{FF2B5EF4-FFF2-40B4-BE49-F238E27FC236}">
                <a16:creationId xmlns:a16="http://schemas.microsoft.com/office/drawing/2014/main" xmlns="" id="{BEBB5FCA-B4B6-54E7-D2C1-803B5535E770}"/>
              </a:ext>
            </a:extLst>
          </p:cNvPr>
          <p:cNvSpPr/>
          <p:nvPr/>
        </p:nvSpPr>
        <p:spPr>
          <a:xfrm>
            <a:off x="8566" y="2376568"/>
            <a:ext cx="1017175" cy="611576"/>
          </a:xfrm>
          <a:custGeom>
            <a:avLst/>
            <a:gdLst/>
            <a:ahLst/>
            <a:cxnLst/>
            <a:rect l="l" t="t" r="r" b="b"/>
            <a:pathLst>
              <a:path w="1017175" h="611576">
                <a:moveTo>
                  <a:pt x="0" y="0"/>
                </a:moveTo>
                <a:lnTo>
                  <a:pt x="1017175" y="0"/>
                </a:lnTo>
                <a:lnTo>
                  <a:pt x="1017175" y="611577"/>
                </a:lnTo>
                <a:lnTo>
                  <a:pt x="0" y="6115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13">
            <a:extLst>
              <a:ext uri="{FF2B5EF4-FFF2-40B4-BE49-F238E27FC236}">
                <a16:creationId xmlns:a16="http://schemas.microsoft.com/office/drawing/2014/main" xmlns="" id="{073DFA31-2A25-B053-3E4D-8ADFE8C0CD28}"/>
              </a:ext>
            </a:extLst>
          </p:cNvPr>
          <p:cNvSpPr/>
          <p:nvPr/>
        </p:nvSpPr>
        <p:spPr>
          <a:xfrm>
            <a:off x="155070" y="3971186"/>
            <a:ext cx="719101" cy="693033"/>
          </a:xfrm>
          <a:custGeom>
            <a:avLst/>
            <a:gdLst/>
            <a:ahLst/>
            <a:cxnLst/>
            <a:rect l="l" t="t" r="r" b="b"/>
            <a:pathLst>
              <a:path w="719101" h="693033">
                <a:moveTo>
                  <a:pt x="0" y="0"/>
                </a:moveTo>
                <a:lnTo>
                  <a:pt x="719101" y="0"/>
                </a:lnTo>
                <a:lnTo>
                  <a:pt x="719101" y="693034"/>
                </a:lnTo>
                <a:lnTo>
                  <a:pt x="0" y="6930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14">
            <a:extLst>
              <a:ext uri="{FF2B5EF4-FFF2-40B4-BE49-F238E27FC236}">
                <a16:creationId xmlns:a16="http://schemas.microsoft.com/office/drawing/2014/main" xmlns="" id="{BDE02D3E-BAE9-3E21-E60E-E18C4BFEE97F}"/>
              </a:ext>
            </a:extLst>
          </p:cNvPr>
          <p:cNvSpPr/>
          <p:nvPr/>
        </p:nvSpPr>
        <p:spPr>
          <a:xfrm>
            <a:off x="-482637" y="533442"/>
            <a:ext cx="1511337" cy="621022"/>
          </a:xfrm>
          <a:custGeom>
            <a:avLst/>
            <a:gdLst/>
            <a:ahLst/>
            <a:cxnLst/>
            <a:rect l="l" t="t" r="r" b="b"/>
            <a:pathLst>
              <a:path w="1511337" h="621022">
                <a:moveTo>
                  <a:pt x="0" y="0"/>
                </a:moveTo>
                <a:lnTo>
                  <a:pt x="1511337" y="0"/>
                </a:lnTo>
                <a:lnTo>
                  <a:pt x="1511337" y="621022"/>
                </a:lnTo>
                <a:lnTo>
                  <a:pt x="0" y="621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Freeform 15">
            <a:extLst>
              <a:ext uri="{FF2B5EF4-FFF2-40B4-BE49-F238E27FC236}">
                <a16:creationId xmlns:a16="http://schemas.microsoft.com/office/drawing/2014/main" xmlns="" id="{C9CECEC8-34AE-8260-B12D-7CDA04559C3F}"/>
              </a:ext>
            </a:extLst>
          </p:cNvPr>
          <p:cNvSpPr/>
          <p:nvPr/>
        </p:nvSpPr>
        <p:spPr>
          <a:xfrm>
            <a:off x="-143973" y="7737786"/>
            <a:ext cx="2339429" cy="2708457"/>
          </a:xfrm>
          <a:custGeom>
            <a:avLst/>
            <a:gdLst/>
            <a:ahLst/>
            <a:cxnLst/>
            <a:rect l="l" t="t" r="r" b="b"/>
            <a:pathLst>
              <a:path w="4449508" h="5151385">
                <a:moveTo>
                  <a:pt x="0" y="0"/>
                </a:moveTo>
                <a:lnTo>
                  <a:pt x="4449508" y="0"/>
                </a:lnTo>
                <a:lnTo>
                  <a:pt x="4449508" y="5151385"/>
                </a:lnTo>
                <a:lnTo>
                  <a:pt x="0" y="515138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 name="TextBox 7">
            <a:extLst>
              <a:ext uri="{FF2B5EF4-FFF2-40B4-BE49-F238E27FC236}">
                <a16:creationId xmlns:a16="http://schemas.microsoft.com/office/drawing/2014/main" xmlns="" id="{C6343F16-9E53-AA6D-DCD7-376D437AB377}"/>
              </a:ext>
            </a:extLst>
          </p:cNvPr>
          <p:cNvSpPr txBox="1"/>
          <p:nvPr/>
        </p:nvSpPr>
        <p:spPr>
          <a:xfrm>
            <a:off x="6684453" y="502388"/>
            <a:ext cx="6195668"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4 SGK – tr61</a:t>
            </a:r>
          </a:p>
        </p:txBody>
      </p:sp>
      <p:sp>
        <p:nvSpPr>
          <p:cNvPr id="6" name="TextBox 5">
            <a:extLst>
              <a:ext uri="{FF2B5EF4-FFF2-40B4-BE49-F238E27FC236}">
                <a16:creationId xmlns:a16="http://schemas.microsoft.com/office/drawing/2014/main" xmlns="" id="{10C82B80-E5F8-0E18-5041-E470869F7CBC}"/>
              </a:ext>
            </a:extLst>
          </p:cNvPr>
          <p:cNvSpPr txBox="1"/>
          <p:nvPr/>
        </p:nvSpPr>
        <p:spPr>
          <a:xfrm>
            <a:off x="3978383" y="1669054"/>
            <a:ext cx="11142586" cy="2466124"/>
          </a:xfrm>
          <a:prstGeom prst="rect">
            <a:avLst/>
          </a:prstGeom>
          <a:noFill/>
        </p:spPr>
        <p:txBody>
          <a:bodyPr wrap="square">
            <a:spAutoFit/>
          </a:bodyPr>
          <a:lstStyle/>
          <a:p>
            <a:pPr algn="ctr">
              <a:lnSpc>
                <a:spcPct val="200000"/>
              </a:lnSpc>
              <a:spcAft>
                <a:spcPts val="800"/>
              </a:spcAft>
            </a:pPr>
            <a:r>
              <a:rPr lang="en-US" sz="4000" b="1" u="sng" dirty="0" err="1">
                <a:effectLst/>
                <a:latin typeface="Arial" panose="020B0604020202020204" pitchFamily="34" charset="0"/>
                <a:ea typeface="DengXian" panose="02010600030101010101" pitchFamily="2" charset="-122"/>
                <a:cs typeface="Arial" panose="020B0604020202020204" pitchFamily="34" charset="0"/>
              </a:rPr>
              <a:t>Trả</a:t>
            </a:r>
            <a:r>
              <a:rPr lang="en-US" sz="4000" b="1" u="sng" dirty="0">
                <a:effectLst/>
                <a:latin typeface="Arial" panose="020B0604020202020204" pitchFamily="34" charset="0"/>
                <a:ea typeface="DengXian" panose="02010600030101010101" pitchFamily="2" charset="-122"/>
                <a:cs typeface="Arial" panose="020B0604020202020204" pitchFamily="34" charset="0"/>
              </a:rPr>
              <a:t> </a:t>
            </a:r>
            <a:r>
              <a:rPr lang="en-US" sz="4000" b="1" u="sng" dirty="0" err="1">
                <a:effectLst/>
                <a:latin typeface="Arial" panose="020B0604020202020204" pitchFamily="34" charset="0"/>
                <a:ea typeface="DengXian" panose="02010600030101010101" pitchFamily="2" charset="-122"/>
                <a:cs typeface="Arial" panose="020B0604020202020204" pitchFamily="34" charset="0"/>
              </a:rPr>
              <a:t>lời</a:t>
            </a:r>
            <a:endParaRPr lang="en-US" sz="4000" b="1" u="sng" dirty="0">
              <a:effectLst/>
              <a:latin typeface="Arial" panose="020B0604020202020204" pitchFamily="34" charset="0"/>
              <a:ea typeface="DengXian" panose="02010600030101010101" pitchFamily="2" charset="-122"/>
              <a:cs typeface="Arial" panose="020B0604020202020204" pitchFamily="34" charset="0"/>
            </a:endParaRPr>
          </a:p>
          <a:p>
            <a:pPr>
              <a:lnSpc>
                <a:spcPct val="200000"/>
              </a:lnSpc>
              <a:spcAft>
                <a:spcPts val="800"/>
              </a:spcAft>
            </a:pPr>
            <a:r>
              <a:rPr lang="en-US" sz="4000" dirty="0" err="1">
                <a:effectLst/>
                <a:latin typeface="Arial" panose="020B0604020202020204" pitchFamily="34" charset="0"/>
                <a:ea typeface="DengXian" panose="02010600030101010101" pitchFamily="2" charset="-122"/>
                <a:cs typeface="Arial" panose="020B0604020202020204" pitchFamily="34" charset="0"/>
              </a:rPr>
              <a:t>Rút</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gọn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a:latin typeface="Arial" panose="020B0604020202020204" pitchFamily="34" charset="0"/>
                <a:ea typeface="DengXian" panose="02010600030101010101" pitchFamily="2" charset="-122"/>
                <a:cs typeface="Arial" panose="020B0604020202020204" pitchFamily="34" charset="0"/>
              </a:rPr>
              <a:t> </a:t>
            </a:r>
            <a:r>
              <a:rPr lang="en-US" sz="4000" dirty="0">
                <a:effectLst/>
                <a:latin typeface="Arial" panose="020B0604020202020204" pitchFamily="34" charset="0"/>
                <a:ea typeface="DengXian" panose="02010600030101010101" pitchFamily="2" charset="-122"/>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7">
            <a:extLst>
              <a:ext uri="{FF2B5EF4-FFF2-40B4-BE49-F238E27FC236}">
                <a16:creationId xmlns:a16="http://schemas.microsoft.com/office/drawing/2014/main" xmlns="" id="{346174AC-AAB1-9A82-20D4-585CE883FC1E}"/>
              </a:ext>
            </a:extLst>
          </p:cNvPr>
          <p:cNvSpPr txBox="1"/>
          <p:nvPr/>
        </p:nvSpPr>
        <p:spPr>
          <a:xfrm>
            <a:off x="7156463" y="3372422"/>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8" name="Group 7">
            <a:extLst>
              <a:ext uri="{FF2B5EF4-FFF2-40B4-BE49-F238E27FC236}">
                <a16:creationId xmlns:a16="http://schemas.microsoft.com/office/drawing/2014/main" xmlns="" id="{A577C771-A07A-6D24-F133-966DCCA38727}"/>
              </a:ext>
            </a:extLst>
          </p:cNvPr>
          <p:cNvGrpSpPr/>
          <p:nvPr/>
        </p:nvGrpSpPr>
        <p:grpSpPr>
          <a:xfrm>
            <a:off x="7786101" y="2916223"/>
            <a:ext cx="936934" cy="1901867"/>
            <a:chOff x="11853948" y="3187579"/>
            <a:chExt cx="936934" cy="1901867"/>
          </a:xfrm>
        </p:grpSpPr>
        <p:sp>
          <p:nvSpPr>
            <p:cNvPr id="9" name="TextBox 8">
              <a:extLst>
                <a:ext uri="{FF2B5EF4-FFF2-40B4-BE49-F238E27FC236}">
                  <a16:creationId xmlns:a16="http://schemas.microsoft.com/office/drawing/2014/main" xmlns="" id="{C32BCA66-0D34-D2FD-C5A0-1698A032D98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p:txBody>
        </p:sp>
        <p:cxnSp>
          <p:nvCxnSpPr>
            <p:cNvPr id="10" name="Straight Connector 9">
              <a:extLst>
                <a:ext uri="{FF2B5EF4-FFF2-40B4-BE49-F238E27FC236}">
                  <a16:creationId xmlns:a16="http://schemas.microsoft.com/office/drawing/2014/main" xmlns="" id="{E1D7CCA3-AFF2-B471-2445-0374EC9366A5}"/>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xmlns="" id="{9147A554-C6A0-6E97-873C-FD46A61BBCBE}"/>
              </a:ext>
            </a:extLst>
          </p:cNvPr>
          <p:cNvGrpSpPr/>
          <p:nvPr/>
        </p:nvGrpSpPr>
        <p:grpSpPr>
          <a:xfrm>
            <a:off x="6215986" y="2916222"/>
            <a:ext cx="936934" cy="1901867"/>
            <a:chOff x="11853948" y="3187579"/>
            <a:chExt cx="936934" cy="1901867"/>
          </a:xfrm>
        </p:grpSpPr>
        <p:sp>
          <p:nvSpPr>
            <p:cNvPr id="12" name="TextBox 11">
              <a:extLst>
                <a:ext uri="{FF2B5EF4-FFF2-40B4-BE49-F238E27FC236}">
                  <a16:creationId xmlns:a16="http://schemas.microsoft.com/office/drawing/2014/main" xmlns="" id="{A5DA58D0-0EBA-6C2D-EA59-3AAC5DE4C95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13" name="Straight Connector 12">
              <a:extLst>
                <a:ext uri="{FF2B5EF4-FFF2-40B4-BE49-F238E27FC236}">
                  <a16:creationId xmlns:a16="http://schemas.microsoft.com/office/drawing/2014/main" xmlns="" id="{FE439411-B29D-AB7F-FFCF-FE7A3BB3470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14" name="TextBox 7">
            <a:extLst>
              <a:ext uri="{FF2B5EF4-FFF2-40B4-BE49-F238E27FC236}">
                <a16:creationId xmlns:a16="http://schemas.microsoft.com/office/drawing/2014/main" xmlns="" id="{50B6698C-C0DC-B5B1-4DE9-4E2B29F2AD2A}"/>
              </a:ext>
            </a:extLst>
          </p:cNvPr>
          <p:cNvSpPr txBox="1"/>
          <p:nvPr/>
        </p:nvSpPr>
        <p:spPr>
          <a:xfrm>
            <a:off x="10024213" y="337242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15" name="Group 14">
            <a:extLst>
              <a:ext uri="{FF2B5EF4-FFF2-40B4-BE49-F238E27FC236}">
                <a16:creationId xmlns:a16="http://schemas.microsoft.com/office/drawing/2014/main" xmlns="" id="{3DF39E91-AF67-0DED-191F-2B4B55247BFD}"/>
              </a:ext>
            </a:extLst>
          </p:cNvPr>
          <p:cNvGrpSpPr/>
          <p:nvPr/>
        </p:nvGrpSpPr>
        <p:grpSpPr>
          <a:xfrm>
            <a:off x="10653851" y="2916222"/>
            <a:ext cx="936934" cy="1901867"/>
            <a:chOff x="11853948" y="3187579"/>
            <a:chExt cx="936934" cy="1901867"/>
          </a:xfrm>
        </p:grpSpPr>
        <p:sp>
          <p:nvSpPr>
            <p:cNvPr id="16" name="TextBox 15">
              <a:extLst>
                <a:ext uri="{FF2B5EF4-FFF2-40B4-BE49-F238E27FC236}">
                  <a16:creationId xmlns:a16="http://schemas.microsoft.com/office/drawing/2014/main" xmlns="" id="{E97891E1-4EF8-DAE2-D867-0E6FFAF0B3F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B3BBF42E-182B-3E2E-ACE5-8DDD701FED1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xmlns="" id="{C2E75697-BF9E-25A4-6492-3352E22D8976}"/>
              </a:ext>
            </a:extLst>
          </p:cNvPr>
          <p:cNvGrpSpPr/>
          <p:nvPr/>
        </p:nvGrpSpPr>
        <p:grpSpPr>
          <a:xfrm>
            <a:off x="8940156" y="2916221"/>
            <a:ext cx="1080514" cy="1901867"/>
            <a:chOff x="11710368" y="3187579"/>
            <a:chExt cx="1080514" cy="1901867"/>
          </a:xfrm>
        </p:grpSpPr>
        <p:sp>
          <p:nvSpPr>
            <p:cNvPr id="20" name="TextBox 19">
              <a:extLst>
                <a:ext uri="{FF2B5EF4-FFF2-40B4-BE49-F238E27FC236}">
                  <a16:creationId xmlns:a16="http://schemas.microsoft.com/office/drawing/2014/main" xmlns="" id="{AE9B59D2-19F4-0D2B-ADFA-465278024828}"/>
                </a:ext>
              </a:extLst>
            </p:cNvPr>
            <p:cNvSpPr txBox="1"/>
            <p:nvPr/>
          </p:nvSpPr>
          <p:spPr>
            <a:xfrm>
              <a:off x="11710368" y="3187579"/>
              <a:ext cx="108051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p>
          </p:txBody>
        </p:sp>
        <p:cxnSp>
          <p:nvCxnSpPr>
            <p:cNvPr id="27" name="Straight Connector 26">
              <a:extLst>
                <a:ext uri="{FF2B5EF4-FFF2-40B4-BE49-F238E27FC236}">
                  <a16:creationId xmlns:a16="http://schemas.microsoft.com/office/drawing/2014/main" xmlns="" id="{5EA23861-2EEA-EF7C-4B2A-F57B253C8C2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28" name="TextBox 7">
            <a:extLst>
              <a:ext uri="{FF2B5EF4-FFF2-40B4-BE49-F238E27FC236}">
                <a16:creationId xmlns:a16="http://schemas.microsoft.com/office/drawing/2014/main" xmlns="" id="{4CF2B11E-D529-9DA3-BBFB-DF5E51496D69}"/>
              </a:ext>
            </a:extLst>
          </p:cNvPr>
          <p:cNvSpPr txBox="1"/>
          <p:nvPr/>
        </p:nvSpPr>
        <p:spPr>
          <a:xfrm>
            <a:off x="6687996" y="542547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29" name="Group 28">
            <a:extLst>
              <a:ext uri="{FF2B5EF4-FFF2-40B4-BE49-F238E27FC236}">
                <a16:creationId xmlns:a16="http://schemas.microsoft.com/office/drawing/2014/main" xmlns="" id="{1F4AC2AC-7FA1-BC35-4E95-D39B065A766E}"/>
              </a:ext>
            </a:extLst>
          </p:cNvPr>
          <p:cNvGrpSpPr/>
          <p:nvPr/>
        </p:nvGrpSpPr>
        <p:grpSpPr>
          <a:xfrm>
            <a:off x="7317634" y="4969277"/>
            <a:ext cx="936934" cy="1901867"/>
            <a:chOff x="11853948" y="3187579"/>
            <a:chExt cx="936934" cy="1901867"/>
          </a:xfrm>
        </p:grpSpPr>
        <p:sp>
          <p:nvSpPr>
            <p:cNvPr id="30" name="TextBox 29">
              <a:extLst>
                <a:ext uri="{FF2B5EF4-FFF2-40B4-BE49-F238E27FC236}">
                  <a16:creationId xmlns:a16="http://schemas.microsoft.com/office/drawing/2014/main" xmlns="" id="{91AD30D2-C60E-35F0-4CE2-99CB341BBE6C}"/>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xmlns="" id="{3563AB01-C057-673D-833A-CE9B4277A97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32" name="Group 31">
            <a:extLst>
              <a:ext uri="{FF2B5EF4-FFF2-40B4-BE49-F238E27FC236}">
                <a16:creationId xmlns:a16="http://schemas.microsoft.com/office/drawing/2014/main" xmlns="" id="{3F70D012-9084-C663-089A-56FEDFB9DC84}"/>
              </a:ext>
            </a:extLst>
          </p:cNvPr>
          <p:cNvGrpSpPr/>
          <p:nvPr/>
        </p:nvGrpSpPr>
        <p:grpSpPr>
          <a:xfrm>
            <a:off x="5603939" y="4969276"/>
            <a:ext cx="1080514" cy="1901867"/>
            <a:chOff x="11710368" y="3187579"/>
            <a:chExt cx="1080514" cy="1901867"/>
          </a:xfrm>
        </p:grpSpPr>
        <p:sp>
          <p:nvSpPr>
            <p:cNvPr id="33" name="TextBox 32">
              <a:extLst>
                <a:ext uri="{FF2B5EF4-FFF2-40B4-BE49-F238E27FC236}">
                  <a16:creationId xmlns:a16="http://schemas.microsoft.com/office/drawing/2014/main" xmlns="" id="{5BB7CC1F-7006-8369-7600-CF0281E17C20}"/>
                </a:ext>
              </a:extLst>
            </p:cNvPr>
            <p:cNvSpPr txBox="1"/>
            <p:nvPr/>
          </p:nvSpPr>
          <p:spPr>
            <a:xfrm>
              <a:off x="11710368" y="3187579"/>
              <a:ext cx="108051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p>
          </p:txBody>
        </p:sp>
        <p:cxnSp>
          <p:nvCxnSpPr>
            <p:cNvPr id="34" name="Straight Connector 33">
              <a:extLst>
                <a:ext uri="{FF2B5EF4-FFF2-40B4-BE49-F238E27FC236}">
                  <a16:creationId xmlns:a16="http://schemas.microsoft.com/office/drawing/2014/main" xmlns="" id="{5A572567-F50F-C13C-1F48-F04F603E415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35" name="TextBox 34">
            <a:extLst>
              <a:ext uri="{FF2B5EF4-FFF2-40B4-BE49-F238E27FC236}">
                <a16:creationId xmlns:a16="http://schemas.microsoft.com/office/drawing/2014/main" xmlns="" id="{C4C84CB2-828E-3255-A953-07CB7E0DDD9E}"/>
              </a:ext>
            </a:extLst>
          </p:cNvPr>
          <p:cNvSpPr txBox="1"/>
          <p:nvPr/>
        </p:nvSpPr>
        <p:spPr>
          <a:xfrm>
            <a:off x="3978383" y="4896724"/>
            <a:ext cx="11142586" cy="2902141"/>
          </a:xfrm>
          <a:prstGeom prst="rect">
            <a:avLst/>
          </a:prstGeom>
          <a:noFill/>
        </p:spPr>
        <p:txBody>
          <a:bodyPr wrap="square">
            <a:spAutoFit/>
          </a:bodyPr>
          <a:lstStyle/>
          <a:p>
            <a:pPr>
              <a:lnSpc>
                <a:spcPct val="250000"/>
              </a:lnSpc>
              <a:spcAft>
                <a:spcPts val="800"/>
              </a:spcAft>
            </a:pPr>
            <a:r>
              <a:rPr lang="en-US" sz="4000" dirty="0">
                <a:effectLst/>
                <a:latin typeface="Arial" panose="020B0604020202020204" pitchFamily="34" charset="0"/>
                <a:ea typeface="DengXian" panose="02010600030101010101" pitchFamily="2" charset="-122"/>
                <a:cs typeface="Arial" panose="020B0604020202020204" pitchFamily="34" charset="0"/>
              </a:rPr>
              <a:t>Ta </a:t>
            </a:r>
            <a:r>
              <a:rPr lang="en-US" sz="4000" dirty="0" err="1">
                <a:effectLst/>
                <a:latin typeface="Arial" panose="020B0604020202020204" pitchFamily="34" charset="0"/>
                <a:ea typeface="DengXian" panose="02010600030101010101" pitchFamily="2" charset="-122"/>
                <a:cs typeface="Arial" panose="020B0604020202020204" pitchFamily="34" charset="0"/>
              </a:rPr>
              <a:t>có</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a:latin typeface="Arial" panose="020B0604020202020204" pitchFamily="34" charset="0"/>
                <a:ea typeface="DengXian" panose="02010600030101010101" pitchFamily="2" charset="-122"/>
                <a:cs typeface="Arial" panose="020B0604020202020204" pitchFamily="34" charset="0"/>
              </a:rPr>
              <a:t>     . </a:t>
            </a:r>
            <a:r>
              <a:rPr lang="en-US" sz="4000" dirty="0" err="1">
                <a:effectLst/>
                <a:latin typeface="Arial" panose="020B0604020202020204" pitchFamily="34" charset="0"/>
                <a:ea typeface="DengXian" panose="02010600030101010101" pitchFamily="2" charset="-122"/>
                <a:cs typeface="Arial" panose="020B0604020202020204" pitchFamily="34" charset="0"/>
              </a:rPr>
              <a:t>Vậy</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số</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phần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giỏ</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cà</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rốt</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của</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thỏ</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xám</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bằng</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số</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phần</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giỏ</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cà</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rốt</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của</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thỏ</a:t>
            </a:r>
            <a:r>
              <a:rPr lang="en-US" sz="4000" dirty="0">
                <a:effectLst/>
                <a:latin typeface="Arial" panose="020B0604020202020204" pitchFamily="34" charset="0"/>
                <a:ea typeface="DengXian" panose="02010600030101010101" pitchFamily="2" charset="-122"/>
                <a:cs typeface="Arial" panose="020B0604020202020204" pitchFamily="34" charset="0"/>
              </a:rPr>
              <a:t> </a:t>
            </a:r>
            <a:r>
              <a:rPr lang="en-US" sz="4000" dirty="0" err="1">
                <a:effectLst/>
                <a:latin typeface="Arial" panose="020B0604020202020204" pitchFamily="34" charset="0"/>
                <a:ea typeface="DengXian" panose="02010600030101010101" pitchFamily="2" charset="-122"/>
                <a:cs typeface="Arial" panose="020B0604020202020204" pitchFamily="34" charset="0"/>
              </a:rPr>
              <a:t>trắng</a:t>
            </a:r>
            <a:r>
              <a:rPr lang="en-US" sz="4000" dirty="0">
                <a:effectLst/>
                <a:latin typeface="Arial" panose="020B0604020202020204" pitchFamily="34" charset="0"/>
                <a:ea typeface="DengXian" panose="02010600030101010101" pitchFamily="2" charset="-122"/>
                <a:cs typeface="Arial" panose="020B0604020202020204" pitchFamily="34" charset="0"/>
              </a:rPr>
              <a:t>.</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6" name="Freeform 15">
            <a:extLst>
              <a:ext uri="{FF2B5EF4-FFF2-40B4-BE49-F238E27FC236}">
                <a16:creationId xmlns:a16="http://schemas.microsoft.com/office/drawing/2014/main" xmlns="" id="{F3F21F1D-B74B-EA16-DFA7-8DBB46DE47E3}"/>
              </a:ext>
            </a:extLst>
          </p:cNvPr>
          <p:cNvSpPr/>
          <p:nvPr/>
        </p:nvSpPr>
        <p:spPr>
          <a:xfrm>
            <a:off x="15335844" y="6897681"/>
            <a:ext cx="2572022" cy="3143546"/>
          </a:xfrm>
          <a:custGeom>
            <a:avLst/>
            <a:gdLst/>
            <a:ahLst/>
            <a:cxnLst/>
            <a:rect l="l" t="t" r="r" b="b"/>
            <a:pathLst>
              <a:path w="7293483" h="8229600">
                <a:moveTo>
                  <a:pt x="0" y="0"/>
                </a:moveTo>
                <a:lnTo>
                  <a:pt x="7293483" y="0"/>
                </a:lnTo>
                <a:lnTo>
                  <a:pt x="7293483" y="8229600"/>
                </a:lnTo>
                <a:lnTo>
                  <a:pt x="0" y="8229600"/>
                </a:lnTo>
                <a:lnTo>
                  <a:pt x="0" y="0"/>
                </a:lnTo>
                <a:close/>
              </a:path>
            </a:pathLst>
          </a:custGeom>
          <a:blipFill>
            <a:blip r:embed="rId14"/>
            <a:stretch>
              <a:fillRect/>
            </a:stretch>
          </a:blipFill>
        </p:spPr>
      </p:sp>
    </p:spTree>
    <p:extLst>
      <p:ext uri="{BB962C8B-B14F-4D97-AF65-F5344CB8AC3E}">
        <p14:creationId xmlns:p14="http://schemas.microsoft.com/office/powerpoint/2010/main" val="27451426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linds(horizontal)">
                                      <p:cBhvr>
                                        <p:cTn id="35" dur="500"/>
                                        <p:tgtEl>
                                          <p:spTgt spid="3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par>
                                <p:cTn id="39" presetID="3" presetClass="entr" presetSubtype="1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par>
                                <p:cTn id="42" presetID="3" presetClass="entr" presetSubtype="1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8"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853</Words>
  <Application>Microsoft Office PowerPoint</Application>
  <PresentationFormat>Custom</PresentationFormat>
  <Paragraphs>295</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Times New Roman</vt:lpstr>
      <vt:lpstr>Calibri</vt:lpstr>
      <vt:lpstr>Cambria Math</vt:lpstr>
      <vt:lpstr>DengXian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56 Rút gọn phân số</dc:title>
  <dc:creator>Administrator</dc:creator>
  <cp:lastModifiedBy>A</cp:lastModifiedBy>
  <cp:revision>5</cp:revision>
  <dcterms:created xsi:type="dcterms:W3CDTF">2006-08-16T00:00:00Z</dcterms:created>
  <dcterms:modified xsi:type="dcterms:W3CDTF">2025-03-23T07:33:40Z</dcterms:modified>
  <dc:identifier>DAFyzsxKBac</dc:identifier>
</cp:coreProperties>
</file>