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9" r:id="rId2"/>
    <p:sldId id="268" r:id="rId3"/>
    <p:sldId id="269" r:id="rId4"/>
    <p:sldId id="270" r:id="rId5"/>
    <p:sldId id="271" r:id="rId6"/>
    <p:sldId id="272" r:id="rId7"/>
    <p:sldId id="273" r:id="rId8"/>
    <p:sldId id="257" r:id="rId9"/>
    <p:sldId id="260" r:id="rId10"/>
    <p:sldId id="275" r:id="rId11"/>
    <p:sldId id="276" r:id="rId12"/>
    <p:sldId id="261" r:id="rId13"/>
    <p:sldId id="277" r:id="rId14"/>
    <p:sldId id="264" r:id="rId15"/>
    <p:sldId id="262" r:id="rId16"/>
  </p:sldIdLst>
  <p:sldSz cx="18288000" cy="10287000"/>
  <p:notesSz cx="6858000" cy="9144000"/>
  <p:embeddedFontLst>
    <p:embeddedFont>
      <p:font typeface="Calibri" pitchFamily="34" charset="0"/>
      <p:regular r:id="rId18"/>
      <p:bold r:id="rId19"/>
      <p:italic r:id="rId20"/>
      <p:boldItalic r:id="rId21"/>
    </p:embeddedFont>
    <p:embeddedFont>
      <p:font typeface="Cambria Math" pitchFamily="18" charset="0"/>
      <p:regular r:id="rId22"/>
    </p:embeddedFont>
    <p:embeddedFont>
      <p:font typeface="Public Sans" charset="-93"/>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1BB87F-7CBA-B646-8A11-718E8F54D14F}" v="62" dt="2023-11-03T14:49:15.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6" autoAdjust="0"/>
    <p:restoredTop sz="94602" autoAdjust="0"/>
  </p:normalViewPr>
  <p:slideViewPr>
    <p:cSldViewPr>
      <p:cViewPr varScale="1">
        <p:scale>
          <a:sx n="46" d="100"/>
          <a:sy n="46" d="100"/>
        </p:scale>
        <p:origin x="-612" y="-114"/>
      </p:cViewPr>
      <p:guideLst>
        <p:guide orient="horz" pos="2160"/>
        <p:guide pos="2880"/>
      </p:guideLst>
    </p:cSldViewPr>
  </p:slideViewPr>
  <p:outlineViewPr>
    <p:cViewPr>
      <p:scale>
        <a:sx n="33" d="100"/>
        <a:sy n="33" d="100"/>
      </p:scale>
      <p:origin x="0" y="0"/>
    </p:cViewPr>
  </p:outlineViewPr>
  <p:notesTextViewPr>
    <p:cViewPr>
      <p:scale>
        <a:sx n="160" d="100"/>
        <a:sy n="16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1FF5B-90D9-C943-A6E7-6B907BB9EBF5}" type="datetimeFigureOut">
              <a:rPr lang="x-none" smtClean="0"/>
              <a:t>23/03/2025</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05626-E67A-5B4D-BFAA-65656A2D8359}" type="slidenum">
              <a:rPr lang="x-none" smtClean="0"/>
              <a:t>‹#›</a:t>
            </a:fld>
            <a:endParaRPr lang="x-none"/>
          </a:p>
        </p:txBody>
      </p:sp>
    </p:spTree>
    <p:extLst>
      <p:ext uri="{BB962C8B-B14F-4D97-AF65-F5344CB8AC3E}">
        <p14:creationId xmlns:p14="http://schemas.microsoft.com/office/powerpoint/2010/main" val="1815936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Bấm vào ngôi sao để sang bài mới. Bấm vào từng số để đến câu hỏi. Khi đội nào trả lời đúng thì bấm vào người bắn tên ở đội đó để bắn tên. </a:t>
            </a:r>
          </a:p>
        </p:txBody>
      </p:sp>
      <p:sp>
        <p:nvSpPr>
          <p:cNvPr id="4" name="Slide Number Placeholder 3"/>
          <p:cNvSpPr>
            <a:spLocks noGrp="1"/>
          </p:cNvSpPr>
          <p:nvPr>
            <p:ph type="sldNum" sz="quarter" idx="5"/>
          </p:nvPr>
        </p:nvSpPr>
        <p:spPr/>
        <p:txBody>
          <a:bodyPr/>
          <a:lstStyle/>
          <a:p>
            <a:fld id="{D4B05626-E67A-5B4D-BFAA-65656A2D8359}" type="slidenum">
              <a:rPr lang="x-none" smtClean="0"/>
              <a:t>2</a:t>
            </a:fld>
            <a:endParaRPr lang="x-none"/>
          </a:p>
        </p:txBody>
      </p:sp>
    </p:spTree>
    <p:extLst>
      <p:ext uri="{BB962C8B-B14F-4D97-AF65-F5344CB8AC3E}">
        <p14:creationId xmlns:p14="http://schemas.microsoft.com/office/powerpoint/2010/main" val="356177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D4B05626-E67A-5B4D-BFAA-65656A2D8359}" type="slidenum">
              <a:rPr lang="x-none" smtClean="0"/>
              <a:t>14</a:t>
            </a:fld>
            <a:endParaRPr lang="x-none"/>
          </a:p>
        </p:txBody>
      </p:sp>
    </p:spTree>
    <p:extLst>
      <p:ext uri="{BB962C8B-B14F-4D97-AF65-F5344CB8AC3E}">
        <p14:creationId xmlns:p14="http://schemas.microsoft.com/office/powerpoint/2010/main" val="1861165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svg"/><Relationship Id="rId7"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2.png"/><Relationship Id="rId9" Type="http://schemas.openxmlformats.org/officeDocument/2006/relationships/image" Target="../media/image19.sv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6.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6.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0.svg"/><Relationship Id="rId7" Type="http://schemas.openxmlformats.org/officeDocument/2006/relationships/image" Target="../media/image4.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8.svg"/><Relationship Id="rId5" Type="http://schemas.openxmlformats.org/officeDocument/2006/relationships/image" Target="../media/image52.svg"/><Relationship Id="rId10" Type="http://schemas.openxmlformats.org/officeDocument/2006/relationships/image" Target="../media/image1.png"/><Relationship Id="rId4" Type="http://schemas.openxmlformats.org/officeDocument/2006/relationships/image" Target="../media/image18.png"/><Relationship Id="rId9"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20.png"/><Relationship Id="rId4" Type="http://schemas.openxmlformats.org/officeDocument/2006/relationships/image" Target="../media/image54.sv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2.svg"/><Relationship Id="rId7" Type="http://schemas.openxmlformats.org/officeDocument/2006/relationships/image" Target="../media/image6.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svg"/><Relationship Id="rId4" Type="http://schemas.openxmlformats.org/officeDocument/2006/relationships/image" Target="../media/image1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5.svg"/><Relationship Id="rId18" Type="http://schemas.openxmlformats.org/officeDocument/2006/relationships/image" Target="../media/image9.png"/><Relationship Id="rId26" Type="http://schemas.openxmlformats.org/officeDocument/2006/relationships/slide" Target="slide7.xml"/><Relationship Id="rId3" Type="http://schemas.openxmlformats.org/officeDocument/2006/relationships/slide" Target="slide8.xml"/><Relationship Id="rId21" Type="http://schemas.openxmlformats.org/officeDocument/2006/relationships/image" Target="../media/image10.png"/><Relationship Id="rId7" Type="http://schemas.openxmlformats.org/officeDocument/2006/relationships/image" Target="../media/image6.svg"/><Relationship Id="rId12" Type="http://schemas.openxmlformats.org/officeDocument/2006/relationships/image" Target="../media/image7.png"/><Relationship Id="rId17" Type="http://schemas.openxmlformats.org/officeDocument/2006/relationships/slide" Target="slide4.xml"/><Relationship Id="rId25" Type="http://schemas.openxmlformats.org/officeDocument/2006/relationships/image" Target="../media/image33.svg"/><Relationship Id="rId2" Type="http://schemas.openxmlformats.org/officeDocument/2006/relationships/notesSlide" Target="../notesSlides/notesSlide1.xml"/><Relationship Id="rId16" Type="http://schemas.openxmlformats.org/officeDocument/2006/relationships/image" Target="../media/image27.svg"/><Relationship Id="rId20"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3.svg"/><Relationship Id="rId24" Type="http://schemas.openxmlformats.org/officeDocument/2006/relationships/image" Target="../media/image11.png"/><Relationship Id="rId5" Type="http://schemas.openxmlformats.org/officeDocument/2006/relationships/image" Target="../media/image8.svg"/><Relationship Id="rId15" Type="http://schemas.openxmlformats.org/officeDocument/2006/relationships/image" Target="../media/image8.png"/><Relationship Id="rId23" Type="http://schemas.openxmlformats.org/officeDocument/2006/relationships/slide" Target="slide6.xml"/><Relationship Id="rId28" Type="http://schemas.openxmlformats.org/officeDocument/2006/relationships/image" Target="../media/image35.svg"/><Relationship Id="rId10" Type="http://schemas.openxmlformats.org/officeDocument/2006/relationships/image" Target="../media/image6.png"/><Relationship Id="rId19" Type="http://schemas.openxmlformats.org/officeDocument/2006/relationships/image" Target="../media/image29.svg"/><Relationship Id="rId4" Type="http://schemas.openxmlformats.org/officeDocument/2006/relationships/image" Target="../media/image1.png"/><Relationship Id="rId9" Type="http://schemas.openxmlformats.org/officeDocument/2006/relationships/image" Target="../media/image21.svg"/><Relationship Id="rId14" Type="http://schemas.openxmlformats.org/officeDocument/2006/relationships/slide" Target="slide3.xml"/><Relationship Id="rId22" Type="http://schemas.openxmlformats.org/officeDocument/2006/relationships/image" Target="../media/image31.svg"/><Relationship Id="rId27"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2.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2.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2.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2.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2.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9.svg"/><Relationship Id="rId5" Type="http://schemas.openxmlformats.org/officeDocument/2006/relationships/image" Target="../media/image4.svg"/><Relationship Id="rId10"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37.sv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6.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 name="Group 4"/>
          <p:cNvGrpSpPr/>
          <p:nvPr/>
        </p:nvGrpSpPr>
        <p:grpSpPr>
          <a:xfrm>
            <a:off x="11994977" y="9364013"/>
            <a:ext cx="6067061" cy="103492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6" name="Freeform 6"/>
          <p:cNvSpPr/>
          <p:nvPr/>
        </p:nvSpPr>
        <p:spPr>
          <a:xfrm>
            <a:off x="16459200" y="347710"/>
            <a:ext cx="1000991" cy="1034924"/>
          </a:xfrm>
          <a:custGeom>
            <a:avLst/>
            <a:gdLst/>
            <a:ahLst/>
            <a:cxnLst/>
            <a:rect l="l" t="t" r="r" b="b"/>
            <a:pathLst>
              <a:path w="418628" h="497291">
                <a:moveTo>
                  <a:pt x="0" y="0"/>
                </a:moveTo>
                <a:lnTo>
                  <a:pt x="418629" y="0"/>
                </a:lnTo>
                <a:lnTo>
                  <a:pt x="418629" y="497290"/>
                </a:lnTo>
                <a:lnTo>
                  <a:pt x="0" y="4972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89148" y="8848948"/>
            <a:ext cx="939552" cy="1194978"/>
          </a:xfrm>
          <a:custGeom>
            <a:avLst/>
            <a:gdLst/>
            <a:ahLst/>
            <a:cxnLst/>
            <a:rect l="l" t="t" r="r" b="b"/>
            <a:pathLst>
              <a:path w="939552" h="1194978">
                <a:moveTo>
                  <a:pt x="0" y="0"/>
                </a:moveTo>
                <a:lnTo>
                  <a:pt x="939552" y="0"/>
                </a:lnTo>
                <a:lnTo>
                  <a:pt x="939552" y="1194978"/>
                </a:lnTo>
                <a:lnTo>
                  <a:pt x="0" y="119497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TextBox 10"/>
          <p:cNvSpPr txBox="1"/>
          <p:nvPr/>
        </p:nvSpPr>
        <p:spPr>
          <a:xfrm>
            <a:off x="5913615" y="136863"/>
            <a:ext cx="6460770" cy="1456617"/>
          </a:xfrm>
          <a:prstGeom prst="rect">
            <a:avLst/>
          </a:prstGeom>
        </p:spPr>
        <p:txBody>
          <a:bodyPr lIns="0" tIns="0" rIns="0" bIns="0" rtlCol="0" anchor="t">
            <a:spAutoFit/>
          </a:bodyPr>
          <a:lstStyle/>
          <a:p>
            <a:pPr algn="ctr">
              <a:lnSpc>
                <a:spcPct val="150000"/>
              </a:lnSpc>
            </a:pPr>
            <a:r>
              <a:rPr lang="en-US" sz="7200" b="1" dirty="0">
                <a:solidFill>
                  <a:srgbClr val="15485B"/>
                </a:solidFill>
                <a:latin typeface="Arial" panose="020B0604020202020204" pitchFamily="34" charset="0"/>
                <a:cs typeface="Arial" panose="020B0604020202020204" pitchFamily="34" charset="0"/>
              </a:rPr>
              <a:t>KHỞI ĐỘNG </a:t>
            </a:r>
          </a:p>
        </p:txBody>
      </p:sp>
      <p:sp>
        <p:nvSpPr>
          <p:cNvPr id="19" name="Freeform 7">
            <a:extLst>
              <a:ext uri="{FF2B5EF4-FFF2-40B4-BE49-F238E27FC236}">
                <a16:creationId xmlns:a16="http://schemas.microsoft.com/office/drawing/2014/main" xmlns="" id="{7C0BA2AD-389D-CAB0-E4E7-C3274EAD7160}"/>
              </a:ext>
            </a:extLst>
          </p:cNvPr>
          <p:cNvSpPr/>
          <p:nvPr/>
        </p:nvSpPr>
        <p:spPr>
          <a:xfrm>
            <a:off x="2484615" y="7054644"/>
            <a:ext cx="3429000" cy="2884646"/>
          </a:xfrm>
          <a:custGeom>
            <a:avLst/>
            <a:gdLst/>
            <a:ahLst/>
            <a:cxnLst/>
            <a:rect l="l" t="t" r="r" b="b"/>
            <a:pathLst>
              <a:path w="4891293" h="4114800">
                <a:moveTo>
                  <a:pt x="0" y="0"/>
                </a:moveTo>
                <a:lnTo>
                  <a:pt x="4891293" y="0"/>
                </a:lnTo>
                <a:lnTo>
                  <a:pt x="4891293"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0" name="Freeform 6">
            <a:extLst>
              <a:ext uri="{FF2B5EF4-FFF2-40B4-BE49-F238E27FC236}">
                <a16:creationId xmlns:a16="http://schemas.microsoft.com/office/drawing/2014/main" xmlns="" id="{D55012DE-3DFE-767E-311B-BC177AF6DF1E}"/>
              </a:ext>
            </a:extLst>
          </p:cNvPr>
          <p:cNvSpPr/>
          <p:nvPr/>
        </p:nvSpPr>
        <p:spPr>
          <a:xfrm>
            <a:off x="13023273" y="6053046"/>
            <a:ext cx="3429000" cy="4209709"/>
          </a:xfrm>
          <a:custGeom>
            <a:avLst/>
            <a:gdLst/>
            <a:ahLst/>
            <a:cxnLst/>
            <a:rect l="l" t="t" r="r" b="b"/>
            <a:pathLst>
              <a:path w="1351951" h="1659761">
                <a:moveTo>
                  <a:pt x="0" y="0"/>
                </a:moveTo>
                <a:lnTo>
                  <a:pt x="1351951" y="0"/>
                </a:lnTo>
                <a:lnTo>
                  <a:pt x="1351951" y="1659761"/>
                </a:lnTo>
                <a:lnTo>
                  <a:pt x="0" y="165976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1" name="TextBox 7">
            <a:extLst>
              <a:ext uri="{FF2B5EF4-FFF2-40B4-BE49-F238E27FC236}">
                <a16:creationId xmlns:a16="http://schemas.microsoft.com/office/drawing/2014/main" xmlns="" id="{897ABF6F-F995-AFF2-2B60-8AFF8945334F}"/>
              </a:ext>
            </a:extLst>
          </p:cNvPr>
          <p:cNvSpPr txBox="1"/>
          <p:nvPr/>
        </p:nvSpPr>
        <p:spPr>
          <a:xfrm>
            <a:off x="1028700" y="1907606"/>
            <a:ext cx="16486909" cy="4954048"/>
          </a:xfrm>
          <a:prstGeom prst="rect">
            <a:avLst/>
          </a:prstGeom>
        </p:spPr>
        <p:txBody>
          <a:bodyPr wrap="square" lIns="0" tIns="0" rIns="0" bIns="0" rtlCol="0" anchor="t">
            <a:spAutoFit/>
          </a:bodyPr>
          <a:lstStyle/>
          <a:p>
            <a:pPr algn="ctr">
              <a:lnSpc>
                <a:spcPct val="150000"/>
              </a:lnSpc>
            </a:pPr>
            <a:r>
              <a:rPr lang="en-US" sz="4400" dirty="0">
                <a:latin typeface="Public Sans"/>
              </a:rPr>
              <a:t>TRÒ CHƠI “</a:t>
            </a:r>
            <a:r>
              <a:rPr lang="en-US" sz="4400" dirty="0" err="1">
                <a:latin typeface="Public Sans"/>
              </a:rPr>
              <a:t>Bắn</a:t>
            </a:r>
            <a:r>
              <a:rPr lang="en-US" sz="4400" dirty="0">
                <a:latin typeface="Public Sans"/>
              </a:rPr>
              <a:t> </a:t>
            </a:r>
            <a:r>
              <a:rPr lang="en-US" sz="4400" dirty="0" err="1">
                <a:latin typeface="Public Sans"/>
              </a:rPr>
              <a:t>cung</a:t>
            </a:r>
            <a:r>
              <a:rPr lang="en-US" sz="4400" dirty="0">
                <a:latin typeface="Public Sans"/>
              </a:rPr>
              <a:t>”</a:t>
            </a:r>
          </a:p>
          <a:p>
            <a:pPr algn="just">
              <a:lnSpc>
                <a:spcPct val="150000"/>
              </a:lnSpc>
            </a:pPr>
            <a:r>
              <a:rPr lang="en-US" sz="4400" dirty="0">
                <a:latin typeface="Public Sans"/>
              </a:rPr>
              <a:t>Chia </a:t>
            </a:r>
            <a:r>
              <a:rPr lang="en-US" sz="4400" dirty="0" err="1">
                <a:latin typeface="Public Sans"/>
              </a:rPr>
              <a:t>hai</a:t>
            </a:r>
            <a:r>
              <a:rPr lang="en-US" sz="4400" dirty="0">
                <a:latin typeface="Public Sans"/>
              </a:rPr>
              <a:t> </a:t>
            </a:r>
            <a:r>
              <a:rPr lang="en-US" sz="4400" dirty="0" err="1">
                <a:latin typeface="Public Sans"/>
              </a:rPr>
              <a:t>đội</a:t>
            </a:r>
            <a:r>
              <a:rPr lang="en-US" sz="4400" dirty="0">
                <a:latin typeface="Public Sans"/>
              </a:rPr>
              <a:t> </a:t>
            </a:r>
            <a:r>
              <a:rPr lang="en-US" sz="4400" dirty="0" err="1">
                <a:latin typeface="Public Sans"/>
              </a:rPr>
              <a:t>chơi</a:t>
            </a:r>
            <a:r>
              <a:rPr lang="en-US" sz="4400" dirty="0">
                <a:latin typeface="Public Sans"/>
              </a:rPr>
              <a:t>, </a:t>
            </a:r>
            <a:r>
              <a:rPr lang="en-US" sz="4400" dirty="0" err="1">
                <a:latin typeface="Public Sans"/>
              </a:rPr>
              <a:t>mỗi</a:t>
            </a:r>
            <a:r>
              <a:rPr lang="en-US" sz="4400" dirty="0">
                <a:latin typeface="Public Sans"/>
              </a:rPr>
              <a:t> </a:t>
            </a:r>
            <a:r>
              <a:rPr lang="en-US" sz="4400" dirty="0" err="1">
                <a:latin typeface="Public Sans"/>
              </a:rPr>
              <a:t>đội</a:t>
            </a:r>
            <a:r>
              <a:rPr lang="en-US" sz="4400" dirty="0">
                <a:latin typeface="Public Sans"/>
              </a:rPr>
              <a:t> 2 </a:t>
            </a:r>
            <a:r>
              <a:rPr lang="en-US" sz="4400" dirty="0" err="1">
                <a:latin typeface="Public Sans"/>
              </a:rPr>
              <a:t>thành</a:t>
            </a:r>
            <a:r>
              <a:rPr lang="en-US" sz="4400" dirty="0">
                <a:latin typeface="Public Sans"/>
              </a:rPr>
              <a:t> </a:t>
            </a:r>
            <a:r>
              <a:rPr lang="en-US" sz="4400" dirty="0" err="1">
                <a:latin typeface="Public Sans"/>
              </a:rPr>
              <a:t>viên</a:t>
            </a:r>
            <a:r>
              <a:rPr lang="en-US" sz="4400" dirty="0">
                <a:latin typeface="Public Sans"/>
              </a:rPr>
              <a:t>. </a:t>
            </a:r>
            <a:r>
              <a:rPr lang="en-US" sz="4400" dirty="0" err="1">
                <a:latin typeface="Public Sans"/>
              </a:rPr>
              <a:t>Sẽ</a:t>
            </a:r>
            <a:r>
              <a:rPr lang="en-US" sz="4400" dirty="0">
                <a:latin typeface="Public Sans"/>
              </a:rPr>
              <a:t> </a:t>
            </a:r>
            <a:r>
              <a:rPr lang="en-US" sz="4400" dirty="0" err="1">
                <a:latin typeface="Public Sans"/>
              </a:rPr>
              <a:t>có</a:t>
            </a:r>
            <a:r>
              <a:rPr lang="en-US" sz="4400" dirty="0">
                <a:latin typeface="Public Sans"/>
              </a:rPr>
              <a:t> 5 </a:t>
            </a:r>
            <a:r>
              <a:rPr lang="en-US" sz="4400" dirty="0" err="1">
                <a:latin typeface="Public Sans"/>
              </a:rPr>
              <a:t>câu</a:t>
            </a:r>
            <a:r>
              <a:rPr lang="en-US" sz="4400" dirty="0">
                <a:latin typeface="Public Sans"/>
              </a:rPr>
              <a:t> </a:t>
            </a:r>
            <a:r>
              <a:rPr lang="en-US" sz="4400" dirty="0" err="1">
                <a:latin typeface="Public Sans"/>
              </a:rPr>
              <a:t>hỏi</a:t>
            </a:r>
            <a:r>
              <a:rPr lang="en-US" sz="4400" dirty="0">
                <a:latin typeface="Public Sans"/>
              </a:rPr>
              <a:t>, </a:t>
            </a:r>
            <a:r>
              <a:rPr lang="en-US" sz="4400" dirty="0" err="1">
                <a:latin typeface="Public Sans"/>
              </a:rPr>
              <a:t>mỗi</a:t>
            </a:r>
            <a:r>
              <a:rPr lang="en-US" sz="4400" dirty="0">
                <a:latin typeface="Public Sans"/>
              </a:rPr>
              <a:t> </a:t>
            </a:r>
            <a:r>
              <a:rPr lang="en-US" sz="4400" dirty="0" err="1">
                <a:latin typeface="Public Sans"/>
              </a:rPr>
              <a:t>câu</a:t>
            </a:r>
            <a:r>
              <a:rPr lang="en-US" sz="4400" dirty="0">
                <a:latin typeface="Public Sans"/>
              </a:rPr>
              <a:t> </a:t>
            </a:r>
            <a:r>
              <a:rPr lang="en-US" sz="4400" dirty="0" err="1">
                <a:latin typeface="Public Sans"/>
              </a:rPr>
              <a:t>hỏi</a:t>
            </a:r>
            <a:r>
              <a:rPr lang="en-US" sz="4400" dirty="0">
                <a:latin typeface="Public Sans"/>
              </a:rPr>
              <a:t> </a:t>
            </a:r>
            <a:r>
              <a:rPr lang="en-US" sz="4400" dirty="0" err="1">
                <a:latin typeface="Public Sans"/>
              </a:rPr>
              <a:t>có</a:t>
            </a:r>
            <a:r>
              <a:rPr lang="en-US" sz="4400" dirty="0">
                <a:latin typeface="Public Sans"/>
              </a:rPr>
              <a:t> 30 </a:t>
            </a:r>
            <a:r>
              <a:rPr lang="en-US" sz="4400" dirty="0" err="1">
                <a:latin typeface="Public Sans"/>
              </a:rPr>
              <a:t>giây</a:t>
            </a:r>
            <a:r>
              <a:rPr lang="en-US" sz="4400" dirty="0">
                <a:latin typeface="Public Sans"/>
              </a:rPr>
              <a:t> </a:t>
            </a:r>
            <a:r>
              <a:rPr lang="en-US" sz="4400" dirty="0" err="1">
                <a:latin typeface="Public Sans"/>
              </a:rPr>
              <a:t>suy</a:t>
            </a:r>
            <a:r>
              <a:rPr lang="en-US" sz="4400" dirty="0">
                <a:latin typeface="Public Sans"/>
              </a:rPr>
              <a:t> </a:t>
            </a:r>
            <a:r>
              <a:rPr lang="en-US" sz="4400" dirty="0" err="1">
                <a:latin typeface="Public Sans"/>
              </a:rPr>
              <a:t>nghĩ</a:t>
            </a:r>
            <a:r>
              <a:rPr lang="en-US" sz="4400" dirty="0">
                <a:latin typeface="Public Sans"/>
              </a:rPr>
              <a:t> </a:t>
            </a:r>
            <a:r>
              <a:rPr lang="en-US" sz="4400" dirty="0" err="1">
                <a:latin typeface="Public Sans"/>
              </a:rPr>
              <a:t>và</a:t>
            </a:r>
            <a:r>
              <a:rPr lang="en-US" sz="4400" dirty="0">
                <a:latin typeface="Public Sans"/>
              </a:rPr>
              <a:t> </a:t>
            </a:r>
            <a:r>
              <a:rPr lang="en-US" sz="4400" dirty="0" err="1">
                <a:latin typeface="Public Sans"/>
              </a:rPr>
              <a:t>trả</a:t>
            </a:r>
            <a:r>
              <a:rPr lang="en-US" sz="4400" dirty="0">
                <a:latin typeface="Public Sans"/>
              </a:rPr>
              <a:t> </a:t>
            </a:r>
            <a:r>
              <a:rPr lang="en-US" sz="4400" dirty="0" err="1">
                <a:latin typeface="Public Sans"/>
              </a:rPr>
              <a:t>lời</a:t>
            </a:r>
            <a:r>
              <a:rPr lang="en-US" sz="4400" dirty="0">
                <a:latin typeface="Public Sans"/>
              </a:rPr>
              <a:t>. </a:t>
            </a:r>
            <a:r>
              <a:rPr lang="en-US" sz="4400" dirty="0" err="1">
                <a:latin typeface="Public Sans"/>
              </a:rPr>
              <a:t>Hết</a:t>
            </a:r>
            <a:r>
              <a:rPr lang="en-US" sz="4400" dirty="0">
                <a:latin typeface="Public Sans"/>
              </a:rPr>
              <a:t> 30 </a:t>
            </a:r>
            <a:r>
              <a:rPr lang="en-US" sz="4400" dirty="0" err="1">
                <a:latin typeface="Public Sans"/>
              </a:rPr>
              <a:t>giây</a:t>
            </a:r>
            <a:r>
              <a:rPr lang="en-US" sz="4400" dirty="0">
                <a:latin typeface="Public Sans"/>
              </a:rPr>
              <a:t> </a:t>
            </a:r>
            <a:r>
              <a:rPr lang="en-US" sz="4400" dirty="0" err="1">
                <a:latin typeface="Public Sans"/>
              </a:rPr>
              <a:t>đội</a:t>
            </a:r>
            <a:r>
              <a:rPr lang="en-US" sz="4400" dirty="0">
                <a:latin typeface="Public Sans"/>
              </a:rPr>
              <a:t> </a:t>
            </a:r>
            <a:r>
              <a:rPr lang="en-US" sz="4400" dirty="0" err="1">
                <a:latin typeface="Public Sans"/>
              </a:rPr>
              <a:t>nào</a:t>
            </a:r>
            <a:r>
              <a:rPr lang="en-US" sz="4400" dirty="0">
                <a:latin typeface="Public Sans"/>
              </a:rPr>
              <a:t> </a:t>
            </a:r>
            <a:r>
              <a:rPr lang="en-US" sz="4400" dirty="0" err="1">
                <a:latin typeface="Public Sans"/>
              </a:rPr>
              <a:t>có</a:t>
            </a:r>
            <a:r>
              <a:rPr lang="en-US" sz="4400" dirty="0">
                <a:latin typeface="Public Sans"/>
              </a:rPr>
              <a:t> </a:t>
            </a:r>
            <a:r>
              <a:rPr lang="en-US" sz="4400" dirty="0" err="1">
                <a:latin typeface="Public Sans"/>
              </a:rPr>
              <a:t>câu</a:t>
            </a:r>
            <a:r>
              <a:rPr lang="en-US" sz="4400" dirty="0">
                <a:latin typeface="Public Sans"/>
              </a:rPr>
              <a:t> </a:t>
            </a:r>
            <a:r>
              <a:rPr lang="en-US" sz="4400" dirty="0" err="1">
                <a:latin typeface="Public Sans"/>
              </a:rPr>
              <a:t>trả</a:t>
            </a:r>
            <a:r>
              <a:rPr lang="en-US" sz="4400" dirty="0">
                <a:latin typeface="Public Sans"/>
              </a:rPr>
              <a:t> </a:t>
            </a:r>
            <a:r>
              <a:rPr lang="en-US" sz="4400" dirty="0" err="1">
                <a:latin typeface="Public Sans"/>
              </a:rPr>
              <a:t>lời</a:t>
            </a:r>
            <a:r>
              <a:rPr lang="en-US" sz="4400" dirty="0">
                <a:latin typeface="Public Sans"/>
              </a:rPr>
              <a:t> </a:t>
            </a:r>
            <a:r>
              <a:rPr lang="en-US" sz="4400" dirty="0" err="1">
                <a:latin typeface="Public Sans"/>
              </a:rPr>
              <a:t>nhanh</a:t>
            </a:r>
            <a:r>
              <a:rPr lang="en-US" sz="4400" dirty="0">
                <a:latin typeface="Public Sans"/>
              </a:rPr>
              <a:t> </a:t>
            </a:r>
            <a:r>
              <a:rPr lang="en-US" sz="4400" dirty="0" err="1">
                <a:latin typeface="Public Sans"/>
              </a:rPr>
              <a:t>và</a:t>
            </a:r>
            <a:r>
              <a:rPr lang="en-US" sz="4400" dirty="0">
                <a:latin typeface="Public Sans"/>
              </a:rPr>
              <a:t> </a:t>
            </a:r>
            <a:r>
              <a:rPr lang="en-US" sz="4400" dirty="0" err="1">
                <a:latin typeface="Public Sans"/>
              </a:rPr>
              <a:t>đúng</a:t>
            </a:r>
            <a:r>
              <a:rPr lang="en-US" sz="4400" dirty="0">
                <a:latin typeface="Public Sans"/>
              </a:rPr>
              <a:t> </a:t>
            </a:r>
            <a:r>
              <a:rPr lang="en-US" sz="4400" dirty="0" err="1">
                <a:latin typeface="Public Sans"/>
              </a:rPr>
              <a:t>nhất</a:t>
            </a:r>
            <a:r>
              <a:rPr lang="en-US" sz="4400" dirty="0">
                <a:latin typeface="Public Sans"/>
              </a:rPr>
              <a:t> </a:t>
            </a:r>
            <a:r>
              <a:rPr lang="en-US" sz="4400" dirty="0" err="1">
                <a:latin typeface="Public Sans"/>
              </a:rPr>
              <a:t>sẽ</a:t>
            </a:r>
            <a:r>
              <a:rPr lang="en-US" sz="4400" dirty="0">
                <a:latin typeface="Public Sans"/>
              </a:rPr>
              <a:t> </a:t>
            </a:r>
            <a:r>
              <a:rPr lang="en-US" sz="4400" dirty="0" err="1">
                <a:latin typeface="Public Sans"/>
              </a:rPr>
              <a:t>được</a:t>
            </a:r>
            <a:r>
              <a:rPr lang="en-US" sz="4400" dirty="0">
                <a:latin typeface="Public Sans"/>
              </a:rPr>
              <a:t> </a:t>
            </a:r>
            <a:r>
              <a:rPr lang="en-US" sz="4400" dirty="0" err="1">
                <a:latin typeface="Public Sans"/>
              </a:rPr>
              <a:t>quyền</a:t>
            </a:r>
            <a:r>
              <a:rPr lang="en-US" sz="4400" dirty="0">
                <a:latin typeface="Public Sans"/>
              </a:rPr>
              <a:t> </a:t>
            </a:r>
            <a:r>
              <a:rPr lang="en-US" sz="4400" dirty="0" err="1">
                <a:latin typeface="Public Sans"/>
              </a:rPr>
              <a:t>bắn</a:t>
            </a:r>
            <a:r>
              <a:rPr lang="en-US" sz="4400" dirty="0">
                <a:latin typeface="Public Sans"/>
              </a:rPr>
              <a:t> </a:t>
            </a:r>
            <a:r>
              <a:rPr lang="en-US" sz="4400" dirty="0" err="1">
                <a:latin typeface="Public Sans"/>
              </a:rPr>
              <a:t>tên</a:t>
            </a:r>
            <a:r>
              <a:rPr lang="en-US" sz="4400" dirty="0">
                <a:latin typeface="Public Sans"/>
              </a:rPr>
              <a:t>. </a:t>
            </a:r>
            <a:r>
              <a:rPr lang="en-US" sz="4400" dirty="0" err="1">
                <a:latin typeface="Public Sans"/>
              </a:rPr>
              <a:t>Kết</a:t>
            </a:r>
            <a:r>
              <a:rPr lang="en-US" sz="4400" dirty="0">
                <a:latin typeface="Public Sans"/>
              </a:rPr>
              <a:t> </a:t>
            </a:r>
            <a:r>
              <a:rPr lang="en-US" sz="4400" dirty="0" err="1">
                <a:latin typeface="Public Sans"/>
              </a:rPr>
              <a:t>thúc</a:t>
            </a:r>
            <a:r>
              <a:rPr lang="en-US" sz="4400" dirty="0">
                <a:latin typeface="Public Sans"/>
              </a:rPr>
              <a:t> </a:t>
            </a:r>
            <a:r>
              <a:rPr lang="en-US" sz="4400" dirty="0" err="1">
                <a:latin typeface="Public Sans"/>
              </a:rPr>
              <a:t>trò</a:t>
            </a:r>
            <a:r>
              <a:rPr lang="en-US" sz="4400" dirty="0">
                <a:latin typeface="Public Sans"/>
              </a:rPr>
              <a:t> </a:t>
            </a:r>
            <a:r>
              <a:rPr lang="en-US" sz="4400" dirty="0" err="1">
                <a:latin typeface="Public Sans"/>
              </a:rPr>
              <a:t>chơi</a:t>
            </a:r>
            <a:r>
              <a:rPr lang="en-US" sz="4400" dirty="0">
                <a:latin typeface="Public Sans"/>
              </a:rPr>
              <a:t> </a:t>
            </a:r>
            <a:r>
              <a:rPr lang="en-US" sz="4400" dirty="0" err="1">
                <a:latin typeface="Public Sans"/>
              </a:rPr>
              <a:t>đội</a:t>
            </a:r>
            <a:r>
              <a:rPr lang="en-US" sz="4400" dirty="0">
                <a:latin typeface="Public Sans"/>
              </a:rPr>
              <a:t> </a:t>
            </a:r>
            <a:r>
              <a:rPr lang="en-US" sz="4400" dirty="0" err="1">
                <a:latin typeface="Public Sans"/>
              </a:rPr>
              <a:t>nào</a:t>
            </a:r>
            <a:r>
              <a:rPr lang="en-US" sz="4400" dirty="0">
                <a:latin typeface="Public Sans"/>
              </a:rPr>
              <a:t> </a:t>
            </a:r>
            <a:r>
              <a:rPr lang="en-US" sz="4400" dirty="0" err="1">
                <a:latin typeface="Public Sans"/>
              </a:rPr>
              <a:t>bắn</a:t>
            </a:r>
            <a:r>
              <a:rPr lang="en-US" sz="4400" dirty="0">
                <a:latin typeface="Public Sans"/>
              </a:rPr>
              <a:t> </a:t>
            </a:r>
            <a:r>
              <a:rPr lang="en-US" sz="4400" dirty="0" err="1">
                <a:latin typeface="Public Sans"/>
              </a:rPr>
              <a:t>được</a:t>
            </a:r>
            <a:r>
              <a:rPr lang="en-US" sz="4400" dirty="0">
                <a:latin typeface="Public Sans"/>
              </a:rPr>
              <a:t> </a:t>
            </a:r>
            <a:r>
              <a:rPr lang="en-US" sz="4400" dirty="0" err="1">
                <a:latin typeface="Public Sans"/>
              </a:rPr>
              <a:t>nhiều</a:t>
            </a:r>
            <a:r>
              <a:rPr lang="en-US" sz="4400" dirty="0">
                <a:latin typeface="Public Sans"/>
              </a:rPr>
              <a:t> </a:t>
            </a:r>
            <a:r>
              <a:rPr lang="en-US" sz="4400" dirty="0" err="1">
                <a:latin typeface="Public Sans"/>
              </a:rPr>
              <a:t>tên</a:t>
            </a:r>
            <a:r>
              <a:rPr lang="en-US" sz="4400" dirty="0">
                <a:latin typeface="Public Sans"/>
              </a:rPr>
              <a:t> </a:t>
            </a:r>
            <a:r>
              <a:rPr lang="en-US" sz="4400" dirty="0" err="1">
                <a:latin typeface="Public Sans"/>
              </a:rPr>
              <a:t>hơn</a:t>
            </a:r>
            <a:r>
              <a:rPr lang="en-US" sz="4400" dirty="0">
                <a:latin typeface="Public Sans"/>
              </a:rPr>
              <a:t> </a:t>
            </a:r>
            <a:r>
              <a:rPr lang="en-US" sz="4400" dirty="0" err="1">
                <a:latin typeface="Public Sans"/>
              </a:rPr>
              <a:t>sẽ</a:t>
            </a:r>
            <a:r>
              <a:rPr lang="en-US" sz="4400" dirty="0">
                <a:latin typeface="Public Sans"/>
              </a:rPr>
              <a:t> </a:t>
            </a:r>
            <a:r>
              <a:rPr lang="en-US" sz="4400" dirty="0" err="1">
                <a:latin typeface="Public Sans"/>
              </a:rPr>
              <a:t>thắng</a:t>
            </a:r>
            <a:r>
              <a:rPr lang="en-US" sz="4400" dirty="0">
                <a:latin typeface="Public Sans"/>
              </a:rPr>
              <a:t>.  </a:t>
            </a:r>
          </a:p>
        </p:txBody>
      </p: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E3D7"/>
        </a:solidFill>
        <a:effectLst/>
      </p:bgPr>
    </p:bg>
    <p:spTree>
      <p:nvGrpSpPr>
        <p:cNvPr id="1" name=""/>
        <p:cNvGrpSpPr/>
        <p:nvPr/>
      </p:nvGrpSpPr>
      <p:grpSpPr>
        <a:xfrm>
          <a:off x="0" y="0"/>
          <a:ext cx="0" cy="0"/>
          <a:chOff x="0" y="0"/>
          <a:chExt cx="0" cy="0"/>
        </a:xfrm>
      </p:grpSpPr>
      <p:grpSp>
        <p:nvGrpSpPr>
          <p:cNvPr id="2" name="Group 2"/>
          <p:cNvGrpSpPr/>
          <p:nvPr/>
        </p:nvGrpSpPr>
        <p:grpSpPr>
          <a:xfrm>
            <a:off x="1089185" y="801859"/>
            <a:ext cx="16109629" cy="8683282"/>
            <a:chOff x="129211" y="36719"/>
            <a:chExt cx="2940528" cy="1490972"/>
          </a:xfrm>
        </p:grpSpPr>
        <p:sp>
          <p:nvSpPr>
            <p:cNvPr id="3" name="Freeform 3"/>
            <p:cNvSpPr/>
            <p:nvPr/>
          </p:nvSpPr>
          <p:spPr>
            <a:xfrm>
              <a:off x="129211" y="36719"/>
              <a:ext cx="2940528" cy="1490972"/>
            </a:xfrm>
            <a:custGeom>
              <a:avLst/>
              <a:gdLst/>
              <a:ahLst/>
              <a:cxnLst/>
              <a:rect l="l" t="t" r="r" b="b"/>
              <a:pathLst>
                <a:path w="3135255" h="1589707">
                  <a:moveTo>
                    <a:pt x="3010794" y="1589706"/>
                  </a:moveTo>
                  <a:lnTo>
                    <a:pt x="124460" y="1589706"/>
                  </a:lnTo>
                  <a:cubicBezTo>
                    <a:pt x="55880" y="1589706"/>
                    <a:pt x="0" y="1533827"/>
                    <a:pt x="0" y="1465246"/>
                  </a:cubicBezTo>
                  <a:lnTo>
                    <a:pt x="0" y="124460"/>
                  </a:lnTo>
                  <a:cubicBezTo>
                    <a:pt x="0" y="55880"/>
                    <a:pt x="55880" y="0"/>
                    <a:pt x="124460" y="0"/>
                  </a:cubicBezTo>
                  <a:lnTo>
                    <a:pt x="3010795" y="0"/>
                  </a:lnTo>
                  <a:cubicBezTo>
                    <a:pt x="3079374" y="0"/>
                    <a:pt x="3135255" y="55880"/>
                    <a:pt x="3135255" y="124460"/>
                  </a:cubicBezTo>
                  <a:lnTo>
                    <a:pt x="3135255" y="1465247"/>
                  </a:lnTo>
                  <a:cubicBezTo>
                    <a:pt x="3135255" y="1533827"/>
                    <a:pt x="3079374" y="1589707"/>
                    <a:pt x="3010795" y="1589707"/>
                  </a:cubicBezTo>
                  <a:close/>
                </a:path>
              </a:pathLst>
            </a:custGeom>
            <a:solidFill>
              <a:srgbClr val="FFFFFF"/>
            </a:solidFill>
          </p:spPr>
          <p:txBody>
            <a:bodyPr/>
            <a:lstStyle/>
            <a:p>
              <a:endParaRPr lang="x-none" dirty="0"/>
            </a:p>
          </p:txBody>
        </p:sp>
      </p:grpSp>
      <p:sp>
        <p:nvSpPr>
          <p:cNvPr id="4" name="Freeform 4"/>
          <p:cNvSpPr/>
          <p:nvPr/>
        </p:nvSpPr>
        <p:spPr>
          <a:xfrm>
            <a:off x="418126" y="531404"/>
            <a:ext cx="418628" cy="497291"/>
          </a:xfrm>
          <a:custGeom>
            <a:avLst/>
            <a:gdLst/>
            <a:ahLst/>
            <a:cxnLst/>
            <a:rect l="l" t="t" r="r" b="b"/>
            <a:pathLst>
              <a:path w="418628" h="497291">
                <a:moveTo>
                  <a:pt x="0" y="0"/>
                </a:moveTo>
                <a:lnTo>
                  <a:pt x="418629" y="0"/>
                </a:lnTo>
                <a:lnTo>
                  <a:pt x="418629" y="497291"/>
                </a:lnTo>
                <a:lnTo>
                  <a:pt x="0" y="49729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rot="-144521">
            <a:off x="246212" y="9273514"/>
            <a:ext cx="780736" cy="969711"/>
          </a:xfrm>
          <a:custGeom>
            <a:avLst/>
            <a:gdLst/>
            <a:ahLst/>
            <a:cxnLst/>
            <a:rect l="l" t="t" r="r" b="b"/>
            <a:pathLst>
              <a:path w="762435" h="969711">
                <a:moveTo>
                  <a:pt x="0" y="0"/>
                </a:moveTo>
                <a:lnTo>
                  <a:pt x="762435" y="0"/>
                </a:lnTo>
                <a:lnTo>
                  <a:pt x="762435" y="969711"/>
                </a:lnTo>
                <a:lnTo>
                  <a:pt x="0" y="9697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x-none"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5BADBDAC-0AEC-31CB-85BA-2C598B3AD438}"/>
                  </a:ext>
                </a:extLst>
              </p:cNvPr>
              <p:cNvSpPr txBox="1"/>
              <p:nvPr/>
            </p:nvSpPr>
            <p:spPr>
              <a:xfrm>
                <a:off x="2286000" y="1733752"/>
                <a:ext cx="12935437" cy="6819496"/>
              </a:xfrm>
              <a:prstGeom prst="rect">
                <a:avLst/>
              </a:prstGeom>
              <a:noFill/>
            </p:spPr>
            <p:txBody>
              <a:bodyPr wrap="square">
                <a:spAutoFit/>
              </a:bodyPr>
              <a:lstStyle/>
              <a:p>
                <a:pPr marL="571500" indent="-571500" algn="just">
                  <a:lnSpc>
                    <a:spcPct val="150000"/>
                  </a:lnSpc>
                  <a:spcBef>
                    <a:spcPts val="300"/>
                  </a:spcBef>
                  <a:spcAft>
                    <a:spcPts val="300"/>
                  </a:spcAft>
                  <a:buFont typeface="Arial" panose="020B0604020202020204" pitchFamily="34" charset="0"/>
                  <a:buChar char="•"/>
                </a:pP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Đầu</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tiên</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ta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thấy</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mẫu</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số</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của</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phân</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số</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14:m>
                  <m:oMath xmlns:m="http://schemas.openxmlformats.org/officeDocument/2006/math">
                    <m:f>
                      <m:fPr>
                        <m:ctrlPr>
                          <a:rPr lang="x-none" sz="4400" i="1">
                            <a:solidFill>
                              <a:srgbClr val="000000"/>
                            </a:solidFill>
                            <a:effectLst/>
                            <a:latin typeface="Cambria Math"/>
                            <a:ea typeface="DengXian" panose="02010600030101010101" pitchFamily="2" charset="-122"/>
                            <a:cs typeface="Times New Roman" panose="02020603050405020304" pitchFamily="18" charset="0"/>
                          </a:rPr>
                        </m:ctrlPr>
                      </m:fPr>
                      <m:num>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3</m:t>
                        </m:r>
                      </m:num>
                      <m:den>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8</m:t>
                        </m:r>
                      </m:den>
                    </m:f>
                  </m:oMath>
                </a14:m>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chia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hết</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cho</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mẫu</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số</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của</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phân</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số</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14:m>
                  <m:oMath xmlns:m="http://schemas.openxmlformats.org/officeDocument/2006/math">
                    <m:f>
                      <m:fPr>
                        <m:ctrlPr>
                          <a:rPr lang="x-none" sz="4400" i="1">
                            <a:solidFill>
                              <a:srgbClr val="000000"/>
                            </a:solidFill>
                            <a:effectLst/>
                            <a:latin typeface="Cambria Math"/>
                            <a:ea typeface="DengXian" panose="02010600030101010101" pitchFamily="2" charset="-122"/>
                            <a:cs typeface="Times New Roman" panose="02020603050405020304" pitchFamily="18" charset="0"/>
                          </a:rPr>
                        </m:ctrlPr>
                      </m:fPr>
                      <m:num>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1</m:t>
                        </m:r>
                      </m:num>
                      <m:den>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4</m:t>
                        </m:r>
                      </m:den>
                    </m:f>
                  </m:oMath>
                </a14:m>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( 8 : 4 = 2). </a:t>
                </a:r>
              </a:p>
              <a:p>
                <a:pPr marL="571500" indent="-571500" algn="just">
                  <a:lnSpc>
                    <a:spcPct val="150000"/>
                  </a:lnSpc>
                  <a:spcBef>
                    <a:spcPts val="300"/>
                  </a:spcBef>
                  <a:spcAft>
                    <a:spcPts val="300"/>
                  </a:spcAft>
                  <a:buFont typeface="Arial" panose="020B0604020202020204" pitchFamily="34" charset="0"/>
                  <a:buChar char="•"/>
                </a:pP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Như</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vậy</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để</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phân</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số</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14:m>
                  <m:oMath xmlns:m="http://schemas.openxmlformats.org/officeDocument/2006/math">
                    <m:f>
                      <m:fPr>
                        <m:ctrlPr>
                          <a:rPr lang="x-none" sz="4400" i="1">
                            <a:solidFill>
                              <a:srgbClr val="000000"/>
                            </a:solidFill>
                            <a:effectLst/>
                            <a:latin typeface="Cambria Math"/>
                            <a:ea typeface="DengXian" panose="02010600030101010101" pitchFamily="2" charset="-122"/>
                            <a:cs typeface="Times New Roman" panose="02020603050405020304" pitchFamily="18" charset="0"/>
                          </a:rPr>
                        </m:ctrlPr>
                      </m:fPr>
                      <m:num>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1</m:t>
                        </m:r>
                      </m:num>
                      <m:den>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4</m:t>
                        </m:r>
                      </m:den>
                    </m:f>
                  </m:oMath>
                </a14:m>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có</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mẫu</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số</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bằng</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8, ta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áp</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dụng</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tính</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chất</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cơ</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bản</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của</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phân</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số</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nhân</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cả</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tử</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số</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và</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mẫu</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số</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của</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14:m>
                  <m:oMath xmlns:m="http://schemas.openxmlformats.org/officeDocument/2006/math">
                    <m:f>
                      <m:fPr>
                        <m:ctrlPr>
                          <a:rPr lang="x-none" sz="4400" i="1">
                            <a:solidFill>
                              <a:srgbClr val="000000"/>
                            </a:solidFill>
                            <a:effectLst/>
                            <a:latin typeface="Cambria Math"/>
                            <a:ea typeface="DengXian" panose="02010600030101010101" pitchFamily="2" charset="-122"/>
                            <a:cs typeface="Times New Roman" panose="02020603050405020304" pitchFamily="18" charset="0"/>
                          </a:rPr>
                        </m:ctrlPr>
                      </m:fPr>
                      <m:num>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1</m:t>
                        </m:r>
                      </m:num>
                      <m:den>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4</m:t>
                        </m:r>
                      </m:den>
                    </m:f>
                  </m:oMath>
                </a14:m>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với</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2 ta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được</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phân</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số</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mới</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14:m>
                  <m:oMath xmlns:m="http://schemas.openxmlformats.org/officeDocument/2006/math">
                    <m:f>
                      <m:fPr>
                        <m:ctrlPr>
                          <a:rPr lang="x-none" sz="4400" i="1">
                            <a:solidFill>
                              <a:srgbClr val="000000"/>
                            </a:solidFill>
                            <a:effectLst/>
                            <a:latin typeface="Cambria Math"/>
                            <a:ea typeface="DengXian" panose="02010600030101010101" pitchFamily="2" charset="-122"/>
                            <a:cs typeface="Times New Roman" panose="02020603050405020304" pitchFamily="18" charset="0"/>
                          </a:rPr>
                        </m:ctrlPr>
                      </m:fPr>
                      <m:num>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2</m:t>
                        </m:r>
                      </m:num>
                      <m:den>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8</m:t>
                        </m:r>
                      </m:den>
                    </m:f>
                  </m:oMath>
                </a14:m>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a:t>
                </a:r>
                <a:endParaRPr lang="x-none"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5BADBDAC-0AEC-31CB-85BA-2C598B3AD438}"/>
                  </a:ext>
                </a:extLst>
              </p:cNvPr>
              <p:cNvSpPr txBox="1">
                <a:spLocks noRot="1" noChangeAspect="1" noMove="1" noResize="1" noEditPoints="1" noAdjustHandles="1" noChangeArrowheads="1" noChangeShapeType="1" noTextEdit="1"/>
              </p:cNvSpPr>
              <p:nvPr/>
            </p:nvSpPr>
            <p:spPr>
              <a:xfrm>
                <a:off x="2286000" y="1733752"/>
                <a:ext cx="12935437" cy="6819496"/>
              </a:xfrm>
              <a:prstGeom prst="rect">
                <a:avLst/>
              </a:prstGeom>
              <a:blipFill>
                <a:blip r:embed="rId6"/>
                <a:stretch>
                  <a:fillRect l="-1766" r="-1963" b="-929"/>
                </a:stretch>
              </a:blipFill>
            </p:spPr>
            <p:txBody>
              <a:bodyPr/>
              <a:lstStyle/>
              <a:p>
                <a:r>
                  <a:rPr lang="en-VN">
                    <a:noFill/>
                  </a:rPr>
                  <a:t> </a:t>
                </a:r>
              </a:p>
            </p:txBody>
          </p:sp>
        </mc:Fallback>
      </mc:AlternateContent>
    </p:spTree>
    <p:extLst>
      <p:ext uri="{BB962C8B-B14F-4D97-AF65-F5344CB8AC3E}">
        <p14:creationId xmlns:p14="http://schemas.microsoft.com/office/powerpoint/2010/main" val="329319358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E3D7"/>
        </a:solidFill>
        <a:effectLst/>
      </p:bgPr>
    </p:bg>
    <p:spTree>
      <p:nvGrpSpPr>
        <p:cNvPr id="1" name=""/>
        <p:cNvGrpSpPr/>
        <p:nvPr/>
      </p:nvGrpSpPr>
      <p:grpSpPr>
        <a:xfrm>
          <a:off x="0" y="0"/>
          <a:ext cx="0" cy="0"/>
          <a:chOff x="0" y="0"/>
          <a:chExt cx="0" cy="0"/>
        </a:xfrm>
      </p:grpSpPr>
      <p:grpSp>
        <p:nvGrpSpPr>
          <p:cNvPr id="2" name="Group 2"/>
          <p:cNvGrpSpPr/>
          <p:nvPr/>
        </p:nvGrpSpPr>
        <p:grpSpPr>
          <a:xfrm>
            <a:off x="1089185" y="801859"/>
            <a:ext cx="16109629" cy="8683282"/>
            <a:chOff x="129211" y="36719"/>
            <a:chExt cx="2940528" cy="1490972"/>
          </a:xfrm>
        </p:grpSpPr>
        <p:sp>
          <p:nvSpPr>
            <p:cNvPr id="3" name="Freeform 3"/>
            <p:cNvSpPr/>
            <p:nvPr/>
          </p:nvSpPr>
          <p:spPr>
            <a:xfrm>
              <a:off x="129211" y="36719"/>
              <a:ext cx="2940528" cy="1490972"/>
            </a:xfrm>
            <a:custGeom>
              <a:avLst/>
              <a:gdLst/>
              <a:ahLst/>
              <a:cxnLst/>
              <a:rect l="l" t="t" r="r" b="b"/>
              <a:pathLst>
                <a:path w="3135255" h="1589707">
                  <a:moveTo>
                    <a:pt x="3010794" y="1589706"/>
                  </a:moveTo>
                  <a:lnTo>
                    <a:pt x="124460" y="1589706"/>
                  </a:lnTo>
                  <a:cubicBezTo>
                    <a:pt x="55880" y="1589706"/>
                    <a:pt x="0" y="1533827"/>
                    <a:pt x="0" y="1465246"/>
                  </a:cubicBezTo>
                  <a:lnTo>
                    <a:pt x="0" y="124460"/>
                  </a:lnTo>
                  <a:cubicBezTo>
                    <a:pt x="0" y="55880"/>
                    <a:pt x="55880" y="0"/>
                    <a:pt x="124460" y="0"/>
                  </a:cubicBezTo>
                  <a:lnTo>
                    <a:pt x="3010795" y="0"/>
                  </a:lnTo>
                  <a:cubicBezTo>
                    <a:pt x="3079374" y="0"/>
                    <a:pt x="3135255" y="55880"/>
                    <a:pt x="3135255" y="124460"/>
                  </a:cubicBezTo>
                  <a:lnTo>
                    <a:pt x="3135255" y="1465247"/>
                  </a:lnTo>
                  <a:cubicBezTo>
                    <a:pt x="3135255" y="1533827"/>
                    <a:pt x="3079374" y="1589707"/>
                    <a:pt x="3010795" y="1589707"/>
                  </a:cubicBezTo>
                  <a:close/>
                </a:path>
              </a:pathLst>
            </a:custGeom>
            <a:solidFill>
              <a:srgbClr val="FFFFFF"/>
            </a:solidFill>
          </p:spPr>
          <p:txBody>
            <a:bodyPr/>
            <a:lstStyle/>
            <a:p>
              <a:endParaRPr lang="x-none" dirty="0"/>
            </a:p>
          </p:txBody>
        </p:sp>
      </p:grpSp>
      <p:sp>
        <p:nvSpPr>
          <p:cNvPr id="4" name="Freeform 4"/>
          <p:cNvSpPr/>
          <p:nvPr/>
        </p:nvSpPr>
        <p:spPr>
          <a:xfrm>
            <a:off x="418126" y="531404"/>
            <a:ext cx="418628" cy="497291"/>
          </a:xfrm>
          <a:custGeom>
            <a:avLst/>
            <a:gdLst/>
            <a:ahLst/>
            <a:cxnLst/>
            <a:rect l="l" t="t" r="r" b="b"/>
            <a:pathLst>
              <a:path w="418628" h="497291">
                <a:moveTo>
                  <a:pt x="0" y="0"/>
                </a:moveTo>
                <a:lnTo>
                  <a:pt x="418629" y="0"/>
                </a:lnTo>
                <a:lnTo>
                  <a:pt x="418629" y="497291"/>
                </a:lnTo>
                <a:lnTo>
                  <a:pt x="0" y="49729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rot="-144521">
            <a:off x="246212" y="9273514"/>
            <a:ext cx="780736" cy="969711"/>
          </a:xfrm>
          <a:custGeom>
            <a:avLst/>
            <a:gdLst/>
            <a:ahLst/>
            <a:cxnLst/>
            <a:rect l="l" t="t" r="r" b="b"/>
            <a:pathLst>
              <a:path w="762435" h="969711">
                <a:moveTo>
                  <a:pt x="0" y="0"/>
                </a:moveTo>
                <a:lnTo>
                  <a:pt x="762435" y="0"/>
                </a:lnTo>
                <a:lnTo>
                  <a:pt x="762435" y="969711"/>
                </a:lnTo>
                <a:lnTo>
                  <a:pt x="0" y="9697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x-none"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781FAC6A-D36E-7B38-C298-62F41CAF0208}"/>
                  </a:ext>
                </a:extLst>
              </p:cNvPr>
              <p:cNvSpPr txBox="1"/>
              <p:nvPr/>
            </p:nvSpPr>
            <p:spPr>
              <a:xfrm>
                <a:off x="2362200" y="1941149"/>
                <a:ext cx="12859237" cy="6404702"/>
              </a:xfrm>
              <a:prstGeom prst="rect">
                <a:avLst/>
              </a:prstGeom>
              <a:noFill/>
            </p:spPr>
            <p:txBody>
              <a:bodyPr wrap="square">
                <a:spAutoFit/>
              </a:bodyPr>
              <a:lstStyle/>
              <a:p>
                <a:pPr marL="571500" indent="-571500" algn="just">
                  <a:lnSpc>
                    <a:spcPct val="150000"/>
                  </a:lnSpc>
                  <a:spcBef>
                    <a:spcPts val="300"/>
                  </a:spcBef>
                  <a:spcAft>
                    <a:spcPts val="300"/>
                  </a:spcAft>
                  <a:buFont typeface="Arial" panose="020B0604020202020204" pitchFamily="34" charset="0"/>
                  <a:buChar char="•"/>
                </a:pP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Như</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vậy</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ta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đã</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tìm</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được</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phân</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số</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mới</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có</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cùng</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mẫu</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số</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với</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14:m>
                  <m:oMath xmlns:m="http://schemas.openxmlformats.org/officeDocument/2006/math">
                    <m:f>
                      <m:fPr>
                        <m:ctrlPr>
                          <a:rPr lang="x-none" sz="4400" i="1">
                            <a:solidFill>
                              <a:srgbClr val="000000"/>
                            </a:solidFill>
                            <a:effectLst/>
                            <a:latin typeface="Cambria Math"/>
                            <a:ea typeface="DengXian" panose="02010600030101010101" pitchFamily="2" charset="-122"/>
                            <a:cs typeface="Times New Roman" panose="02020603050405020304" pitchFamily="18" charset="0"/>
                          </a:rPr>
                        </m:ctrlPr>
                      </m:fPr>
                      <m:num>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3</m:t>
                        </m:r>
                      </m:num>
                      <m:den>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8</m:t>
                        </m:r>
                      </m:den>
                    </m:f>
                  </m:oMath>
                </a14:m>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và</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bằng</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14:m>
                  <m:oMath xmlns:m="http://schemas.openxmlformats.org/officeDocument/2006/math">
                    <m:f>
                      <m:fPr>
                        <m:ctrlPr>
                          <a:rPr lang="x-none" sz="4400" i="1">
                            <a:solidFill>
                              <a:srgbClr val="000000"/>
                            </a:solidFill>
                            <a:effectLst/>
                            <a:latin typeface="Cambria Math"/>
                            <a:ea typeface="DengXian" panose="02010600030101010101" pitchFamily="2" charset="-122"/>
                            <a:cs typeface="Times New Roman" panose="02020603050405020304" pitchFamily="18" charset="0"/>
                          </a:rPr>
                        </m:ctrlPr>
                      </m:fPr>
                      <m:num>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1</m:t>
                        </m:r>
                      </m:num>
                      <m:den>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4</m:t>
                        </m:r>
                      </m:den>
                    </m:f>
                  </m:oMath>
                </a14:m>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p>
              <a:p>
                <a:pPr marL="571500" indent="-571500" algn="just">
                  <a:lnSpc>
                    <a:spcPct val="150000"/>
                  </a:lnSpc>
                  <a:spcBef>
                    <a:spcPts val="300"/>
                  </a:spcBef>
                  <a:spcAft>
                    <a:spcPts val="300"/>
                  </a:spcAft>
                  <a:buFont typeface="Arial" panose="020B0604020202020204" pitchFamily="34" charset="0"/>
                  <a:buChar char="•"/>
                </a:pP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Ta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nói</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hai</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phân</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số</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14:m>
                  <m:oMath xmlns:m="http://schemas.openxmlformats.org/officeDocument/2006/math">
                    <m:f>
                      <m:fPr>
                        <m:ctrlPr>
                          <a:rPr lang="x-none" sz="4400" i="1">
                            <a:solidFill>
                              <a:srgbClr val="000000"/>
                            </a:solidFill>
                            <a:effectLst/>
                            <a:latin typeface="Cambria Math"/>
                            <a:ea typeface="DengXian" panose="02010600030101010101" pitchFamily="2" charset="-122"/>
                            <a:cs typeface="Times New Roman" panose="02020603050405020304" pitchFamily="18" charset="0"/>
                          </a:rPr>
                        </m:ctrlPr>
                      </m:fPr>
                      <m:num>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1</m:t>
                        </m:r>
                      </m:num>
                      <m:den>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4</m:t>
                        </m:r>
                      </m:den>
                    </m:f>
                  </m:oMath>
                </a14:m>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và</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14:m>
                  <m:oMath xmlns:m="http://schemas.openxmlformats.org/officeDocument/2006/math">
                    <m:f>
                      <m:fPr>
                        <m:ctrlPr>
                          <a:rPr lang="x-none" sz="4400" i="1">
                            <a:solidFill>
                              <a:srgbClr val="000000"/>
                            </a:solidFill>
                            <a:effectLst/>
                            <a:latin typeface="Cambria Math"/>
                            <a:ea typeface="DengXian" panose="02010600030101010101" pitchFamily="2" charset="-122"/>
                            <a:cs typeface="Times New Roman" panose="02020603050405020304" pitchFamily="18" charset="0"/>
                          </a:rPr>
                        </m:ctrlPr>
                      </m:fPr>
                      <m:num>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3</m:t>
                        </m:r>
                      </m:num>
                      <m:den>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8</m:t>
                        </m:r>
                      </m:den>
                    </m:f>
                  </m:oMath>
                </a14:m>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đã</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được</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quy</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đồng</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mẫu</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số</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thành</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hai</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phân</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số</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14:m>
                  <m:oMath xmlns:m="http://schemas.openxmlformats.org/officeDocument/2006/math">
                    <m:f>
                      <m:fPr>
                        <m:ctrlPr>
                          <a:rPr lang="x-none" sz="4400" i="1">
                            <a:solidFill>
                              <a:srgbClr val="000000"/>
                            </a:solidFill>
                            <a:effectLst/>
                            <a:latin typeface="Cambria Math"/>
                            <a:ea typeface="DengXian" panose="02010600030101010101" pitchFamily="2" charset="-122"/>
                            <a:cs typeface="Times New Roman" panose="02020603050405020304" pitchFamily="18" charset="0"/>
                          </a:rPr>
                        </m:ctrlPr>
                      </m:fPr>
                      <m:num>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2</m:t>
                        </m:r>
                      </m:num>
                      <m:den>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8</m:t>
                        </m:r>
                      </m:den>
                    </m:f>
                  </m:oMath>
                </a14:m>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và</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14:m>
                  <m:oMath xmlns:m="http://schemas.openxmlformats.org/officeDocument/2006/math">
                    <m:f>
                      <m:fPr>
                        <m:ctrlPr>
                          <a:rPr lang="x-none" sz="4400" i="1">
                            <a:solidFill>
                              <a:srgbClr val="000000"/>
                            </a:solidFill>
                            <a:effectLst/>
                            <a:latin typeface="Cambria Math"/>
                            <a:ea typeface="DengXian" panose="02010600030101010101" pitchFamily="2" charset="-122"/>
                            <a:cs typeface="Times New Roman" panose="02020603050405020304" pitchFamily="18" charset="0"/>
                          </a:rPr>
                        </m:ctrlPr>
                      </m:fPr>
                      <m:num>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3</m:t>
                        </m:r>
                      </m:num>
                      <m:den>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8</m:t>
                        </m:r>
                      </m:den>
                    </m:f>
                  </m:oMath>
                </a14:m>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(8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được</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gọi</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là</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mẫu</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số</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chung</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của</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hai</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phân</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số</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a:t>
                </a:r>
                <a:endParaRPr lang="x-none"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781FAC6A-D36E-7B38-C298-62F41CAF0208}"/>
                  </a:ext>
                </a:extLst>
              </p:cNvPr>
              <p:cNvSpPr txBox="1">
                <a:spLocks noRot="1" noChangeAspect="1" noMove="1" noResize="1" noEditPoints="1" noAdjustHandles="1" noChangeArrowheads="1" noChangeShapeType="1" noTextEdit="1"/>
              </p:cNvSpPr>
              <p:nvPr/>
            </p:nvSpPr>
            <p:spPr>
              <a:xfrm>
                <a:off x="2362200" y="1941149"/>
                <a:ext cx="12859237" cy="6404702"/>
              </a:xfrm>
              <a:prstGeom prst="rect">
                <a:avLst/>
              </a:prstGeom>
              <a:blipFill>
                <a:blip r:embed="rId6"/>
                <a:stretch>
                  <a:fillRect l="-1777" r="-1974" b="-3557"/>
                </a:stretch>
              </a:blipFill>
            </p:spPr>
            <p:txBody>
              <a:bodyPr/>
              <a:lstStyle/>
              <a:p>
                <a:r>
                  <a:rPr lang="en-VN">
                    <a:noFill/>
                  </a:rPr>
                  <a:t> </a:t>
                </a:r>
              </a:p>
            </p:txBody>
          </p:sp>
        </mc:Fallback>
      </mc:AlternateContent>
    </p:spTree>
    <p:extLst>
      <p:ext uri="{BB962C8B-B14F-4D97-AF65-F5344CB8AC3E}">
        <p14:creationId xmlns:p14="http://schemas.microsoft.com/office/powerpoint/2010/main" val="146900074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heckerboard(across)">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E3D7"/>
        </a:solidFill>
        <a:effectLst/>
      </p:bgPr>
    </p:bg>
    <p:spTree>
      <p:nvGrpSpPr>
        <p:cNvPr id="1" name=""/>
        <p:cNvGrpSpPr/>
        <p:nvPr/>
      </p:nvGrpSpPr>
      <p:grpSpPr>
        <a:xfrm>
          <a:off x="0" y="0"/>
          <a:ext cx="0" cy="0"/>
          <a:chOff x="0" y="0"/>
          <a:chExt cx="0" cy="0"/>
        </a:xfrm>
      </p:grpSpPr>
      <p:grpSp>
        <p:nvGrpSpPr>
          <p:cNvPr id="2" name="Group 2"/>
          <p:cNvGrpSpPr/>
          <p:nvPr/>
        </p:nvGrpSpPr>
        <p:grpSpPr>
          <a:xfrm>
            <a:off x="514350" y="1250356"/>
            <a:ext cx="17259300" cy="7786288"/>
            <a:chOff x="0" y="0"/>
            <a:chExt cx="3135254" cy="1589706"/>
          </a:xfrm>
        </p:grpSpPr>
        <p:sp>
          <p:nvSpPr>
            <p:cNvPr id="3" name="Freeform 3"/>
            <p:cNvSpPr/>
            <p:nvPr/>
          </p:nvSpPr>
          <p:spPr>
            <a:xfrm>
              <a:off x="0" y="0"/>
              <a:ext cx="3135255" cy="1589707"/>
            </a:xfrm>
            <a:custGeom>
              <a:avLst/>
              <a:gdLst/>
              <a:ahLst/>
              <a:cxnLst/>
              <a:rect l="l" t="t" r="r" b="b"/>
              <a:pathLst>
                <a:path w="3135255" h="1589707">
                  <a:moveTo>
                    <a:pt x="3010794" y="1589706"/>
                  </a:moveTo>
                  <a:lnTo>
                    <a:pt x="124460" y="1589706"/>
                  </a:lnTo>
                  <a:cubicBezTo>
                    <a:pt x="55880" y="1589706"/>
                    <a:pt x="0" y="1533827"/>
                    <a:pt x="0" y="1465246"/>
                  </a:cubicBezTo>
                  <a:lnTo>
                    <a:pt x="0" y="124460"/>
                  </a:lnTo>
                  <a:cubicBezTo>
                    <a:pt x="0" y="55880"/>
                    <a:pt x="55880" y="0"/>
                    <a:pt x="124460" y="0"/>
                  </a:cubicBezTo>
                  <a:lnTo>
                    <a:pt x="3010795" y="0"/>
                  </a:lnTo>
                  <a:cubicBezTo>
                    <a:pt x="3079374" y="0"/>
                    <a:pt x="3135255" y="55880"/>
                    <a:pt x="3135255" y="124460"/>
                  </a:cubicBezTo>
                  <a:lnTo>
                    <a:pt x="3135255" y="1465247"/>
                  </a:lnTo>
                  <a:cubicBezTo>
                    <a:pt x="3135255" y="1533827"/>
                    <a:pt x="3079374" y="1589707"/>
                    <a:pt x="3010795" y="1589707"/>
                  </a:cubicBezTo>
                  <a:close/>
                </a:path>
              </a:pathLst>
            </a:custGeom>
            <a:solidFill>
              <a:srgbClr val="FFFFFF"/>
            </a:solidFill>
          </p:spPr>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77A56FAF-D078-AA9C-A407-6B55FF18A2B7}"/>
                  </a:ext>
                </a:extLst>
              </p:cNvPr>
              <p:cNvSpPr txBox="1"/>
              <p:nvPr/>
            </p:nvSpPr>
            <p:spPr>
              <a:xfrm>
                <a:off x="1828800" y="1558582"/>
                <a:ext cx="13182600" cy="3528210"/>
              </a:xfrm>
              <a:prstGeom prst="rect">
                <a:avLst/>
              </a:prstGeom>
              <a:noFill/>
            </p:spPr>
            <p:txBody>
              <a:bodyPr wrap="square">
                <a:spAutoFit/>
              </a:bodyPr>
              <a:lstStyle/>
              <a:p>
                <a:pPr>
                  <a:lnSpc>
                    <a:spcPct val="150000"/>
                  </a:lnSpc>
                  <a:spcBef>
                    <a:spcPts val="300"/>
                  </a:spcBef>
                  <a:spcAft>
                    <a:spcPts val="300"/>
                  </a:spcAft>
                </a:pP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b)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Ví</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dụ</a:t>
                </a:r>
                <a:r>
                  <a:rPr lang="en-US" sz="4400" dirty="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quy</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đồng</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mẫu</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số</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của</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hai</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phân</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số</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14:m>
                  <m:oMath xmlns:m="http://schemas.openxmlformats.org/officeDocument/2006/math">
                    <m:f>
                      <m:fPr>
                        <m:ctrlPr>
                          <a:rPr lang="x-none" sz="4400" i="1">
                            <a:solidFill>
                              <a:srgbClr val="000000"/>
                            </a:solidFill>
                            <a:effectLst/>
                            <a:latin typeface="Cambria Math"/>
                            <a:ea typeface="DengXian" panose="02010600030101010101" pitchFamily="2" charset="-122"/>
                            <a:cs typeface="Times New Roman" panose="02020603050405020304" pitchFamily="18" charset="0"/>
                          </a:rPr>
                        </m:ctrlPr>
                      </m:fPr>
                      <m:num>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3</m:t>
                        </m:r>
                      </m:num>
                      <m:den>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4</m:t>
                        </m:r>
                      </m:den>
                    </m:f>
                  </m:oMath>
                </a14:m>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và</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14:m>
                  <m:oMath xmlns:m="http://schemas.openxmlformats.org/officeDocument/2006/math">
                    <m:f>
                      <m:fPr>
                        <m:ctrlPr>
                          <a:rPr lang="x-none" sz="4400" i="1">
                            <a:solidFill>
                              <a:srgbClr val="000000"/>
                            </a:solidFill>
                            <a:effectLst/>
                            <a:latin typeface="Cambria Math"/>
                            <a:ea typeface="DengXian" panose="02010600030101010101" pitchFamily="2" charset="-122"/>
                            <a:cs typeface="Times New Roman" panose="02020603050405020304" pitchFamily="18" charset="0"/>
                          </a:rPr>
                        </m:ctrlPr>
                      </m:fPr>
                      <m:num>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5</m:t>
                        </m:r>
                      </m:num>
                      <m:den>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12</m:t>
                        </m:r>
                      </m:den>
                    </m:f>
                  </m:oMath>
                </a14:m>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a:t>
                </a:r>
                <a:endParaRPr lang="x-none" sz="4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x-none" sz="4400" i="1">
                              <a:solidFill>
                                <a:srgbClr val="000000"/>
                              </a:solidFill>
                              <a:effectLst/>
                              <a:latin typeface="Cambria Math"/>
                              <a:ea typeface="DengXian" panose="02010600030101010101" pitchFamily="2" charset="-122"/>
                              <a:cs typeface="Times New Roman" panose="02020603050405020304" pitchFamily="18" charset="0"/>
                            </a:rPr>
                          </m:ctrlPr>
                        </m:fPr>
                        <m:num>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3</m:t>
                          </m:r>
                        </m:num>
                        <m:den>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4</m:t>
                          </m:r>
                        </m:den>
                      </m:f>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m:t>
                      </m:r>
                      <m:f>
                        <m:fPr>
                          <m:ctrlPr>
                            <a:rPr lang="x-none" sz="4400" i="1">
                              <a:solidFill>
                                <a:srgbClr val="000000"/>
                              </a:solidFill>
                              <a:effectLst/>
                              <a:latin typeface="Cambria Math"/>
                              <a:ea typeface="DengXian" panose="02010600030101010101" pitchFamily="2" charset="-122"/>
                              <a:cs typeface="Times New Roman" panose="02020603050405020304" pitchFamily="18" charset="0"/>
                            </a:rPr>
                          </m:ctrlPr>
                        </m:fPr>
                        <m:num>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3</m:t>
                          </m:r>
                          <m:r>
                            <a:rPr lang="vi-VN" sz="4400" b="0" i="0" smtClean="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 </m:t>
                          </m:r>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m:t>
                          </m:r>
                          <m:r>
                            <a:rPr lang="vi-VN" sz="4400" b="0" i="0" smtClean="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 </m:t>
                          </m:r>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3</m:t>
                          </m:r>
                        </m:num>
                        <m:den>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4</m:t>
                          </m:r>
                          <m:r>
                            <a:rPr lang="vi-VN" sz="4400" b="0" i="0" smtClean="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 </m:t>
                          </m:r>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m:t>
                          </m:r>
                          <m:r>
                            <a:rPr lang="vi-VN" sz="4400" b="0" i="0" smtClean="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 </m:t>
                          </m:r>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3</m:t>
                          </m:r>
                        </m:den>
                      </m:f>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m:t>
                      </m:r>
                      <m:f>
                        <m:fPr>
                          <m:ctrlPr>
                            <a:rPr lang="x-none" sz="4400" i="1">
                              <a:solidFill>
                                <a:srgbClr val="000000"/>
                              </a:solidFill>
                              <a:effectLst/>
                              <a:latin typeface="Cambria Math"/>
                              <a:ea typeface="DengXian" panose="02010600030101010101" pitchFamily="2" charset="-122"/>
                              <a:cs typeface="Times New Roman" panose="02020603050405020304" pitchFamily="18" charset="0"/>
                            </a:rPr>
                          </m:ctrlPr>
                        </m:fPr>
                        <m:num>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9</m:t>
                          </m:r>
                        </m:num>
                        <m:den>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12</m:t>
                          </m:r>
                        </m:den>
                      </m:f>
                    </m:oMath>
                  </m:oMathPara>
                </a14:m>
                <a:endParaRPr lang="x-none"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77A56FAF-D078-AA9C-A407-6B55FF18A2B7}"/>
                  </a:ext>
                </a:extLst>
              </p:cNvPr>
              <p:cNvSpPr txBox="1">
                <a:spLocks noRot="1" noChangeAspect="1" noMove="1" noResize="1" noEditPoints="1" noAdjustHandles="1" noChangeArrowheads="1" noChangeShapeType="1" noTextEdit="1"/>
              </p:cNvSpPr>
              <p:nvPr/>
            </p:nvSpPr>
            <p:spPr>
              <a:xfrm>
                <a:off x="1828800" y="1558582"/>
                <a:ext cx="13182600" cy="3528210"/>
              </a:xfrm>
              <a:prstGeom prst="rect">
                <a:avLst/>
              </a:prstGeom>
              <a:blipFill>
                <a:blip r:embed="rId2"/>
                <a:stretch>
                  <a:fillRect l="-1925" b="-3584"/>
                </a:stretch>
              </a:blipFill>
            </p:spPr>
            <p:txBody>
              <a:bodyPr/>
              <a:lstStyle/>
              <a:p>
                <a:r>
                  <a:rPr lang="en-VN">
                    <a:noFill/>
                  </a:rPr>
                  <a:t> </a:t>
                </a:r>
              </a:p>
            </p:txBody>
          </p:sp>
        </mc:Fallback>
      </mc:AlternateContent>
      <p:sp>
        <p:nvSpPr>
          <p:cNvPr id="12" name="TextBox 11">
            <a:extLst>
              <a:ext uri="{FF2B5EF4-FFF2-40B4-BE49-F238E27FC236}">
                <a16:creationId xmlns:a16="http://schemas.microsoft.com/office/drawing/2014/main" xmlns="" id="{F96715BA-DAD5-606C-A8A0-3C837259B5F8}"/>
              </a:ext>
            </a:extLst>
          </p:cNvPr>
          <p:cNvSpPr txBox="1"/>
          <p:nvPr/>
        </p:nvSpPr>
        <p:spPr>
          <a:xfrm>
            <a:off x="4953000" y="5193173"/>
            <a:ext cx="6934200" cy="982448"/>
          </a:xfrm>
          <a:prstGeom prst="rect">
            <a:avLst/>
          </a:prstGeom>
          <a:noFill/>
        </p:spPr>
        <p:txBody>
          <a:bodyPr wrap="square">
            <a:spAutoFit/>
          </a:bodyPr>
          <a:lstStyle/>
          <a:p>
            <a:pPr>
              <a:lnSpc>
                <a:spcPct val="150000"/>
              </a:lnSpc>
              <a:spcBef>
                <a:spcPts val="300"/>
              </a:spcBef>
              <a:spcAft>
                <a:spcPts val="300"/>
              </a:spcAft>
            </a:pP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Giữ</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nguyên</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phân</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số</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endParaRPr lang="x-none" sz="44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A686BF35-CFA4-F2AF-B010-2CF95BF28081}"/>
                  </a:ext>
                </a:extLst>
              </p:cNvPr>
              <p:cNvSpPr txBox="1"/>
              <p:nvPr/>
            </p:nvSpPr>
            <p:spPr>
              <a:xfrm>
                <a:off x="10325100" y="4687546"/>
                <a:ext cx="1143000" cy="2126544"/>
              </a:xfrm>
              <a:prstGeom prst="rect">
                <a:avLst/>
              </a:prstGeom>
              <a:noFill/>
            </p:spPr>
            <p:txBody>
              <a:bodyPr wrap="square">
                <a:spAutoFit/>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x-none" sz="4400" i="1">
                              <a:solidFill>
                                <a:srgbClr val="000000"/>
                              </a:solidFill>
                              <a:effectLst/>
                              <a:latin typeface="Cambria Math"/>
                              <a:ea typeface="DengXian" panose="02010600030101010101" pitchFamily="2" charset="-122"/>
                              <a:cs typeface="Times New Roman" panose="02020603050405020304" pitchFamily="18" charset="0"/>
                            </a:rPr>
                          </m:ctrlPr>
                        </m:fPr>
                        <m:num>
                          <m:r>
                            <a:rPr lang="vi-VN" sz="4400" b="0" i="0" smtClean="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5</m:t>
                          </m:r>
                        </m:num>
                        <m:den>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12</m:t>
                          </m:r>
                        </m:den>
                      </m:f>
                    </m:oMath>
                  </m:oMathPara>
                </a14:m>
                <a:endParaRPr lang="x-none"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A686BF35-CFA4-F2AF-B010-2CF95BF28081}"/>
                  </a:ext>
                </a:extLst>
              </p:cNvPr>
              <p:cNvSpPr txBox="1">
                <a:spLocks noRot="1" noChangeAspect="1" noMove="1" noResize="1" noEditPoints="1" noAdjustHandles="1" noChangeArrowheads="1" noChangeShapeType="1" noTextEdit="1"/>
              </p:cNvSpPr>
              <p:nvPr/>
            </p:nvSpPr>
            <p:spPr>
              <a:xfrm>
                <a:off x="10325100" y="4687546"/>
                <a:ext cx="1143000" cy="2126544"/>
              </a:xfrm>
              <a:prstGeom prst="rect">
                <a:avLst/>
              </a:prstGeom>
              <a:blipFill>
                <a:blip r:embed="rId3"/>
                <a:stretch>
                  <a:fillRect l="-1111"/>
                </a:stretch>
              </a:blipFill>
            </p:spPr>
            <p:txBody>
              <a:bodyPr/>
              <a:lstStyle/>
              <a:p>
                <a:r>
                  <a:rPr lang="en-VN">
                    <a:noFill/>
                  </a:rPr>
                  <a:t> </a:t>
                </a:r>
              </a:p>
            </p:txBody>
          </p:sp>
        </mc:Fallback>
      </mc:AlternateContent>
      <p:sp>
        <p:nvSpPr>
          <p:cNvPr id="14" name="TextBox 13">
            <a:extLst>
              <a:ext uri="{FF2B5EF4-FFF2-40B4-BE49-F238E27FC236}">
                <a16:creationId xmlns:a16="http://schemas.microsoft.com/office/drawing/2014/main" xmlns="" id="{CF2ABD9C-BC58-2F91-43E7-6B885B2441FE}"/>
              </a:ext>
            </a:extLst>
          </p:cNvPr>
          <p:cNvSpPr txBox="1"/>
          <p:nvPr/>
        </p:nvSpPr>
        <p:spPr>
          <a:xfrm>
            <a:off x="1142999" y="6920471"/>
            <a:ext cx="15826655" cy="982448"/>
          </a:xfrm>
          <a:prstGeom prst="rect">
            <a:avLst/>
          </a:prstGeom>
          <a:noFill/>
        </p:spPr>
        <p:txBody>
          <a:bodyPr wrap="square">
            <a:spAutoFit/>
          </a:bodyPr>
          <a:lstStyle/>
          <a:p>
            <a:pPr>
              <a:lnSpc>
                <a:spcPct val="150000"/>
              </a:lnSpc>
              <a:spcBef>
                <a:spcPts val="300"/>
              </a:spcBef>
              <a:spcAft>
                <a:spcPts val="300"/>
              </a:spcAft>
            </a:pPr>
            <a:r>
              <a:rPr lang="en-US" sz="4400" dirty="0">
                <a:solidFill>
                  <a:srgbClr val="000000"/>
                </a:solidFill>
                <a:latin typeface="Arial" panose="020B0604020202020204" pitchFamily="34" charset="0"/>
                <a:ea typeface="DengXian" panose="02010600030101010101" pitchFamily="2" charset="-122"/>
                <a:cs typeface="Arial" panose="020B0604020202020204" pitchFamily="34" charset="0"/>
              </a:rPr>
              <a:t>Vậy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quy</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đồng</a:t>
            </a:r>
            <a:r>
              <a:rPr lang="en-US" sz="4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mẫu</a:t>
            </a:r>
            <a:r>
              <a:rPr lang="en-US" sz="4400" dirty="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latin typeface="Arial" panose="020B0604020202020204" pitchFamily="34" charset="0"/>
                <a:ea typeface="DengXian" panose="02010600030101010101" pitchFamily="2" charset="-122"/>
                <a:cs typeface="Arial" panose="020B0604020202020204" pitchFamily="34" charset="0"/>
              </a:rPr>
              <a:t>số</a:t>
            </a:r>
            <a:r>
              <a:rPr lang="en-US" sz="4400" dirty="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latin typeface="Arial" panose="020B0604020202020204" pitchFamily="34" charset="0"/>
                <a:ea typeface="DengXian" panose="02010600030101010101" pitchFamily="2" charset="-122"/>
                <a:cs typeface="Arial" panose="020B0604020202020204" pitchFamily="34" charset="0"/>
              </a:rPr>
              <a:t>hai</a:t>
            </a:r>
            <a:r>
              <a:rPr lang="en-US" sz="4400" dirty="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latin typeface="Arial" panose="020B0604020202020204" pitchFamily="34" charset="0"/>
                <a:ea typeface="DengXian" panose="02010600030101010101" pitchFamily="2" charset="-122"/>
                <a:cs typeface="Arial" panose="020B0604020202020204" pitchFamily="34" charset="0"/>
              </a:rPr>
              <a:t>phân</a:t>
            </a:r>
            <a:r>
              <a:rPr lang="en-US" sz="4400" dirty="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latin typeface="Arial" panose="020B0604020202020204" pitchFamily="34" charset="0"/>
                <a:ea typeface="DengXian" panose="02010600030101010101" pitchFamily="2" charset="-122"/>
                <a:cs typeface="Arial" panose="020B0604020202020204" pitchFamily="34" charset="0"/>
              </a:rPr>
              <a:t>số</a:t>
            </a:r>
            <a:r>
              <a:rPr lang="en-US" sz="4400" dirty="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latin typeface="Arial" panose="020B0604020202020204" pitchFamily="34" charset="0"/>
                <a:ea typeface="DengXian" panose="02010600030101010101" pitchFamily="2" charset="-122"/>
                <a:cs typeface="Arial" panose="020B0604020202020204" pitchFamily="34" charset="0"/>
              </a:rPr>
              <a:t>và</a:t>
            </a:r>
            <a:r>
              <a:rPr lang="en-US" sz="4400" dirty="0">
                <a:solidFill>
                  <a:srgbClr val="000000"/>
                </a:solidFill>
                <a:latin typeface="Arial" panose="020B0604020202020204" pitchFamily="34" charset="0"/>
                <a:ea typeface="DengXian" panose="02010600030101010101" pitchFamily="2" charset="-122"/>
                <a:cs typeface="Arial" panose="020B0604020202020204" pitchFamily="34" charset="0"/>
              </a:rPr>
              <a:t> 		ta </a:t>
            </a:r>
            <a:r>
              <a:rPr lang="en-US" sz="4400" dirty="0" err="1">
                <a:solidFill>
                  <a:srgbClr val="000000"/>
                </a:solidFill>
                <a:latin typeface="Arial" panose="020B0604020202020204" pitchFamily="34" charset="0"/>
                <a:ea typeface="DengXian" panose="02010600030101010101" pitchFamily="2" charset="-122"/>
                <a:cs typeface="Arial" panose="020B0604020202020204" pitchFamily="34" charset="0"/>
              </a:rPr>
              <a:t>được</a:t>
            </a:r>
            <a:r>
              <a:rPr lang="en-US" sz="4400" dirty="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en-US" sz="4400" dirty="0" err="1">
                <a:solidFill>
                  <a:srgbClr val="000000"/>
                </a:solidFill>
                <a:latin typeface="Arial" panose="020B0604020202020204" pitchFamily="34" charset="0"/>
                <a:ea typeface="DengXian" panose="02010600030101010101" pitchFamily="2" charset="-122"/>
                <a:cs typeface="Arial" panose="020B0604020202020204" pitchFamily="34" charset="0"/>
              </a:rPr>
              <a:t>và</a:t>
            </a:r>
            <a:r>
              <a:rPr lang="en-US" sz="4400" dirty="0">
                <a:solidFill>
                  <a:srgbClr val="000000"/>
                </a:solidFill>
                <a:latin typeface="Arial" panose="020B0604020202020204" pitchFamily="34" charset="0"/>
                <a:ea typeface="DengXian" panose="02010600030101010101" pitchFamily="2" charset="-122"/>
                <a:cs typeface="Arial" panose="020B0604020202020204" pitchFamily="34" charset="0"/>
              </a:rPr>
              <a:t> </a:t>
            </a:r>
            <a:endParaRPr lang="x-none" sz="44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5446DB36-18C4-05F8-4BF7-0DF9CCA397B0}"/>
                  </a:ext>
                </a:extLst>
              </p:cNvPr>
              <p:cNvSpPr txBox="1"/>
              <p:nvPr/>
            </p:nvSpPr>
            <p:spPr>
              <a:xfrm>
                <a:off x="15826655" y="6379666"/>
                <a:ext cx="1143000" cy="2126544"/>
              </a:xfrm>
              <a:prstGeom prst="rect">
                <a:avLst/>
              </a:prstGeom>
              <a:noFill/>
            </p:spPr>
            <p:txBody>
              <a:bodyPr wrap="square">
                <a:spAutoFit/>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x-none" sz="4400" i="1">
                              <a:solidFill>
                                <a:srgbClr val="000000"/>
                              </a:solidFill>
                              <a:effectLst/>
                              <a:latin typeface="Cambria Math"/>
                              <a:ea typeface="DengXian" panose="02010600030101010101" pitchFamily="2" charset="-122"/>
                              <a:cs typeface="Times New Roman" panose="02020603050405020304" pitchFamily="18" charset="0"/>
                            </a:rPr>
                          </m:ctrlPr>
                        </m:fPr>
                        <m:num>
                          <m:r>
                            <a:rPr lang="vi-VN" sz="4400" b="0" i="0" smtClean="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5</m:t>
                          </m:r>
                        </m:num>
                        <m:den>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12</m:t>
                          </m:r>
                        </m:den>
                      </m:f>
                    </m:oMath>
                  </m:oMathPara>
                </a14:m>
                <a:endParaRPr lang="x-none"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5446DB36-18C4-05F8-4BF7-0DF9CCA397B0}"/>
                  </a:ext>
                </a:extLst>
              </p:cNvPr>
              <p:cNvSpPr txBox="1">
                <a:spLocks noRot="1" noChangeAspect="1" noMove="1" noResize="1" noEditPoints="1" noAdjustHandles="1" noChangeArrowheads="1" noChangeShapeType="1" noTextEdit="1"/>
              </p:cNvSpPr>
              <p:nvPr/>
            </p:nvSpPr>
            <p:spPr>
              <a:xfrm>
                <a:off x="15826655" y="6379666"/>
                <a:ext cx="1143000" cy="2126544"/>
              </a:xfrm>
              <a:prstGeom prst="rect">
                <a:avLst/>
              </a:prstGeom>
              <a:blipFill>
                <a:blip r:embed="rId4"/>
                <a:stretch>
                  <a:fillRect l="-1099"/>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401A55CD-975B-091D-9FA0-1141F4C11B4E}"/>
                  </a:ext>
                </a:extLst>
              </p:cNvPr>
              <p:cNvSpPr txBox="1"/>
              <p:nvPr/>
            </p:nvSpPr>
            <p:spPr>
              <a:xfrm>
                <a:off x="14264550" y="6379666"/>
                <a:ext cx="1143000" cy="2032288"/>
              </a:xfrm>
              <a:prstGeom prst="rect">
                <a:avLst/>
              </a:prstGeom>
              <a:noFill/>
            </p:spPr>
            <p:txBody>
              <a:bodyPr wrap="square">
                <a:spAutoFit/>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x-none" sz="4400" i="1" smtClean="0">
                              <a:solidFill>
                                <a:srgbClr val="000000"/>
                              </a:solidFill>
                              <a:effectLst/>
                              <a:latin typeface="Cambria Math"/>
                              <a:ea typeface="DengXian" panose="02010600030101010101" pitchFamily="2" charset="-122"/>
                              <a:cs typeface="Times New Roman" panose="02020603050405020304" pitchFamily="18" charset="0"/>
                            </a:rPr>
                          </m:ctrlPr>
                        </m:fPr>
                        <m:num>
                          <m:r>
                            <a:rPr lang="vi-VN" sz="4400" b="0" i="0" smtClean="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9</m:t>
                          </m:r>
                        </m:num>
                        <m:den>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12</m:t>
                          </m:r>
                        </m:den>
                      </m:f>
                    </m:oMath>
                  </m:oMathPara>
                </a14:m>
                <a:endParaRPr lang="x-none"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401A55CD-975B-091D-9FA0-1141F4C11B4E}"/>
                  </a:ext>
                </a:extLst>
              </p:cNvPr>
              <p:cNvSpPr txBox="1">
                <a:spLocks noRot="1" noChangeAspect="1" noMove="1" noResize="1" noEditPoints="1" noAdjustHandles="1" noChangeArrowheads="1" noChangeShapeType="1" noTextEdit="1"/>
              </p:cNvSpPr>
              <p:nvPr/>
            </p:nvSpPr>
            <p:spPr>
              <a:xfrm>
                <a:off x="14264550" y="6379666"/>
                <a:ext cx="1143000" cy="2032288"/>
              </a:xfrm>
              <a:prstGeom prst="rect">
                <a:avLst/>
              </a:prstGeom>
              <a:blipFill>
                <a:blip r:embed="rId5"/>
                <a:stretch>
                  <a:fillRect l="-1111"/>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xmlns="" id="{D352E5E4-8190-E761-EC97-D242A98B012D}"/>
                  </a:ext>
                </a:extLst>
              </p:cNvPr>
              <p:cNvSpPr txBox="1"/>
              <p:nvPr/>
            </p:nvSpPr>
            <p:spPr>
              <a:xfrm>
                <a:off x="11106150" y="6411490"/>
                <a:ext cx="1143000" cy="2126544"/>
              </a:xfrm>
              <a:prstGeom prst="rect">
                <a:avLst/>
              </a:prstGeom>
              <a:noFill/>
            </p:spPr>
            <p:txBody>
              <a:bodyPr wrap="square">
                <a:spAutoFit/>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x-none" sz="4400" i="1">
                              <a:solidFill>
                                <a:srgbClr val="000000"/>
                              </a:solidFill>
                              <a:effectLst/>
                              <a:latin typeface="Cambria Math"/>
                              <a:ea typeface="DengXian" panose="02010600030101010101" pitchFamily="2" charset="-122"/>
                              <a:cs typeface="Times New Roman" panose="02020603050405020304" pitchFamily="18" charset="0"/>
                            </a:rPr>
                          </m:ctrlPr>
                        </m:fPr>
                        <m:num>
                          <m:r>
                            <a:rPr lang="vi-VN" sz="4400" b="0" i="0" smtClean="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5</m:t>
                          </m:r>
                        </m:num>
                        <m:den>
                          <m:r>
                            <a:rPr lang="en-US" sz="4400" i="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12</m:t>
                          </m:r>
                        </m:den>
                      </m:f>
                    </m:oMath>
                  </m:oMathPara>
                </a14:m>
                <a:endParaRPr lang="x-none"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D352E5E4-8190-E761-EC97-D242A98B012D}"/>
                  </a:ext>
                </a:extLst>
              </p:cNvPr>
              <p:cNvSpPr txBox="1">
                <a:spLocks noRot="1" noChangeAspect="1" noMove="1" noResize="1" noEditPoints="1" noAdjustHandles="1" noChangeArrowheads="1" noChangeShapeType="1" noTextEdit="1"/>
              </p:cNvSpPr>
              <p:nvPr/>
            </p:nvSpPr>
            <p:spPr>
              <a:xfrm>
                <a:off x="11106150" y="6411490"/>
                <a:ext cx="1143000" cy="2126544"/>
              </a:xfrm>
              <a:prstGeom prst="rect">
                <a:avLst/>
              </a:prstGeom>
              <a:blipFill>
                <a:blip r:embed="rId6"/>
                <a:stretch>
                  <a:fillRect l="-1099"/>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544210C2-7F67-E635-C9E2-50DC34D16159}"/>
                  </a:ext>
                </a:extLst>
              </p:cNvPr>
              <p:cNvSpPr txBox="1"/>
              <p:nvPr/>
            </p:nvSpPr>
            <p:spPr>
              <a:xfrm>
                <a:off x="9544045" y="6411490"/>
                <a:ext cx="1143000" cy="2032288"/>
              </a:xfrm>
              <a:prstGeom prst="rect">
                <a:avLst/>
              </a:prstGeom>
              <a:noFill/>
            </p:spPr>
            <p:txBody>
              <a:bodyPr wrap="square">
                <a:spAutoFit/>
              </a:bodyPr>
              <a:lstStyle/>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x-none" sz="4400" i="1" smtClean="0">
                              <a:solidFill>
                                <a:srgbClr val="000000"/>
                              </a:solidFill>
                              <a:effectLst/>
                              <a:latin typeface="Cambria Math"/>
                              <a:ea typeface="DengXian" panose="02010600030101010101" pitchFamily="2" charset="-122"/>
                              <a:cs typeface="Times New Roman" panose="02020603050405020304" pitchFamily="18" charset="0"/>
                            </a:rPr>
                          </m:ctrlPr>
                        </m:fPr>
                        <m:num>
                          <m:r>
                            <a:rPr lang="vi-VN" sz="4400" b="0" i="0" smtClean="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3</m:t>
                          </m:r>
                        </m:num>
                        <m:den>
                          <m:r>
                            <a:rPr lang="vi-VN" sz="4400" b="0" i="0" smtClean="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4</m:t>
                          </m:r>
                        </m:den>
                      </m:f>
                    </m:oMath>
                  </m:oMathPara>
                </a14:m>
                <a:endParaRPr lang="x-none"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544210C2-7F67-E635-C9E2-50DC34D16159}"/>
                  </a:ext>
                </a:extLst>
              </p:cNvPr>
              <p:cNvSpPr txBox="1">
                <a:spLocks noRot="1" noChangeAspect="1" noMove="1" noResize="1" noEditPoints="1" noAdjustHandles="1" noChangeArrowheads="1" noChangeShapeType="1" noTextEdit="1"/>
              </p:cNvSpPr>
              <p:nvPr/>
            </p:nvSpPr>
            <p:spPr>
              <a:xfrm>
                <a:off x="9544045" y="6411490"/>
                <a:ext cx="1143000" cy="2032288"/>
              </a:xfrm>
              <a:prstGeom prst="rect">
                <a:avLst/>
              </a:prstGeom>
              <a:blipFill>
                <a:blip r:embed="rId7"/>
                <a:stretch>
                  <a:fillRect/>
                </a:stretch>
              </a:blipFill>
            </p:spPr>
            <p:txBody>
              <a:bodyPr/>
              <a:lstStyle/>
              <a:p>
                <a:r>
                  <a:rPr lang="en-VN">
                    <a:noFill/>
                  </a:rPr>
                  <a:t> </a:t>
                </a:r>
              </a:p>
            </p:txBody>
          </p:sp>
        </mc:Fallback>
      </mc:AlternateContent>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heckerboard(across)">
                                      <p:cBhvr>
                                        <p:cTn id="20" dur="500"/>
                                        <p:tgtEl>
                                          <p:spTgt spid="16"/>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heckerboard(across)">
                                      <p:cBhvr>
                                        <p:cTn id="23" dur="500"/>
                                        <p:tgtEl>
                                          <p:spTgt spid="17"/>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checkerboard(across)">
                                      <p:cBhvr>
                                        <p:cTn id="26" dur="500"/>
                                        <p:tgtEl>
                                          <p:spTgt spid="18"/>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heckerboard(across)">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CDBD3"/>
        </a:solidFill>
        <a:effectLst/>
      </p:bgPr>
    </p:bg>
    <p:spTree>
      <p:nvGrpSpPr>
        <p:cNvPr id="1" name=""/>
        <p:cNvGrpSpPr/>
        <p:nvPr/>
      </p:nvGrpSpPr>
      <p:grpSpPr>
        <a:xfrm>
          <a:off x="0" y="0"/>
          <a:ext cx="0" cy="0"/>
          <a:chOff x="0" y="0"/>
          <a:chExt cx="0" cy="0"/>
        </a:xfrm>
      </p:grpSpPr>
      <p:grpSp>
        <p:nvGrpSpPr>
          <p:cNvPr id="2" name="Group 2"/>
          <p:cNvGrpSpPr/>
          <p:nvPr/>
        </p:nvGrpSpPr>
        <p:grpSpPr>
          <a:xfrm>
            <a:off x="13909123" y="8932735"/>
            <a:ext cx="3683598" cy="6511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grpSp>
        <p:nvGrpSpPr>
          <p:cNvPr id="14" name="Group 30">
            <a:extLst>
              <a:ext uri="{FF2B5EF4-FFF2-40B4-BE49-F238E27FC236}">
                <a16:creationId xmlns:a16="http://schemas.microsoft.com/office/drawing/2014/main" xmlns="" id="{283CC442-FE79-0F50-1D33-91416B4D0B3D}"/>
              </a:ext>
            </a:extLst>
          </p:cNvPr>
          <p:cNvGrpSpPr/>
          <p:nvPr/>
        </p:nvGrpSpPr>
        <p:grpSpPr>
          <a:xfrm>
            <a:off x="1194955" y="2915249"/>
            <a:ext cx="16230600" cy="3619500"/>
            <a:chOff x="0" y="0"/>
            <a:chExt cx="3135254" cy="699176"/>
          </a:xfrm>
        </p:grpSpPr>
        <p:sp>
          <p:nvSpPr>
            <p:cNvPr id="15" name="Freeform 31">
              <a:extLst>
                <a:ext uri="{FF2B5EF4-FFF2-40B4-BE49-F238E27FC236}">
                  <a16:creationId xmlns:a16="http://schemas.microsoft.com/office/drawing/2014/main" xmlns="" id="{C8C9ACC8-AC46-BC52-8619-8010F944A90E}"/>
                </a:ext>
              </a:extLst>
            </p:cNvPr>
            <p:cNvSpPr/>
            <p:nvPr/>
          </p:nvSpPr>
          <p:spPr>
            <a:xfrm>
              <a:off x="0" y="0"/>
              <a:ext cx="3135255" cy="699177"/>
            </a:xfrm>
            <a:custGeom>
              <a:avLst/>
              <a:gdLst/>
              <a:ahLst/>
              <a:cxnLst/>
              <a:rect l="l" t="t" r="r" b="b"/>
              <a:pathLst>
                <a:path w="3135255" h="699177">
                  <a:moveTo>
                    <a:pt x="3010794" y="699176"/>
                  </a:moveTo>
                  <a:lnTo>
                    <a:pt x="124460" y="699176"/>
                  </a:lnTo>
                  <a:cubicBezTo>
                    <a:pt x="55880" y="699176"/>
                    <a:pt x="0" y="643296"/>
                    <a:pt x="0" y="574716"/>
                  </a:cubicBezTo>
                  <a:lnTo>
                    <a:pt x="0" y="124460"/>
                  </a:lnTo>
                  <a:cubicBezTo>
                    <a:pt x="0" y="55880"/>
                    <a:pt x="55880" y="0"/>
                    <a:pt x="124460" y="0"/>
                  </a:cubicBezTo>
                  <a:lnTo>
                    <a:pt x="3010795" y="0"/>
                  </a:lnTo>
                  <a:cubicBezTo>
                    <a:pt x="3079374" y="0"/>
                    <a:pt x="3135255" y="55880"/>
                    <a:pt x="3135255" y="124460"/>
                  </a:cubicBezTo>
                  <a:lnTo>
                    <a:pt x="3135255" y="574717"/>
                  </a:lnTo>
                  <a:cubicBezTo>
                    <a:pt x="3135255" y="643296"/>
                    <a:pt x="3079374" y="699177"/>
                    <a:pt x="3010795" y="699177"/>
                  </a:cubicBezTo>
                  <a:close/>
                </a:path>
              </a:pathLst>
            </a:custGeom>
            <a:solidFill>
              <a:srgbClr val="FFFFFF"/>
            </a:solidFill>
          </p:spPr>
        </p:sp>
      </p:grpSp>
      <p:sp>
        <p:nvSpPr>
          <p:cNvPr id="16" name="Freeform 4">
            <a:extLst>
              <a:ext uri="{FF2B5EF4-FFF2-40B4-BE49-F238E27FC236}">
                <a16:creationId xmlns:a16="http://schemas.microsoft.com/office/drawing/2014/main" xmlns="" id="{0D7011E0-95D0-80E3-989C-320E7E0E089F}"/>
              </a:ext>
            </a:extLst>
          </p:cNvPr>
          <p:cNvSpPr/>
          <p:nvPr/>
        </p:nvSpPr>
        <p:spPr>
          <a:xfrm>
            <a:off x="14128936" y="4800931"/>
            <a:ext cx="3683598" cy="4522274"/>
          </a:xfrm>
          <a:custGeom>
            <a:avLst/>
            <a:gdLst/>
            <a:ahLst/>
            <a:cxnLst/>
            <a:rect l="l" t="t" r="r" b="b"/>
            <a:pathLst>
              <a:path w="3683598" h="4522274">
                <a:moveTo>
                  <a:pt x="0" y="0"/>
                </a:moveTo>
                <a:lnTo>
                  <a:pt x="3683598" y="0"/>
                </a:lnTo>
                <a:lnTo>
                  <a:pt x="3683598" y="4522274"/>
                </a:lnTo>
                <a:lnTo>
                  <a:pt x="0" y="452227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7" name="Group 5">
            <a:extLst>
              <a:ext uri="{FF2B5EF4-FFF2-40B4-BE49-F238E27FC236}">
                <a16:creationId xmlns:a16="http://schemas.microsoft.com/office/drawing/2014/main" xmlns="" id="{B2B15692-2BEC-5A91-381F-9A1392A36DE9}"/>
              </a:ext>
            </a:extLst>
          </p:cNvPr>
          <p:cNvGrpSpPr/>
          <p:nvPr/>
        </p:nvGrpSpPr>
        <p:grpSpPr>
          <a:xfrm>
            <a:off x="1028700" y="6141057"/>
            <a:ext cx="2807010" cy="496179"/>
            <a:chOff x="0" y="0"/>
            <a:chExt cx="6350000" cy="6350000"/>
          </a:xfrm>
        </p:grpSpPr>
        <p:sp>
          <p:nvSpPr>
            <p:cNvPr id="18" name="Freeform 6">
              <a:extLst>
                <a:ext uri="{FF2B5EF4-FFF2-40B4-BE49-F238E27FC236}">
                  <a16:creationId xmlns:a16="http://schemas.microsoft.com/office/drawing/2014/main" xmlns="" id="{F788BCC5-47BA-CAE6-6BBA-06DFB6DEB380}"/>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19" name="Freeform 7">
            <a:extLst>
              <a:ext uri="{FF2B5EF4-FFF2-40B4-BE49-F238E27FC236}">
                <a16:creationId xmlns:a16="http://schemas.microsoft.com/office/drawing/2014/main" xmlns="" id="{B90472AD-8934-0224-7D4F-2F8304503304}"/>
              </a:ext>
            </a:extLst>
          </p:cNvPr>
          <p:cNvSpPr/>
          <p:nvPr/>
        </p:nvSpPr>
        <p:spPr>
          <a:xfrm>
            <a:off x="1028700" y="643046"/>
            <a:ext cx="3368781" cy="5498011"/>
          </a:xfrm>
          <a:custGeom>
            <a:avLst/>
            <a:gdLst/>
            <a:ahLst/>
            <a:cxnLst/>
            <a:rect l="l" t="t" r="r" b="b"/>
            <a:pathLst>
              <a:path w="3368781" h="5498011">
                <a:moveTo>
                  <a:pt x="0" y="0"/>
                </a:moveTo>
                <a:lnTo>
                  <a:pt x="3368781" y="0"/>
                </a:lnTo>
                <a:lnTo>
                  <a:pt x="3368781" y="5498011"/>
                </a:lnTo>
                <a:lnTo>
                  <a:pt x="0" y="54980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0" name="Freeform 11">
            <a:extLst>
              <a:ext uri="{FF2B5EF4-FFF2-40B4-BE49-F238E27FC236}">
                <a16:creationId xmlns:a16="http://schemas.microsoft.com/office/drawing/2014/main" xmlns="" id="{82225FE8-FF6F-0654-DAC2-D196D891BAC3}"/>
              </a:ext>
            </a:extLst>
          </p:cNvPr>
          <p:cNvSpPr/>
          <p:nvPr/>
        </p:nvSpPr>
        <p:spPr>
          <a:xfrm>
            <a:off x="1599187" y="8135553"/>
            <a:ext cx="783116" cy="1122747"/>
          </a:xfrm>
          <a:custGeom>
            <a:avLst/>
            <a:gdLst/>
            <a:ahLst/>
            <a:cxnLst/>
            <a:rect l="l" t="t" r="r" b="b"/>
            <a:pathLst>
              <a:path w="783116" h="1122747">
                <a:moveTo>
                  <a:pt x="0" y="0"/>
                </a:moveTo>
                <a:lnTo>
                  <a:pt x="783116" y="0"/>
                </a:lnTo>
                <a:lnTo>
                  <a:pt x="783116" y="1122747"/>
                </a:lnTo>
                <a:lnTo>
                  <a:pt x="0" y="112274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1" name="Freeform 12">
            <a:extLst>
              <a:ext uri="{FF2B5EF4-FFF2-40B4-BE49-F238E27FC236}">
                <a16:creationId xmlns:a16="http://schemas.microsoft.com/office/drawing/2014/main" xmlns="" id="{28EE7C01-C084-E30F-A84E-C1E77F84D321}"/>
              </a:ext>
            </a:extLst>
          </p:cNvPr>
          <p:cNvSpPr/>
          <p:nvPr/>
        </p:nvSpPr>
        <p:spPr>
          <a:xfrm>
            <a:off x="15970735" y="2593714"/>
            <a:ext cx="939552" cy="1194978"/>
          </a:xfrm>
          <a:custGeom>
            <a:avLst/>
            <a:gdLst/>
            <a:ahLst/>
            <a:cxnLst/>
            <a:rect l="l" t="t" r="r" b="b"/>
            <a:pathLst>
              <a:path w="939552" h="1194978">
                <a:moveTo>
                  <a:pt x="0" y="0"/>
                </a:moveTo>
                <a:lnTo>
                  <a:pt x="939552" y="0"/>
                </a:lnTo>
                <a:lnTo>
                  <a:pt x="939552" y="1194978"/>
                </a:lnTo>
                <a:lnTo>
                  <a:pt x="0" y="119497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2" name="Freeform 13">
            <a:extLst>
              <a:ext uri="{FF2B5EF4-FFF2-40B4-BE49-F238E27FC236}">
                <a16:creationId xmlns:a16="http://schemas.microsoft.com/office/drawing/2014/main" xmlns="" id="{43BC7A6F-72CB-6AC6-F971-7D4B500337CB}"/>
              </a:ext>
            </a:extLst>
          </p:cNvPr>
          <p:cNvSpPr/>
          <p:nvPr/>
        </p:nvSpPr>
        <p:spPr>
          <a:xfrm>
            <a:off x="16840672" y="4303640"/>
            <a:ext cx="418628" cy="497291"/>
          </a:xfrm>
          <a:custGeom>
            <a:avLst/>
            <a:gdLst/>
            <a:ahLst/>
            <a:cxnLst/>
            <a:rect l="l" t="t" r="r" b="b"/>
            <a:pathLst>
              <a:path w="418628" h="497291">
                <a:moveTo>
                  <a:pt x="0" y="0"/>
                </a:moveTo>
                <a:lnTo>
                  <a:pt x="418628" y="0"/>
                </a:lnTo>
                <a:lnTo>
                  <a:pt x="418628" y="497291"/>
                </a:lnTo>
                <a:lnTo>
                  <a:pt x="0" y="49729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4" name="TextBox 8">
            <a:extLst>
              <a:ext uri="{FF2B5EF4-FFF2-40B4-BE49-F238E27FC236}">
                <a16:creationId xmlns:a16="http://schemas.microsoft.com/office/drawing/2014/main" xmlns="" id="{B521B3B4-A5E0-6F3E-95E1-596C7E8B60DF}"/>
              </a:ext>
            </a:extLst>
          </p:cNvPr>
          <p:cNvSpPr txBox="1"/>
          <p:nvPr/>
        </p:nvSpPr>
        <p:spPr>
          <a:xfrm>
            <a:off x="5614715" y="3653199"/>
            <a:ext cx="7391083" cy="1618456"/>
          </a:xfrm>
          <a:prstGeom prst="rect">
            <a:avLst/>
          </a:prstGeom>
        </p:spPr>
        <p:txBody>
          <a:bodyPr wrap="square" lIns="0" tIns="0" rIns="0" bIns="0" rtlCol="0" anchor="t">
            <a:spAutoFit/>
          </a:bodyPr>
          <a:lstStyle/>
          <a:p>
            <a:pPr algn="ctr">
              <a:lnSpc>
                <a:spcPct val="150000"/>
              </a:lnSpc>
            </a:pPr>
            <a:r>
              <a:rPr lang="en-US" sz="8000" b="1" dirty="0">
                <a:solidFill>
                  <a:srgbClr val="15485B"/>
                </a:solidFill>
                <a:latin typeface="Arial" panose="020B0604020202020204" pitchFamily="34" charset="0"/>
                <a:cs typeface="Arial" panose="020B0604020202020204" pitchFamily="34" charset="0"/>
              </a:rPr>
              <a:t>HOẠT ĐỘNG</a:t>
            </a:r>
          </a:p>
        </p:txBody>
      </p:sp>
    </p:spTree>
    <p:extLst>
      <p:ext uri="{BB962C8B-B14F-4D97-AF65-F5344CB8AC3E}">
        <p14:creationId xmlns:p14="http://schemas.microsoft.com/office/powerpoint/2010/main" val="56992324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5485B"/>
        </a:solidFill>
        <a:effectLst/>
      </p:bgPr>
    </p:bg>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xmlns="" id="{68DC327A-1F3B-6669-8293-318EED9F3FE1}"/>
              </a:ext>
            </a:extLst>
          </p:cNvPr>
          <p:cNvSpPr/>
          <p:nvPr/>
        </p:nvSpPr>
        <p:spPr>
          <a:xfrm>
            <a:off x="514346" y="581885"/>
            <a:ext cx="17259306" cy="9123230"/>
          </a:xfrm>
          <a:custGeom>
            <a:avLst/>
            <a:gdLst/>
            <a:ahLst/>
            <a:cxnLst/>
            <a:rect l="l" t="t" r="r" b="b"/>
            <a:pathLst>
              <a:path w="3135255" h="1762328">
                <a:moveTo>
                  <a:pt x="3010794" y="1762328"/>
                </a:moveTo>
                <a:lnTo>
                  <a:pt x="124460" y="1762328"/>
                </a:lnTo>
                <a:cubicBezTo>
                  <a:pt x="55880" y="1762328"/>
                  <a:pt x="0" y="1706448"/>
                  <a:pt x="0" y="1637868"/>
                </a:cubicBezTo>
                <a:lnTo>
                  <a:pt x="0" y="124460"/>
                </a:lnTo>
                <a:cubicBezTo>
                  <a:pt x="0" y="55880"/>
                  <a:pt x="55880" y="0"/>
                  <a:pt x="124460" y="0"/>
                </a:cubicBezTo>
                <a:lnTo>
                  <a:pt x="3010795" y="0"/>
                </a:lnTo>
                <a:cubicBezTo>
                  <a:pt x="3079374" y="0"/>
                  <a:pt x="3135255" y="55880"/>
                  <a:pt x="3135255" y="124460"/>
                </a:cubicBezTo>
                <a:lnTo>
                  <a:pt x="3135255" y="1637868"/>
                </a:lnTo>
                <a:cubicBezTo>
                  <a:pt x="3135255" y="1706448"/>
                  <a:pt x="3079374" y="1762328"/>
                  <a:pt x="3010795" y="1762328"/>
                </a:cubicBezTo>
                <a:close/>
              </a:path>
            </a:pathLst>
          </a:custGeom>
          <a:solidFill>
            <a:srgbClr val="FFFFFF"/>
          </a:solidFill>
        </p:spPr>
        <p:txBody>
          <a:bodyPr/>
          <a:lstStyle/>
          <a:p>
            <a:endParaRPr lang="x-none" dirty="0"/>
          </a:p>
        </p:txBody>
      </p:sp>
      <p:sp>
        <p:nvSpPr>
          <p:cNvPr id="6" name="Freeform 12">
            <a:extLst>
              <a:ext uri="{FF2B5EF4-FFF2-40B4-BE49-F238E27FC236}">
                <a16:creationId xmlns:a16="http://schemas.microsoft.com/office/drawing/2014/main" xmlns="" id="{3CA93CE3-83BF-0D08-5424-B372C883495A}"/>
              </a:ext>
            </a:extLst>
          </p:cNvPr>
          <p:cNvSpPr/>
          <p:nvPr/>
        </p:nvSpPr>
        <p:spPr>
          <a:xfrm>
            <a:off x="15916035" y="185459"/>
            <a:ext cx="1854778" cy="2857500"/>
          </a:xfrm>
          <a:custGeom>
            <a:avLst/>
            <a:gdLst/>
            <a:ahLst/>
            <a:cxnLst/>
            <a:rect l="l" t="t" r="r" b="b"/>
            <a:pathLst>
              <a:path w="1335440" h="2057400">
                <a:moveTo>
                  <a:pt x="0" y="0"/>
                </a:moveTo>
                <a:lnTo>
                  <a:pt x="1335440" y="0"/>
                </a:lnTo>
                <a:lnTo>
                  <a:pt x="1335440" y="2057400"/>
                </a:lnTo>
                <a:lnTo>
                  <a:pt x="0" y="20574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x-none" dirty="0"/>
          </a:p>
        </p:txBody>
      </p:sp>
      <p:sp>
        <p:nvSpPr>
          <p:cNvPr id="7" name="Freeform 27">
            <a:extLst>
              <a:ext uri="{FF2B5EF4-FFF2-40B4-BE49-F238E27FC236}">
                <a16:creationId xmlns:a16="http://schemas.microsoft.com/office/drawing/2014/main" xmlns="" id="{C32118CD-E9D2-801D-1FBA-F0B38D557464}"/>
              </a:ext>
            </a:extLst>
          </p:cNvPr>
          <p:cNvSpPr/>
          <p:nvPr/>
        </p:nvSpPr>
        <p:spPr>
          <a:xfrm>
            <a:off x="512287" y="6949723"/>
            <a:ext cx="1236477" cy="3285323"/>
          </a:xfrm>
          <a:custGeom>
            <a:avLst/>
            <a:gdLst/>
            <a:ahLst/>
            <a:cxnLst/>
            <a:rect l="l" t="t" r="r" b="b"/>
            <a:pathLst>
              <a:path w="959585" h="2549621">
                <a:moveTo>
                  <a:pt x="0" y="0"/>
                </a:moveTo>
                <a:lnTo>
                  <a:pt x="959585" y="0"/>
                </a:lnTo>
                <a:lnTo>
                  <a:pt x="959585" y="2549622"/>
                </a:lnTo>
                <a:lnTo>
                  <a:pt x="0" y="254962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TextBox 8">
            <a:extLst>
              <a:ext uri="{FF2B5EF4-FFF2-40B4-BE49-F238E27FC236}">
                <a16:creationId xmlns:a16="http://schemas.microsoft.com/office/drawing/2014/main" xmlns="" id="{BDF5A8F8-E2AD-40DC-3B91-27C0A39BC2A3}"/>
              </a:ext>
            </a:extLst>
          </p:cNvPr>
          <p:cNvSpPr txBox="1"/>
          <p:nvPr/>
        </p:nvSpPr>
        <p:spPr>
          <a:xfrm>
            <a:off x="3382803" y="661320"/>
            <a:ext cx="11522391" cy="1905778"/>
          </a:xfrm>
          <a:prstGeom prst="rect">
            <a:avLst/>
          </a:prstGeom>
        </p:spPr>
        <p:txBody>
          <a:bodyPr wrap="square" lIns="0" tIns="0" rIns="0" bIns="0" rtlCol="0" anchor="t">
            <a:spAutoFit/>
          </a:bodyPr>
          <a:lstStyle/>
          <a:p>
            <a:pPr algn="ctr">
              <a:lnSpc>
                <a:spcPct val="150000"/>
              </a:lnSpc>
            </a:pP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1 SKG – tr63</a:t>
            </a:r>
          </a:p>
          <a:p>
            <a:pPr algn="ctr">
              <a:lnSpc>
                <a:spcPct val="150000"/>
              </a:lnSpc>
            </a:pPr>
            <a:r>
              <a:rPr lang="en-US" sz="4400" dirty="0" err="1">
                <a:latin typeface="Arial" panose="020B0604020202020204" pitchFamily="34" charset="0"/>
                <a:cs typeface="Arial" panose="020B0604020202020204" pitchFamily="34" charset="0"/>
              </a:rPr>
              <a:t>Quy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mẫu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mẫu</a:t>
            </a:r>
            <a:r>
              <a:rPr lang="en-US" sz="4400" dirty="0">
                <a:latin typeface="Arial" panose="020B0604020202020204" pitchFamily="34" charset="0"/>
                <a:cs typeface="Arial" panose="020B0604020202020204" pitchFamily="34" charset="0"/>
              </a:rPr>
              <a:t>).</a:t>
            </a:r>
          </a:p>
        </p:txBody>
      </p:sp>
      <p:sp>
        <p:nvSpPr>
          <p:cNvPr id="9" name="Freeform 8">
            <a:extLst>
              <a:ext uri="{FF2B5EF4-FFF2-40B4-BE49-F238E27FC236}">
                <a16:creationId xmlns:a16="http://schemas.microsoft.com/office/drawing/2014/main" xmlns="" id="{E1E226FB-65E0-1B08-B0A0-D71C20ADC7D5}"/>
              </a:ext>
            </a:extLst>
          </p:cNvPr>
          <p:cNvSpPr/>
          <p:nvPr/>
        </p:nvSpPr>
        <p:spPr>
          <a:xfrm>
            <a:off x="3653018" y="3019474"/>
            <a:ext cx="10809951" cy="1942154"/>
          </a:xfrm>
          <a:custGeom>
            <a:avLst/>
            <a:gdLst/>
            <a:ahLst/>
            <a:cxnLst/>
            <a:rect l="l" t="t" r="r" b="b"/>
            <a:pathLst>
              <a:path w="3135255" h="1762328">
                <a:moveTo>
                  <a:pt x="3010794" y="1762328"/>
                </a:moveTo>
                <a:lnTo>
                  <a:pt x="124460" y="1762328"/>
                </a:lnTo>
                <a:cubicBezTo>
                  <a:pt x="55880" y="1762328"/>
                  <a:pt x="0" y="1706448"/>
                  <a:pt x="0" y="1637868"/>
                </a:cubicBezTo>
                <a:lnTo>
                  <a:pt x="0" y="124460"/>
                </a:lnTo>
                <a:cubicBezTo>
                  <a:pt x="0" y="55880"/>
                  <a:pt x="55880" y="0"/>
                  <a:pt x="124460" y="0"/>
                </a:cubicBezTo>
                <a:lnTo>
                  <a:pt x="3010795" y="0"/>
                </a:lnTo>
                <a:cubicBezTo>
                  <a:pt x="3079374" y="0"/>
                  <a:pt x="3135255" y="55880"/>
                  <a:pt x="3135255" y="124460"/>
                </a:cubicBezTo>
                <a:lnTo>
                  <a:pt x="3135255" y="1637868"/>
                </a:lnTo>
                <a:cubicBezTo>
                  <a:pt x="3135255" y="1706448"/>
                  <a:pt x="3079374" y="1762328"/>
                  <a:pt x="3010795" y="1762328"/>
                </a:cubicBezTo>
                <a:close/>
              </a:path>
            </a:pathLst>
          </a:custGeom>
          <a:solidFill>
            <a:schemeClr val="accent5">
              <a:lumMod val="20000"/>
              <a:lumOff val="80000"/>
            </a:schemeClr>
          </a:solidFill>
        </p:spPr>
        <p:txBody>
          <a:bodyPr/>
          <a:lstStyle/>
          <a:p>
            <a:endParaRPr lang="x-none" dirty="0"/>
          </a:p>
        </p:txBody>
      </p:sp>
      <p:grpSp>
        <p:nvGrpSpPr>
          <p:cNvPr id="10" name="Group 9">
            <a:extLst>
              <a:ext uri="{FF2B5EF4-FFF2-40B4-BE49-F238E27FC236}">
                <a16:creationId xmlns:a16="http://schemas.microsoft.com/office/drawing/2014/main" xmlns="" id="{7B950771-3260-DFD3-26F7-E6F5CACBB2EE}"/>
              </a:ext>
            </a:extLst>
          </p:cNvPr>
          <p:cNvGrpSpPr/>
          <p:nvPr/>
        </p:nvGrpSpPr>
        <p:grpSpPr>
          <a:xfrm>
            <a:off x="9009469" y="3315868"/>
            <a:ext cx="968044" cy="1400383"/>
            <a:chOff x="11853948" y="3187579"/>
            <a:chExt cx="968044" cy="1400383"/>
          </a:xfrm>
        </p:grpSpPr>
        <p:sp>
          <p:nvSpPr>
            <p:cNvPr id="11" name="TextBox 10">
              <a:extLst>
                <a:ext uri="{FF2B5EF4-FFF2-40B4-BE49-F238E27FC236}">
                  <a16:creationId xmlns:a16="http://schemas.microsoft.com/office/drawing/2014/main" xmlns="" id="{DFC6362F-CC62-2D52-87FD-51D8F6432BDE}"/>
                </a:ext>
              </a:extLst>
            </p:cNvPr>
            <p:cNvSpPr txBox="1"/>
            <p:nvPr/>
          </p:nvSpPr>
          <p:spPr>
            <a:xfrm>
              <a:off x="11853948" y="3187579"/>
              <a:ext cx="936934" cy="1400383"/>
            </a:xfrm>
            <a:prstGeom prst="rect">
              <a:avLst/>
            </a:prstGeom>
            <a:noFill/>
          </p:spPr>
          <p:txBody>
            <a:bodyPr wrap="square">
              <a:spAutoFit/>
            </a:bodyPr>
            <a:lstStyle/>
            <a:p>
              <a:pPr algn="ctr">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7</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xmlns="" id="{9E9B6274-4BB1-382E-B00D-29E3CF79F5E0}"/>
                </a:ext>
              </a:extLst>
            </p:cNvPr>
            <p:cNvCxnSpPr>
              <a:cxnSpLocks/>
            </p:cNvCxnSpPr>
            <p:nvPr/>
          </p:nvCxnSpPr>
          <p:spPr>
            <a:xfrm>
              <a:off x="11891893" y="3849298"/>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13" name="Group 12">
            <a:extLst>
              <a:ext uri="{FF2B5EF4-FFF2-40B4-BE49-F238E27FC236}">
                <a16:creationId xmlns:a16="http://schemas.microsoft.com/office/drawing/2014/main" xmlns="" id="{AC8C94C5-A36F-79F5-B1E3-37108C03D59E}"/>
              </a:ext>
            </a:extLst>
          </p:cNvPr>
          <p:cNvGrpSpPr/>
          <p:nvPr/>
        </p:nvGrpSpPr>
        <p:grpSpPr>
          <a:xfrm>
            <a:off x="10615468" y="3277395"/>
            <a:ext cx="1956199" cy="1400383"/>
            <a:chOff x="11853947" y="3187579"/>
            <a:chExt cx="1956199" cy="1400383"/>
          </a:xfrm>
        </p:grpSpPr>
        <p:sp>
          <p:nvSpPr>
            <p:cNvPr id="14" name="TextBox 13">
              <a:extLst>
                <a:ext uri="{FF2B5EF4-FFF2-40B4-BE49-F238E27FC236}">
                  <a16:creationId xmlns:a16="http://schemas.microsoft.com/office/drawing/2014/main" xmlns="" id="{5D6321EE-36B0-90FE-2015-84A599D8467A}"/>
                </a:ext>
              </a:extLst>
            </p:cNvPr>
            <p:cNvSpPr txBox="1"/>
            <p:nvPr/>
          </p:nvSpPr>
          <p:spPr>
            <a:xfrm>
              <a:off x="11853947" y="3187579"/>
              <a:ext cx="1949363" cy="1400383"/>
            </a:xfrm>
            <a:prstGeom prst="rect">
              <a:avLst/>
            </a:prstGeom>
            <a:noFill/>
          </p:spPr>
          <p:txBody>
            <a:bodyPr wrap="square">
              <a:spAutoFit/>
            </a:bodyPr>
            <a:lstStyle/>
            <a:p>
              <a:pPr algn="ctr">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 x 2</a:t>
              </a:r>
            </a:p>
            <a:p>
              <a:pPr algn="ctr">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7 x 2</a:t>
              </a:r>
            </a:p>
          </p:txBody>
        </p:sp>
        <p:cxnSp>
          <p:nvCxnSpPr>
            <p:cNvPr id="15" name="Straight Connector 14">
              <a:extLst>
                <a:ext uri="{FF2B5EF4-FFF2-40B4-BE49-F238E27FC236}">
                  <a16:creationId xmlns:a16="http://schemas.microsoft.com/office/drawing/2014/main" xmlns="" id="{A4B8AE9C-CACD-0D59-91BC-858B2561AA9C}"/>
                </a:ext>
              </a:extLst>
            </p:cNvPr>
            <p:cNvCxnSpPr>
              <a:cxnSpLocks/>
            </p:cNvCxnSpPr>
            <p:nvPr/>
          </p:nvCxnSpPr>
          <p:spPr>
            <a:xfrm>
              <a:off x="11860783" y="3887771"/>
              <a:ext cx="1949363" cy="0"/>
            </a:xfrm>
            <a:prstGeom prst="line">
              <a:avLst/>
            </a:prstGeom>
          </p:spPr>
          <p:style>
            <a:lnRef idx="3">
              <a:schemeClr val="dk1"/>
            </a:lnRef>
            <a:fillRef idx="0">
              <a:schemeClr val="dk1"/>
            </a:fillRef>
            <a:effectRef idx="2">
              <a:schemeClr val="dk1"/>
            </a:effectRef>
            <a:fontRef idx="minor">
              <a:schemeClr val="tx1"/>
            </a:fontRef>
          </p:style>
        </p:cxnSp>
      </p:grpSp>
      <p:sp>
        <p:nvSpPr>
          <p:cNvPr id="21" name="TextBox 7">
            <a:extLst>
              <a:ext uri="{FF2B5EF4-FFF2-40B4-BE49-F238E27FC236}">
                <a16:creationId xmlns:a16="http://schemas.microsoft.com/office/drawing/2014/main" xmlns="" id="{D80FC943-F164-6B23-D22D-9D290B8ACD47}"/>
              </a:ext>
            </a:extLst>
          </p:cNvPr>
          <p:cNvSpPr txBox="1"/>
          <p:nvPr/>
        </p:nvSpPr>
        <p:spPr>
          <a:xfrm>
            <a:off x="9992054" y="3473526"/>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sp>
        <p:nvSpPr>
          <p:cNvPr id="23" name="TextBox 22">
            <a:extLst>
              <a:ext uri="{FF2B5EF4-FFF2-40B4-BE49-F238E27FC236}">
                <a16:creationId xmlns:a16="http://schemas.microsoft.com/office/drawing/2014/main" xmlns="" id="{92E65489-5CE0-13F3-EEB4-E459B6170DA3}"/>
              </a:ext>
            </a:extLst>
          </p:cNvPr>
          <p:cNvSpPr txBox="1"/>
          <p:nvPr/>
        </p:nvSpPr>
        <p:spPr>
          <a:xfrm>
            <a:off x="3825031" y="3482833"/>
            <a:ext cx="1371600" cy="707886"/>
          </a:xfrm>
          <a:prstGeom prst="rect">
            <a:avLst/>
          </a:prstGeom>
          <a:noFill/>
        </p:spPr>
        <p:txBody>
          <a:bodyPr wrap="square">
            <a:spAutoFit/>
          </a:bodyPr>
          <a:lstStyle/>
          <a:p>
            <a:pPr algn="ctr">
              <a:spcBef>
                <a:spcPts val="300"/>
              </a:spcBef>
              <a:spcAft>
                <a:spcPts val="300"/>
              </a:spcAft>
            </a:pP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Mẫu</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xmlns="" id="{EA51A000-4D13-F0F4-CE36-1DE6A5CFA0D9}"/>
              </a:ext>
            </a:extLst>
          </p:cNvPr>
          <p:cNvGrpSpPr/>
          <p:nvPr/>
        </p:nvGrpSpPr>
        <p:grpSpPr>
          <a:xfrm>
            <a:off x="5189796" y="3277862"/>
            <a:ext cx="982057" cy="1400383"/>
            <a:chOff x="11853948" y="3187579"/>
            <a:chExt cx="982057" cy="1400383"/>
          </a:xfrm>
        </p:grpSpPr>
        <p:sp>
          <p:nvSpPr>
            <p:cNvPr id="25" name="TextBox 24">
              <a:extLst>
                <a:ext uri="{FF2B5EF4-FFF2-40B4-BE49-F238E27FC236}">
                  <a16:creationId xmlns:a16="http://schemas.microsoft.com/office/drawing/2014/main" xmlns="" id="{388EB70B-CDEA-E244-ED52-5008BF4FAEA9}"/>
                </a:ext>
              </a:extLst>
            </p:cNvPr>
            <p:cNvSpPr txBox="1"/>
            <p:nvPr/>
          </p:nvSpPr>
          <p:spPr>
            <a:xfrm>
              <a:off x="11853948" y="3187579"/>
              <a:ext cx="936934" cy="1400383"/>
            </a:xfrm>
            <a:prstGeom prst="rect">
              <a:avLst/>
            </a:prstGeom>
            <a:noFill/>
          </p:spPr>
          <p:txBody>
            <a:bodyPr wrap="square">
              <a:spAutoFit/>
            </a:bodyPr>
            <a:lstStyle/>
            <a:p>
              <a:pPr algn="ctr">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7</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xmlns="" id="{5A201596-24A3-66DE-0AC4-EAD3DA999201}"/>
                </a:ext>
              </a:extLst>
            </p:cNvPr>
            <p:cNvCxnSpPr>
              <a:cxnSpLocks/>
            </p:cNvCxnSpPr>
            <p:nvPr/>
          </p:nvCxnSpPr>
          <p:spPr>
            <a:xfrm>
              <a:off x="11905906" y="3844248"/>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27" name="Group 26">
            <a:extLst>
              <a:ext uri="{FF2B5EF4-FFF2-40B4-BE49-F238E27FC236}">
                <a16:creationId xmlns:a16="http://schemas.microsoft.com/office/drawing/2014/main" xmlns="" id="{EBB8F703-8593-0B27-49FA-5A00156902B7}"/>
              </a:ext>
            </a:extLst>
          </p:cNvPr>
          <p:cNvGrpSpPr/>
          <p:nvPr/>
        </p:nvGrpSpPr>
        <p:grpSpPr>
          <a:xfrm>
            <a:off x="7041307" y="3277861"/>
            <a:ext cx="982057" cy="1400383"/>
            <a:chOff x="11853948" y="3187579"/>
            <a:chExt cx="982057" cy="1400383"/>
          </a:xfrm>
        </p:grpSpPr>
        <p:sp>
          <p:nvSpPr>
            <p:cNvPr id="28" name="TextBox 27">
              <a:extLst>
                <a:ext uri="{FF2B5EF4-FFF2-40B4-BE49-F238E27FC236}">
                  <a16:creationId xmlns:a16="http://schemas.microsoft.com/office/drawing/2014/main" xmlns="" id="{1F09F408-8CA5-0345-62BB-502FA4D5A33B}"/>
                </a:ext>
              </a:extLst>
            </p:cNvPr>
            <p:cNvSpPr txBox="1"/>
            <p:nvPr/>
          </p:nvSpPr>
          <p:spPr>
            <a:xfrm>
              <a:off x="11853948" y="3187579"/>
              <a:ext cx="936934" cy="1400383"/>
            </a:xfrm>
            <a:prstGeom prst="rect">
              <a:avLst/>
            </a:prstGeom>
            <a:noFill/>
          </p:spPr>
          <p:txBody>
            <a:bodyPr wrap="square">
              <a:spAutoFit/>
            </a:bodyPr>
            <a:lstStyle/>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9</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14</a:t>
              </a:r>
            </a:p>
          </p:txBody>
        </p:sp>
        <p:cxnSp>
          <p:nvCxnSpPr>
            <p:cNvPr id="29" name="Straight Connector 28">
              <a:extLst>
                <a:ext uri="{FF2B5EF4-FFF2-40B4-BE49-F238E27FC236}">
                  <a16:creationId xmlns:a16="http://schemas.microsoft.com/office/drawing/2014/main" xmlns="" id="{FFEC9AC7-B638-8172-0FCB-013CD1C9EF0B}"/>
                </a:ext>
              </a:extLst>
            </p:cNvPr>
            <p:cNvCxnSpPr>
              <a:cxnSpLocks/>
            </p:cNvCxnSpPr>
            <p:nvPr/>
          </p:nvCxnSpPr>
          <p:spPr>
            <a:xfrm>
              <a:off x="11905906" y="3844248"/>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30" name="TextBox 29">
            <a:extLst>
              <a:ext uri="{FF2B5EF4-FFF2-40B4-BE49-F238E27FC236}">
                <a16:creationId xmlns:a16="http://schemas.microsoft.com/office/drawing/2014/main" xmlns="" id="{E782E121-F4A5-C04F-6940-E372F1605A99}"/>
              </a:ext>
            </a:extLst>
          </p:cNvPr>
          <p:cNvSpPr txBox="1"/>
          <p:nvPr/>
        </p:nvSpPr>
        <p:spPr>
          <a:xfrm>
            <a:off x="6236614" y="3438918"/>
            <a:ext cx="856651" cy="707886"/>
          </a:xfrm>
          <a:prstGeom prst="rect">
            <a:avLst/>
          </a:prstGeom>
          <a:noFill/>
        </p:spPr>
        <p:txBody>
          <a:bodyPr wrap="square">
            <a:spAutoFit/>
          </a:bodyPr>
          <a:lstStyle/>
          <a:p>
            <a:pPr algn="ctr">
              <a:spcBef>
                <a:spcPts val="300"/>
              </a:spcBef>
              <a:spcAft>
                <a:spcPts val="300"/>
              </a:spcAft>
            </a:pP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xmlns="" id="{A6384F14-CFC4-3E2B-CCC9-355B01594B94}"/>
              </a:ext>
            </a:extLst>
          </p:cNvPr>
          <p:cNvGrpSpPr/>
          <p:nvPr/>
        </p:nvGrpSpPr>
        <p:grpSpPr>
          <a:xfrm>
            <a:off x="13048309" y="3315868"/>
            <a:ext cx="968044" cy="1400383"/>
            <a:chOff x="11853948" y="3187579"/>
            <a:chExt cx="968044" cy="1400383"/>
          </a:xfrm>
        </p:grpSpPr>
        <p:sp>
          <p:nvSpPr>
            <p:cNvPr id="32" name="TextBox 31">
              <a:extLst>
                <a:ext uri="{FF2B5EF4-FFF2-40B4-BE49-F238E27FC236}">
                  <a16:creationId xmlns:a16="http://schemas.microsoft.com/office/drawing/2014/main" xmlns="" id="{ABC96EA8-5C94-D2A3-8B42-BE5EC626EDB9}"/>
                </a:ext>
              </a:extLst>
            </p:cNvPr>
            <p:cNvSpPr txBox="1"/>
            <p:nvPr/>
          </p:nvSpPr>
          <p:spPr>
            <a:xfrm>
              <a:off x="11853948" y="3187579"/>
              <a:ext cx="936934" cy="1400383"/>
            </a:xfrm>
            <a:prstGeom prst="rect">
              <a:avLst/>
            </a:prstGeom>
            <a:noFill/>
          </p:spPr>
          <p:txBody>
            <a:bodyPr wrap="square">
              <a:spAutoFit/>
            </a:bodyPr>
            <a:lstStyle/>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10</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14</a:t>
              </a:r>
            </a:p>
          </p:txBody>
        </p:sp>
        <p:cxnSp>
          <p:nvCxnSpPr>
            <p:cNvPr id="33" name="Straight Connector 32">
              <a:extLst>
                <a:ext uri="{FF2B5EF4-FFF2-40B4-BE49-F238E27FC236}">
                  <a16:creationId xmlns:a16="http://schemas.microsoft.com/office/drawing/2014/main" xmlns="" id="{DB4AFE57-2DF1-6DE1-E5A8-B52180215DA0}"/>
                </a:ext>
              </a:extLst>
            </p:cNvPr>
            <p:cNvCxnSpPr>
              <a:cxnSpLocks/>
            </p:cNvCxnSpPr>
            <p:nvPr/>
          </p:nvCxnSpPr>
          <p:spPr>
            <a:xfrm>
              <a:off x="11891893" y="3849298"/>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34" name="TextBox 7">
            <a:extLst>
              <a:ext uri="{FF2B5EF4-FFF2-40B4-BE49-F238E27FC236}">
                <a16:creationId xmlns:a16="http://schemas.microsoft.com/office/drawing/2014/main" xmlns="" id="{CF1AD927-AC3B-F151-7D5A-6D72F4914372}"/>
              </a:ext>
            </a:extLst>
          </p:cNvPr>
          <p:cNvSpPr txBox="1"/>
          <p:nvPr/>
        </p:nvSpPr>
        <p:spPr>
          <a:xfrm>
            <a:off x="12521918" y="3473525"/>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sp>
        <p:nvSpPr>
          <p:cNvPr id="35" name="TextBox 34">
            <a:extLst>
              <a:ext uri="{FF2B5EF4-FFF2-40B4-BE49-F238E27FC236}">
                <a16:creationId xmlns:a16="http://schemas.microsoft.com/office/drawing/2014/main" xmlns="" id="{C0A5B276-DE77-FF47-9085-7BD6BB05A6F7}"/>
              </a:ext>
            </a:extLst>
          </p:cNvPr>
          <p:cNvSpPr txBox="1"/>
          <p:nvPr/>
        </p:nvSpPr>
        <p:spPr>
          <a:xfrm>
            <a:off x="2639775" y="6187813"/>
            <a:ext cx="936934" cy="707886"/>
          </a:xfrm>
          <a:prstGeom prst="rect">
            <a:avLst/>
          </a:prstGeom>
          <a:noFill/>
        </p:spPr>
        <p:txBody>
          <a:bodyPr wrap="square">
            <a:spAutoFit/>
          </a:bodyPr>
          <a:lstStyle/>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xmlns="" id="{CA278182-8916-ECEA-87B2-5AB51351847A}"/>
              </a:ext>
            </a:extLst>
          </p:cNvPr>
          <p:cNvGrpSpPr/>
          <p:nvPr/>
        </p:nvGrpSpPr>
        <p:grpSpPr>
          <a:xfrm>
            <a:off x="3492097" y="5911941"/>
            <a:ext cx="982057" cy="1400383"/>
            <a:chOff x="11853948" y="3187579"/>
            <a:chExt cx="982057" cy="1400383"/>
          </a:xfrm>
        </p:grpSpPr>
        <p:sp>
          <p:nvSpPr>
            <p:cNvPr id="37" name="TextBox 36">
              <a:extLst>
                <a:ext uri="{FF2B5EF4-FFF2-40B4-BE49-F238E27FC236}">
                  <a16:creationId xmlns:a16="http://schemas.microsoft.com/office/drawing/2014/main" xmlns="" id="{D8148511-7D44-AFA3-D02D-5B6175CDC3A1}"/>
                </a:ext>
              </a:extLst>
            </p:cNvPr>
            <p:cNvSpPr txBox="1"/>
            <p:nvPr/>
          </p:nvSpPr>
          <p:spPr>
            <a:xfrm>
              <a:off x="11853948" y="3187579"/>
              <a:ext cx="936934" cy="1400383"/>
            </a:xfrm>
            <a:prstGeom prst="rect">
              <a:avLst/>
            </a:prstGeom>
            <a:noFill/>
          </p:spPr>
          <p:txBody>
            <a:bodyPr wrap="square">
              <a:spAutoFit/>
            </a:bodyPr>
            <a:lstStyle/>
            <a:p>
              <a:pPr algn="ctr">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a:p>
              <a:pPr algn="ctr">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9</a:t>
              </a:r>
            </a:p>
          </p:txBody>
        </p:sp>
        <p:cxnSp>
          <p:nvCxnSpPr>
            <p:cNvPr id="38" name="Straight Connector 37">
              <a:extLst>
                <a:ext uri="{FF2B5EF4-FFF2-40B4-BE49-F238E27FC236}">
                  <a16:creationId xmlns:a16="http://schemas.microsoft.com/office/drawing/2014/main" xmlns="" id="{F7492634-728A-C073-FEAD-47EB309760A5}"/>
                </a:ext>
              </a:extLst>
            </p:cNvPr>
            <p:cNvCxnSpPr>
              <a:cxnSpLocks/>
            </p:cNvCxnSpPr>
            <p:nvPr/>
          </p:nvCxnSpPr>
          <p:spPr>
            <a:xfrm>
              <a:off x="11905906" y="3844248"/>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39" name="Group 38">
            <a:extLst>
              <a:ext uri="{FF2B5EF4-FFF2-40B4-BE49-F238E27FC236}">
                <a16:creationId xmlns:a16="http://schemas.microsoft.com/office/drawing/2014/main" xmlns="" id="{07CB9324-CE1F-84B4-7BBE-3A37380CCC6A}"/>
              </a:ext>
            </a:extLst>
          </p:cNvPr>
          <p:cNvGrpSpPr/>
          <p:nvPr/>
        </p:nvGrpSpPr>
        <p:grpSpPr>
          <a:xfrm>
            <a:off x="5343608" y="5911940"/>
            <a:ext cx="982057" cy="1400383"/>
            <a:chOff x="11853948" y="3187579"/>
            <a:chExt cx="982057" cy="1400383"/>
          </a:xfrm>
        </p:grpSpPr>
        <p:sp>
          <p:nvSpPr>
            <p:cNvPr id="40" name="TextBox 39">
              <a:extLst>
                <a:ext uri="{FF2B5EF4-FFF2-40B4-BE49-F238E27FC236}">
                  <a16:creationId xmlns:a16="http://schemas.microsoft.com/office/drawing/2014/main" xmlns="" id="{64607261-95CD-4087-A9B1-38DA3FF727B0}"/>
                </a:ext>
              </a:extLst>
            </p:cNvPr>
            <p:cNvSpPr txBox="1"/>
            <p:nvPr/>
          </p:nvSpPr>
          <p:spPr>
            <a:xfrm>
              <a:off x="11853948" y="3187579"/>
              <a:ext cx="936934" cy="1400383"/>
            </a:xfrm>
            <a:prstGeom prst="rect">
              <a:avLst/>
            </a:prstGeom>
            <a:noFill/>
          </p:spPr>
          <p:txBody>
            <a:bodyPr wrap="square">
              <a:spAutoFit/>
            </a:bodyPr>
            <a:lstStyle/>
            <a:p>
              <a:pPr algn="ctr">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a:t>
              </a:r>
            </a:p>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18</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xmlns="" id="{19358BA7-8C0C-8E16-219B-74C6860C8B6E}"/>
                </a:ext>
              </a:extLst>
            </p:cNvPr>
            <p:cNvCxnSpPr>
              <a:cxnSpLocks/>
            </p:cNvCxnSpPr>
            <p:nvPr/>
          </p:nvCxnSpPr>
          <p:spPr>
            <a:xfrm>
              <a:off x="11905906" y="3844248"/>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42" name="TextBox 41">
            <a:extLst>
              <a:ext uri="{FF2B5EF4-FFF2-40B4-BE49-F238E27FC236}">
                <a16:creationId xmlns:a16="http://schemas.microsoft.com/office/drawing/2014/main" xmlns="" id="{1079A01B-86A1-6C03-9A0F-BA479CF1FA3D}"/>
              </a:ext>
            </a:extLst>
          </p:cNvPr>
          <p:cNvSpPr txBox="1"/>
          <p:nvPr/>
        </p:nvSpPr>
        <p:spPr>
          <a:xfrm>
            <a:off x="4538915" y="6072997"/>
            <a:ext cx="856651" cy="707886"/>
          </a:xfrm>
          <a:prstGeom prst="rect">
            <a:avLst/>
          </a:prstGeom>
          <a:noFill/>
        </p:spPr>
        <p:txBody>
          <a:bodyPr wrap="square">
            <a:spAutoFit/>
          </a:bodyPr>
          <a:lstStyle/>
          <a:p>
            <a:pPr algn="ctr">
              <a:spcBef>
                <a:spcPts val="300"/>
              </a:spcBef>
              <a:spcAft>
                <a:spcPts val="300"/>
              </a:spcAft>
            </a:pP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3" name="TextBox 42">
            <a:extLst>
              <a:ext uri="{FF2B5EF4-FFF2-40B4-BE49-F238E27FC236}">
                <a16:creationId xmlns:a16="http://schemas.microsoft.com/office/drawing/2014/main" xmlns="" id="{8FFB232F-D91C-5BA5-9A5B-7A5436E8BE8E}"/>
              </a:ext>
            </a:extLst>
          </p:cNvPr>
          <p:cNvSpPr txBox="1"/>
          <p:nvPr/>
        </p:nvSpPr>
        <p:spPr>
          <a:xfrm>
            <a:off x="10353745" y="6187813"/>
            <a:ext cx="774202" cy="707886"/>
          </a:xfrm>
          <a:prstGeom prst="rect">
            <a:avLst/>
          </a:prstGeom>
          <a:noFill/>
        </p:spPr>
        <p:txBody>
          <a:bodyPr wrap="square">
            <a:spAutoFit/>
          </a:bodyPr>
          <a:lstStyle/>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b)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44" name="Group 43">
            <a:extLst>
              <a:ext uri="{FF2B5EF4-FFF2-40B4-BE49-F238E27FC236}">
                <a16:creationId xmlns:a16="http://schemas.microsoft.com/office/drawing/2014/main" xmlns="" id="{00BB7D21-E996-5D44-C162-8F141FB70B78}"/>
              </a:ext>
            </a:extLst>
          </p:cNvPr>
          <p:cNvGrpSpPr/>
          <p:nvPr/>
        </p:nvGrpSpPr>
        <p:grpSpPr>
          <a:xfrm>
            <a:off x="11186763" y="5885088"/>
            <a:ext cx="982057" cy="1400383"/>
            <a:chOff x="11853948" y="3187579"/>
            <a:chExt cx="982057" cy="1400383"/>
          </a:xfrm>
        </p:grpSpPr>
        <p:sp>
          <p:nvSpPr>
            <p:cNvPr id="45" name="TextBox 44">
              <a:extLst>
                <a:ext uri="{FF2B5EF4-FFF2-40B4-BE49-F238E27FC236}">
                  <a16:creationId xmlns:a16="http://schemas.microsoft.com/office/drawing/2014/main" xmlns="" id="{C030238F-F863-F0D8-AD33-EDCCB0AEE217}"/>
                </a:ext>
              </a:extLst>
            </p:cNvPr>
            <p:cNvSpPr txBox="1"/>
            <p:nvPr/>
          </p:nvSpPr>
          <p:spPr>
            <a:xfrm>
              <a:off x="11853948" y="3187579"/>
              <a:ext cx="936934" cy="1400383"/>
            </a:xfrm>
            <a:prstGeom prst="rect">
              <a:avLst/>
            </a:prstGeom>
            <a:noFill/>
          </p:spPr>
          <p:txBody>
            <a:bodyPr wrap="square">
              <a:spAutoFit/>
            </a:bodyPr>
            <a:lstStyle/>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60</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46" name="Straight Connector 45">
              <a:extLst>
                <a:ext uri="{FF2B5EF4-FFF2-40B4-BE49-F238E27FC236}">
                  <a16:creationId xmlns:a16="http://schemas.microsoft.com/office/drawing/2014/main" xmlns="" id="{8337A8F6-4646-7172-28FE-8B5C7E881D9A}"/>
                </a:ext>
              </a:extLst>
            </p:cNvPr>
            <p:cNvCxnSpPr>
              <a:cxnSpLocks/>
            </p:cNvCxnSpPr>
            <p:nvPr/>
          </p:nvCxnSpPr>
          <p:spPr>
            <a:xfrm>
              <a:off x="11905906" y="3844248"/>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47" name="Group 46">
            <a:extLst>
              <a:ext uri="{FF2B5EF4-FFF2-40B4-BE49-F238E27FC236}">
                <a16:creationId xmlns:a16="http://schemas.microsoft.com/office/drawing/2014/main" xmlns="" id="{6B4AEFB5-7A7A-870A-32EF-5C8ABBDC5982}"/>
              </a:ext>
            </a:extLst>
          </p:cNvPr>
          <p:cNvGrpSpPr/>
          <p:nvPr/>
        </p:nvGrpSpPr>
        <p:grpSpPr>
          <a:xfrm>
            <a:off x="13038274" y="5885087"/>
            <a:ext cx="982057" cy="1400383"/>
            <a:chOff x="11853948" y="3187579"/>
            <a:chExt cx="982057" cy="1400383"/>
          </a:xfrm>
        </p:grpSpPr>
        <p:sp>
          <p:nvSpPr>
            <p:cNvPr id="48" name="TextBox 47">
              <a:extLst>
                <a:ext uri="{FF2B5EF4-FFF2-40B4-BE49-F238E27FC236}">
                  <a16:creationId xmlns:a16="http://schemas.microsoft.com/office/drawing/2014/main" xmlns="" id="{B6E83163-2153-D551-DA17-E9D6DED20C7B}"/>
                </a:ext>
              </a:extLst>
            </p:cNvPr>
            <p:cNvSpPr txBox="1"/>
            <p:nvPr/>
          </p:nvSpPr>
          <p:spPr>
            <a:xfrm>
              <a:off x="11853948" y="3187579"/>
              <a:ext cx="936934" cy="1400383"/>
            </a:xfrm>
            <a:prstGeom prst="rect">
              <a:avLst/>
            </a:prstGeom>
            <a:noFill/>
          </p:spPr>
          <p:txBody>
            <a:bodyPr wrap="square">
              <a:spAutoFit/>
            </a:bodyPr>
            <a:lstStyle/>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9</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a:t>
              </a:r>
            </a:p>
          </p:txBody>
        </p:sp>
        <p:cxnSp>
          <p:nvCxnSpPr>
            <p:cNvPr id="49" name="Straight Connector 48">
              <a:extLst>
                <a:ext uri="{FF2B5EF4-FFF2-40B4-BE49-F238E27FC236}">
                  <a16:creationId xmlns:a16="http://schemas.microsoft.com/office/drawing/2014/main" xmlns="" id="{142F41A3-12AE-12D3-F1EE-30C37F21CB3D}"/>
                </a:ext>
              </a:extLst>
            </p:cNvPr>
            <p:cNvCxnSpPr>
              <a:cxnSpLocks/>
            </p:cNvCxnSpPr>
            <p:nvPr/>
          </p:nvCxnSpPr>
          <p:spPr>
            <a:xfrm>
              <a:off x="11905906" y="3844248"/>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50" name="TextBox 49">
            <a:extLst>
              <a:ext uri="{FF2B5EF4-FFF2-40B4-BE49-F238E27FC236}">
                <a16:creationId xmlns:a16="http://schemas.microsoft.com/office/drawing/2014/main" xmlns="" id="{DA0063CF-2F2F-0AC6-4FE8-DDA015212FC3}"/>
              </a:ext>
            </a:extLst>
          </p:cNvPr>
          <p:cNvSpPr txBox="1"/>
          <p:nvPr/>
        </p:nvSpPr>
        <p:spPr>
          <a:xfrm>
            <a:off x="12233581" y="6046144"/>
            <a:ext cx="856651" cy="707886"/>
          </a:xfrm>
          <a:prstGeom prst="rect">
            <a:avLst/>
          </a:prstGeom>
          <a:noFill/>
        </p:spPr>
        <p:txBody>
          <a:bodyPr wrap="square">
            <a:spAutoFit/>
          </a:bodyPr>
          <a:lstStyle/>
          <a:p>
            <a:pPr algn="ctr">
              <a:spcBef>
                <a:spcPts val="300"/>
              </a:spcBef>
              <a:spcAft>
                <a:spcPts val="300"/>
              </a:spcAft>
            </a:pP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63" name="Group 62">
            <a:extLst>
              <a:ext uri="{FF2B5EF4-FFF2-40B4-BE49-F238E27FC236}">
                <a16:creationId xmlns:a16="http://schemas.microsoft.com/office/drawing/2014/main" xmlns="" id="{5FE48941-1EC9-EC86-D8CB-4B725DB6AD2C}"/>
              </a:ext>
            </a:extLst>
          </p:cNvPr>
          <p:cNvGrpSpPr/>
          <p:nvPr/>
        </p:nvGrpSpPr>
        <p:grpSpPr>
          <a:xfrm>
            <a:off x="3419895" y="7669643"/>
            <a:ext cx="968044" cy="1400383"/>
            <a:chOff x="11853948" y="3187579"/>
            <a:chExt cx="968044" cy="1400383"/>
          </a:xfrm>
        </p:grpSpPr>
        <p:sp>
          <p:nvSpPr>
            <p:cNvPr id="64" name="TextBox 63">
              <a:extLst>
                <a:ext uri="{FF2B5EF4-FFF2-40B4-BE49-F238E27FC236}">
                  <a16:creationId xmlns:a16="http://schemas.microsoft.com/office/drawing/2014/main" xmlns="" id="{DA066734-B5DE-C1C5-EB6F-E8A1AEAAD022}"/>
                </a:ext>
              </a:extLst>
            </p:cNvPr>
            <p:cNvSpPr txBox="1"/>
            <p:nvPr/>
          </p:nvSpPr>
          <p:spPr>
            <a:xfrm>
              <a:off x="11853948" y="3187579"/>
              <a:ext cx="936934" cy="1400383"/>
            </a:xfrm>
            <a:prstGeom prst="rect">
              <a:avLst/>
            </a:prstGeom>
            <a:noFill/>
          </p:spPr>
          <p:txBody>
            <a:bodyPr wrap="square">
              <a:spAutoFit/>
            </a:bodyPr>
            <a:lstStyle/>
            <a:p>
              <a:pPr algn="ctr">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a:p>
              <a:pPr algn="ctr">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9</a:t>
              </a:r>
            </a:p>
          </p:txBody>
        </p:sp>
        <p:cxnSp>
          <p:nvCxnSpPr>
            <p:cNvPr id="65" name="Straight Connector 64">
              <a:extLst>
                <a:ext uri="{FF2B5EF4-FFF2-40B4-BE49-F238E27FC236}">
                  <a16:creationId xmlns:a16="http://schemas.microsoft.com/office/drawing/2014/main" xmlns="" id="{AD42B3EA-0560-85A8-F0B2-DCFAD9ECA861}"/>
                </a:ext>
              </a:extLst>
            </p:cNvPr>
            <p:cNvCxnSpPr>
              <a:cxnSpLocks/>
            </p:cNvCxnSpPr>
            <p:nvPr/>
          </p:nvCxnSpPr>
          <p:spPr>
            <a:xfrm>
              <a:off x="11891893" y="3849298"/>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66" name="Group 65">
            <a:extLst>
              <a:ext uri="{FF2B5EF4-FFF2-40B4-BE49-F238E27FC236}">
                <a16:creationId xmlns:a16="http://schemas.microsoft.com/office/drawing/2014/main" xmlns="" id="{7BCC4AF0-66A9-38EB-AB3B-6C66BE1A4C14}"/>
              </a:ext>
            </a:extLst>
          </p:cNvPr>
          <p:cNvGrpSpPr/>
          <p:nvPr/>
        </p:nvGrpSpPr>
        <p:grpSpPr>
          <a:xfrm>
            <a:off x="5025894" y="7631170"/>
            <a:ext cx="1956199" cy="1400383"/>
            <a:chOff x="11853947" y="3187579"/>
            <a:chExt cx="1956199" cy="1400383"/>
          </a:xfrm>
        </p:grpSpPr>
        <p:sp>
          <p:nvSpPr>
            <p:cNvPr id="67" name="TextBox 66">
              <a:extLst>
                <a:ext uri="{FF2B5EF4-FFF2-40B4-BE49-F238E27FC236}">
                  <a16:creationId xmlns:a16="http://schemas.microsoft.com/office/drawing/2014/main" xmlns="" id="{7249BB23-A8BE-4710-832D-27F44B59E684}"/>
                </a:ext>
              </a:extLst>
            </p:cNvPr>
            <p:cNvSpPr txBox="1"/>
            <p:nvPr/>
          </p:nvSpPr>
          <p:spPr>
            <a:xfrm>
              <a:off x="11853947" y="3187579"/>
              <a:ext cx="1949363" cy="1400383"/>
            </a:xfrm>
            <a:prstGeom prst="rect">
              <a:avLst/>
            </a:prstGeom>
            <a:noFill/>
          </p:spPr>
          <p:txBody>
            <a:bodyPr wrap="square">
              <a:spAutoFit/>
            </a:bodyPr>
            <a:lstStyle/>
            <a:p>
              <a:pPr algn="ctr">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 x 2</a:t>
              </a:r>
            </a:p>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9</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x 2</a:t>
              </a:r>
            </a:p>
          </p:txBody>
        </p:sp>
        <p:cxnSp>
          <p:nvCxnSpPr>
            <p:cNvPr id="68" name="Straight Connector 67">
              <a:extLst>
                <a:ext uri="{FF2B5EF4-FFF2-40B4-BE49-F238E27FC236}">
                  <a16:creationId xmlns:a16="http://schemas.microsoft.com/office/drawing/2014/main" xmlns="" id="{AA147B8B-3584-4E0D-BEA0-6C61F2B6B204}"/>
                </a:ext>
              </a:extLst>
            </p:cNvPr>
            <p:cNvCxnSpPr>
              <a:cxnSpLocks/>
            </p:cNvCxnSpPr>
            <p:nvPr/>
          </p:nvCxnSpPr>
          <p:spPr>
            <a:xfrm>
              <a:off x="11860783" y="3887771"/>
              <a:ext cx="1949363" cy="0"/>
            </a:xfrm>
            <a:prstGeom prst="line">
              <a:avLst/>
            </a:prstGeom>
          </p:spPr>
          <p:style>
            <a:lnRef idx="3">
              <a:schemeClr val="dk1"/>
            </a:lnRef>
            <a:fillRef idx="0">
              <a:schemeClr val="dk1"/>
            </a:fillRef>
            <a:effectRef idx="2">
              <a:schemeClr val="dk1"/>
            </a:effectRef>
            <a:fontRef idx="minor">
              <a:schemeClr val="tx1"/>
            </a:fontRef>
          </p:style>
        </p:cxnSp>
      </p:grpSp>
      <p:sp>
        <p:nvSpPr>
          <p:cNvPr id="69" name="TextBox 7">
            <a:extLst>
              <a:ext uri="{FF2B5EF4-FFF2-40B4-BE49-F238E27FC236}">
                <a16:creationId xmlns:a16="http://schemas.microsoft.com/office/drawing/2014/main" xmlns="" id="{48E3531B-4BA3-1A3E-5768-DAF5F9C9050E}"/>
              </a:ext>
            </a:extLst>
          </p:cNvPr>
          <p:cNvSpPr txBox="1"/>
          <p:nvPr/>
        </p:nvSpPr>
        <p:spPr>
          <a:xfrm>
            <a:off x="4402480" y="7827301"/>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70" name="Group 69">
            <a:extLst>
              <a:ext uri="{FF2B5EF4-FFF2-40B4-BE49-F238E27FC236}">
                <a16:creationId xmlns:a16="http://schemas.microsoft.com/office/drawing/2014/main" xmlns="" id="{6C4B35D3-D83E-BB9A-DA21-A651E4DA64E9}"/>
              </a:ext>
            </a:extLst>
          </p:cNvPr>
          <p:cNvGrpSpPr/>
          <p:nvPr/>
        </p:nvGrpSpPr>
        <p:grpSpPr>
          <a:xfrm>
            <a:off x="7458735" y="7669643"/>
            <a:ext cx="968044" cy="1400383"/>
            <a:chOff x="11853948" y="3187579"/>
            <a:chExt cx="968044" cy="1400383"/>
          </a:xfrm>
        </p:grpSpPr>
        <p:sp>
          <p:nvSpPr>
            <p:cNvPr id="71" name="TextBox 70">
              <a:extLst>
                <a:ext uri="{FF2B5EF4-FFF2-40B4-BE49-F238E27FC236}">
                  <a16:creationId xmlns:a16="http://schemas.microsoft.com/office/drawing/2014/main" xmlns="" id="{36718D92-BA94-AE64-BDA4-2C595A670BB6}"/>
                </a:ext>
              </a:extLst>
            </p:cNvPr>
            <p:cNvSpPr txBox="1"/>
            <p:nvPr/>
          </p:nvSpPr>
          <p:spPr>
            <a:xfrm>
              <a:off x="11853948" y="3187579"/>
              <a:ext cx="936934" cy="1400383"/>
            </a:xfrm>
            <a:prstGeom prst="rect">
              <a:avLst/>
            </a:prstGeom>
            <a:noFill/>
          </p:spPr>
          <p:txBody>
            <a:bodyPr wrap="square">
              <a:spAutoFit/>
            </a:bodyPr>
            <a:lstStyle/>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10</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8</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72" name="Straight Connector 71">
              <a:extLst>
                <a:ext uri="{FF2B5EF4-FFF2-40B4-BE49-F238E27FC236}">
                  <a16:creationId xmlns:a16="http://schemas.microsoft.com/office/drawing/2014/main" xmlns="" id="{294D98BE-8239-146C-BDD4-CE3E74616D27}"/>
                </a:ext>
              </a:extLst>
            </p:cNvPr>
            <p:cNvCxnSpPr>
              <a:cxnSpLocks/>
            </p:cNvCxnSpPr>
            <p:nvPr/>
          </p:nvCxnSpPr>
          <p:spPr>
            <a:xfrm>
              <a:off x="11891893" y="3849298"/>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73" name="TextBox 7">
            <a:extLst>
              <a:ext uri="{FF2B5EF4-FFF2-40B4-BE49-F238E27FC236}">
                <a16:creationId xmlns:a16="http://schemas.microsoft.com/office/drawing/2014/main" xmlns="" id="{10C3C042-4CFC-EBDE-45DB-557F25A4FC8B}"/>
              </a:ext>
            </a:extLst>
          </p:cNvPr>
          <p:cNvSpPr txBox="1"/>
          <p:nvPr/>
        </p:nvSpPr>
        <p:spPr>
          <a:xfrm>
            <a:off x="6932344" y="7827300"/>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75" name="Group 74">
            <a:extLst>
              <a:ext uri="{FF2B5EF4-FFF2-40B4-BE49-F238E27FC236}">
                <a16:creationId xmlns:a16="http://schemas.microsoft.com/office/drawing/2014/main" xmlns="" id="{A5B8AEF1-E32F-5B73-0340-423604A1E923}"/>
              </a:ext>
            </a:extLst>
          </p:cNvPr>
          <p:cNvGrpSpPr/>
          <p:nvPr/>
        </p:nvGrpSpPr>
        <p:grpSpPr>
          <a:xfrm>
            <a:off x="10844269" y="7674827"/>
            <a:ext cx="968044" cy="1400383"/>
            <a:chOff x="11853948" y="3187579"/>
            <a:chExt cx="968044" cy="1400383"/>
          </a:xfrm>
        </p:grpSpPr>
        <p:sp>
          <p:nvSpPr>
            <p:cNvPr id="76" name="TextBox 75">
              <a:extLst>
                <a:ext uri="{FF2B5EF4-FFF2-40B4-BE49-F238E27FC236}">
                  <a16:creationId xmlns:a16="http://schemas.microsoft.com/office/drawing/2014/main" xmlns="" id="{AACFF7AD-BBBB-0023-758A-8A9E58BF4500}"/>
                </a:ext>
              </a:extLst>
            </p:cNvPr>
            <p:cNvSpPr txBox="1"/>
            <p:nvPr/>
          </p:nvSpPr>
          <p:spPr>
            <a:xfrm>
              <a:off x="11853948" y="3187579"/>
              <a:ext cx="936934" cy="1400383"/>
            </a:xfrm>
            <a:prstGeom prst="rect">
              <a:avLst/>
            </a:prstGeom>
            <a:noFill/>
          </p:spPr>
          <p:txBody>
            <a:bodyPr wrap="square">
              <a:spAutoFit/>
            </a:bodyPr>
            <a:lstStyle/>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9</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a:t>
              </a:r>
            </a:p>
          </p:txBody>
        </p:sp>
        <p:cxnSp>
          <p:nvCxnSpPr>
            <p:cNvPr id="77" name="Straight Connector 76">
              <a:extLst>
                <a:ext uri="{FF2B5EF4-FFF2-40B4-BE49-F238E27FC236}">
                  <a16:creationId xmlns:a16="http://schemas.microsoft.com/office/drawing/2014/main" xmlns="" id="{DC182B11-4044-84DD-B716-F1A7388B8139}"/>
                </a:ext>
              </a:extLst>
            </p:cNvPr>
            <p:cNvCxnSpPr>
              <a:cxnSpLocks/>
            </p:cNvCxnSpPr>
            <p:nvPr/>
          </p:nvCxnSpPr>
          <p:spPr>
            <a:xfrm>
              <a:off x="11891893" y="3849298"/>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78" name="Group 77">
            <a:extLst>
              <a:ext uri="{FF2B5EF4-FFF2-40B4-BE49-F238E27FC236}">
                <a16:creationId xmlns:a16="http://schemas.microsoft.com/office/drawing/2014/main" xmlns="" id="{4D6C6F62-BE5C-B101-D7B5-45555609C0DA}"/>
              </a:ext>
            </a:extLst>
          </p:cNvPr>
          <p:cNvGrpSpPr/>
          <p:nvPr/>
        </p:nvGrpSpPr>
        <p:grpSpPr>
          <a:xfrm>
            <a:off x="12450268" y="7636354"/>
            <a:ext cx="1956199" cy="1400383"/>
            <a:chOff x="11853947" y="3187579"/>
            <a:chExt cx="1956199" cy="1400383"/>
          </a:xfrm>
        </p:grpSpPr>
        <p:sp>
          <p:nvSpPr>
            <p:cNvPr id="79" name="TextBox 78">
              <a:extLst>
                <a:ext uri="{FF2B5EF4-FFF2-40B4-BE49-F238E27FC236}">
                  <a16:creationId xmlns:a16="http://schemas.microsoft.com/office/drawing/2014/main" xmlns="" id="{07200A55-3811-4A00-32B2-564E7F379AC9}"/>
                </a:ext>
              </a:extLst>
            </p:cNvPr>
            <p:cNvSpPr txBox="1"/>
            <p:nvPr/>
          </p:nvSpPr>
          <p:spPr>
            <a:xfrm>
              <a:off x="11853947" y="3187579"/>
              <a:ext cx="1949363" cy="1400383"/>
            </a:xfrm>
            <a:prstGeom prst="rect">
              <a:avLst/>
            </a:prstGeom>
            <a:noFill/>
          </p:spPr>
          <p:txBody>
            <a:bodyPr wrap="square">
              <a:spAutoFit/>
            </a:bodyPr>
            <a:lstStyle/>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9 x 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20 x 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80" name="Straight Connector 79">
              <a:extLst>
                <a:ext uri="{FF2B5EF4-FFF2-40B4-BE49-F238E27FC236}">
                  <a16:creationId xmlns:a16="http://schemas.microsoft.com/office/drawing/2014/main" xmlns="" id="{29B2B22C-10B5-073C-9FA8-FDD85EDA4624}"/>
                </a:ext>
              </a:extLst>
            </p:cNvPr>
            <p:cNvCxnSpPr>
              <a:cxnSpLocks/>
            </p:cNvCxnSpPr>
            <p:nvPr/>
          </p:nvCxnSpPr>
          <p:spPr>
            <a:xfrm>
              <a:off x="11860783" y="3887771"/>
              <a:ext cx="1949363" cy="0"/>
            </a:xfrm>
            <a:prstGeom prst="line">
              <a:avLst/>
            </a:prstGeom>
          </p:spPr>
          <p:style>
            <a:lnRef idx="3">
              <a:schemeClr val="dk1"/>
            </a:lnRef>
            <a:fillRef idx="0">
              <a:schemeClr val="dk1"/>
            </a:fillRef>
            <a:effectRef idx="2">
              <a:schemeClr val="dk1"/>
            </a:effectRef>
            <a:fontRef idx="minor">
              <a:schemeClr val="tx1"/>
            </a:fontRef>
          </p:style>
        </p:cxnSp>
      </p:grpSp>
      <p:sp>
        <p:nvSpPr>
          <p:cNvPr id="81" name="TextBox 7">
            <a:extLst>
              <a:ext uri="{FF2B5EF4-FFF2-40B4-BE49-F238E27FC236}">
                <a16:creationId xmlns:a16="http://schemas.microsoft.com/office/drawing/2014/main" xmlns="" id="{2C17677D-21F3-B2FD-9382-209E54755A6E}"/>
              </a:ext>
            </a:extLst>
          </p:cNvPr>
          <p:cNvSpPr txBox="1"/>
          <p:nvPr/>
        </p:nvSpPr>
        <p:spPr>
          <a:xfrm>
            <a:off x="11826854" y="7832485"/>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82" name="Group 81">
            <a:extLst>
              <a:ext uri="{FF2B5EF4-FFF2-40B4-BE49-F238E27FC236}">
                <a16:creationId xmlns:a16="http://schemas.microsoft.com/office/drawing/2014/main" xmlns="" id="{114788A6-F51F-90A5-0778-18E4179B3BC1}"/>
              </a:ext>
            </a:extLst>
          </p:cNvPr>
          <p:cNvGrpSpPr/>
          <p:nvPr/>
        </p:nvGrpSpPr>
        <p:grpSpPr>
          <a:xfrm>
            <a:off x="14883109" y="7674827"/>
            <a:ext cx="968044" cy="1400383"/>
            <a:chOff x="11853948" y="3187579"/>
            <a:chExt cx="968044" cy="1400383"/>
          </a:xfrm>
        </p:grpSpPr>
        <p:sp>
          <p:nvSpPr>
            <p:cNvPr id="83" name="TextBox 82">
              <a:extLst>
                <a:ext uri="{FF2B5EF4-FFF2-40B4-BE49-F238E27FC236}">
                  <a16:creationId xmlns:a16="http://schemas.microsoft.com/office/drawing/2014/main" xmlns="" id="{BC2A6106-22CC-7E95-9090-1949D75372A6}"/>
                </a:ext>
              </a:extLst>
            </p:cNvPr>
            <p:cNvSpPr txBox="1"/>
            <p:nvPr/>
          </p:nvSpPr>
          <p:spPr>
            <a:xfrm>
              <a:off x="11853948" y="3187579"/>
              <a:ext cx="936934" cy="1400383"/>
            </a:xfrm>
            <a:prstGeom prst="rect">
              <a:avLst/>
            </a:prstGeom>
            <a:noFill/>
          </p:spPr>
          <p:txBody>
            <a:bodyPr wrap="square">
              <a:spAutoFit/>
            </a:bodyPr>
            <a:lstStyle/>
            <a:p>
              <a:pPr algn="ctr">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27</a:t>
              </a:r>
              <a:endParaRPr lang="en-US" sz="4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60</a:t>
              </a:r>
            </a:p>
          </p:txBody>
        </p:sp>
        <p:cxnSp>
          <p:nvCxnSpPr>
            <p:cNvPr id="84" name="Straight Connector 83">
              <a:extLst>
                <a:ext uri="{FF2B5EF4-FFF2-40B4-BE49-F238E27FC236}">
                  <a16:creationId xmlns:a16="http://schemas.microsoft.com/office/drawing/2014/main" xmlns="" id="{58B4943A-69A2-4B95-EE6B-E7251280DDB9}"/>
                </a:ext>
              </a:extLst>
            </p:cNvPr>
            <p:cNvCxnSpPr>
              <a:cxnSpLocks/>
            </p:cNvCxnSpPr>
            <p:nvPr/>
          </p:nvCxnSpPr>
          <p:spPr>
            <a:xfrm>
              <a:off x="11891893" y="3849298"/>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85" name="TextBox 7">
            <a:extLst>
              <a:ext uri="{FF2B5EF4-FFF2-40B4-BE49-F238E27FC236}">
                <a16:creationId xmlns:a16="http://schemas.microsoft.com/office/drawing/2014/main" xmlns="" id="{C324B26E-F2D4-D1BC-E423-4853F0E56754}"/>
              </a:ext>
            </a:extLst>
          </p:cNvPr>
          <p:cNvSpPr txBox="1"/>
          <p:nvPr/>
        </p:nvSpPr>
        <p:spPr>
          <a:xfrm>
            <a:off x="14356718" y="7832484"/>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heckerboard(across)">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par>
                                <p:cTn id="13" presetID="5"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par>
                                <p:cTn id="16" presetID="5"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heckerboard(across)">
                                      <p:cBhvr>
                                        <p:cTn id="18" dur="500"/>
                                        <p:tgtEl>
                                          <p:spTgt spid="13"/>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checkerboard(across)">
                                      <p:cBhvr>
                                        <p:cTn id="21" dur="500"/>
                                        <p:tgtEl>
                                          <p:spTgt spid="21"/>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heckerboard(across)">
                                      <p:cBhvr>
                                        <p:cTn id="24" dur="500"/>
                                        <p:tgtEl>
                                          <p:spTgt spid="23"/>
                                        </p:tgtEl>
                                      </p:cBhvr>
                                    </p:animEffect>
                                  </p:childTnLst>
                                </p:cTn>
                              </p:par>
                              <p:par>
                                <p:cTn id="25" presetID="5" presetClass="entr" presetSubtype="1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heckerboard(across)">
                                      <p:cBhvr>
                                        <p:cTn id="27" dur="500"/>
                                        <p:tgtEl>
                                          <p:spTgt spid="24"/>
                                        </p:tgtEl>
                                      </p:cBhvr>
                                    </p:animEffect>
                                  </p:childTnLst>
                                </p:cTn>
                              </p:par>
                              <p:par>
                                <p:cTn id="28" presetID="5" presetClass="entr" presetSubtype="1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checkerboard(across)">
                                      <p:cBhvr>
                                        <p:cTn id="30" dur="500"/>
                                        <p:tgtEl>
                                          <p:spTgt spid="27"/>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checkerboard(across)">
                                      <p:cBhvr>
                                        <p:cTn id="33" dur="500"/>
                                        <p:tgtEl>
                                          <p:spTgt spid="30"/>
                                        </p:tgtEl>
                                      </p:cBhvr>
                                    </p:animEffect>
                                  </p:childTnLst>
                                </p:cTn>
                              </p:par>
                              <p:par>
                                <p:cTn id="34" presetID="5" presetClass="entr" presetSubtype="1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checkerboard(across)">
                                      <p:cBhvr>
                                        <p:cTn id="36" dur="500"/>
                                        <p:tgtEl>
                                          <p:spTgt spid="31"/>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checkerboard(across)">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linds(horizontal)">
                                      <p:cBhvr>
                                        <p:cTn id="44" dur="500"/>
                                        <p:tgtEl>
                                          <p:spTgt spid="35"/>
                                        </p:tgtEl>
                                      </p:cBhvr>
                                    </p:animEffect>
                                  </p:childTnLst>
                                </p:cTn>
                              </p:par>
                              <p:par>
                                <p:cTn id="45" presetID="3" presetClass="entr" presetSubtype="1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linds(horizontal)">
                                      <p:cBhvr>
                                        <p:cTn id="47" dur="500"/>
                                        <p:tgtEl>
                                          <p:spTgt spid="36"/>
                                        </p:tgtEl>
                                      </p:cBhvr>
                                    </p:animEffect>
                                  </p:childTnLst>
                                </p:cTn>
                              </p:par>
                              <p:par>
                                <p:cTn id="48" presetID="3" presetClass="entr" presetSubtype="10" fill="hold"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blinds(horizontal)">
                                      <p:cBhvr>
                                        <p:cTn id="50" dur="500"/>
                                        <p:tgtEl>
                                          <p:spTgt spid="39"/>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blinds(horizontal)">
                                      <p:cBhvr>
                                        <p:cTn id="53" dur="500"/>
                                        <p:tgtEl>
                                          <p:spTgt spid="42"/>
                                        </p:tgtEl>
                                      </p:cBhvr>
                                    </p:animEffect>
                                  </p:childTnLst>
                                </p:cTn>
                              </p:par>
                              <p:par>
                                <p:cTn id="54" presetID="3" presetClass="entr" presetSubtype="10" fill="hold" nodeType="with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blinds(horizontal)">
                                      <p:cBhvr>
                                        <p:cTn id="56" dur="500"/>
                                        <p:tgtEl>
                                          <p:spTgt spid="63"/>
                                        </p:tgtEl>
                                      </p:cBhvr>
                                    </p:animEffect>
                                  </p:childTnLst>
                                </p:cTn>
                              </p:par>
                              <p:par>
                                <p:cTn id="57" presetID="3" presetClass="entr" presetSubtype="10" fill="hold"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blinds(horizontal)">
                                      <p:cBhvr>
                                        <p:cTn id="59" dur="500"/>
                                        <p:tgtEl>
                                          <p:spTgt spid="66"/>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blinds(horizontal)">
                                      <p:cBhvr>
                                        <p:cTn id="62" dur="500"/>
                                        <p:tgtEl>
                                          <p:spTgt spid="69"/>
                                        </p:tgtEl>
                                      </p:cBhvr>
                                    </p:animEffect>
                                  </p:childTnLst>
                                </p:cTn>
                              </p:par>
                              <p:par>
                                <p:cTn id="63" presetID="3" presetClass="entr" presetSubtype="10" fill="hold" nodeType="with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blinds(horizontal)">
                                      <p:cBhvr>
                                        <p:cTn id="65" dur="500"/>
                                        <p:tgtEl>
                                          <p:spTgt spid="70"/>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blinds(horizontal)">
                                      <p:cBhvr>
                                        <p:cTn id="68" dur="500"/>
                                        <p:tgtEl>
                                          <p:spTgt spid="73"/>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checkerboard(across)">
                                      <p:cBhvr>
                                        <p:cTn id="73" dur="500"/>
                                        <p:tgtEl>
                                          <p:spTgt spid="43"/>
                                        </p:tgtEl>
                                      </p:cBhvr>
                                    </p:animEffect>
                                  </p:childTnLst>
                                </p:cTn>
                              </p:par>
                              <p:par>
                                <p:cTn id="74" presetID="5" presetClass="entr" presetSubtype="10" fill="hold"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checkerboard(across)">
                                      <p:cBhvr>
                                        <p:cTn id="76" dur="500"/>
                                        <p:tgtEl>
                                          <p:spTgt spid="44"/>
                                        </p:tgtEl>
                                      </p:cBhvr>
                                    </p:animEffect>
                                  </p:childTnLst>
                                </p:cTn>
                              </p:par>
                              <p:par>
                                <p:cTn id="77" presetID="5" presetClass="entr" presetSubtype="10" fill="hold"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checkerboard(across)">
                                      <p:cBhvr>
                                        <p:cTn id="79" dur="500"/>
                                        <p:tgtEl>
                                          <p:spTgt spid="47"/>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checkerboard(across)">
                                      <p:cBhvr>
                                        <p:cTn id="82" dur="500"/>
                                        <p:tgtEl>
                                          <p:spTgt spid="50"/>
                                        </p:tgtEl>
                                      </p:cBhvr>
                                    </p:animEffect>
                                  </p:childTnLst>
                                </p:cTn>
                              </p:par>
                              <p:par>
                                <p:cTn id="83" presetID="5" presetClass="entr" presetSubtype="10" fill="hold" nodeType="with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checkerboard(across)">
                                      <p:cBhvr>
                                        <p:cTn id="85" dur="500"/>
                                        <p:tgtEl>
                                          <p:spTgt spid="75"/>
                                        </p:tgtEl>
                                      </p:cBhvr>
                                    </p:animEffect>
                                  </p:childTnLst>
                                </p:cTn>
                              </p:par>
                              <p:par>
                                <p:cTn id="86" presetID="5" presetClass="entr" presetSubtype="10" fill="hold" nodeType="with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checkerboard(across)">
                                      <p:cBhvr>
                                        <p:cTn id="88" dur="500"/>
                                        <p:tgtEl>
                                          <p:spTgt spid="78"/>
                                        </p:tgtEl>
                                      </p:cBhvr>
                                    </p:animEffect>
                                  </p:childTnLst>
                                </p:cTn>
                              </p:par>
                              <p:par>
                                <p:cTn id="89" presetID="5" presetClass="entr" presetSubtype="10"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checkerboard(across)">
                                      <p:cBhvr>
                                        <p:cTn id="91" dur="500"/>
                                        <p:tgtEl>
                                          <p:spTgt spid="81"/>
                                        </p:tgtEl>
                                      </p:cBhvr>
                                    </p:animEffect>
                                  </p:childTnLst>
                                </p:cTn>
                              </p:par>
                              <p:par>
                                <p:cTn id="92" presetID="5" presetClass="entr" presetSubtype="10" fill="hold" nodeType="withEffect">
                                  <p:stCondLst>
                                    <p:cond delay="0"/>
                                  </p:stCondLst>
                                  <p:childTnLst>
                                    <p:set>
                                      <p:cBhvr>
                                        <p:cTn id="93" dur="1" fill="hold">
                                          <p:stCondLst>
                                            <p:cond delay="0"/>
                                          </p:stCondLst>
                                        </p:cTn>
                                        <p:tgtEl>
                                          <p:spTgt spid="82"/>
                                        </p:tgtEl>
                                        <p:attrNameLst>
                                          <p:attrName>style.visibility</p:attrName>
                                        </p:attrNameLst>
                                      </p:cBhvr>
                                      <p:to>
                                        <p:strVal val="visible"/>
                                      </p:to>
                                    </p:set>
                                    <p:animEffect transition="in" filter="checkerboard(across)">
                                      <p:cBhvr>
                                        <p:cTn id="94" dur="500"/>
                                        <p:tgtEl>
                                          <p:spTgt spid="82"/>
                                        </p:tgtEl>
                                      </p:cBhvr>
                                    </p:animEffect>
                                  </p:childTnLst>
                                </p:cTn>
                              </p:par>
                              <p:par>
                                <p:cTn id="95" presetID="5" presetClass="entr" presetSubtype="10" fill="hold" grpId="0" nodeType="with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checkerboard(across)">
                                      <p:cBhvr>
                                        <p:cTn id="9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3" grpId="0"/>
      <p:bldP spid="30" grpId="0"/>
      <p:bldP spid="34" grpId="0"/>
      <p:bldP spid="35" grpId="0"/>
      <p:bldP spid="42" grpId="0"/>
      <p:bldP spid="43" grpId="0"/>
      <p:bldP spid="50" grpId="0"/>
      <p:bldP spid="69" grpId="0"/>
      <p:bldP spid="73" grpId="0"/>
      <p:bldP spid="81" grpId="0"/>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CDBD3"/>
        </a:solidFill>
        <a:effectLst/>
      </p:bgPr>
    </p:bg>
    <p:spTree>
      <p:nvGrpSpPr>
        <p:cNvPr id="1" name=""/>
        <p:cNvGrpSpPr/>
        <p:nvPr/>
      </p:nvGrpSpPr>
      <p:grpSpPr>
        <a:xfrm>
          <a:off x="0" y="0"/>
          <a:ext cx="0" cy="0"/>
          <a:chOff x="0" y="0"/>
          <a:chExt cx="0" cy="0"/>
        </a:xfrm>
      </p:grpSpPr>
      <p:sp>
        <p:nvSpPr>
          <p:cNvPr id="14" name="Freeform 3">
            <a:extLst>
              <a:ext uri="{FF2B5EF4-FFF2-40B4-BE49-F238E27FC236}">
                <a16:creationId xmlns:a16="http://schemas.microsoft.com/office/drawing/2014/main" xmlns="" id="{B546BA24-B2A9-1F7E-A3D5-0C06E10E4B58}"/>
              </a:ext>
            </a:extLst>
          </p:cNvPr>
          <p:cNvSpPr/>
          <p:nvPr/>
        </p:nvSpPr>
        <p:spPr>
          <a:xfrm>
            <a:off x="514346" y="581885"/>
            <a:ext cx="17259306" cy="9123230"/>
          </a:xfrm>
          <a:custGeom>
            <a:avLst/>
            <a:gdLst/>
            <a:ahLst/>
            <a:cxnLst/>
            <a:rect l="l" t="t" r="r" b="b"/>
            <a:pathLst>
              <a:path w="3135255" h="1762328">
                <a:moveTo>
                  <a:pt x="3010794" y="1762328"/>
                </a:moveTo>
                <a:lnTo>
                  <a:pt x="124460" y="1762328"/>
                </a:lnTo>
                <a:cubicBezTo>
                  <a:pt x="55880" y="1762328"/>
                  <a:pt x="0" y="1706448"/>
                  <a:pt x="0" y="1637868"/>
                </a:cubicBezTo>
                <a:lnTo>
                  <a:pt x="0" y="124460"/>
                </a:lnTo>
                <a:cubicBezTo>
                  <a:pt x="0" y="55880"/>
                  <a:pt x="55880" y="0"/>
                  <a:pt x="124460" y="0"/>
                </a:cubicBezTo>
                <a:lnTo>
                  <a:pt x="3010795" y="0"/>
                </a:lnTo>
                <a:cubicBezTo>
                  <a:pt x="3079374" y="0"/>
                  <a:pt x="3135255" y="55880"/>
                  <a:pt x="3135255" y="124460"/>
                </a:cubicBezTo>
                <a:lnTo>
                  <a:pt x="3135255" y="1637868"/>
                </a:lnTo>
                <a:cubicBezTo>
                  <a:pt x="3135255" y="1706448"/>
                  <a:pt x="3079374" y="1762328"/>
                  <a:pt x="3010795" y="1762328"/>
                </a:cubicBezTo>
                <a:close/>
              </a:path>
            </a:pathLst>
          </a:custGeom>
          <a:solidFill>
            <a:srgbClr val="FFFFFF"/>
          </a:solidFill>
        </p:spPr>
        <p:txBody>
          <a:bodyPr/>
          <a:lstStyle/>
          <a:p>
            <a:endParaRPr lang="x-none" dirty="0"/>
          </a:p>
        </p:txBody>
      </p:sp>
      <p:grpSp>
        <p:nvGrpSpPr>
          <p:cNvPr id="15" name="Group 2">
            <a:extLst>
              <a:ext uri="{FF2B5EF4-FFF2-40B4-BE49-F238E27FC236}">
                <a16:creationId xmlns:a16="http://schemas.microsoft.com/office/drawing/2014/main" xmlns="" id="{D46927BA-216C-38F4-3DF4-F8C8F95B0E06}"/>
              </a:ext>
            </a:extLst>
          </p:cNvPr>
          <p:cNvGrpSpPr/>
          <p:nvPr/>
        </p:nvGrpSpPr>
        <p:grpSpPr>
          <a:xfrm>
            <a:off x="13909123" y="8932735"/>
            <a:ext cx="3683598" cy="651129"/>
            <a:chOff x="0" y="0"/>
            <a:chExt cx="6350000" cy="6350000"/>
          </a:xfrm>
        </p:grpSpPr>
        <p:sp>
          <p:nvSpPr>
            <p:cNvPr id="16" name="Freeform 3">
              <a:extLst>
                <a:ext uri="{FF2B5EF4-FFF2-40B4-BE49-F238E27FC236}">
                  <a16:creationId xmlns:a16="http://schemas.microsoft.com/office/drawing/2014/main" xmlns="" id="{2C1144D2-6EB0-6227-CAB0-95F0A62E869A}"/>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20" name="Freeform 7">
            <a:extLst>
              <a:ext uri="{FF2B5EF4-FFF2-40B4-BE49-F238E27FC236}">
                <a16:creationId xmlns:a16="http://schemas.microsoft.com/office/drawing/2014/main" xmlns="" id="{F8B0B5CA-716B-FF95-769B-8350091C082E}"/>
              </a:ext>
            </a:extLst>
          </p:cNvPr>
          <p:cNvSpPr/>
          <p:nvPr/>
        </p:nvSpPr>
        <p:spPr>
          <a:xfrm>
            <a:off x="15362530" y="6298565"/>
            <a:ext cx="1829290" cy="2985488"/>
          </a:xfrm>
          <a:custGeom>
            <a:avLst/>
            <a:gdLst/>
            <a:ahLst/>
            <a:cxnLst/>
            <a:rect l="l" t="t" r="r" b="b"/>
            <a:pathLst>
              <a:path w="3368781" h="5498011">
                <a:moveTo>
                  <a:pt x="0" y="0"/>
                </a:moveTo>
                <a:lnTo>
                  <a:pt x="3368781" y="0"/>
                </a:lnTo>
                <a:lnTo>
                  <a:pt x="3368781" y="5498011"/>
                </a:lnTo>
                <a:lnTo>
                  <a:pt x="0" y="549801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1" name="Freeform 11">
            <a:extLst>
              <a:ext uri="{FF2B5EF4-FFF2-40B4-BE49-F238E27FC236}">
                <a16:creationId xmlns:a16="http://schemas.microsoft.com/office/drawing/2014/main" xmlns="" id="{722347DB-A3D7-8B50-688F-B8CD285148AA}"/>
              </a:ext>
            </a:extLst>
          </p:cNvPr>
          <p:cNvSpPr/>
          <p:nvPr/>
        </p:nvSpPr>
        <p:spPr>
          <a:xfrm>
            <a:off x="1599187" y="8135553"/>
            <a:ext cx="783116" cy="1122747"/>
          </a:xfrm>
          <a:custGeom>
            <a:avLst/>
            <a:gdLst/>
            <a:ahLst/>
            <a:cxnLst/>
            <a:rect l="l" t="t" r="r" b="b"/>
            <a:pathLst>
              <a:path w="783116" h="1122747">
                <a:moveTo>
                  <a:pt x="0" y="0"/>
                </a:moveTo>
                <a:lnTo>
                  <a:pt x="783116" y="0"/>
                </a:lnTo>
                <a:lnTo>
                  <a:pt x="783116" y="1122747"/>
                </a:lnTo>
                <a:lnTo>
                  <a:pt x="0" y="112274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2" name="Freeform 12">
            <a:extLst>
              <a:ext uri="{FF2B5EF4-FFF2-40B4-BE49-F238E27FC236}">
                <a16:creationId xmlns:a16="http://schemas.microsoft.com/office/drawing/2014/main" xmlns="" id="{AA984859-CAEC-F60C-06CF-4258006AC305}"/>
              </a:ext>
            </a:extLst>
          </p:cNvPr>
          <p:cNvSpPr/>
          <p:nvPr/>
        </p:nvSpPr>
        <p:spPr>
          <a:xfrm>
            <a:off x="16820156" y="225428"/>
            <a:ext cx="939552" cy="1194978"/>
          </a:xfrm>
          <a:custGeom>
            <a:avLst/>
            <a:gdLst/>
            <a:ahLst/>
            <a:cxnLst/>
            <a:rect l="l" t="t" r="r" b="b"/>
            <a:pathLst>
              <a:path w="939552" h="1194978">
                <a:moveTo>
                  <a:pt x="0" y="0"/>
                </a:moveTo>
                <a:lnTo>
                  <a:pt x="939552" y="0"/>
                </a:lnTo>
                <a:lnTo>
                  <a:pt x="939552" y="1194978"/>
                </a:lnTo>
                <a:lnTo>
                  <a:pt x="0" y="119497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3" name="Freeform 13">
            <a:extLst>
              <a:ext uri="{FF2B5EF4-FFF2-40B4-BE49-F238E27FC236}">
                <a16:creationId xmlns:a16="http://schemas.microsoft.com/office/drawing/2014/main" xmlns="" id="{344FD387-0FD2-6887-CB93-ED4FA01C4691}"/>
              </a:ext>
            </a:extLst>
          </p:cNvPr>
          <p:cNvSpPr/>
          <p:nvPr/>
        </p:nvSpPr>
        <p:spPr>
          <a:xfrm>
            <a:off x="16840672" y="4303640"/>
            <a:ext cx="418628" cy="497291"/>
          </a:xfrm>
          <a:custGeom>
            <a:avLst/>
            <a:gdLst/>
            <a:ahLst/>
            <a:cxnLst/>
            <a:rect l="l" t="t" r="r" b="b"/>
            <a:pathLst>
              <a:path w="418628" h="497291">
                <a:moveTo>
                  <a:pt x="0" y="0"/>
                </a:moveTo>
                <a:lnTo>
                  <a:pt x="418628" y="0"/>
                </a:lnTo>
                <a:lnTo>
                  <a:pt x="418628" y="497291"/>
                </a:lnTo>
                <a:lnTo>
                  <a:pt x="0" y="49729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4" name="TextBox 8">
            <a:extLst>
              <a:ext uri="{FF2B5EF4-FFF2-40B4-BE49-F238E27FC236}">
                <a16:creationId xmlns:a16="http://schemas.microsoft.com/office/drawing/2014/main" xmlns="" id="{6C4472EF-2AE0-514E-C356-33D3D1500668}"/>
              </a:ext>
            </a:extLst>
          </p:cNvPr>
          <p:cNvSpPr txBox="1"/>
          <p:nvPr/>
        </p:nvSpPr>
        <p:spPr>
          <a:xfrm>
            <a:off x="6193885" y="1446477"/>
            <a:ext cx="5761194" cy="890115"/>
          </a:xfrm>
          <a:prstGeom prst="rect">
            <a:avLst/>
          </a:prstGeom>
        </p:spPr>
        <p:txBody>
          <a:bodyPr wrap="square" lIns="0" tIns="0" rIns="0" bIns="0" rtlCol="0" anchor="t">
            <a:spAutoFit/>
          </a:bodyPr>
          <a:lstStyle/>
          <a:p>
            <a:pPr algn="ctr">
              <a:lnSpc>
                <a:spcPct val="150000"/>
              </a:lnSpc>
            </a:pP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2 SKG – tr63</a:t>
            </a:r>
          </a:p>
        </p:txBody>
      </p:sp>
      <p:sp>
        <p:nvSpPr>
          <p:cNvPr id="26" name="TextBox 25">
            <a:extLst>
              <a:ext uri="{FF2B5EF4-FFF2-40B4-BE49-F238E27FC236}">
                <a16:creationId xmlns:a16="http://schemas.microsoft.com/office/drawing/2014/main" xmlns="" id="{0784E38B-2215-34AB-4F84-922A50FEF3D9}"/>
              </a:ext>
            </a:extLst>
          </p:cNvPr>
          <p:cNvSpPr txBox="1"/>
          <p:nvPr/>
        </p:nvSpPr>
        <p:spPr>
          <a:xfrm>
            <a:off x="3627709" y="2673105"/>
            <a:ext cx="10893545" cy="1824923"/>
          </a:xfrm>
          <a:prstGeom prst="rect">
            <a:avLst/>
          </a:prstGeom>
          <a:noFill/>
        </p:spPr>
        <p:txBody>
          <a:bodyPr wrap="square">
            <a:spAutoFit/>
          </a:bodyPr>
          <a:lstStyle/>
          <a:p>
            <a:pPr>
              <a:lnSpc>
                <a:spcPct val="150000"/>
              </a:lnSpc>
              <a:spcBef>
                <a:spcPts val="300"/>
              </a:spcBef>
              <a:spcAft>
                <a:spcPts val="300"/>
              </a:spcAft>
            </a:pP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Tìm</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phân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lần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lượt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bằng</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và</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có</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mẫu</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số</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chung</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4000"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là</a:t>
            </a:r>
            <a:r>
              <a:rPr lang="en-US" sz="4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12.</a:t>
            </a:r>
            <a:endParaRPr lang="x-none" sz="4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xmlns="" id="{EA17CCAE-1B31-F7F2-8949-4CF99ED37A81}"/>
              </a:ext>
            </a:extLst>
          </p:cNvPr>
          <p:cNvGrpSpPr/>
          <p:nvPr/>
        </p:nvGrpSpPr>
        <p:grpSpPr>
          <a:xfrm>
            <a:off x="2587216" y="5978230"/>
            <a:ext cx="968044" cy="1400383"/>
            <a:chOff x="11853948" y="3187579"/>
            <a:chExt cx="968044" cy="1400383"/>
          </a:xfrm>
        </p:grpSpPr>
        <p:sp>
          <p:nvSpPr>
            <p:cNvPr id="28" name="TextBox 27">
              <a:extLst>
                <a:ext uri="{FF2B5EF4-FFF2-40B4-BE49-F238E27FC236}">
                  <a16:creationId xmlns:a16="http://schemas.microsoft.com/office/drawing/2014/main" xmlns="" id="{29245297-E982-160B-CF89-BDC4A3021341}"/>
                </a:ext>
              </a:extLst>
            </p:cNvPr>
            <p:cNvSpPr txBox="1"/>
            <p:nvPr/>
          </p:nvSpPr>
          <p:spPr>
            <a:xfrm>
              <a:off x="11853948" y="3187579"/>
              <a:ext cx="936934" cy="1400383"/>
            </a:xfrm>
            <a:prstGeom prst="rect">
              <a:avLst/>
            </a:prstGeom>
            <a:noFill/>
          </p:spPr>
          <p:txBody>
            <a:bodyPr wrap="square">
              <a:spAutoFit/>
            </a:bodyPr>
            <a:lstStyle/>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xmlns="" id="{C1B12C70-6192-3EC4-9FA2-15855D2B4B47}"/>
                </a:ext>
              </a:extLst>
            </p:cNvPr>
            <p:cNvCxnSpPr>
              <a:cxnSpLocks/>
            </p:cNvCxnSpPr>
            <p:nvPr/>
          </p:nvCxnSpPr>
          <p:spPr>
            <a:xfrm>
              <a:off x="11891893" y="3849298"/>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30" name="Group 29">
            <a:extLst>
              <a:ext uri="{FF2B5EF4-FFF2-40B4-BE49-F238E27FC236}">
                <a16:creationId xmlns:a16="http://schemas.microsoft.com/office/drawing/2014/main" xmlns="" id="{268FBF47-C815-4A6B-EE4D-FB70FFB91638}"/>
              </a:ext>
            </a:extLst>
          </p:cNvPr>
          <p:cNvGrpSpPr/>
          <p:nvPr/>
        </p:nvGrpSpPr>
        <p:grpSpPr>
          <a:xfrm>
            <a:off x="4193215" y="5939757"/>
            <a:ext cx="1956199" cy="1400383"/>
            <a:chOff x="11853947" y="3187579"/>
            <a:chExt cx="1956199" cy="1400383"/>
          </a:xfrm>
        </p:grpSpPr>
        <p:sp>
          <p:nvSpPr>
            <p:cNvPr id="31" name="TextBox 30">
              <a:extLst>
                <a:ext uri="{FF2B5EF4-FFF2-40B4-BE49-F238E27FC236}">
                  <a16:creationId xmlns:a16="http://schemas.microsoft.com/office/drawing/2014/main" xmlns="" id="{6F05D437-928A-0ACE-6CEB-A40B9697DDC9}"/>
                </a:ext>
              </a:extLst>
            </p:cNvPr>
            <p:cNvSpPr txBox="1"/>
            <p:nvPr/>
          </p:nvSpPr>
          <p:spPr>
            <a:xfrm>
              <a:off x="11853947" y="3187579"/>
              <a:ext cx="1949363" cy="1400383"/>
            </a:xfrm>
            <a:prstGeom prst="rect">
              <a:avLst/>
            </a:prstGeom>
            <a:noFill/>
          </p:spPr>
          <p:txBody>
            <a:bodyPr wrap="square">
              <a:spAutoFit/>
            </a:bodyPr>
            <a:lstStyle/>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x 4</a:t>
              </a:r>
            </a:p>
            <a:p>
              <a:pPr algn="ctr">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 x 4</a:t>
              </a:r>
            </a:p>
          </p:txBody>
        </p:sp>
        <p:cxnSp>
          <p:nvCxnSpPr>
            <p:cNvPr id="32" name="Straight Connector 31">
              <a:extLst>
                <a:ext uri="{FF2B5EF4-FFF2-40B4-BE49-F238E27FC236}">
                  <a16:creationId xmlns:a16="http://schemas.microsoft.com/office/drawing/2014/main" xmlns="" id="{C71BCE6A-99C1-505C-F534-7907168DEEA7}"/>
                </a:ext>
              </a:extLst>
            </p:cNvPr>
            <p:cNvCxnSpPr>
              <a:cxnSpLocks/>
            </p:cNvCxnSpPr>
            <p:nvPr/>
          </p:nvCxnSpPr>
          <p:spPr>
            <a:xfrm>
              <a:off x="11860783" y="3887771"/>
              <a:ext cx="1949363" cy="0"/>
            </a:xfrm>
            <a:prstGeom prst="line">
              <a:avLst/>
            </a:prstGeom>
          </p:spPr>
          <p:style>
            <a:lnRef idx="3">
              <a:schemeClr val="dk1"/>
            </a:lnRef>
            <a:fillRef idx="0">
              <a:schemeClr val="dk1"/>
            </a:fillRef>
            <a:effectRef idx="2">
              <a:schemeClr val="dk1"/>
            </a:effectRef>
            <a:fontRef idx="minor">
              <a:schemeClr val="tx1"/>
            </a:fontRef>
          </p:style>
        </p:cxnSp>
      </p:grpSp>
      <p:sp>
        <p:nvSpPr>
          <p:cNvPr id="33" name="TextBox 7">
            <a:extLst>
              <a:ext uri="{FF2B5EF4-FFF2-40B4-BE49-F238E27FC236}">
                <a16:creationId xmlns:a16="http://schemas.microsoft.com/office/drawing/2014/main" xmlns="" id="{E3EBB2C1-7958-B9E9-A52E-0F5DF3162A61}"/>
              </a:ext>
            </a:extLst>
          </p:cNvPr>
          <p:cNvSpPr txBox="1"/>
          <p:nvPr/>
        </p:nvSpPr>
        <p:spPr>
          <a:xfrm>
            <a:off x="3569801" y="613588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34" name="Group 33">
            <a:extLst>
              <a:ext uri="{FF2B5EF4-FFF2-40B4-BE49-F238E27FC236}">
                <a16:creationId xmlns:a16="http://schemas.microsoft.com/office/drawing/2014/main" xmlns="" id="{203411F0-5315-01BF-F2B3-D7098163714C}"/>
              </a:ext>
            </a:extLst>
          </p:cNvPr>
          <p:cNvGrpSpPr/>
          <p:nvPr/>
        </p:nvGrpSpPr>
        <p:grpSpPr>
          <a:xfrm>
            <a:off x="6626056" y="5978230"/>
            <a:ext cx="968044" cy="1400383"/>
            <a:chOff x="11853948" y="3187579"/>
            <a:chExt cx="968044" cy="1400383"/>
          </a:xfrm>
        </p:grpSpPr>
        <p:sp>
          <p:nvSpPr>
            <p:cNvPr id="35" name="TextBox 34">
              <a:extLst>
                <a:ext uri="{FF2B5EF4-FFF2-40B4-BE49-F238E27FC236}">
                  <a16:creationId xmlns:a16="http://schemas.microsoft.com/office/drawing/2014/main" xmlns="" id="{65BB3B04-F231-2CD0-D75C-2032BA78914F}"/>
                </a:ext>
              </a:extLst>
            </p:cNvPr>
            <p:cNvSpPr txBox="1"/>
            <p:nvPr/>
          </p:nvSpPr>
          <p:spPr>
            <a:xfrm>
              <a:off x="11853948" y="3187579"/>
              <a:ext cx="936934" cy="1400383"/>
            </a:xfrm>
            <a:prstGeom prst="rect">
              <a:avLst/>
            </a:prstGeom>
            <a:noFill/>
          </p:spPr>
          <p:txBody>
            <a:bodyPr wrap="square">
              <a:spAutoFit/>
            </a:bodyPr>
            <a:lstStyle/>
            <a:p>
              <a:pPr algn="ctr">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p>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xmlns="" id="{62A584B2-1A85-BCDF-6A4C-5EF0F48A77CF}"/>
                </a:ext>
              </a:extLst>
            </p:cNvPr>
            <p:cNvCxnSpPr>
              <a:cxnSpLocks/>
            </p:cNvCxnSpPr>
            <p:nvPr/>
          </p:nvCxnSpPr>
          <p:spPr>
            <a:xfrm>
              <a:off x="11891893" y="3849298"/>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37" name="TextBox 7">
            <a:extLst>
              <a:ext uri="{FF2B5EF4-FFF2-40B4-BE49-F238E27FC236}">
                <a16:creationId xmlns:a16="http://schemas.microsoft.com/office/drawing/2014/main" xmlns="" id="{951E35F4-635C-B956-0A4D-D7041AEEE844}"/>
              </a:ext>
            </a:extLst>
          </p:cNvPr>
          <p:cNvSpPr txBox="1"/>
          <p:nvPr/>
        </p:nvSpPr>
        <p:spPr>
          <a:xfrm>
            <a:off x="6099665" y="6135887"/>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38" name="Group 37">
            <a:extLst>
              <a:ext uri="{FF2B5EF4-FFF2-40B4-BE49-F238E27FC236}">
                <a16:creationId xmlns:a16="http://schemas.microsoft.com/office/drawing/2014/main" xmlns="" id="{59A72A52-FC5B-DD69-A878-1D231C6EDBD6}"/>
              </a:ext>
            </a:extLst>
          </p:cNvPr>
          <p:cNvGrpSpPr/>
          <p:nvPr/>
        </p:nvGrpSpPr>
        <p:grpSpPr>
          <a:xfrm>
            <a:off x="10598483" y="2693049"/>
            <a:ext cx="914402" cy="1400383"/>
            <a:chOff x="11853948" y="3187579"/>
            <a:chExt cx="936934" cy="1400383"/>
          </a:xfrm>
        </p:grpSpPr>
        <p:sp>
          <p:nvSpPr>
            <p:cNvPr id="39" name="TextBox 38">
              <a:extLst>
                <a:ext uri="{FF2B5EF4-FFF2-40B4-BE49-F238E27FC236}">
                  <a16:creationId xmlns:a16="http://schemas.microsoft.com/office/drawing/2014/main" xmlns="" id="{88C37613-99C0-3746-3DE8-C21CF11677FC}"/>
                </a:ext>
              </a:extLst>
            </p:cNvPr>
            <p:cNvSpPr txBox="1"/>
            <p:nvPr/>
          </p:nvSpPr>
          <p:spPr>
            <a:xfrm>
              <a:off x="11853948" y="3187579"/>
              <a:ext cx="936934" cy="1400383"/>
            </a:xfrm>
            <a:prstGeom prst="rect">
              <a:avLst/>
            </a:prstGeom>
            <a:noFill/>
          </p:spPr>
          <p:txBody>
            <a:bodyPr wrap="square">
              <a:spAutoFit/>
            </a:bodyPr>
            <a:lstStyle/>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xmlns="" id="{2EFA8930-DE9E-81B7-79DF-51D955668BDB}"/>
                </a:ext>
              </a:extLst>
            </p:cNvPr>
            <p:cNvCxnSpPr>
              <a:cxnSpLocks/>
            </p:cNvCxnSpPr>
            <p:nvPr/>
          </p:nvCxnSpPr>
          <p:spPr>
            <a:xfrm>
              <a:off x="11891893" y="3849298"/>
              <a:ext cx="898989" cy="0"/>
            </a:xfrm>
            <a:prstGeom prst="line">
              <a:avLst/>
            </a:prstGeom>
          </p:spPr>
          <p:style>
            <a:lnRef idx="3">
              <a:schemeClr val="dk1"/>
            </a:lnRef>
            <a:fillRef idx="0">
              <a:schemeClr val="dk1"/>
            </a:fillRef>
            <a:effectRef idx="2">
              <a:schemeClr val="dk1"/>
            </a:effectRef>
            <a:fontRef idx="minor">
              <a:schemeClr val="tx1"/>
            </a:fontRef>
          </p:style>
        </p:cxnSp>
      </p:grpSp>
      <p:grpSp>
        <p:nvGrpSpPr>
          <p:cNvPr id="44" name="Group 43">
            <a:extLst>
              <a:ext uri="{FF2B5EF4-FFF2-40B4-BE49-F238E27FC236}">
                <a16:creationId xmlns:a16="http://schemas.microsoft.com/office/drawing/2014/main" xmlns="" id="{6695D195-40E9-7733-AE09-30F25DD05DE1}"/>
              </a:ext>
            </a:extLst>
          </p:cNvPr>
          <p:cNvGrpSpPr/>
          <p:nvPr/>
        </p:nvGrpSpPr>
        <p:grpSpPr>
          <a:xfrm>
            <a:off x="11955079" y="2654576"/>
            <a:ext cx="914402" cy="1400383"/>
            <a:chOff x="11853948" y="3187579"/>
            <a:chExt cx="936934" cy="1400383"/>
          </a:xfrm>
        </p:grpSpPr>
        <p:sp>
          <p:nvSpPr>
            <p:cNvPr id="45" name="TextBox 44">
              <a:extLst>
                <a:ext uri="{FF2B5EF4-FFF2-40B4-BE49-F238E27FC236}">
                  <a16:creationId xmlns:a16="http://schemas.microsoft.com/office/drawing/2014/main" xmlns="" id="{93F124A8-AF9D-9A9A-3860-E472BCDD2317}"/>
                </a:ext>
              </a:extLst>
            </p:cNvPr>
            <p:cNvSpPr txBox="1"/>
            <p:nvPr/>
          </p:nvSpPr>
          <p:spPr>
            <a:xfrm>
              <a:off x="11853948" y="3187579"/>
              <a:ext cx="936934" cy="1400383"/>
            </a:xfrm>
            <a:prstGeom prst="rect">
              <a:avLst/>
            </a:prstGeom>
            <a:noFill/>
          </p:spPr>
          <p:txBody>
            <a:bodyPr wrap="square">
              <a:spAutoFit/>
            </a:bodyPr>
            <a:lstStyle/>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46" name="Straight Connector 45">
              <a:extLst>
                <a:ext uri="{FF2B5EF4-FFF2-40B4-BE49-F238E27FC236}">
                  <a16:creationId xmlns:a16="http://schemas.microsoft.com/office/drawing/2014/main" xmlns="" id="{A2DD5D00-935F-9852-E5AE-F2F6CBD3AE0D}"/>
                </a:ext>
              </a:extLst>
            </p:cNvPr>
            <p:cNvCxnSpPr>
              <a:cxnSpLocks/>
            </p:cNvCxnSpPr>
            <p:nvPr/>
          </p:nvCxnSpPr>
          <p:spPr>
            <a:xfrm>
              <a:off x="11891893" y="3849298"/>
              <a:ext cx="898989" cy="0"/>
            </a:xfrm>
            <a:prstGeom prst="line">
              <a:avLst/>
            </a:prstGeom>
          </p:spPr>
          <p:style>
            <a:lnRef idx="3">
              <a:schemeClr val="dk1"/>
            </a:lnRef>
            <a:fillRef idx="0">
              <a:schemeClr val="dk1"/>
            </a:fillRef>
            <a:effectRef idx="2">
              <a:schemeClr val="dk1"/>
            </a:effectRef>
            <a:fontRef idx="minor">
              <a:schemeClr val="tx1"/>
            </a:fontRef>
          </p:style>
        </p:cxnSp>
      </p:grpSp>
      <p:sp>
        <p:nvSpPr>
          <p:cNvPr id="47" name="TextBox 8">
            <a:extLst>
              <a:ext uri="{FF2B5EF4-FFF2-40B4-BE49-F238E27FC236}">
                <a16:creationId xmlns:a16="http://schemas.microsoft.com/office/drawing/2014/main" xmlns="" id="{932DDD9E-5102-C91A-52C1-F3BF78AC4251}"/>
              </a:ext>
            </a:extLst>
          </p:cNvPr>
          <p:cNvSpPr txBox="1"/>
          <p:nvPr/>
        </p:nvSpPr>
        <p:spPr>
          <a:xfrm>
            <a:off x="7869405" y="4825901"/>
            <a:ext cx="2410152" cy="809261"/>
          </a:xfrm>
          <a:prstGeom prst="rect">
            <a:avLst/>
          </a:prstGeom>
        </p:spPr>
        <p:txBody>
          <a:bodyPr wrap="square" lIns="0" tIns="0" rIns="0" bIns="0" rtlCol="0" anchor="t">
            <a:spAutoFit/>
          </a:bodyPr>
          <a:lstStyle/>
          <a:p>
            <a:pPr algn="ctr">
              <a:lnSpc>
                <a:spcPct val="150000"/>
              </a:lnSpc>
            </a:pPr>
            <a:r>
              <a:rPr lang="en-US" sz="4000" b="1" u="sng" dirty="0" err="1">
                <a:latin typeface="Arial" panose="020B0604020202020204" pitchFamily="34" charset="0"/>
                <a:cs typeface="Arial" panose="020B0604020202020204" pitchFamily="34" charset="0"/>
              </a:rPr>
              <a:t>Trả</a:t>
            </a:r>
            <a:r>
              <a:rPr lang="en-US" sz="4000" b="1" u="sng" dirty="0">
                <a:latin typeface="Arial" panose="020B0604020202020204" pitchFamily="34" charset="0"/>
                <a:cs typeface="Arial" panose="020B0604020202020204" pitchFamily="34" charset="0"/>
              </a:rPr>
              <a:t> </a:t>
            </a:r>
            <a:r>
              <a:rPr lang="en-US" sz="4000" b="1" u="sng" dirty="0" err="1">
                <a:latin typeface="Arial" panose="020B0604020202020204" pitchFamily="34" charset="0"/>
                <a:cs typeface="Arial" panose="020B0604020202020204" pitchFamily="34" charset="0"/>
              </a:rPr>
              <a:t>lời</a:t>
            </a:r>
            <a:endParaRPr lang="en-US" sz="4000" b="1" u="sng" dirty="0">
              <a:latin typeface="Arial" panose="020B0604020202020204" pitchFamily="34" charset="0"/>
              <a:cs typeface="Arial" panose="020B0604020202020204" pitchFamily="34" charset="0"/>
            </a:endParaRPr>
          </a:p>
        </p:txBody>
      </p:sp>
      <p:grpSp>
        <p:nvGrpSpPr>
          <p:cNvPr id="48" name="Group 47">
            <a:extLst>
              <a:ext uri="{FF2B5EF4-FFF2-40B4-BE49-F238E27FC236}">
                <a16:creationId xmlns:a16="http://schemas.microsoft.com/office/drawing/2014/main" xmlns="" id="{DB2D2FD3-5359-CDF0-4989-0622C8D70810}"/>
              </a:ext>
            </a:extLst>
          </p:cNvPr>
          <p:cNvGrpSpPr/>
          <p:nvPr/>
        </p:nvGrpSpPr>
        <p:grpSpPr>
          <a:xfrm>
            <a:off x="10216635" y="5978230"/>
            <a:ext cx="968044" cy="1400383"/>
            <a:chOff x="11853948" y="3187579"/>
            <a:chExt cx="968044" cy="1400383"/>
          </a:xfrm>
        </p:grpSpPr>
        <p:sp>
          <p:nvSpPr>
            <p:cNvPr id="49" name="TextBox 48">
              <a:extLst>
                <a:ext uri="{FF2B5EF4-FFF2-40B4-BE49-F238E27FC236}">
                  <a16:creationId xmlns:a16="http://schemas.microsoft.com/office/drawing/2014/main" xmlns="" id="{5029E76D-9E18-0BF5-BA16-2CD9B10C67FA}"/>
                </a:ext>
              </a:extLst>
            </p:cNvPr>
            <p:cNvSpPr txBox="1"/>
            <p:nvPr/>
          </p:nvSpPr>
          <p:spPr>
            <a:xfrm>
              <a:off x="11853948" y="3187579"/>
              <a:ext cx="936934" cy="1400383"/>
            </a:xfrm>
            <a:prstGeom prst="rect">
              <a:avLst/>
            </a:prstGeom>
            <a:noFill/>
          </p:spPr>
          <p:txBody>
            <a:bodyPr wrap="square">
              <a:spAutoFit/>
            </a:bodyPr>
            <a:lstStyle/>
            <a:p>
              <a:pPr algn="ctr">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p>
            <a:p>
              <a:pPr algn="ctr">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p:txBody>
        </p:sp>
        <p:cxnSp>
          <p:nvCxnSpPr>
            <p:cNvPr id="50" name="Straight Connector 49">
              <a:extLst>
                <a:ext uri="{FF2B5EF4-FFF2-40B4-BE49-F238E27FC236}">
                  <a16:creationId xmlns:a16="http://schemas.microsoft.com/office/drawing/2014/main" xmlns="" id="{563CC4EE-615C-0604-AFFA-405E555D827A}"/>
                </a:ext>
              </a:extLst>
            </p:cNvPr>
            <p:cNvCxnSpPr>
              <a:cxnSpLocks/>
            </p:cNvCxnSpPr>
            <p:nvPr/>
          </p:nvCxnSpPr>
          <p:spPr>
            <a:xfrm>
              <a:off x="11891893" y="3849298"/>
              <a:ext cx="930099" cy="0"/>
            </a:xfrm>
            <a:prstGeom prst="line">
              <a:avLst/>
            </a:prstGeom>
          </p:spPr>
          <p:style>
            <a:lnRef idx="3">
              <a:schemeClr val="dk1"/>
            </a:lnRef>
            <a:fillRef idx="0">
              <a:schemeClr val="dk1"/>
            </a:fillRef>
            <a:effectRef idx="2">
              <a:schemeClr val="dk1"/>
            </a:effectRef>
            <a:fontRef idx="minor">
              <a:schemeClr val="tx1"/>
            </a:fontRef>
          </p:style>
        </p:cxnSp>
      </p:grpSp>
      <p:grpSp>
        <p:nvGrpSpPr>
          <p:cNvPr id="51" name="Group 50">
            <a:extLst>
              <a:ext uri="{FF2B5EF4-FFF2-40B4-BE49-F238E27FC236}">
                <a16:creationId xmlns:a16="http://schemas.microsoft.com/office/drawing/2014/main" xmlns="" id="{750E9543-0792-46AE-22E1-F90FE4391BC1}"/>
              </a:ext>
            </a:extLst>
          </p:cNvPr>
          <p:cNvGrpSpPr/>
          <p:nvPr/>
        </p:nvGrpSpPr>
        <p:grpSpPr>
          <a:xfrm>
            <a:off x="11822634" y="5939757"/>
            <a:ext cx="1956199" cy="1400383"/>
            <a:chOff x="11853947" y="3187579"/>
            <a:chExt cx="1956199" cy="1400383"/>
          </a:xfrm>
        </p:grpSpPr>
        <p:sp>
          <p:nvSpPr>
            <p:cNvPr id="52" name="TextBox 51">
              <a:extLst>
                <a:ext uri="{FF2B5EF4-FFF2-40B4-BE49-F238E27FC236}">
                  <a16:creationId xmlns:a16="http://schemas.microsoft.com/office/drawing/2014/main" xmlns="" id="{847CFB3A-D227-42BD-F921-A2BCE765C85A}"/>
                </a:ext>
              </a:extLst>
            </p:cNvPr>
            <p:cNvSpPr txBox="1"/>
            <p:nvPr/>
          </p:nvSpPr>
          <p:spPr>
            <a:xfrm>
              <a:off x="11853947" y="3187579"/>
              <a:ext cx="1949363" cy="1400383"/>
            </a:xfrm>
            <a:prstGeom prst="rect">
              <a:avLst/>
            </a:prstGeom>
            <a:noFill/>
          </p:spPr>
          <p:txBody>
            <a:bodyPr wrap="square">
              <a:spAutoFit/>
            </a:bodyPr>
            <a:lstStyle/>
            <a:p>
              <a:pPr algn="ctr">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 x 3</a:t>
              </a:r>
            </a:p>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4 x 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53" name="Straight Connector 52">
              <a:extLst>
                <a:ext uri="{FF2B5EF4-FFF2-40B4-BE49-F238E27FC236}">
                  <a16:creationId xmlns:a16="http://schemas.microsoft.com/office/drawing/2014/main" xmlns="" id="{676A6428-9AE7-C308-7265-0853AC03E0B3}"/>
                </a:ext>
              </a:extLst>
            </p:cNvPr>
            <p:cNvCxnSpPr>
              <a:cxnSpLocks/>
            </p:cNvCxnSpPr>
            <p:nvPr/>
          </p:nvCxnSpPr>
          <p:spPr>
            <a:xfrm>
              <a:off x="11860783" y="3887771"/>
              <a:ext cx="1949363" cy="0"/>
            </a:xfrm>
            <a:prstGeom prst="line">
              <a:avLst/>
            </a:prstGeom>
          </p:spPr>
          <p:style>
            <a:lnRef idx="3">
              <a:schemeClr val="dk1"/>
            </a:lnRef>
            <a:fillRef idx="0">
              <a:schemeClr val="dk1"/>
            </a:fillRef>
            <a:effectRef idx="2">
              <a:schemeClr val="dk1"/>
            </a:effectRef>
            <a:fontRef idx="minor">
              <a:schemeClr val="tx1"/>
            </a:fontRef>
          </p:style>
        </p:cxnSp>
      </p:grpSp>
      <p:sp>
        <p:nvSpPr>
          <p:cNvPr id="54" name="TextBox 7">
            <a:extLst>
              <a:ext uri="{FF2B5EF4-FFF2-40B4-BE49-F238E27FC236}">
                <a16:creationId xmlns:a16="http://schemas.microsoft.com/office/drawing/2014/main" xmlns="" id="{10A9BA22-3C67-EAC4-D51C-36C71DC024F2}"/>
              </a:ext>
            </a:extLst>
          </p:cNvPr>
          <p:cNvSpPr txBox="1"/>
          <p:nvPr/>
        </p:nvSpPr>
        <p:spPr>
          <a:xfrm>
            <a:off x="11199220" y="613588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grpSp>
        <p:nvGrpSpPr>
          <p:cNvPr id="55" name="Group 54">
            <a:extLst>
              <a:ext uri="{FF2B5EF4-FFF2-40B4-BE49-F238E27FC236}">
                <a16:creationId xmlns:a16="http://schemas.microsoft.com/office/drawing/2014/main" xmlns="" id="{FCFDF646-94AC-516D-0BA1-47E81FFDA4FD}"/>
              </a:ext>
            </a:extLst>
          </p:cNvPr>
          <p:cNvGrpSpPr/>
          <p:nvPr/>
        </p:nvGrpSpPr>
        <p:grpSpPr>
          <a:xfrm>
            <a:off x="14255475" y="5978230"/>
            <a:ext cx="968044" cy="1400383"/>
            <a:chOff x="11853948" y="3187579"/>
            <a:chExt cx="968044" cy="1400383"/>
          </a:xfrm>
        </p:grpSpPr>
        <p:sp>
          <p:nvSpPr>
            <p:cNvPr id="56" name="TextBox 55">
              <a:extLst>
                <a:ext uri="{FF2B5EF4-FFF2-40B4-BE49-F238E27FC236}">
                  <a16:creationId xmlns:a16="http://schemas.microsoft.com/office/drawing/2014/main" xmlns="" id="{3CC2F23A-F6D4-F356-7FE6-4B72EFBA8F2D}"/>
                </a:ext>
              </a:extLst>
            </p:cNvPr>
            <p:cNvSpPr txBox="1"/>
            <p:nvPr/>
          </p:nvSpPr>
          <p:spPr>
            <a:xfrm>
              <a:off x="11853948" y="3187579"/>
              <a:ext cx="936934" cy="1400383"/>
            </a:xfrm>
            <a:prstGeom prst="rect">
              <a:avLst/>
            </a:prstGeom>
            <a:noFill/>
          </p:spPr>
          <p:txBody>
            <a:bodyPr wrap="square">
              <a:spAutoFit/>
            </a:bodyPr>
            <a:lstStyle/>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9</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57" name="Straight Connector 56">
              <a:extLst>
                <a:ext uri="{FF2B5EF4-FFF2-40B4-BE49-F238E27FC236}">
                  <a16:creationId xmlns:a16="http://schemas.microsoft.com/office/drawing/2014/main" xmlns="" id="{5BE5336D-5A0E-A208-261E-ACC0BDAAB741}"/>
                </a:ext>
              </a:extLst>
            </p:cNvPr>
            <p:cNvCxnSpPr>
              <a:cxnSpLocks/>
            </p:cNvCxnSpPr>
            <p:nvPr/>
          </p:nvCxnSpPr>
          <p:spPr>
            <a:xfrm>
              <a:off x="11891893" y="3849298"/>
              <a:ext cx="930099" cy="0"/>
            </a:xfrm>
            <a:prstGeom prst="line">
              <a:avLst/>
            </a:prstGeom>
          </p:spPr>
          <p:style>
            <a:lnRef idx="3">
              <a:schemeClr val="dk1"/>
            </a:lnRef>
            <a:fillRef idx="0">
              <a:schemeClr val="dk1"/>
            </a:fillRef>
            <a:effectRef idx="2">
              <a:schemeClr val="dk1"/>
            </a:effectRef>
            <a:fontRef idx="minor">
              <a:schemeClr val="tx1"/>
            </a:fontRef>
          </p:style>
        </p:cxnSp>
      </p:grpSp>
      <p:sp>
        <p:nvSpPr>
          <p:cNvPr id="58" name="TextBox 7">
            <a:extLst>
              <a:ext uri="{FF2B5EF4-FFF2-40B4-BE49-F238E27FC236}">
                <a16:creationId xmlns:a16="http://schemas.microsoft.com/office/drawing/2014/main" xmlns="" id="{B8984F63-EFF1-57DC-CE03-A9B5A933541E}"/>
              </a:ext>
            </a:extLst>
          </p:cNvPr>
          <p:cNvSpPr txBox="1"/>
          <p:nvPr/>
        </p:nvSpPr>
        <p:spPr>
          <a:xfrm>
            <a:off x="13729084" y="6135887"/>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heckerboard(across)">
                                      <p:cBhvr>
                                        <p:cTn id="7" dur="500"/>
                                        <p:tgtEl>
                                          <p:spTgt spid="26"/>
                                        </p:tgtEl>
                                      </p:cBhvr>
                                    </p:animEffect>
                                  </p:childTnLst>
                                </p:cTn>
                              </p:par>
                              <p:par>
                                <p:cTn id="8" presetID="5" presetClass="entr" presetSubtype="1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checkerboard(across)">
                                      <p:cBhvr>
                                        <p:cTn id="10" dur="500"/>
                                        <p:tgtEl>
                                          <p:spTgt spid="44"/>
                                        </p:tgtEl>
                                      </p:cBhvr>
                                    </p:animEffect>
                                  </p:childTnLst>
                                </p:cTn>
                              </p:par>
                              <p:par>
                                <p:cTn id="11" presetID="5"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checkerboard(across)">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checkerboard(across)">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linds(horizontal)">
                                      <p:cBhvr>
                                        <p:cTn id="23" dur="500"/>
                                        <p:tgtEl>
                                          <p:spTgt spid="3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linds(horizontal)">
                                      <p:cBhvr>
                                        <p:cTn id="26" dur="500"/>
                                        <p:tgtEl>
                                          <p:spTgt spid="37"/>
                                        </p:tgtEl>
                                      </p:cBhvr>
                                    </p:animEffect>
                                  </p:childTnLst>
                                </p:cTn>
                              </p:par>
                              <p:par>
                                <p:cTn id="27" presetID="3" presetClass="entr" presetSubtype="1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linds(horizontal)">
                                      <p:cBhvr>
                                        <p:cTn id="29" dur="500"/>
                                        <p:tgtEl>
                                          <p:spTgt spid="30"/>
                                        </p:tgtEl>
                                      </p:cBhvr>
                                    </p:animEffect>
                                  </p:childTnLst>
                                </p:cTn>
                              </p:par>
                              <p:par>
                                <p:cTn id="30" presetID="3" presetClass="entr" presetSubtype="1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par>
                                <p:cTn id="33" presetID="3" presetClass="entr" presetSubtype="1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blinds(horizontal)">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checkerboard(across)">
                                      <p:cBhvr>
                                        <p:cTn id="40" dur="500"/>
                                        <p:tgtEl>
                                          <p:spTgt spid="48"/>
                                        </p:tgtEl>
                                      </p:cBhvr>
                                    </p:animEffect>
                                  </p:childTnLst>
                                </p:cTn>
                              </p:par>
                              <p:par>
                                <p:cTn id="41" presetID="5" presetClass="entr" presetSubtype="1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checkerboard(across)">
                                      <p:cBhvr>
                                        <p:cTn id="43" dur="500"/>
                                        <p:tgtEl>
                                          <p:spTgt spid="51"/>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checkerboard(across)">
                                      <p:cBhvr>
                                        <p:cTn id="46" dur="500"/>
                                        <p:tgtEl>
                                          <p:spTgt spid="54"/>
                                        </p:tgtEl>
                                      </p:cBhvr>
                                    </p:animEffect>
                                  </p:childTnLst>
                                </p:cTn>
                              </p:par>
                              <p:par>
                                <p:cTn id="47" presetID="5" presetClass="entr" presetSubtype="1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checkerboard(across)">
                                      <p:cBhvr>
                                        <p:cTn id="49" dur="500"/>
                                        <p:tgtEl>
                                          <p:spTgt spid="55"/>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checkerboard(across)">
                                      <p:cBhvr>
                                        <p:cTn id="5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3" grpId="0"/>
      <p:bldP spid="37" grpId="0"/>
      <p:bldP spid="47" grpId="0"/>
      <p:bldP spid="54"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 name="Group 4"/>
          <p:cNvGrpSpPr/>
          <p:nvPr/>
        </p:nvGrpSpPr>
        <p:grpSpPr>
          <a:xfrm>
            <a:off x="4406912" y="6210300"/>
            <a:ext cx="6067061" cy="103492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6" name="Freeform 6">
            <a:hlinkClick r:id="rId3" action="ppaction://hlinksldjump"/>
          </p:cNvPr>
          <p:cNvSpPr/>
          <p:nvPr/>
        </p:nvSpPr>
        <p:spPr>
          <a:xfrm>
            <a:off x="16051334" y="347710"/>
            <a:ext cx="1408857" cy="1456616"/>
          </a:xfrm>
          <a:custGeom>
            <a:avLst/>
            <a:gdLst/>
            <a:ahLst/>
            <a:cxnLst/>
            <a:rect l="l" t="t" r="r" b="b"/>
            <a:pathLst>
              <a:path w="418628" h="497291">
                <a:moveTo>
                  <a:pt x="0" y="0"/>
                </a:moveTo>
                <a:lnTo>
                  <a:pt x="418629" y="0"/>
                </a:lnTo>
                <a:lnTo>
                  <a:pt x="418629" y="497290"/>
                </a:lnTo>
                <a:lnTo>
                  <a:pt x="0" y="4972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73471" y="3950720"/>
            <a:ext cx="939552" cy="1194978"/>
          </a:xfrm>
          <a:custGeom>
            <a:avLst/>
            <a:gdLst/>
            <a:ahLst/>
            <a:cxnLst/>
            <a:rect l="l" t="t" r="r" b="b"/>
            <a:pathLst>
              <a:path w="939552" h="1194978">
                <a:moveTo>
                  <a:pt x="0" y="0"/>
                </a:moveTo>
                <a:lnTo>
                  <a:pt x="939552" y="0"/>
                </a:lnTo>
                <a:lnTo>
                  <a:pt x="939552" y="1194978"/>
                </a:lnTo>
                <a:lnTo>
                  <a:pt x="0" y="119497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TextBox 10"/>
          <p:cNvSpPr txBox="1"/>
          <p:nvPr/>
        </p:nvSpPr>
        <p:spPr>
          <a:xfrm>
            <a:off x="5913615" y="136863"/>
            <a:ext cx="6460770" cy="1456617"/>
          </a:xfrm>
          <a:prstGeom prst="rect">
            <a:avLst/>
          </a:prstGeom>
        </p:spPr>
        <p:txBody>
          <a:bodyPr lIns="0" tIns="0" rIns="0" bIns="0" rtlCol="0" anchor="t">
            <a:spAutoFit/>
          </a:bodyPr>
          <a:lstStyle/>
          <a:p>
            <a:pPr algn="ctr">
              <a:lnSpc>
                <a:spcPct val="150000"/>
              </a:lnSpc>
            </a:pPr>
            <a:r>
              <a:rPr lang="en-US" sz="7200" b="1" dirty="0">
                <a:solidFill>
                  <a:srgbClr val="15485B"/>
                </a:solidFill>
                <a:latin typeface="Arial" panose="020B0604020202020204" pitchFamily="34" charset="0"/>
                <a:cs typeface="Arial" panose="020B0604020202020204" pitchFamily="34" charset="0"/>
              </a:rPr>
              <a:t>KHỞI ĐỘNG </a:t>
            </a:r>
          </a:p>
        </p:txBody>
      </p:sp>
      <p:sp>
        <p:nvSpPr>
          <p:cNvPr id="12" name="bia đội 1">
            <a:extLst>
              <a:ext uri="{FF2B5EF4-FFF2-40B4-BE49-F238E27FC236}">
                <a16:creationId xmlns:a16="http://schemas.microsoft.com/office/drawing/2014/main" xmlns="" id="{D2A02DB7-95EC-381D-C452-ED82000AEA39}"/>
              </a:ext>
            </a:extLst>
          </p:cNvPr>
          <p:cNvSpPr/>
          <p:nvPr/>
        </p:nvSpPr>
        <p:spPr>
          <a:xfrm>
            <a:off x="3384719" y="2744971"/>
            <a:ext cx="3965171" cy="4114800"/>
          </a:xfrm>
          <a:custGeom>
            <a:avLst/>
            <a:gdLst/>
            <a:ahLst/>
            <a:cxnLst/>
            <a:rect l="l" t="t" r="r" b="b"/>
            <a:pathLst>
              <a:path w="3965171" h="4114800">
                <a:moveTo>
                  <a:pt x="0" y="0"/>
                </a:moveTo>
                <a:lnTo>
                  <a:pt x="3965170" y="0"/>
                </a:lnTo>
                <a:lnTo>
                  <a:pt x="396517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0">
            <a:extLst>
              <a:ext uri="{FF2B5EF4-FFF2-40B4-BE49-F238E27FC236}">
                <a16:creationId xmlns:a16="http://schemas.microsoft.com/office/drawing/2014/main" xmlns="" id="{B91ECD8D-ABB2-35F0-924E-0245277F3904}"/>
              </a:ext>
            </a:extLst>
          </p:cNvPr>
          <p:cNvSpPr/>
          <p:nvPr/>
        </p:nvSpPr>
        <p:spPr>
          <a:xfrm rot="6048419">
            <a:off x="3936941" y="2311930"/>
            <a:ext cx="1885297" cy="1844416"/>
          </a:xfrm>
          <a:custGeom>
            <a:avLst/>
            <a:gdLst/>
            <a:ahLst/>
            <a:cxnLst/>
            <a:rect l="l" t="t" r="r" b="b"/>
            <a:pathLst>
              <a:path w="1885297" h="1844416">
                <a:moveTo>
                  <a:pt x="0" y="0"/>
                </a:moveTo>
                <a:lnTo>
                  <a:pt x="1885298" y="0"/>
                </a:lnTo>
                <a:lnTo>
                  <a:pt x="1885298" y="1844416"/>
                </a:lnTo>
                <a:lnTo>
                  <a:pt x="0" y="1844416"/>
                </a:lnTo>
                <a:lnTo>
                  <a:pt x="0" y="0"/>
                </a:lnTo>
                <a:close/>
              </a:path>
            </a:pathLst>
          </a:custGeom>
          <a:blipFill>
            <a:blip r:embed="rId10">
              <a:extLst>
                <a:ext uri="{96DAC541-7B7A-43D3-8B79-37D633B846F1}">
                  <asvg:svgBlip xmlns:asvg="http://schemas.microsoft.com/office/drawing/2016/SVG/main" xmlns="" r:embed="rId11"/>
                </a:ext>
              </a:extLst>
            </a:blip>
            <a:stretch>
              <a:fillRect t="-16326" r="-13803"/>
            </a:stretch>
          </a:blipFill>
        </p:spPr>
      </p:sp>
      <p:sp>
        <p:nvSpPr>
          <p:cNvPr id="14" name="mũi 1 đội 1">
            <a:extLst>
              <a:ext uri="{FF2B5EF4-FFF2-40B4-BE49-F238E27FC236}">
                <a16:creationId xmlns:a16="http://schemas.microsoft.com/office/drawing/2014/main" xmlns="" id="{6D4300D3-3628-5CC3-44B1-04DC89A09EC4}"/>
              </a:ext>
            </a:extLst>
          </p:cNvPr>
          <p:cNvSpPr/>
          <p:nvPr/>
        </p:nvSpPr>
        <p:spPr>
          <a:xfrm rot="2448573">
            <a:off x="2972487" y="3626002"/>
            <a:ext cx="1885297" cy="1844416"/>
          </a:xfrm>
          <a:custGeom>
            <a:avLst/>
            <a:gdLst/>
            <a:ahLst/>
            <a:cxnLst/>
            <a:rect l="l" t="t" r="r" b="b"/>
            <a:pathLst>
              <a:path w="1885297" h="1844416">
                <a:moveTo>
                  <a:pt x="0" y="0"/>
                </a:moveTo>
                <a:lnTo>
                  <a:pt x="1885297" y="0"/>
                </a:lnTo>
                <a:lnTo>
                  <a:pt x="1885297" y="1844415"/>
                </a:lnTo>
                <a:lnTo>
                  <a:pt x="0" y="1844415"/>
                </a:lnTo>
                <a:lnTo>
                  <a:pt x="0" y="0"/>
                </a:lnTo>
                <a:close/>
              </a:path>
            </a:pathLst>
          </a:custGeom>
          <a:blipFill>
            <a:blip r:embed="rId10">
              <a:extLst>
                <a:ext uri="{96DAC541-7B7A-43D3-8B79-37D633B846F1}">
                  <asvg:svgBlip xmlns:asvg="http://schemas.microsoft.com/office/drawing/2016/SVG/main" xmlns="" r:embed="rId11"/>
                </a:ext>
              </a:extLst>
            </a:blip>
            <a:stretch>
              <a:fillRect t="-16326" r="-13803"/>
            </a:stretch>
          </a:blipFill>
        </p:spPr>
      </p:sp>
      <p:sp>
        <p:nvSpPr>
          <p:cNvPr id="15" name="Freeform 12">
            <a:extLst>
              <a:ext uri="{FF2B5EF4-FFF2-40B4-BE49-F238E27FC236}">
                <a16:creationId xmlns:a16="http://schemas.microsoft.com/office/drawing/2014/main" xmlns="" id="{59FB50C0-7F62-ED86-D648-E7715C7C54B1}"/>
              </a:ext>
            </a:extLst>
          </p:cNvPr>
          <p:cNvSpPr/>
          <p:nvPr/>
        </p:nvSpPr>
        <p:spPr>
          <a:xfrm rot="9550380">
            <a:off x="5311839" y="2196894"/>
            <a:ext cx="1885297" cy="1844416"/>
          </a:xfrm>
          <a:custGeom>
            <a:avLst/>
            <a:gdLst/>
            <a:ahLst/>
            <a:cxnLst/>
            <a:rect l="l" t="t" r="r" b="b"/>
            <a:pathLst>
              <a:path w="1885297" h="1844416">
                <a:moveTo>
                  <a:pt x="0" y="0"/>
                </a:moveTo>
                <a:lnTo>
                  <a:pt x="1885297" y="0"/>
                </a:lnTo>
                <a:lnTo>
                  <a:pt x="1885297" y="1844415"/>
                </a:lnTo>
                <a:lnTo>
                  <a:pt x="0" y="1844415"/>
                </a:lnTo>
                <a:lnTo>
                  <a:pt x="0" y="0"/>
                </a:lnTo>
                <a:close/>
              </a:path>
            </a:pathLst>
          </a:custGeom>
          <a:blipFill>
            <a:blip r:embed="rId10">
              <a:extLst>
                <a:ext uri="{96DAC541-7B7A-43D3-8B79-37D633B846F1}">
                  <asvg:svgBlip xmlns:asvg="http://schemas.microsoft.com/office/drawing/2016/SVG/main" xmlns="" r:embed="rId11"/>
                </a:ext>
              </a:extLst>
            </a:blip>
            <a:stretch>
              <a:fillRect t="-16326" r="-13803"/>
            </a:stretch>
          </a:blipFill>
        </p:spPr>
      </p:sp>
      <p:sp>
        <p:nvSpPr>
          <p:cNvPr id="16" name="Freeform 13">
            <a:extLst>
              <a:ext uri="{FF2B5EF4-FFF2-40B4-BE49-F238E27FC236}">
                <a16:creationId xmlns:a16="http://schemas.microsoft.com/office/drawing/2014/main" xmlns="" id="{078F991A-4F4D-E148-2B92-A49126C54D7C}"/>
              </a:ext>
            </a:extLst>
          </p:cNvPr>
          <p:cNvSpPr/>
          <p:nvPr/>
        </p:nvSpPr>
        <p:spPr>
          <a:xfrm rot="-66807">
            <a:off x="3464264" y="4566353"/>
            <a:ext cx="1885297" cy="1844416"/>
          </a:xfrm>
          <a:custGeom>
            <a:avLst/>
            <a:gdLst/>
            <a:ahLst/>
            <a:cxnLst/>
            <a:rect l="l" t="t" r="r" b="b"/>
            <a:pathLst>
              <a:path w="1885297" h="1844416">
                <a:moveTo>
                  <a:pt x="0" y="0"/>
                </a:moveTo>
                <a:lnTo>
                  <a:pt x="1885297" y="0"/>
                </a:lnTo>
                <a:lnTo>
                  <a:pt x="1885297" y="1844415"/>
                </a:lnTo>
                <a:lnTo>
                  <a:pt x="0" y="1844415"/>
                </a:lnTo>
                <a:lnTo>
                  <a:pt x="0" y="0"/>
                </a:lnTo>
                <a:close/>
              </a:path>
            </a:pathLst>
          </a:custGeom>
          <a:blipFill>
            <a:blip r:embed="rId10">
              <a:extLst>
                <a:ext uri="{96DAC541-7B7A-43D3-8B79-37D633B846F1}">
                  <asvg:svgBlip xmlns:asvg="http://schemas.microsoft.com/office/drawing/2016/SVG/main" xmlns="" r:embed="rId11"/>
                </a:ext>
              </a:extLst>
            </a:blip>
            <a:stretch>
              <a:fillRect t="-16326" r="-13803"/>
            </a:stretch>
          </a:blipFill>
        </p:spPr>
      </p:sp>
      <p:sp>
        <p:nvSpPr>
          <p:cNvPr id="17" name="Freeform 14">
            <a:extLst>
              <a:ext uri="{FF2B5EF4-FFF2-40B4-BE49-F238E27FC236}">
                <a16:creationId xmlns:a16="http://schemas.microsoft.com/office/drawing/2014/main" xmlns="" id="{1E876585-5AB5-C6C5-27A1-446943FD73C0}"/>
              </a:ext>
            </a:extLst>
          </p:cNvPr>
          <p:cNvSpPr/>
          <p:nvPr/>
        </p:nvSpPr>
        <p:spPr>
          <a:xfrm rot="-7422545">
            <a:off x="6321079" y="3880163"/>
            <a:ext cx="1885297" cy="1844416"/>
          </a:xfrm>
          <a:custGeom>
            <a:avLst/>
            <a:gdLst/>
            <a:ahLst/>
            <a:cxnLst/>
            <a:rect l="l" t="t" r="r" b="b"/>
            <a:pathLst>
              <a:path w="1885297" h="1844416">
                <a:moveTo>
                  <a:pt x="0" y="0"/>
                </a:moveTo>
                <a:lnTo>
                  <a:pt x="1885297" y="0"/>
                </a:lnTo>
                <a:lnTo>
                  <a:pt x="1885297" y="1844416"/>
                </a:lnTo>
                <a:lnTo>
                  <a:pt x="0" y="1844416"/>
                </a:lnTo>
                <a:lnTo>
                  <a:pt x="0" y="0"/>
                </a:lnTo>
                <a:close/>
              </a:path>
            </a:pathLst>
          </a:custGeom>
          <a:blipFill>
            <a:blip r:embed="rId10">
              <a:extLst>
                <a:ext uri="{96DAC541-7B7A-43D3-8B79-37D633B846F1}">
                  <asvg:svgBlip xmlns:asvg="http://schemas.microsoft.com/office/drawing/2016/SVG/main" xmlns="" r:embed="rId11"/>
                </a:ext>
              </a:extLst>
            </a:blip>
            <a:stretch>
              <a:fillRect t="-16326" r="-13803"/>
            </a:stretch>
          </a:blipFill>
        </p:spPr>
      </p:sp>
      <p:sp>
        <p:nvSpPr>
          <p:cNvPr id="18" name="đội 1">
            <a:extLst>
              <a:ext uri="{FF2B5EF4-FFF2-40B4-BE49-F238E27FC236}">
                <a16:creationId xmlns:a16="http://schemas.microsoft.com/office/drawing/2014/main" xmlns="" id="{42AFC8C5-1B14-F015-FE7F-4358356E14EE}"/>
              </a:ext>
            </a:extLst>
          </p:cNvPr>
          <p:cNvSpPr/>
          <p:nvPr/>
        </p:nvSpPr>
        <p:spPr>
          <a:xfrm>
            <a:off x="332161" y="5459837"/>
            <a:ext cx="3378212" cy="4869495"/>
          </a:xfrm>
          <a:custGeom>
            <a:avLst/>
            <a:gdLst/>
            <a:ahLst/>
            <a:cxnLst/>
            <a:rect l="l" t="t" r="r" b="b"/>
            <a:pathLst>
              <a:path w="3588067" h="5171989">
                <a:moveTo>
                  <a:pt x="0" y="0"/>
                </a:moveTo>
                <a:lnTo>
                  <a:pt x="3588068" y="0"/>
                </a:lnTo>
                <a:lnTo>
                  <a:pt x="3588068" y="5171989"/>
                </a:lnTo>
                <a:lnTo>
                  <a:pt x="0" y="517198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x-none" dirty="0"/>
          </a:p>
        </p:txBody>
      </p:sp>
      <p:grpSp>
        <p:nvGrpSpPr>
          <p:cNvPr id="2" name="Group 4">
            <a:extLst>
              <a:ext uri="{FF2B5EF4-FFF2-40B4-BE49-F238E27FC236}">
                <a16:creationId xmlns:a16="http://schemas.microsoft.com/office/drawing/2014/main" xmlns="" id="{65D0254B-B42D-1934-5F40-B49D7F2BEA06}"/>
              </a:ext>
            </a:extLst>
          </p:cNvPr>
          <p:cNvGrpSpPr/>
          <p:nvPr/>
        </p:nvGrpSpPr>
        <p:grpSpPr>
          <a:xfrm>
            <a:off x="11457480" y="6210300"/>
            <a:ext cx="6067061" cy="1034924"/>
            <a:chOff x="0" y="0"/>
            <a:chExt cx="6350000" cy="6350000"/>
          </a:xfrm>
        </p:grpSpPr>
        <p:sp>
          <p:nvSpPr>
            <p:cNvPr id="3" name="Freeform 5">
              <a:extLst>
                <a:ext uri="{FF2B5EF4-FFF2-40B4-BE49-F238E27FC236}">
                  <a16:creationId xmlns:a16="http://schemas.microsoft.com/office/drawing/2014/main" xmlns="" id="{EFA59678-CE5A-27B9-C90D-2AA2A4457761}"/>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8" name="bía bắn đội 2">
            <a:extLst>
              <a:ext uri="{FF2B5EF4-FFF2-40B4-BE49-F238E27FC236}">
                <a16:creationId xmlns:a16="http://schemas.microsoft.com/office/drawing/2014/main" xmlns="" id="{0039B87D-2A59-8D01-8207-8E0532BA78D9}"/>
              </a:ext>
            </a:extLst>
          </p:cNvPr>
          <p:cNvSpPr/>
          <p:nvPr/>
        </p:nvSpPr>
        <p:spPr>
          <a:xfrm>
            <a:off x="10435287" y="2744971"/>
            <a:ext cx="3965171" cy="4114800"/>
          </a:xfrm>
          <a:custGeom>
            <a:avLst/>
            <a:gdLst/>
            <a:ahLst/>
            <a:cxnLst/>
            <a:rect l="l" t="t" r="r" b="b"/>
            <a:pathLst>
              <a:path w="3965171" h="4114800">
                <a:moveTo>
                  <a:pt x="0" y="0"/>
                </a:moveTo>
                <a:lnTo>
                  <a:pt x="3965170" y="0"/>
                </a:lnTo>
                <a:lnTo>
                  <a:pt x="396517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10">
            <a:extLst>
              <a:ext uri="{FF2B5EF4-FFF2-40B4-BE49-F238E27FC236}">
                <a16:creationId xmlns:a16="http://schemas.microsoft.com/office/drawing/2014/main" xmlns="" id="{7859519F-AC55-2F44-39A2-19BECF11D7AE}"/>
              </a:ext>
            </a:extLst>
          </p:cNvPr>
          <p:cNvSpPr/>
          <p:nvPr/>
        </p:nvSpPr>
        <p:spPr>
          <a:xfrm rot="6048419">
            <a:off x="10987509" y="2311930"/>
            <a:ext cx="1885297" cy="1844416"/>
          </a:xfrm>
          <a:custGeom>
            <a:avLst/>
            <a:gdLst/>
            <a:ahLst/>
            <a:cxnLst/>
            <a:rect l="l" t="t" r="r" b="b"/>
            <a:pathLst>
              <a:path w="1885297" h="1844416">
                <a:moveTo>
                  <a:pt x="0" y="0"/>
                </a:moveTo>
                <a:lnTo>
                  <a:pt x="1885298" y="0"/>
                </a:lnTo>
                <a:lnTo>
                  <a:pt x="1885298" y="1844416"/>
                </a:lnTo>
                <a:lnTo>
                  <a:pt x="0" y="1844416"/>
                </a:lnTo>
                <a:lnTo>
                  <a:pt x="0" y="0"/>
                </a:lnTo>
                <a:close/>
              </a:path>
            </a:pathLst>
          </a:custGeom>
          <a:blipFill>
            <a:blip r:embed="rId10">
              <a:extLst>
                <a:ext uri="{96DAC541-7B7A-43D3-8B79-37D633B846F1}">
                  <asvg:svgBlip xmlns:asvg="http://schemas.microsoft.com/office/drawing/2016/SVG/main" xmlns="" r:embed="rId11"/>
                </a:ext>
              </a:extLst>
            </a:blip>
            <a:stretch>
              <a:fillRect t="-16326" r="-13803"/>
            </a:stretch>
          </a:blipFill>
        </p:spPr>
      </p:sp>
      <p:sp>
        <p:nvSpPr>
          <p:cNvPr id="11" name="Freeform 11">
            <a:extLst>
              <a:ext uri="{FF2B5EF4-FFF2-40B4-BE49-F238E27FC236}">
                <a16:creationId xmlns:a16="http://schemas.microsoft.com/office/drawing/2014/main" xmlns="" id="{01861D60-FDE9-F270-7FF3-18EF81DA5A11}"/>
              </a:ext>
            </a:extLst>
          </p:cNvPr>
          <p:cNvSpPr/>
          <p:nvPr/>
        </p:nvSpPr>
        <p:spPr>
          <a:xfrm rot="2448573">
            <a:off x="10023055" y="3626002"/>
            <a:ext cx="1885297" cy="1844416"/>
          </a:xfrm>
          <a:custGeom>
            <a:avLst/>
            <a:gdLst/>
            <a:ahLst/>
            <a:cxnLst/>
            <a:rect l="l" t="t" r="r" b="b"/>
            <a:pathLst>
              <a:path w="1885297" h="1844416">
                <a:moveTo>
                  <a:pt x="0" y="0"/>
                </a:moveTo>
                <a:lnTo>
                  <a:pt x="1885297" y="0"/>
                </a:lnTo>
                <a:lnTo>
                  <a:pt x="1885297" y="1844415"/>
                </a:lnTo>
                <a:lnTo>
                  <a:pt x="0" y="1844415"/>
                </a:lnTo>
                <a:lnTo>
                  <a:pt x="0" y="0"/>
                </a:lnTo>
                <a:close/>
              </a:path>
            </a:pathLst>
          </a:custGeom>
          <a:blipFill>
            <a:blip r:embed="rId10">
              <a:extLst>
                <a:ext uri="{96DAC541-7B7A-43D3-8B79-37D633B846F1}">
                  <asvg:svgBlip xmlns:asvg="http://schemas.microsoft.com/office/drawing/2016/SVG/main" xmlns="" r:embed="rId11"/>
                </a:ext>
              </a:extLst>
            </a:blip>
            <a:stretch>
              <a:fillRect t="-16326" r="-13803"/>
            </a:stretch>
          </a:blipFill>
        </p:spPr>
      </p:sp>
      <p:sp>
        <p:nvSpPr>
          <p:cNvPr id="19" name="Freeform 12">
            <a:extLst>
              <a:ext uri="{FF2B5EF4-FFF2-40B4-BE49-F238E27FC236}">
                <a16:creationId xmlns:a16="http://schemas.microsoft.com/office/drawing/2014/main" xmlns="" id="{8D5B7660-BCAB-B423-9A97-F43C5613062C}"/>
              </a:ext>
            </a:extLst>
          </p:cNvPr>
          <p:cNvSpPr/>
          <p:nvPr/>
        </p:nvSpPr>
        <p:spPr>
          <a:xfrm rot="9550380">
            <a:off x="12362407" y="2196894"/>
            <a:ext cx="1885297" cy="1844416"/>
          </a:xfrm>
          <a:custGeom>
            <a:avLst/>
            <a:gdLst/>
            <a:ahLst/>
            <a:cxnLst/>
            <a:rect l="l" t="t" r="r" b="b"/>
            <a:pathLst>
              <a:path w="1885297" h="1844416">
                <a:moveTo>
                  <a:pt x="0" y="0"/>
                </a:moveTo>
                <a:lnTo>
                  <a:pt x="1885297" y="0"/>
                </a:lnTo>
                <a:lnTo>
                  <a:pt x="1885297" y="1844415"/>
                </a:lnTo>
                <a:lnTo>
                  <a:pt x="0" y="1844415"/>
                </a:lnTo>
                <a:lnTo>
                  <a:pt x="0" y="0"/>
                </a:lnTo>
                <a:close/>
              </a:path>
            </a:pathLst>
          </a:custGeom>
          <a:blipFill>
            <a:blip r:embed="rId10">
              <a:extLst>
                <a:ext uri="{96DAC541-7B7A-43D3-8B79-37D633B846F1}">
                  <asvg:svgBlip xmlns:asvg="http://schemas.microsoft.com/office/drawing/2016/SVG/main" xmlns="" r:embed="rId11"/>
                </a:ext>
              </a:extLst>
            </a:blip>
            <a:stretch>
              <a:fillRect t="-16326" r="-13803"/>
            </a:stretch>
          </a:blipFill>
        </p:spPr>
      </p:sp>
      <p:sp>
        <p:nvSpPr>
          <p:cNvPr id="20" name="Freeform 13">
            <a:extLst>
              <a:ext uri="{FF2B5EF4-FFF2-40B4-BE49-F238E27FC236}">
                <a16:creationId xmlns:a16="http://schemas.microsoft.com/office/drawing/2014/main" xmlns="" id="{8F2342D9-0736-AE21-2723-B32A5479072F}"/>
              </a:ext>
            </a:extLst>
          </p:cNvPr>
          <p:cNvSpPr/>
          <p:nvPr/>
        </p:nvSpPr>
        <p:spPr>
          <a:xfrm rot="-66807">
            <a:off x="10514832" y="4566353"/>
            <a:ext cx="1885297" cy="1844416"/>
          </a:xfrm>
          <a:custGeom>
            <a:avLst/>
            <a:gdLst/>
            <a:ahLst/>
            <a:cxnLst/>
            <a:rect l="l" t="t" r="r" b="b"/>
            <a:pathLst>
              <a:path w="1885297" h="1844416">
                <a:moveTo>
                  <a:pt x="0" y="0"/>
                </a:moveTo>
                <a:lnTo>
                  <a:pt x="1885297" y="0"/>
                </a:lnTo>
                <a:lnTo>
                  <a:pt x="1885297" y="1844415"/>
                </a:lnTo>
                <a:lnTo>
                  <a:pt x="0" y="1844415"/>
                </a:lnTo>
                <a:lnTo>
                  <a:pt x="0" y="0"/>
                </a:lnTo>
                <a:close/>
              </a:path>
            </a:pathLst>
          </a:custGeom>
          <a:blipFill>
            <a:blip r:embed="rId10">
              <a:extLst>
                <a:ext uri="{96DAC541-7B7A-43D3-8B79-37D633B846F1}">
                  <asvg:svgBlip xmlns:asvg="http://schemas.microsoft.com/office/drawing/2016/SVG/main" xmlns="" r:embed="rId11"/>
                </a:ext>
              </a:extLst>
            </a:blip>
            <a:stretch>
              <a:fillRect t="-16326" r="-13803"/>
            </a:stretch>
          </a:blipFill>
        </p:spPr>
      </p:sp>
      <p:sp>
        <p:nvSpPr>
          <p:cNvPr id="21" name="Freeform 14">
            <a:extLst>
              <a:ext uri="{FF2B5EF4-FFF2-40B4-BE49-F238E27FC236}">
                <a16:creationId xmlns:a16="http://schemas.microsoft.com/office/drawing/2014/main" xmlns="" id="{E8B725CC-305E-F672-5D83-49BFDCF9E973}"/>
              </a:ext>
            </a:extLst>
          </p:cNvPr>
          <p:cNvSpPr/>
          <p:nvPr/>
        </p:nvSpPr>
        <p:spPr>
          <a:xfrm rot="-7422545">
            <a:off x="13371647" y="3880163"/>
            <a:ext cx="1885297" cy="1844416"/>
          </a:xfrm>
          <a:custGeom>
            <a:avLst/>
            <a:gdLst/>
            <a:ahLst/>
            <a:cxnLst/>
            <a:rect l="l" t="t" r="r" b="b"/>
            <a:pathLst>
              <a:path w="1885297" h="1844416">
                <a:moveTo>
                  <a:pt x="0" y="0"/>
                </a:moveTo>
                <a:lnTo>
                  <a:pt x="1885297" y="0"/>
                </a:lnTo>
                <a:lnTo>
                  <a:pt x="1885297" y="1844416"/>
                </a:lnTo>
                <a:lnTo>
                  <a:pt x="0" y="1844416"/>
                </a:lnTo>
                <a:lnTo>
                  <a:pt x="0" y="0"/>
                </a:lnTo>
                <a:close/>
              </a:path>
            </a:pathLst>
          </a:custGeom>
          <a:blipFill>
            <a:blip r:embed="rId10">
              <a:extLst>
                <a:ext uri="{96DAC541-7B7A-43D3-8B79-37D633B846F1}">
                  <asvg:svgBlip xmlns:asvg="http://schemas.microsoft.com/office/drawing/2016/SVG/main" xmlns="" r:embed="rId11"/>
                </a:ext>
              </a:extLst>
            </a:blip>
            <a:stretch>
              <a:fillRect t="-16326" r="-13803"/>
            </a:stretch>
          </a:blipFill>
        </p:spPr>
      </p:sp>
      <p:sp>
        <p:nvSpPr>
          <p:cNvPr id="22" name="đội 2">
            <a:extLst>
              <a:ext uri="{FF2B5EF4-FFF2-40B4-BE49-F238E27FC236}">
                <a16:creationId xmlns:a16="http://schemas.microsoft.com/office/drawing/2014/main" xmlns="" id="{3017FE7A-F948-37BB-E2F6-7D42C376C253}"/>
              </a:ext>
            </a:extLst>
          </p:cNvPr>
          <p:cNvSpPr/>
          <p:nvPr/>
        </p:nvSpPr>
        <p:spPr>
          <a:xfrm>
            <a:off x="7580005" y="5488561"/>
            <a:ext cx="3378212" cy="4869495"/>
          </a:xfrm>
          <a:custGeom>
            <a:avLst/>
            <a:gdLst/>
            <a:ahLst/>
            <a:cxnLst/>
            <a:rect l="l" t="t" r="r" b="b"/>
            <a:pathLst>
              <a:path w="3588067" h="5171989">
                <a:moveTo>
                  <a:pt x="0" y="0"/>
                </a:moveTo>
                <a:lnTo>
                  <a:pt x="3588068" y="0"/>
                </a:lnTo>
                <a:lnTo>
                  <a:pt x="3588068" y="5171989"/>
                </a:lnTo>
                <a:lnTo>
                  <a:pt x="0" y="517198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x-none" dirty="0"/>
          </a:p>
        </p:txBody>
      </p:sp>
      <p:pic>
        <p:nvPicPr>
          <p:cNvPr id="23" name="1">
            <a:hlinkClick r:id="rId14" action="ppaction://hlinksldjump"/>
            <a:extLst>
              <a:ext uri="{FF2B5EF4-FFF2-40B4-BE49-F238E27FC236}">
                <a16:creationId xmlns:a16="http://schemas.microsoft.com/office/drawing/2014/main" xmlns="" id="{96C70925-A5C5-2E27-3E9F-15BBEE84BCC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573669" y="2294076"/>
            <a:ext cx="645079" cy="1316487"/>
          </a:xfrm>
          <a:prstGeom prst="rect">
            <a:avLst/>
          </a:prstGeom>
        </p:spPr>
      </p:pic>
      <p:pic>
        <p:nvPicPr>
          <p:cNvPr id="24" name="2">
            <a:hlinkClick r:id="rId17" action="ppaction://hlinksldjump"/>
            <a:extLst>
              <a:ext uri="{FF2B5EF4-FFF2-40B4-BE49-F238E27FC236}">
                <a16:creationId xmlns:a16="http://schemas.microsoft.com/office/drawing/2014/main" xmlns="" id="{9EAB6DD3-F741-E7AF-06DD-630527063FB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6561040" y="3976357"/>
            <a:ext cx="1044266" cy="1360608"/>
          </a:xfrm>
          <a:prstGeom prst="rect">
            <a:avLst/>
          </a:prstGeom>
        </p:spPr>
      </p:pic>
      <p:pic>
        <p:nvPicPr>
          <p:cNvPr id="25" name="3">
            <a:hlinkClick r:id="rId20" action="ppaction://hlinksldjump"/>
            <a:extLst>
              <a:ext uri="{FF2B5EF4-FFF2-40B4-BE49-F238E27FC236}">
                <a16:creationId xmlns:a16="http://schemas.microsoft.com/office/drawing/2014/main" xmlns="" id="{4176F847-69C0-9F66-D98A-EDC9C4C274B7}"/>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6514290" y="5611059"/>
            <a:ext cx="1010251" cy="1360608"/>
          </a:xfrm>
          <a:prstGeom prst="rect">
            <a:avLst/>
          </a:prstGeom>
        </p:spPr>
      </p:pic>
      <p:pic>
        <p:nvPicPr>
          <p:cNvPr id="26" name="4">
            <a:hlinkClick r:id="rId23" action="ppaction://hlinksldjump"/>
            <a:extLst>
              <a:ext uri="{FF2B5EF4-FFF2-40B4-BE49-F238E27FC236}">
                <a16:creationId xmlns:a16="http://schemas.microsoft.com/office/drawing/2014/main" xmlns="" id="{1833C441-2F7B-BDE3-F7E7-4400338A9B85}"/>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6463545" y="7214281"/>
            <a:ext cx="996646" cy="1360608"/>
          </a:xfrm>
          <a:prstGeom prst="rect">
            <a:avLst/>
          </a:prstGeom>
        </p:spPr>
      </p:pic>
      <p:pic>
        <p:nvPicPr>
          <p:cNvPr id="27" name="5">
            <a:hlinkClick r:id="rId26" action="ppaction://hlinksldjump"/>
            <a:extLst>
              <a:ext uri="{FF2B5EF4-FFF2-40B4-BE49-F238E27FC236}">
                <a16:creationId xmlns:a16="http://schemas.microsoft.com/office/drawing/2014/main" xmlns="" id="{3DAF0747-DE4D-3B40-7B14-1581EE72385A}"/>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6597896" y="8848983"/>
            <a:ext cx="913309" cy="1360608"/>
          </a:xfrm>
          <a:prstGeom prst="rect">
            <a:avLst/>
          </a:prstGeom>
        </p:spPr>
      </p:pic>
      <p:sp>
        <p:nvSpPr>
          <p:cNvPr id="28" name="TextBox 10">
            <a:extLst>
              <a:ext uri="{FF2B5EF4-FFF2-40B4-BE49-F238E27FC236}">
                <a16:creationId xmlns:a16="http://schemas.microsoft.com/office/drawing/2014/main" xmlns="" id="{294E5B3B-23A9-5ED0-41EA-FE4DE768AB47}"/>
              </a:ext>
            </a:extLst>
          </p:cNvPr>
          <p:cNvSpPr txBox="1"/>
          <p:nvPr/>
        </p:nvSpPr>
        <p:spPr>
          <a:xfrm>
            <a:off x="2620213" y="8985373"/>
            <a:ext cx="2095195" cy="971100"/>
          </a:xfrm>
          <a:prstGeom prst="rect">
            <a:avLst/>
          </a:prstGeom>
        </p:spPr>
        <p:txBody>
          <a:bodyPr wrap="square" lIns="0" tIns="0" rIns="0" bIns="0" rtlCol="0" anchor="t">
            <a:spAutoFit/>
          </a:bodyPr>
          <a:lstStyle/>
          <a:p>
            <a:pPr algn="ctr">
              <a:lnSpc>
                <a:spcPct val="150000"/>
              </a:lnSpc>
            </a:pPr>
            <a:r>
              <a:rPr lang="en-US" sz="4800" b="1" dirty="0">
                <a:solidFill>
                  <a:srgbClr val="15485B"/>
                </a:solidFill>
                <a:latin typeface="Arial" panose="020B0604020202020204" pitchFamily="34" charset="0"/>
                <a:cs typeface="Arial" panose="020B0604020202020204" pitchFamily="34" charset="0"/>
              </a:rPr>
              <a:t>ĐỘI 1</a:t>
            </a:r>
          </a:p>
        </p:txBody>
      </p:sp>
      <p:sp>
        <p:nvSpPr>
          <p:cNvPr id="29" name="TextBox 10">
            <a:extLst>
              <a:ext uri="{FF2B5EF4-FFF2-40B4-BE49-F238E27FC236}">
                <a16:creationId xmlns:a16="http://schemas.microsoft.com/office/drawing/2014/main" xmlns="" id="{497AB0F6-05AF-0E91-117F-490423A372AF}"/>
              </a:ext>
            </a:extLst>
          </p:cNvPr>
          <p:cNvSpPr txBox="1"/>
          <p:nvPr/>
        </p:nvSpPr>
        <p:spPr>
          <a:xfrm>
            <a:off x="10186693" y="9014097"/>
            <a:ext cx="2095195" cy="971100"/>
          </a:xfrm>
          <a:prstGeom prst="rect">
            <a:avLst/>
          </a:prstGeom>
        </p:spPr>
        <p:txBody>
          <a:bodyPr wrap="square" lIns="0" tIns="0" rIns="0" bIns="0" rtlCol="0" anchor="t">
            <a:spAutoFit/>
          </a:bodyPr>
          <a:lstStyle/>
          <a:p>
            <a:pPr algn="ctr">
              <a:lnSpc>
                <a:spcPct val="150000"/>
              </a:lnSpc>
            </a:pPr>
            <a:r>
              <a:rPr lang="en-US" sz="4800" b="1" dirty="0">
                <a:solidFill>
                  <a:srgbClr val="15485B"/>
                </a:solidFill>
                <a:latin typeface="Arial" panose="020B0604020202020204" pitchFamily="34" charset="0"/>
                <a:cs typeface="Arial" panose="020B0604020202020204" pitchFamily="34" charset="0"/>
              </a:rPr>
              <a:t>ĐỘI 2</a:t>
            </a:r>
          </a:p>
        </p:txBody>
      </p:sp>
    </p:spTree>
    <p:extLst>
      <p:ext uri="{BB962C8B-B14F-4D97-AF65-F5344CB8AC3E}">
        <p14:creationId xmlns:p14="http://schemas.microsoft.com/office/powerpoint/2010/main" val="1773813595"/>
      </p:ext>
    </p:extLst>
  </p:cSld>
  <p:clrMapOvr>
    <a:masterClrMapping/>
  </p:clrMapOvr>
  <p:transition spd="med">
    <p:random/>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seq concurrent="1" nextAc="seek">
              <p:cTn id="33" restart="whenNotActive" fill="hold" evtFilter="cancelBubble" nodeType="interactiveSeq">
                <p:stCondLst>
                  <p:cond evt="onClick" delay="0">
                    <p:tgtEl>
                      <p:spTgt spid="22"/>
                    </p:tgtEl>
                  </p:cond>
                </p:stCondLst>
                <p:endSync evt="end" delay="0">
                  <p:rtn val="all"/>
                </p:endSync>
                <p:childTnLst>
                  <p:par>
                    <p:cTn id="34" fill="hold">
                      <p:stCondLst>
                        <p:cond delay="0"/>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p:tgtEl>
                                          <p:spTgt spid="20"/>
                                        </p:tgtEl>
                                        <p:attrNameLst>
                                          <p:attrName>ppt_y</p:attrName>
                                        </p:attrNameLst>
                                      </p:cBhvr>
                                      <p:tavLst>
                                        <p:tav tm="0">
                                          <p:val>
                                            <p:strVal val="#ppt_y+#ppt_h*1.125000"/>
                                          </p:val>
                                        </p:tav>
                                        <p:tav tm="100000">
                                          <p:val>
                                            <p:strVal val="#ppt_y"/>
                                          </p:val>
                                        </p:tav>
                                      </p:tavLst>
                                    </p:anim>
                                    <p:animEffect transition="in" filter="wipe(up)">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8"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p:tgtEl>
                                          <p:spTgt spid="11"/>
                                        </p:tgtEl>
                                        <p:attrNameLst>
                                          <p:attrName>ppt_x</p:attrName>
                                        </p:attrNameLst>
                                      </p:cBhvr>
                                      <p:tavLst>
                                        <p:tav tm="0">
                                          <p:val>
                                            <p:strVal val="#ppt_x-#ppt_w*1.125000"/>
                                          </p:val>
                                        </p:tav>
                                        <p:tav tm="100000">
                                          <p:val>
                                            <p:strVal val="#ppt_x"/>
                                          </p:val>
                                        </p:tav>
                                      </p:tavLst>
                                    </p:anim>
                                    <p:animEffect transition="in" filter="wipe(righ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1"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p:tgtEl>
                                          <p:spTgt spid="9"/>
                                        </p:tgtEl>
                                        <p:attrNameLst>
                                          <p:attrName>ppt_y</p:attrName>
                                        </p:attrNameLst>
                                      </p:cBhvr>
                                      <p:tavLst>
                                        <p:tav tm="0">
                                          <p:val>
                                            <p:strVal val="#ppt_y-#ppt_h*1.125000"/>
                                          </p:val>
                                        </p:tav>
                                        <p:tav tm="100000">
                                          <p:val>
                                            <p:strVal val="#ppt_y"/>
                                          </p:val>
                                        </p:tav>
                                      </p:tavLst>
                                    </p:anim>
                                    <p:animEffect transition="in" filter="wipe(down)">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6"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1"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ppt_x"/>
                                          </p:val>
                                        </p:tav>
                                        <p:tav tm="100000">
                                          <p:val>
                                            <p:strVal val="#ppt_x"/>
                                          </p:val>
                                        </p:tav>
                                      </p:tavLst>
                                    </p:anim>
                                    <p:anim calcmode="lin" valueType="num">
                                      <p:cBhvr additive="base">
                                        <p:cTn id="63"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22"/>
                  </p:tgtEl>
                </p:cond>
              </p:nextCondLst>
            </p:seq>
            <p:seq concurrent="1" nextAc="seek">
              <p:cTn id="64" restart="whenNotActive" fill="hold" evtFilter="cancelBubble" nodeType="interactiveSeq">
                <p:stCondLst>
                  <p:cond evt="onClick" delay="0">
                    <p:tgtEl>
                      <p:spTgt spid="23"/>
                    </p:tgtEl>
                  </p:cond>
                </p:stCondLst>
                <p:endSync evt="end" delay="0">
                  <p:rtn val="all"/>
                </p:endSync>
                <p:childTnLst>
                  <p:par>
                    <p:cTn id="65" fill="hold">
                      <p:stCondLst>
                        <p:cond delay="0"/>
                      </p:stCondLst>
                      <p:childTnLst>
                        <p:par>
                          <p:cTn id="66" fill="hold">
                            <p:stCondLst>
                              <p:cond delay="0"/>
                            </p:stCondLst>
                            <p:childTnLst>
                              <p:par>
                                <p:cTn id="67" presetID="53" presetClass="exit" presetSubtype="32" fill="hold" nodeType="clickEffect">
                                  <p:stCondLst>
                                    <p:cond delay="0"/>
                                  </p:stCondLst>
                                  <p:childTnLst>
                                    <p:anim calcmode="lin" valueType="num">
                                      <p:cBhvr>
                                        <p:cTn id="68" dur="500"/>
                                        <p:tgtEl>
                                          <p:spTgt spid="23"/>
                                        </p:tgtEl>
                                        <p:attrNameLst>
                                          <p:attrName>ppt_w</p:attrName>
                                        </p:attrNameLst>
                                      </p:cBhvr>
                                      <p:tavLst>
                                        <p:tav tm="0">
                                          <p:val>
                                            <p:strVal val="ppt_w"/>
                                          </p:val>
                                        </p:tav>
                                        <p:tav tm="100000">
                                          <p:val>
                                            <p:fltVal val="0"/>
                                          </p:val>
                                        </p:tav>
                                      </p:tavLst>
                                    </p:anim>
                                    <p:anim calcmode="lin" valueType="num">
                                      <p:cBhvr>
                                        <p:cTn id="69" dur="500"/>
                                        <p:tgtEl>
                                          <p:spTgt spid="23"/>
                                        </p:tgtEl>
                                        <p:attrNameLst>
                                          <p:attrName>ppt_h</p:attrName>
                                        </p:attrNameLst>
                                      </p:cBhvr>
                                      <p:tavLst>
                                        <p:tav tm="0">
                                          <p:val>
                                            <p:strVal val="ppt_h"/>
                                          </p:val>
                                        </p:tav>
                                        <p:tav tm="100000">
                                          <p:val>
                                            <p:fltVal val="0"/>
                                          </p:val>
                                        </p:tav>
                                      </p:tavLst>
                                    </p:anim>
                                    <p:animEffect transition="out" filter="fade">
                                      <p:cBhvr>
                                        <p:cTn id="70" dur="500"/>
                                        <p:tgtEl>
                                          <p:spTgt spid="23"/>
                                        </p:tgtEl>
                                      </p:cBhvr>
                                    </p:animEffect>
                                    <p:set>
                                      <p:cBhvr>
                                        <p:cTn id="7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53" presetClass="exit" presetSubtype="32" fill="hold" nodeType="clickEffect">
                                  <p:stCondLst>
                                    <p:cond delay="0"/>
                                  </p:stCondLst>
                                  <p:childTnLst>
                                    <p:anim calcmode="lin" valueType="num">
                                      <p:cBhvr>
                                        <p:cTn id="76" dur="500"/>
                                        <p:tgtEl>
                                          <p:spTgt spid="24"/>
                                        </p:tgtEl>
                                        <p:attrNameLst>
                                          <p:attrName>ppt_w</p:attrName>
                                        </p:attrNameLst>
                                      </p:cBhvr>
                                      <p:tavLst>
                                        <p:tav tm="0">
                                          <p:val>
                                            <p:strVal val="ppt_w"/>
                                          </p:val>
                                        </p:tav>
                                        <p:tav tm="100000">
                                          <p:val>
                                            <p:fltVal val="0"/>
                                          </p:val>
                                        </p:tav>
                                      </p:tavLst>
                                    </p:anim>
                                    <p:anim calcmode="lin" valueType="num">
                                      <p:cBhvr>
                                        <p:cTn id="77" dur="500"/>
                                        <p:tgtEl>
                                          <p:spTgt spid="24"/>
                                        </p:tgtEl>
                                        <p:attrNameLst>
                                          <p:attrName>ppt_h</p:attrName>
                                        </p:attrNameLst>
                                      </p:cBhvr>
                                      <p:tavLst>
                                        <p:tav tm="0">
                                          <p:val>
                                            <p:strVal val="ppt_h"/>
                                          </p:val>
                                        </p:tav>
                                        <p:tav tm="100000">
                                          <p:val>
                                            <p:fltVal val="0"/>
                                          </p:val>
                                        </p:tav>
                                      </p:tavLst>
                                    </p:anim>
                                    <p:animEffect transition="out" filter="fade">
                                      <p:cBhvr>
                                        <p:cTn id="78" dur="500"/>
                                        <p:tgtEl>
                                          <p:spTgt spid="24"/>
                                        </p:tgtEl>
                                      </p:cBhvr>
                                    </p:animEffect>
                                    <p:set>
                                      <p:cBhvr>
                                        <p:cTn id="7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0" restart="whenNotActive" fill="hold" evtFilter="cancelBubble" nodeType="interactiveSeq">
                <p:stCondLst>
                  <p:cond evt="onClick" delay="0">
                    <p:tgtEl>
                      <p:spTgt spid="25"/>
                    </p:tgtEl>
                  </p:cond>
                </p:stCondLst>
                <p:endSync evt="end" delay="0">
                  <p:rtn val="all"/>
                </p:endSync>
                <p:childTnLst>
                  <p:par>
                    <p:cTn id="81" fill="hold">
                      <p:stCondLst>
                        <p:cond delay="0"/>
                      </p:stCondLst>
                      <p:childTnLst>
                        <p:par>
                          <p:cTn id="82" fill="hold">
                            <p:stCondLst>
                              <p:cond delay="0"/>
                            </p:stCondLst>
                            <p:childTnLst>
                              <p:par>
                                <p:cTn id="83" presetID="53" presetClass="exit" presetSubtype="32" fill="hold" nodeType="clickEffect">
                                  <p:stCondLst>
                                    <p:cond delay="0"/>
                                  </p:stCondLst>
                                  <p:childTnLst>
                                    <p:anim calcmode="lin" valueType="num">
                                      <p:cBhvr>
                                        <p:cTn id="84" dur="500"/>
                                        <p:tgtEl>
                                          <p:spTgt spid="25"/>
                                        </p:tgtEl>
                                        <p:attrNameLst>
                                          <p:attrName>ppt_w</p:attrName>
                                        </p:attrNameLst>
                                      </p:cBhvr>
                                      <p:tavLst>
                                        <p:tav tm="0">
                                          <p:val>
                                            <p:strVal val="ppt_w"/>
                                          </p:val>
                                        </p:tav>
                                        <p:tav tm="100000">
                                          <p:val>
                                            <p:fltVal val="0"/>
                                          </p:val>
                                        </p:tav>
                                      </p:tavLst>
                                    </p:anim>
                                    <p:anim calcmode="lin" valueType="num">
                                      <p:cBhvr>
                                        <p:cTn id="85" dur="500"/>
                                        <p:tgtEl>
                                          <p:spTgt spid="25"/>
                                        </p:tgtEl>
                                        <p:attrNameLst>
                                          <p:attrName>ppt_h</p:attrName>
                                        </p:attrNameLst>
                                      </p:cBhvr>
                                      <p:tavLst>
                                        <p:tav tm="0">
                                          <p:val>
                                            <p:strVal val="ppt_h"/>
                                          </p:val>
                                        </p:tav>
                                        <p:tav tm="100000">
                                          <p:val>
                                            <p:fltVal val="0"/>
                                          </p:val>
                                        </p:tav>
                                      </p:tavLst>
                                    </p:anim>
                                    <p:animEffect transition="out" filter="fade">
                                      <p:cBhvr>
                                        <p:cTn id="86" dur="500"/>
                                        <p:tgtEl>
                                          <p:spTgt spid="25"/>
                                        </p:tgtEl>
                                      </p:cBhvr>
                                    </p:animEffect>
                                    <p:set>
                                      <p:cBhvr>
                                        <p:cTn id="8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8" restart="whenNotActive" fill="hold" evtFilter="cancelBubble" nodeType="interactiveSeq">
                <p:stCondLst>
                  <p:cond evt="onClick" delay="0">
                    <p:tgtEl>
                      <p:spTgt spid="26"/>
                    </p:tgtEl>
                  </p:cond>
                </p:stCondLst>
                <p:endSync evt="end" delay="0">
                  <p:rtn val="all"/>
                </p:endSync>
                <p:childTnLst>
                  <p:par>
                    <p:cTn id="89" fill="hold">
                      <p:stCondLst>
                        <p:cond delay="0"/>
                      </p:stCondLst>
                      <p:childTnLst>
                        <p:par>
                          <p:cTn id="90" fill="hold">
                            <p:stCondLst>
                              <p:cond delay="0"/>
                            </p:stCondLst>
                            <p:childTnLst>
                              <p:par>
                                <p:cTn id="91" presetID="53" presetClass="exit" presetSubtype="32" fill="hold" nodeType="clickEffect">
                                  <p:stCondLst>
                                    <p:cond delay="0"/>
                                  </p:stCondLst>
                                  <p:childTnLst>
                                    <p:anim calcmode="lin" valueType="num">
                                      <p:cBhvr>
                                        <p:cTn id="92" dur="500"/>
                                        <p:tgtEl>
                                          <p:spTgt spid="26"/>
                                        </p:tgtEl>
                                        <p:attrNameLst>
                                          <p:attrName>ppt_w</p:attrName>
                                        </p:attrNameLst>
                                      </p:cBhvr>
                                      <p:tavLst>
                                        <p:tav tm="0">
                                          <p:val>
                                            <p:strVal val="ppt_w"/>
                                          </p:val>
                                        </p:tav>
                                        <p:tav tm="100000">
                                          <p:val>
                                            <p:fltVal val="0"/>
                                          </p:val>
                                        </p:tav>
                                      </p:tavLst>
                                    </p:anim>
                                    <p:anim calcmode="lin" valueType="num">
                                      <p:cBhvr>
                                        <p:cTn id="93" dur="500"/>
                                        <p:tgtEl>
                                          <p:spTgt spid="26"/>
                                        </p:tgtEl>
                                        <p:attrNameLst>
                                          <p:attrName>ppt_h</p:attrName>
                                        </p:attrNameLst>
                                      </p:cBhvr>
                                      <p:tavLst>
                                        <p:tav tm="0">
                                          <p:val>
                                            <p:strVal val="ppt_h"/>
                                          </p:val>
                                        </p:tav>
                                        <p:tav tm="100000">
                                          <p:val>
                                            <p:fltVal val="0"/>
                                          </p:val>
                                        </p:tav>
                                      </p:tavLst>
                                    </p:anim>
                                    <p:animEffect transition="out" filter="fade">
                                      <p:cBhvr>
                                        <p:cTn id="94" dur="500"/>
                                        <p:tgtEl>
                                          <p:spTgt spid="26"/>
                                        </p:tgtEl>
                                      </p:cBhvr>
                                    </p:animEffect>
                                    <p:set>
                                      <p:cBhvr>
                                        <p:cTn id="9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6" restart="whenNotActive" fill="hold" evtFilter="cancelBubble" nodeType="interactiveSeq">
                <p:stCondLst>
                  <p:cond evt="onClick" delay="0">
                    <p:tgtEl>
                      <p:spTgt spid="27"/>
                    </p:tgtEl>
                  </p:cond>
                </p:stCondLst>
                <p:endSync evt="end" delay="0">
                  <p:rtn val="all"/>
                </p:endSync>
                <p:childTnLst>
                  <p:par>
                    <p:cTn id="97" fill="hold">
                      <p:stCondLst>
                        <p:cond delay="0"/>
                      </p:stCondLst>
                      <p:childTnLst>
                        <p:par>
                          <p:cTn id="98" fill="hold">
                            <p:stCondLst>
                              <p:cond delay="0"/>
                            </p:stCondLst>
                            <p:childTnLst>
                              <p:par>
                                <p:cTn id="99" presetID="53" presetClass="exit" presetSubtype="32" fill="hold" nodeType="clickEffect">
                                  <p:stCondLst>
                                    <p:cond delay="0"/>
                                  </p:stCondLst>
                                  <p:childTnLst>
                                    <p:anim calcmode="lin" valueType="num">
                                      <p:cBhvr>
                                        <p:cTn id="100" dur="500"/>
                                        <p:tgtEl>
                                          <p:spTgt spid="27"/>
                                        </p:tgtEl>
                                        <p:attrNameLst>
                                          <p:attrName>ppt_w</p:attrName>
                                        </p:attrNameLst>
                                      </p:cBhvr>
                                      <p:tavLst>
                                        <p:tav tm="0">
                                          <p:val>
                                            <p:strVal val="ppt_w"/>
                                          </p:val>
                                        </p:tav>
                                        <p:tav tm="100000">
                                          <p:val>
                                            <p:fltVal val="0"/>
                                          </p:val>
                                        </p:tav>
                                      </p:tavLst>
                                    </p:anim>
                                    <p:anim calcmode="lin" valueType="num">
                                      <p:cBhvr>
                                        <p:cTn id="101" dur="500"/>
                                        <p:tgtEl>
                                          <p:spTgt spid="27"/>
                                        </p:tgtEl>
                                        <p:attrNameLst>
                                          <p:attrName>ppt_h</p:attrName>
                                        </p:attrNameLst>
                                      </p:cBhvr>
                                      <p:tavLst>
                                        <p:tav tm="0">
                                          <p:val>
                                            <p:strVal val="ppt_h"/>
                                          </p:val>
                                        </p:tav>
                                        <p:tav tm="100000">
                                          <p:val>
                                            <p:fltVal val="0"/>
                                          </p:val>
                                        </p:tav>
                                      </p:tavLst>
                                    </p:anim>
                                    <p:animEffect transition="out" filter="fade">
                                      <p:cBhvr>
                                        <p:cTn id="102" dur="500"/>
                                        <p:tgtEl>
                                          <p:spTgt spid="27"/>
                                        </p:tgtEl>
                                      </p:cBhvr>
                                    </p:animEffect>
                                    <p:set>
                                      <p:cBhvr>
                                        <p:cTn id="10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 name="Group 4"/>
          <p:cNvGrpSpPr/>
          <p:nvPr/>
        </p:nvGrpSpPr>
        <p:grpSpPr>
          <a:xfrm>
            <a:off x="11994977" y="9364013"/>
            <a:ext cx="6067061" cy="103492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6" name="Freeform 6">
            <a:hlinkClick r:id="rId2" action="ppaction://hlinksldjump"/>
          </p:cNvPr>
          <p:cNvSpPr/>
          <p:nvPr/>
        </p:nvSpPr>
        <p:spPr>
          <a:xfrm>
            <a:off x="16230600" y="8645847"/>
            <a:ext cx="1322088" cy="1366906"/>
          </a:xfrm>
          <a:custGeom>
            <a:avLst/>
            <a:gdLst/>
            <a:ahLst/>
            <a:cxnLst/>
            <a:rect l="l" t="t" r="r" b="b"/>
            <a:pathLst>
              <a:path w="418628" h="497291">
                <a:moveTo>
                  <a:pt x="0" y="0"/>
                </a:moveTo>
                <a:lnTo>
                  <a:pt x="418629" y="0"/>
                </a:lnTo>
                <a:lnTo>
                  <a:pt x="418629" y="497290"/>
                </a:lnTo>
                <a:lnTo>
                  <a:pt x="0" y="49729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89148" y="8848948"/>
            <a:ext cx="939552" cy="1194978"/>
          </a:xfrm>
          <a:custGeom>
            <a:avLst/>
            <a:gdLst/>
            <a:ahLst/>
            <a:cxnLst/>
            <a:rect l="l" t="t" r="r" b="b"/>
            <a:pathLst>
              <a:path w="939552" h="1194978">
                <a:moveTo>
                  <a:pt x="0" y="0"/>
                </a:moveTo>
                <a:lnTo>
                  <a:pt x="939552" y="0"/>
                </a:lnTo>
                <a:lnTo>
                  <a:pt x="939552" y="1194978"/>
                </a:lnTo>
                <a:lnTo>
                  <a:pt x="0" y="119497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3" name="TextBox 2">
            <a:extLst>
              <a:ext uri="{FF2B5EF4-FFF2-40B4-BE49-F238E27FC236}">
                <a16:creationId xmlns:a16="http://schemas.microsoft.com/office/drawing/2014/main" xmlns="" id="{93C100DF-E2B4-0587-54A8-DCBAD877130D}"/>
              </a:ext>
            </a:extLst>
          </p:cNvPr>
          <p:cNvSpPr txBox="1"/>
          <p:nvPr/>
        </p:nvSpPr>
        <p:spPr>
          <a:xfrm>
            <a:off x="1104466" y="571500"/>
            <a:ext cx="16079067" cy="3013774"/>
          </a:xfrm>
          <a:prstGeom prst="rect">
            <a:avLst/>
          </a:prstGeom>
          <a:noFill/>
        </p:spPr>
        <p:txBody>
          <a:bodyPr wrap="square">
            <a:spAutoFit/>
          </a:bodyPr>
          <a:lstStyle/>
          <a:p>
            <a:pPr algn="just">
              <a:lnSpc>
                <a:spcPct val="150000"/>
              </a:lnSpc>
            </a:pPr>
            <a:r>
              <a:rPr lang="en-US" sz="4400" b="0" i="0" u="none" strike="noStrike" dirty="0" err="1">
                <a:solidFill>
                  <a:srgbClr val="333333"/>
                </a:solidFill>
                <a:effectLst/>
                <a:latin typeface="Arial" panose="020B0604020202020204" pitchFamily="34" charset="0"/>
                <a:cs typeface="Arial" panose="020B0604020202020204" pitchFamily="34" charset="0"/>
              </a:rPr>
              <a:t>Câu</a:t>
            </a:r>
            <a:r>
              <a:rPr lang="en-US" sz="4400" b="0" i="0" u="none" strike="noStrike" dirty="0">
                <a:solidFill>
                  <a:srgbClr val="333333"/>
                </a:solidFill>
                <a:effectLst/>
                <a:latin typeface="Arial" panose="020B0604020202020204" pitchFamily="34" charset="0"/>
                <a:cs typeface="Arial" panose="020B0604020202020204" pitchFamily="34" charset="0"/>
              </a:rPr>
              <a:t> 1: </a:t>
            </a:r>
            <a:r>
              <a:rPr lang="vi-VN" sz="4400" b="0" i="0" u="none" strike="noStrike" dirty="0">
                <a:solidFill>
                  <a:srgbClr val="333333"/>
                </a:solidFill>
                <a:effectLst/>
                <a:latin typeface="Arial" panose="020B0604020202020204" pitchFamily="34" charset="0"/>
                <a:cs typeface="Arial" panose="020B0604020202020204" pitchFamily="34" charset="0"/>
              </a:rPr>
              <a:t>Quan sát hình vẽ sau, lấy số hình vuông chia cho số hình tam giác ta được một phân số, rút gọn phân số đó ta được phân số tối giản là:</a:t>
            </a:r>
            <a:endParaRPr lang="x-none" sz="44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xmlns="" id="{64EEE368-F0B3-75AA-2FD0-39C5D8587CB5}"/>
              </a:ext>
            </a:extLst>
          </p:cNvPr>
          <p:cNvSpPr/>
          <p:nvPr/>
        </p:nvSpPr>
        <p:spPr>
          <a:xfrm>
            <a:off x="5268507" y="3988966"/>
            <a:ext cx="930099" cy="9300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Rectangle 14">
            <a:extLst>
              <a:ext uri="{FF2B5EF4-FFF2-40B4-BE49-F238E27FC236}">
                <a16:creationId xmlns:a16="http://schemas.microsoft.com/office/drawing/2014/main" xmlns="" id="{6641B88F-396D-DF09-9EA6-C55D35423C12}"/>
              </a:ext>
            </a:extLst>
          </p:cNvPr>
          <p:cNvSpPr/>
          <p:nvPr/>
        </p:nvSpPr>
        <p:spPr>
          <a:xfrm>
            <a:off x="6616153" y="3991853"/>
            <a:ext cx="930099" cy="9300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Rectangle 15">
            <a:extLst>
              <a:ext uri="{FF2B5EF4-FFF2-40B4-BE49-F238E27FC236}">
                <a16:creationId xmlns:a16="http://schemas.microsoft.com/office/drawing/2014/main" xmlns="" id="{385F0BDF-29BF-961B-0005-904BBFA2F7E9}"/>
              </a:ext>
            </a:extLst>
          </p:cNvPr>
          <p:cNvSpPr/>
          <p:nvPr/>
        </p:nvSpPr>
        <p:spPr>
          <a:xfrm>
            <a:off x="7963799" y="3991853"/>
            <a:ext cx="930099" cy="9300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Rectangle 16">
            <a:extLst>
              <a:ext uri="{FF2B5EF4-FFF2-40B4-BE49-F238E27FC236}">
                <a16:creationId xmlns:a16="http://schemas.microsoft.com/office/drawing/2014/main" xmlns="" id="{F020BDD5-A3E9-B24A-BE8C-4E889DA7083B}"/>
              </a:ext>
            </a:extLst>
          </p:cNvPr>
          <p:cNvSpPr/>
          <p:nvPr/>
        </p:nvSpPr>
        <p:spPr>
          <a:xfrm>
            <a:off x="9311445" y="3971814"/>
            <a:ext cx="930099" cy="9300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Rectangle 17">
            <a:extLst>
              <a:ext uri="{FF2B5EF4-FFF2-40B4-BE49-F238E27FC236}">
                <a16:creationId xmlns:a16="http://schemas.microsoft.com/office/drawing/2014/main" xmlns="" id="{0926E04C-F70D-9B84-05E6-861E17F78BC0}"/>
              </a:ext>
            </a:extLst>
          </p:cNvPr>
          <p:cNvSpPr/>
          <p:nvPr/>
        </p:nvSpPr>
        <p:spPr>
          <a:xfrm>
            <a:off x="10659091" y="3974701"/>
            <a:ext cx="930099" cy="93009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Triangle 22">
            <a:extLst>
              <a:ext uri="{FF2B5EF4-FFF2-40B4-BE49-F238E27FC236}">
                <a16:creationId xmlns:a16="http://schemas.microsoft.com/office/drawing/2014/main" xmlns="" id="{AC3796CF-A2F0-9BE7-AC93-E4394A15628A}"/>
              </a:ext>
            </a:extLst>
          </p:cNvPr>
          <p:cNvSpPr/>
          <p:nvPr/>
        </p:nvSpPr>
        <p:spPr>
          <a:xfrm>
            <a:off x="3778716" y="5378427"/>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4" name="Triangle 23">
            <a:extLst>
              <a:ext uri="{FF2B5EF4-FFF2-40B4-BE49-F238E27FC236}">
                <a16:creationId xmlns:a16="http://schemas.microsoft.com/office/drawing/2014/main" xmlns="" id="{185865B8-CB98-06FF-1184-AF8C891DD174}"/>
              </a:ext>
            </a:extLst>
          </p:cNvPr>
          <p:cNvSpPr/>
          <p:nvPr/>
        </p:nvSpPr>
        <p:spPr>
          <a:xfrm>
            <a:off x="5082696" y="5354062"/>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5" name="Triangle 24">
            <a:extLst>
              <a:ext uri="{FF2B5EF4-FFF2-40B4-BE49-F238E27FC236}">
                <a16:creationId xmlns:a16="http://schemas.microsoft.com/office/drawing/2014/main" xmlns="" id="{4074B6BD-8D8D-121B-EF6E-42365C47B192}"/>
              </a:ext>
            </a:extLst>
          </p:cNvPr>
          <p:cNvSpPr/>
          <p:nvPr/>
        </p:nvSpPr>
        <p:spPr>
          <a:xfrm>
            <a:off x="6296088" y="5359456"/>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6" name="Triangle 25">
            <a:extLst>
              <a:ext uri="{FF2B5EF4-FFF2-40B4-BE49-F238E27FC236}">
                <a16:creationId xmlns:a16="http://schemas.microsoft.com/office/drawing/2014/main" xmlns="" id="{95F0029F-AE6B-A757-C4EA-EB54E55165D8}"/>
              </a:ext>
            </a:extLst>
          </p:cNvPr>
          <p:cNvSpPr/>
          <p:nvPr/>
        </p:nvSpPr>
        <p:spPr>
          <a:xfrm>
            <a:off x="7600068" y="5335091"/>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7" name="Triangle 26">
            <a:extLst>
              <a:ext uri="{FF2B5EF4-FFF2-40B4-BE49-F238E27FC236}">
                <a16:creationId xmlns:a16="http://schemas.microsoft.com/office/drawing/2014/main" xmlns="" id="{B8C7DC0B-99AE-FBFD-D381-2BD800FD6A90}"/>
              </a:ext>
            </a:extLst>
          </p:cNvPr>
          <p:cNvSpPr/>
          <p:nvPr/>
        </p:nvSpPr>
        <p:spPr>
          <a:xfrm>
            <a:off x="8904048" y="5331789"/>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8" name="Triangle 27">
            <a:extLst>
              <a:ext uri="{FF2B5EF4-FFF2-40B4-BE49-F238E27FC236}">
                <a16:creationId xmlns:a16="http://schemas.microsoft.com/office/drawing/2014/main" xmlns="" id="{246DFD79-BFBC-27B4-F21A-A55DA83B6784}"/>
              </a:ext>
            </a:extLst>
          </p:cNvPr>
          <p:cNvSpPr/>
          <p:nvPr/>
        </p:nvSpPr>
        <p:spPr>
          <a:xfrm>
            <a:off x="10208028" y="5307424"/>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9" name="Triangle 28">
            <a:extLst>
              <a:ext uri="{FF2B5EF4-FFF2-40B4-BE49-F238E27FC236}">
                <a16:creationId xmlns:a16="http://schemas.microsoft.com/office/drawing/2014/main" xmlns="" id="{C4B77DD9-D1DC-BFD8-1DC9-8CF8B15457D3}"/>
              </a:ext>
            </a:extLst>
          </p:cNvPr>
          <p:cNvSpPr/>
          <p:nvPr/>
        </p:nvSpPr>
        <p:spPr>
          <a:xfrm>
            <a:off x="11421420" y="5312818"/>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0" name="Triangle 29">
            <a:extLst>
              <a:ext uri="{FF2B5EF4-FFF2-40B4-BE49-F238E27FC236}">
                <a16:creationId xmlns:a16="http://schemas.microsoft.com/office/drawing/2014/main" xmlns="" id="{C809484E-B22E-CB1B-9838-0CFE4D0218CB}"/>
              </a:ext>
            </a:extLst>
          </p:cNvPr>
          <p:cNvSpPr/>
          <p:nvPr/>
        </p:nvSpPr>
        <p:spPr>
          <a:xfrm>
            <a:off x="12725400" y="5288453"/>
            <a:ext cx="1094130" cy="94321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38" name="Group 37">
            <a:extLst>
              <a:ext uri="{FF2B5EF4-FFF2-40B4-BE49-F238E27FC236}">
                <a16:creationId xmlns:a16="http://schemas.microsoft.com/office/drawing/2014/main" xmlns="" id="{40105012-AF08-45D5-0928-9E498AF1476F}"/>
              </a:ext>
            </a:extLst>
          </p:cNvPr>
          <p:cNvGrpSpPr/>
          <p:nvPr/>
        </p:nvGrpSpPr>
        <p:grpSpPr>
          <a:xfrm>
            <a:off x="2112403" y="7105495"/>
            <a:ext cx="1716053" cy="1901867"/>
            <a:chOff x="3578367" y="2809061"/>
            <a:chExt cx="1716053" cy="1901867"/>
          </a:xfrm>
        </p:grpSpPr>
        <p:sp>
          <p:nvSpPr>
            <p:cNvPr id="39" name="TextBox 7">
              <a:extLst>
                <a:ext uri="{FF2B5EF4-FFF2-40B4-BE49-F238E27FC236}">
                  <a16:creationId xmlns:a16="http://schemas.microsoft.com/office/drawing/2014/main" xmlns="" id="{CCC28EBE-9B78-CA50-E85B-10023EF8ED3C}"/>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A.   </a:t>
              </a:r>
            </a:p>
          </p:txBody>
        </p:sp>
        <p:grpSp>
          <p:nvGrpSpPr>
            <p:cNvPr id="40" name="Group 39">
              <a:extLst>
                <a:ext uri="{FF2B5EF4-FFF2-40B4-BE49-F238E27FC236}">
                  <a16:creationId xmlns:a16="http://schemas.microsoft.com/office/drawing/2014/main" xmlns="" id="{BB862872-65E4-9BF7-1933-BCFD451FE813}"/>
                </a:ext>
              </a:extLst>
            </p:cNvPr>
            <p:cNvGrpSpPr/>
            <p:nvPr/>
          </p:nvGrpSpPr>
          <p:grpSpPr>
            <a:xfrm>
              <a:off x="4357486" y="2809061"/>
              <a:ext cx="936934" cy="1901867"/>
              <a:chOff x="11853948" y="3187579"/>
              <a:chExt cx="936934" cy="1901867"/>
            </a:xfrm>
          </p:grpSpPr>
          <p:sp>
            <p:nvSpPr>
              <p:cNvPr id="41" name="TextBox 40">
                <a:extLst>
                  <a:ext uri="{FF2B5EF4-FFF2-40B4-BE49-F238E27FC236}">
                    <a16:creationId xmlns:a16="http://schemas.microsoft.com/office/drawing/2014/main" xmlns="" id="{2168912E-F350-613C-C862-856B797A6B3D}"/>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p>
            </p:txBody>
          </p:sp>
          <p:cxnSp>
            <p:nvCxnSpPr>
              <p:cNvPr id="42" name="Straight Connector 41">
                <a:extLst>
                  <a:ext uri="{FF2B5EF4-FFF2-40B4-BE49-F238E27FC236}">
                    <a16:creationId xmlns:a16="http://schemas.microsoft.com/office/drawing/2014/main" xmlns="" id="{40E3146D-77C8-3E9B-1B69-8ACE30ED1714}"/>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43" name="Group 42">
            <a:extLst>
              <a:ext uri="{FF2B5EF4-FFF2-40B4-BE49-F238E27FC236}">
                <a16:creationId xmlns:a16="http://schemas.microsoft.com/office/drawing/2014/main" xmlns="" id="{9334D0D9-4E92-AC34-873D-E35ADF61ECB0}"/>
              </a:ext>
            </a:extLst>
          </p:cNvPr>
          <p:cNvGrpSpPr/>
          <p:nvPr/>
        </p:nvGrpSpPr>
        <p:grpSpPr>
          <a:xfrm>
            <a:off x="5884015" y="7163862"/>
            <a:ext cx="1716053" cy="1901867"/>
            <a:chOff x="3578367" y="2809061"/>
            <a:chExt cx="1716053" cy="1901867"/>
          </a:xfrm>
        </p:grpSpPr>
        <p:sp>
          <p:nvSpPr>
            <p:cNvPr id="44" name="TextBox 7">
              <a:extLst>
                <a:ext uri="{FF2B5EF4-FFF2-40B4-BE49-F238E27FC236}">
                  <a16:creationId xmlns:a16="http://schemas.microsoft.com/office/drawing/2014/main" xmlns="" id="{6DF2A29B-7DB4-2A11-D3E3-C1CEE783C132}"/>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B.   </a:t>
              </a:r>
            </a:p>
          </p:txBody>
        </p:sp>
        <p:grpSp>
          <p:nvGrpSpPr>
            <p:cNvPr id="45" name="Group 44">
              <a:extLst>
                <a:ext uri="{FF2B5EF4-FFF2-40B4-BE49-F238E27FC236}">
                  <a16:creationId xmlns:a16="http://schemas.microsoft.com/office/drawing/2014/main" xmlns="" id="{9DCBE001-C372-5BA7-41D7-1DEFB8A50D54}"/>
                </a:ext>
              </a:extLst>
            </p:cNvPr>
            <p:cNvGrpSpPr/>
            <p:nvPr/>
          </p:nvGrpSpPr>
          <p:grpSpPr>
            <a:xfrm>
              <a:off x="4357486" y="2809061"/>
              <a:ext cx="936934" cy="1901867"/>
              <a:chOff x="11853948" y="3187579"/>
              <a:chExt cx="936934" cy="1901867"/>
            </a:xfrm>
          </p:grpSpPr>
          <p:sp>
            <p:nvSpPr>
              <p:cNvPr id="46" name="TextBox 45">
                <a:extLst>
                  <a:ext uri="{FF2B5EF4-FFF2-40B4-BE49-F238E27FC236}">
                    <a16:creationId xmlns:a16="http://schemas.microsoft.com/office/drawing/2014/main" xmlns="" id="{3D53318F-F35F-60B6-E2B2-45ADA3BF2CC1}"/>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p>
            </p:txBody>
          </p:sp>
          <p:cxnSp>
            <p:nvCxnSpPr>
              <p:cNvPr id="47" name="Straight Connector 46">
                <a:extLst>
                  <a:ext uri="{FF2B5EF4-FFF2-40B4-BE49-F238E27FC236}">
                    <a16:creationId xmlns:a16="http://schemas.microsoft.com/office/drawing/2014/main" xmlns="" id="{94EF07BC-A149-B483-2DA4-AAC519E89E71}"/>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48" name="Group 47">
            <a:extLst>
              <a:ext uri="{FF2B5EF4-FFF2-40B4-BE49-F238E27FC236}">
                <a16:creationId xmlns:a16="http://schemas.microsoft.com/office/drawing/2014/main" xmlns="" id="{20FEAE08-2498-E406-C9A7-5A3EB1015E7C}"/>
              </a:ext>
            </a:extLst>
          </p:cNvPr>
          <p:cNvGrpSpPr/>
          <p:nvPr/>
        </p:nvGrpSpPr>
        <p:grpSpPr>
          <a:xfrm>
            <a:off x="9463928" y="7105495"/>
            <a:ext cx="1716053" cy="1901867"/>
            <a:chOff x="3578367" y="2809061"/>
            <a:chExt cx="1716053" cy="1901867"/>
          </a:xfrm>
        </p:grpSpPr>
        <p:sp>
          <p:nvSpPr>
            <p:cNvPr id="49" name="TextBox 7">
              <a:extLst>
                <a:ext uri="{FF2B5EF4-FFF2-40B4-BE49-F238E27FC236}">
                  <a16:creationId xmlns:a16="http://schemas.microsoft.com/office/drawing/2014/main" xmlns="" id="{58B26C94-C3D3-1008-A581-EB0D8562D710}"/>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C.   </a:t>
              </a:r>
            </a:p>
          </p:txBody>
        </p:sp>
        <p:grpSp>
          <p:nvGrpSpPr>
            <p:cNvPr id="50" name="Group 49">
              <a:extLst>
                <a:ext uri="{FF2B5EF4-FFF2-40B4-BE49-F238E27FC236}">
                  <a16:creationId xmlns:a16="http://schemas.microsoft.com/office/drawing/2014/main" xmlns="" id="{800F7DE3-D46C-02F3-3AC8-8F7EE5E474F0}"/>
                </a:ext>
              </a:extLst>
            </p:cNvPr>
            <p:cNvGrpSpPr/>
            <p:nvPr/>
          </p:nvGrpSpPr>
          <p:grpSpPr>
            <a:xfrm>
              <a:off x="4357486" y="2809061"/>
              <a:ext cx="936934" cy="1901867"/>
              <a:chOff x="11853948" y="3187579"/>
              <a:chExt cx="936934" cy="1901867"/>
            </a:xfrm>
          </p:grpSpPr>
          <p:sp>
            <p:nvSpPr>
              <p:cNvPr id="51" name="TextBox 50">
                <a:extLst>
                  <a:ext uri="{FF2B5EF4-FFF2-40B4-BE49-F238E27FC236}">
                    <a16:creationId xmlns:a16="http://schemas.microsoft.com/office/drawing/2014/main" xmlns="" id="{D16634DD-1B17-79FB-4198-F060EF9CD853}"/>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xmlns="" id="{D6A01514-D58B-7744-B047-B90F48B55470}"/>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53" name="Group 52">
            <a:extLst>
              <a:ext uri="{FF2B5EF4-FFF2-40B4-BE49-F238E27FC236}">
                <a16:creationId xmlns:a16="http://schemas.microsoft.com/office/drawing/2014/main" xmlns="" id="{E80226CB-E9E2-902F-FDBD-5524CE21FD70}"/>
              </a:ext>
            </a:extLst>
          </p:cNvPr>
          <p:cNvGrpSpPr/>
          <p:nvPr/>
        </p:nvGrpSpPr>
        <p:grpSpPr>
          <a:xfrm>
            <a:off x="13156632" y="7105495"/>
            <a:ext cx="1716053" cy="1901867"/>
            <a:chOff x="3578367" y="2809061"/>
            <a:chExt cx="1716053" cy="1901867"/>
          </a:xfrm>
        </p:grpSpPr>
        <p:sp>
          <p:nvSpPr>
            <p:cNvPr id="54" name="TextBox 7">
              <a:extLst>
                <a:ext uri="{FF2B5EF4-FFF2-40B4-BE49-F238E27FC236}">
                  <a16:creationId xmlns:a16="http://schemas.microsoft.com/office/drawing/2014/main" xmlns="" id="{A9D924CE-A176-EEFE-F939-9F19ABF0A4AA}"/>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D.   </a:t>
              </a:r>
            </a:p>
          </p:txBody>
        </p:sp>
        <p:grpSp>
          <p:nvGrpSpPr>
            <p:cNvPr id="55" name="Group 54">
              <a:extLst>
                <a:ext uri="{FF2B5EF4-FFF2-40B4-BE49-F238E27FC236}">
                  <a16:creationId xmlns:a16="http://schemas.microsoft.com/office/drawing/2014/main" xmlns="" id="{3746596E-7B54-2188-AFA5-7B45CEAD8D28}"/>
                </a:ext>
              </a:extLst>
            </p:cNvPr>
            <p:cNvGrpSpPr/>
            <p:nvPr/>
          </p:nvGrpSpPr>
          <p:grpSpPr>
            <a:xfrm>
              <a:off x="4357486" y="2809061"/>
              <a:ext cx="936934" cy="1901867"/>
              <a:chOff x="11853948" y="3187579"/>
              <a:chExt cx="936934" cy="1901867"/>
            </a:xfrm>
          </p:grpSpPr>
          <p:sp>
            <p:nvSpPr>
              <p:cNvPr id="56" name="TextBox 55">
                <a:extLst>
                  <a:ext uri="{FF2B5EF4-FFF2-40B4-BE49-F238E27FC236}">
                    <a16:creationId xmlns:a16="http://schemas.microsoft.com/office/drawing/2014/main" xmlns="" id="{706F404B-2A8F-FF43-A453-029BCCF0660B}"/>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10</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57" name="Straight Connector 56">
                <a:extLst>
                  <a:ext uri="{FF2B5EF4-FFF2-40B4-BE49-F238E27FC236}">
                    <a16:creationId xmlns:a16="http://schemas.microsoft.com/office/drawing/2014/main" xmlns="" id="{CF03C16C-67EA-D07F-7E4D-16C8E7EBEC0A}"/>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sp>
        <p:nvSpPr>
          <p:cNvPr id="58" name="Oval 57">
            <a:extLst>
              <a:ext uri="{FF2B5EF4-FFF2-40B4-BE49-F238E27FC236}">
                <a16:creationId xmlns:a16="http://schemas.microsoft.com/office/drawing/2014/main" xmlns="" id="{30D91AB2-9615-EAB2-7824-4F66A4EE558F}"/>
              </a:ext>
            </a:extLst>
          </p:cNvPr>
          <p:cNvSpPr/>
          <p:nvPr/>
        </p:nvSpPr>
        <p:spPr>
          <a:xfrm>
            <a:off x="5293806" y="7496082"/>
            <a:ext cx="1322347" cy="1322347"/>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spTree>
    <p:extLst>
      <p:ext uri="{BB962C8B-B14F-4D97-AF65-F5344CB8AC3E}">
        <p14:creationId xmlns:p14="http://schemas.microsoft.com/office/powerpoint/2010/main" val="52624192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 name="Group 4"/>
          <p:cNvGrpSpPr/>
          <p:nvPr/>
        </p:nvGrpSpPr>
        <p:grpSpPr>
          <a:xfrm>
            <a:off x="11994977" y="9364013"/>
            <a:ext cx="6067061" cy="103492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6" name="Freeform 6">
            <a:hlinkClick r:id="rId2" action="ppaction://hlinksldjump"/>
          </p:cNvPr>
          <p:cNvSpPr/>
          <p:nvPr/>
        </p:nvSpPr>
        <p:spPr>
          <a:xfrm>
            <a:off x="16168901" y="8580734"/>
            <a:ext cx="1322088" cy="1366906"/>
          </a:xfrm>
          <a:custGeom>
            <a:avLst/>
            <a:gdLst/>
            <a:ahLst/>
            <a:cxnLst/>
            <a:rect l="l" t="t" r="r" b="b"/>
            <a:pathLst>
              <a:path w="418628" h="497291">
                <a:moveTo>
                  <a:pt x="0" y="0"/>
                </a:moveTo>
                <a:lnTo>
                  <a:pt x="418629" y="0"/>
                </a:lnTo>
                <a:lnTo>
                  <a:pt x="418629" y="497290"/>
                </a:lnTo>
                <a:lnTo>
                  <a:pt x="0" y="49729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89148" y="8848948"/>
            <a:ext cx="939552" cy="1194978"/>
          </a:xfrm>
          <a:custGeom>
            <a:avLst/>
            <a:gdLst/>
            <a:ahLst/>
            <a:cxnLst/>
            <a:rect l="l" t="t" r="r" b="b"/>
            <a:pathLst>
              <a:path w="939552" h="1194978">
                <a:moveTo>
                  <a:pt x="0" y="0"/>
                </a:moveTo>
                <a:lnTo>
                  <a:pt x="939552" y="0"/>
                </a:lnTo>
                <a:lnTo>
                  <a:pt x="939552" y="1194978"/>
                </a:lnTo>
                <a:lnTo>
                  <a:pt x="0" y="119497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2" name="Group 1">
            <a:extLst>
              <a:ext uri="{FF2B5EF4-FFF2-40B4-BE49-F238E27FC236}">
                <a16:creationId xmlns:a16="http://schemas.microsoft.com/office/drawing/2014/main" xmlns="" id="{13706773-EC44-9391-E192-25117758A9FC}"/>
              </a:ext>
            </a:extLst>
          </p:cNvPr>
          <p:cNvGrpSpPr/>
          <p:nvPr/>
        </p:nvGrpSpPr>
        <p:grpSpPr>
          <a:xfrm>
            <a:off x="2363619" y="7588752"/>
            <a:ext cx="1716053" cy="1901867"/>
            <a:chOff x="3578367" y="2809061"/>
            <a:chExt cx="1716053" cy="1901867"/>
          </a:xfrm>
        </p:grpSpPr>
        <p:sp>
          <p:nvSpPr>
            <p:cNvPr id="3" name="TextBox 7">
              <a:extLst>
                <a:ext uri="{FF2B5EF4-FFF2-40B4-BE49-F238E27FC236}">
                  <a16:creationId xmlns:a16="http://schemas.microsoft.com/office/drawing/2014/main" xmlns="" id="{B34D064A-04EA-30B6-085A-1F982353ADF5}"/>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A.   </a:t>
              </a:r>
            </a:p>
          </p:txBody>
        </p:sp>
        <p:grpSp>
          <p:nvGrpSpPr>
            <p:cNvPr id="8" name="Group 7">
              <a:extLst>
                <a:ext uri="{FF2B5EF4-FFF2-40B4-BE49-F238E27FC236}">
                  <a16:creationId xmlns:a16="http://schemas.microsoft.com/office/drawing/2014/main" xmlns="" id="{6F97C667-3953-26CF-7420-7948BF5736F1}"/>
                </a:ext>
              </a:extLst>
            </p:cNvPr>
            <p:cNvGrpSpPr/>
            <p:nvPr/>
          </p:nvGrpSpPr>
          <p:grpSpPr>
            <a:xfrm>
              <a:off x="4357486" y="2809061"/>
              <a:ext cx="936934" cy="1901867"/>
              <a:chOff x="11853948" y="3187579"/>
              <a:chExt cx="936934" cy="1901867"/>
            </a:xfrm>
          </p:grpSpPr>
          <p:sp>
            <p:nvSpPr>
              <p:cNvPr id="9" name="TextBox 8">
                <a:extLst>
                  <a:ext uri="{FF2B5EF4-FFF2-40B4-BE49-F238E27FC236}">
                    <a16:creationId xmlns:a16="http://schemas.microsoft.com/office/drawing/2014/main" xmlns="" id="{A42EA8EC-255F-EF8F-C0F2-C56FFD355CE2}"/>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425FFA54-D97D-ECCC-25D4-44E2417CE162}"/>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1" name="Group 10">
            <a:extLst>
              <a:ext uri="{FF2B5EF4-FFF2-40B4-BE49-F238E27FC236}">
                <a16:creationId xmlns:a16="http://schemas.microsoft.com/office/drawing/2014/main" xmlns="" id="{7F499C3C-F507-E279-786D-E55696DEEBDC}"/>
              </a:ext>
            </a:extLst>
          </p:cNvPr>
          <p:cNvGrpSpPr/>
          <p:nvPr/>
        </p:nvGrpSpPr>
        <p:grpSpPr>
          <a:xfrm>
            <a:off x="6135231" y="7647119"/>
            <a:ext cx="1716053" cy="1901867"/>
            <a:chOff x="3578367" y="2809061"/>
            <a:chExt cx="1716053" cy="1901867"/>
          </a:xfrm>
        </p:grpSpPr>
        <p:sp>
          <p:nvSpPr>
            <p:cNvPr id="12" name="TextBox 7">
              <a:extLst>
                <a:ext uri="{FF2B5EF4-FFF2-40B4-BE49-F238E27FC236}">
                  <a16:creationId xmlns:a16="http://schemas.microsoft.com/office/drawing/2014/main" xmlns="" id="{EB7C3CF6-A647-7DB7-6D25-6F38EF69F3AF}"/>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B.   </a:t>
              </a:r>
            </a:p>
          </p:txBody>
        </p:sp>
        <p:grpSp>
          <p:nvGrpSpPr>
            <p:cNvPr id="13" name="Group 12">
              <a:extLst>
                <a:ext uri="{FF2B5EF4-FFF2-40B4-BE49-F238E27FC236}">
                  <a16:creationId xmlns:a16="http://schemas.microsoft.com/office/drawing/2014/main" xmlns="" id="{300BA2B8-72DB-E3E3-5AA1-CC0B61FBD07A}"/>
                </a:ext>
              </a:extLst>
            </p:cNvPr>
            <p:cNvGrpSpPr/>
            <p:nvPr/>
          </p:nvGrpSpPr>
          <p:grpSpPr>
            <a:xfrm>
              <a:off x="4357486" y="2809061"/>
              <a:ext cx="936934" cy="1901867"/>
              <a:chOff x="11853948" y="3187579"/>
              <a:chExt cx="936934" cy="1901867"/>
            </a:xfrm>
          </p:grpSpPr>
          <p:sp>
            <p:nvSpPr>
              <p:cNvPr id="14" name="TextBox 13">
                <a:extLst>
                  <a:ext uri="{FF2B5EF4-FFF2-40B4-BE49-F238E27FC236}">
                    <a16:creationId xmlns:a16="http://schemas.microsoft.com/office/drawing/2014/main" xmlns="" id="{65FF9A25-8BF4-A559-1990-43ABDB496786}"/>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p>
            </p:txBody>
          </p:sp>
          <p:cxnSp>
            <p:nvCxnSpPr>
              <p:cNvPr id="15" name="Straight Connector 14">
                <a:extLst>
                  <a:ext uri="{FF2B5EF4-FFF2-40B4-BE49-F238E27FC236}">
                    <a16:creationId xmlns:a16="http://schemas.microsoft.com/office/drawing/2014/main" xmlns="" id="{D19F7540-3204-272E-1C41-A0DFB2A4A919}"/>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6" name="Group 15">
            <a:extLst>
              <a:ext uri="{FF2B5EF4-FFF2-40B4-BE49-F238E27FC236}">
                <a16:creationId xmlns:a16="http://schemas.microsoft.com/office/drawing/2014/main" xmlns="" id="{340346E1-42E4-D657-892A-23988639E608}"/>
              </a:ext>
            </a:extLst>
          </p:cNvPr>
          <p:cNvGrpSpPr/>
          <p:nvPr/>
        </p:nvGrpSpPr>
        <p:grpSpPr>
          <a:xfrm>
            <a:off x="9715144" y="7588752"/>
            <a:ext cx="1716053" cy="1901867"/>
            <a:chOff x="3578367" y="2809061"/>
            <a:chExt cx="1716053" cy="1901867"/>
          </a:xfrm>
        </p:grpSpPr>
        <p:sp>
          <p:nvSpPr>
            <p:cNvPr id="17" name="TextBox 7">
              <a:extLst>
                <a:ext uri="{FF2B5EF4-FFF2-40B4-BE49-F238E27FC236}">
                  <a16:creationId xmlns:a16="http://schemas.microsoft.com/office/drawing/2014/main" xmlns="" id="{FECEE7FC-BF8E-1905-D736-CBD37F3716A1}"/>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C.   </a:t>
              </a:r>
            </a:p>
          </p:txBody>
        </p:sp>
        <p:grpSp>
          <p:nvGrpSpPr>
            <p:cNvPr id="18" name="Group 17">
              <a:extLst>
                <a:ext uri="{FF2B5EF4-FFF2-40B4-BE49-F238E27FC236}">
                  <a16:creationId xmlns:a16="http://schemas.microsoft.com/office/drawing/2014/main" xmlns="" id="{8995A433-8B03-DDA3-03BC-492654F3F01D}"/>
                </a:ext>
              </a:extLst>
            </p:cNvPr>
            <p:cNvGrpSpPr/>
            <p:nvPr/>
          </p:nvGrpSpPr>
          <p:grpSpPr>
            <a:xfrm>
              <a:off x="4357486" y="2809061"/>
              <a:ext cx="936934" cy="1901867"/>
              <a:chOff x="11853948" y="3187579"/>
              <a:chExt cx="936934" cy="1901867"/>
            </a:xfrm>
          </p:grpSpPr>
          <p:sp>
            <p:nvSpPr>
              <p:cNvPr id="19" name="TextBox 18">
                <a:extLst>
                  <a:ext uri="{FF2B5EF4-FFF2-40B4-BE49-F238E27FC236}">
                    <a16:creationId xmlns:a16="http://schemas.microsoft.com/office/drawing/2014/main" xmlns="" id="{A45471DA-A59B-B73C-FC25-EEFA8EB9BA3E}"/>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5</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xmlns="" id="{5DC8A5D2-D8F7-7868-93D0-96394B3F20B6}"/>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21" name="Group 20">
            <a:extLst>
              <a:ext uri="{FF2B5EF4-FFF2-40B4-BE49-F238E27FC236}">
                <a16:creationId xmlns:a16="http://schemas.microsoft.com/office/drawing/2014/main" xmlns="" id="{564FB2F4-846D-291B-A119-90E61D913225}"/>
              </a:ext>
            </a:extLst>
          </p:cNvPr>
          <p:cNvGrpSpPr/>
          <p:nvPr/>
        </p:nvGrpSpPr>
        <p:grpSpPr>
          <a:xfrm>
            <a:off x="13407848" y="7588752"/>
            <a:ext cx="1716053" cy="1901867"/>
            <a:chOff x="3578367" y="2809061"/>
            <a:chExt cx="1716053" cy="1901867"/>
          </a:xfrm>
        </p:grpSpPr>
        <p:sp>
          <p:nvSpPr>
            <p:cNvPr id="22" name="TextBox 7">
              <a:extLst>
                <a:ext uri="{FF2B5EF4-FFF2-40B4-BE49-F238E27FC236}">
                  <a16:creationId xmlns:a16="http://schemas.microsoft.com/office/drawing/2014/main" xmlns="" id="{D0977BB3-A31F-3A9D-EDC4-7DD1164E5ECB}"/>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D.   </a:t>
              </a:r>
            </a:p>
          </p:txBody>
        </p:sp>
        <p:grpSp>
          <p:nvGrpSpPr>
            <p:cNvPr id="23" name="Group 22">
              <a:extLst>
                <a:ext uri="{FF2B5EF4-FFF2-40B4-BE49-F238E27FC236}">
                  <a16:creationId xmlns:a16="http://schemas.microsoft.com/office/drawing/2014/main" xmlns="" id="{6B819772-1A1D-08D8-C9A4-BE0DB9BDD1DD}"/>
                </a:ext>
              </a:extLst>
            </p:cNvPr>
            <p:cNvGrpSpPr/>
            <p:nvPr/>
          </p:nvGrpSpPr>
          <p:grpSpPr>
            <a:xfrm>
              <a:off x="4357486" y="2809061"/>
              <a:ext cx="936934" cy="1901867"/>
              <a:chOff x="11853948" y="3187579"/>
              <a:chExt cx="936934" cy="1901867"/>
            </a:xfrm>
          </p:grpSpPr>
          <p:sp>
            <p:nvSpPr>
              <p:cNvPr id="24" name="TextBox 23">
                <a:extLst>
                  <a:ext uri="{FF2B5EF4-FFF2-40B4-BE49-F238E27FC236}">
                    <a16:creationId xmlns:a16="http://schemas.microsoft.com/office/drawing/2014/main" xmlns="" id="{42E0771F-583B-6699-1A36-A8026BA62747}"/>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p:txBody>
          </p:sp>
          <p:cxnSp>
            <p:nvCxnSpPr>
              <p:cNvPr id="25" name="Straight Connector 24">
                <a:extLst>
                  <a:ext uri="{FF2B5EF4-FFF2-40B4-BE49-F238E27FC236}">
                    <a16:creationId xmlns:a16="http://schemas.microsoft.com/office/drawing/2014/main" xmlns="" id="{9B09566F-3AEA-2071-CD23-82C27B6F4F9A}"/>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sp>
        <p:nvSpPr>
          <p:cNvPr id="26" name="Oval 25">
            <a:extLst>
              <a:ext uri="{FF2B5EF4-FFF2-40B4-BE49-F238E27FC236}">
                <a16:creationId xmlns:a16="http://schemas.microsoft.com/office/drawing/2014/main" xmlns="" id="{C96D0048-043B-B21B-DA1D-3E72EB2445F2}"/>
              </a:ext>
            </a:extLst>
          </p:cNvPr>
          <p:cNvSpPr/>
          <p:nvPr/>
        </p:nvSpPr>
        <p:spPr>
          <a:xfrm>
            <a:off x="1721386" y="7878511"/>
            <a:ext cx="1322347" cy="1322347"/>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sp>
        <p:nvSpPr>
          <p:cNvPr id="48" name="TextBox 47">
            <a:extLst>
              <a:ext uri="{FF2B5EF4-FFF2-40B4-BE49-F238E27FC236}">
                <a16:creationId xmlns:a16="http://schemas.microsoft.com/office/drawing/2014/main" xmlns="" id="{2C91F603-E142-758B-1186-B948346EF215}"/>
              </a:ext>
            </a:extLst>
          </p:cNvPr>
          <p:cNvSpPr txBox="1"/>
          <p:nvPr/>
        </p:nvSpPr>
        <p:spPr>
          <a:xfrm>
            <a:off x="1028700" y="656823"/>
            <a:ext cx="16079067" cy="3023905"/>
          </a:xfrm>
          <a:prstGeom prst="rect">
            <a:avLst/>
          </a:prstGeom>
          <a:noFill/>
        </p:spPr>
        <p:txBody>
          <a:bodyPr wrap="square">
            <a:spAutoFit/>
          </a:bodyPr>
          <a:lstStyle/>
          <a:p>
            <a:pPr algn="just">
              <a:lnSpc>
                <a:spcPct val="150000"/>
              </a:lnSpc>
            </a:pPr>
            <a:r>
              <a:rPr lang="en-US" sz="4400" b="0" i="0" u="none" strike="noStrike" dirty="0" err="1">
                <a:solidFill>
                  <a:srgbClr val="333333"/>
                </a:solidFill>
                <a:effectLst/>
                <a:latin typeface="Arial" panose="020B0604020202020204" pitchFamily="34" charset="0"/>
                <a:cs typeface="Arial" panose="020B0604020202020204" pitchFamily="34" charset="0"/>
              </a:rPr>
              <a:t>Câu</a:t>
            </a:r>
            <a:r>
              <a:rPr lang="en-US" sz="4400" b="0" i="0" u="none" strike="noStrike" dirty="0">
                <a:solidFill>
                  <a:srgbClr val="333333"/>
                </a:solidFill>
                <a:effectLst/>
                <a:latin typeface="Arial" panose="020B0604020202020204" pitchFamily="34" charset="0"/>
                <a:cs typeface="Arial" panose="020B0604020202020204" pitchFamily="34" charset="0"/>
              </a:rPr>
              <a:t> 2: </a:t>
            </a:r>
            <a:r>
              <a:rPr lang="vi-VN" sz="4400" b="0" i="0" u="none" strike="noStrike" dirty="0">
                <a:solidFill>
                  <a:srgbClr val="333333"/>
                </a:solidFill>
                <a:effectLst/>
                <a:latin typeface="Arial" panose="020B0604020202020204" pitchFamily="34" charset="0"/>
                <a:cs typeface="Arial" panose="020B0604020202020204" pitchFamily="34" charset="0"/>
              </a:rPr>
              <a:t>Quan sát hình vẽ sau, lấy số hình tròn chia cho số hình vuông ta được một phân số, rút gọn phân số đó ta được phân số tối giản là:</a:t>
            </a:r>
            <a:endParaRPr lang="x-none" sz="4400" dirty="0">
              <a:latin typeface="Arial" panose="020B0604020202020204" pitchFamily="34" charset="0"/>
              <a:cs typeface="Arial" panose="020B0604020202020204" pitchFamily="34" charset="0"/>
            </a:endParaRPr>
          </a:p>
        </p:txBody>
      </p:sp>
      <p:sp>
        <p:nvSpPr>
          <p:cNvPr id="49" name="Oval 48">
            <a:extLst>
              <a:ext uri="{FF2B5EF4-FFF2-40B4-BE49-F238E27FC236}">
                <a16:creationId xmlns:a16="http://schemas.microsoft.com/office/drawing/2014/main" xmlns="" id="{3A24FB43-846E-41B8-35C4-B93AF6EFCDB2}"/>
              </a:ext>
            </a:extLst>
          </p:cNvPr>
          <p:cNvSpPr/>
          <p:nvPr/>
        </p:nvSpPr>
        <p:spPr>
          <a:xfrm>
            <a:off x="6666180" y="3454523"/>
            <a:ext cx="961938" cy="96193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0" name="Oval 49">
            <a:extLst>
              <a:ext uri="{FF2B5EF4-FFF2-40B4-BE49-F238E27FC236}">
                <a16:creationId xmlns:a16="http://schemas.microsoft.com/office/drawing/2014/main" xmlns="" id="{9E6D5287-737A-58DE-E8C5-416C26116DC5}"/>
              </a:ext>
            </a:extLst>
          </p:cNvPr>
          <p:cNvSpPr/>
          <p:nvPr/>
        </p:nvSpPr>
        <p:spPr>
          <a:xfrm>
            <a:off x="7851284" y="3454523"/>
            <a:ext cx="961938" cy="96193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1" name="Oval 50">
            <a:extLst>
              <a:ext uri="{FF2B5EF4-FFF2-40B4-BE49-F238E27FC236}">
                <a16:creationId xmlns:a16="http://schemas.microsoft.com/office/drawing/2014/main" xmlns="" id="{DFCEBC06-81D4-3978-435D-9A7B4E48E805}"/>
              </a:ext>
            </a:extLst>
          </p:cNvPr>
          <p:cNvSpPr/>
          <p:nvPr/>
        </p:nvSpPr>
        <p:spPr>
          <a:xfrm>
            <a:off x="9036388" y="3467828"/>
            <a:ext cx="961938" cy="96193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2" name="Oval 51">
            <a:extLst>
              <a:ext uri="{FF2B5EF4-FFF2-40B4-BE49-F238E27FC236}">
                <a16:creationId xmlns:a16="http://schemas.microsoft.com/office/drawing/2014/main" xmlns="" id="{7C5D8C8D-D66B-5DEA-5E3D-F7E13A143CB2}"/>
              </a:ext>
            </a:extLst>
          </p:cNvPr>
          <p:cNvSpPr/>
          <p:nvPr/>
        </p:nvSpPr>
        <p:spPr>
          <a:xfrm>
            <a:off x="10221492" y="3467828"/>
            <a:ext cx="961938" cy="96193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3" name="Oval 52">
            <a:extLst>
              <a:ext uri="{FF2B5EF4-FFF2-40B4-BE49-F238E27FC236}">
                <a16:creationId xmlns:a16="http://schemas.microsoft.com/office/drawing/2014/main" xmlns="" id="{A2857101-344B-4795-6A9E-9FE0D5031D8F}"/>
              </a:ext>
            </a:extLst>
          </p:cNvPr>
          <p:cNvSpPr/>
          <p:nvPr/>
        </p:nvSpPr>
        <p:spPr>
          <a:xfrm>
            <a:off x="11406596" y="3467828"/>
            <a:ext cx="961938" cy="96193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4" name="Rectangle 53">
            <a:extLst>
              <a:ext uri="{FF2B5EF4-FFF2-40B4-BE49-F238E27FC236}">
                <a16:creationId xmlns:a16="http://schemas.microsoft.com/office/drawing/2014/main" xmlns="" id="{5B133CAE-E316-F297-74E2-0A06B6062710}"/>
              </a:ext>
            </a:extLst>
          </p:cNvPr>
          <p:cNvSpPr/>
          <p:nvPr/>
        </p:nvSpPr>
        <p:spPr>
          <a:xfrm>
            <a:off x="7851284" y="4880458"/>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5" name="Rectangle 54">
            <a:extLst>
              <a:ext uri="{FF2B5EF4-FFF2-40B4-BE49-F238E27FC236}">
                <a16:creationId xmlns:a16="http://schemas.microsoft.com/office/drawing/2014/main" xmlns="" id="{4679EB50-356D-7D63-40BA-37E0DB85C7F4}"/>
              </a:ext>
            </a:extLst>
          </p:cNvPr>
          <p:cNvSpPr/>
          <p:nvPr/>
        </p:nvSpPr>
        <p:spPr>
          <a:xfrm>
            <a:off x="7851284" y="6075849"/>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6" name="Rectangle 55">
            <a:extLst>
              <a:ext uri="{FF2B5EF4-FFF2-40B4-BE49-F238E27FC236}">
                <a16:creationId xmlns:a16="http://schemas.microsoft.com/office/drawing/2014/main" xmlns="" id="{AC81BBB6-0646-C476-0761-1ABB3414FF58}"/>
              </a:ext>
            </a:extLst>
          </p:cNvPr>
          <p:cNvSpPr/>
          <p:nvPr/>
        </p:nvSpPr>
        <p:spPr>
          <a:xfrm>
            <a:off x="9051367" y="4880458"/>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7" name="Rectangle 56">
            <a:extLst>
              <a:ext uri="{FF2B5EF4-FFF2-40B4-BE49-F238E27FC236}">
                <a16:creationId xmlns:a16="http://schemas.microsoft.com/office/drawing/2014/main" xmlns="" id="{27035545-9EBE-8345-20B0-43438E0CC46E}"/>
              </a:ext>
            </a:extLst>
          </p:cNvPr>
          <p:cNvSpPr/>
          <p:nvPr/>
        </p:nvSpPr>
        <p:spPr>
          <a:xfrm>
            <a:off x="9051367" y="6075849"/>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8" name="Rectangle 57">
            <a:extLst>
              <a:ext uri="{FF2B5EF4-FFF2-40B4-BE49-F238E27FC236}">
                <a16:creationId xmlns:a16="http://schemas.microsoft.com/office/drawing/2014/main" xmlns="" id="{B7D5E9B8-0F4A-7D61-28B6-D855C66005A3}"/>
              </a:ext>
            </a:extLst>
          </p:cNvPr>
          <p:cNvSpPr/>
          <p:nvPr/>
        </p:nvSpPr>
        <p:spPr>
          <a:xfrm>
            <a:off x="10298717" y="4885105"/>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9" name="Rectangle 58">
            <a:extLst>
              <a:ext uri="{FF2B5EF4-FFF2-40B4-BE49-F238E27FC236}">
                <a16:creationId xmlns:a16="http://schemas.microsoft.com/office/drawing/2014/main" xmlns="" id="{07ED12FF-D0DE-C600-44F5-2B4EE24A4AB9}"/>
              </a:ext>
            </a:extLst>
          </p:cNvPr>
          <p:cNvSpPr/>
          <p:nvPr/>
        </p:nvSpPr>
        <p:spPr>
          <a:xfrm>
            <a:off x="10298717" y="6080496"/>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0" name="Rectangle 59">
            <a:extLst>
              <a:ext uri="{FF2B5EF4-FFF2-40B4-BE49-F238E27FC236}">
                <a16:creationId xmlns:a16="http://schemas.microsoft.com/office/drawing/2014/main" xmlns="" id="{15159485-3B8D-296C-65B6-4D4A4A359155}"/>
              </a:ext>
            </a:extLst>
          </p:cNvPr>
          <p:cNvSpPr/>
          <p:nvPr/>
        </p:nvSpPr>
        <p:spPr>
          <a:xfrm>
            <a:off x="11498800" y="4885105"/>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1" name="Rectangle 60">
            <a:extLst>
              <a:ext uri="{FF2B5EF4-FFF2-40B4-BE49-F238E27FC236}">
                <a16:creationId xmlns:a16="http://schemas.microsoft.com/office/drawing/2014/main" xmlns="" id="{9EDA292E-D0C0-34C7-FAAC-80C9FCFB9D1B}"/>
              </a:ext>
            </a:extLst>
          </p:cNvPr>
          <p:cNvSpPr/>
          <p:nvPr/>
        </p:nvSpPr>
        <p:spPr>
          <a:xfrm>
            <a:off x="11498800" y="6080496"/>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2" name="Rectangle 61">
            <a:extLst>
              <a:ext uri="{FF2B5EF4-FFF2-40B4-BE49-F238E27FC236}">
                <a16:creationId xmlns:a16="http://schemas.microsoft.com/office/drawing/2014/main" xmlns="" id="{95893BEE-74B8-017B-79E3-46DBB49F7F9F}"/>
              </a:ext>
            </a:extLst>
          </p:cNvPr>
          <p:cNvSpPr/>
          <p:nvPr/>
        </p:nvSpPr>
        <p:spPr>
          <a:xfrm>
            <a:off x="6603934" y="4880458"/>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3" name="Rectangle 62">
            <a:extLst>
              <a:ext uri="{FF2B5EF4-FFF2-40B4-BE49-F238E27FC236}">
                <a16:creationId xmlns:a16="http://schemas.microsoft.com/office/drawing/2014/main" xmlns="" id="{46341D70-838C-D358-0AE5-E577B1F14F85}"/>
              </a:ext>
            </a:extLst>
          </p:cNvPr>
          <p:cNvSpPr/>
          <p:nvPr/>
        </p:nvSpPr>
        <p:spPr>
          <a:xfrm>
            <a:off x="6603934" y="6075849"/>
            <a:ext cx="961938" cy="9619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10757355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 name="Group 4"/>
          <p:cNvGrpSpPr/>
          <p:nvPr/>
        </p:nvGrpSpPr>
        <p:grpSpPr>
          <a:xfrm>
            <a:off x="11994977" y="9364013"/>
            <a:ext cx="6067061" cy="103492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6" name="Freeform 6">
            <a:hlinkClick r:id="rId2" action="ppaction://hlinksldjump"/>
          </p:cNvPr>
          <p:cNvSpPr/>
          <p:nvPr/>
        </p:nvSpPr>
        <p:spPr>
          <a:xfrm>
            <a:off x="16138104" y="347710"/>
            <a:ext cx="1322088" cy="1366906"/>
          </a:xfrm>
          <a:custGeom>
            <a:avLst/>
            <a:gdLst/>
            <a:ahLst/>
            <a:cxnLst/>
            <a:rect l="l" t="t" r="r" b="b"/>
            <a:pathLst>
              <a:path w="418628" h="497291">
                <a:moveTo>
                  <a:pt x="0" y="0"/>
                </a:moveTo>
                <a:lnTo>
                  <a:pt x="418629" y="0"/>
                </a:lnTo>
                <a:lnTo>
                  <a:pt x="418629" y="497290"/>
                </a:lnTo>
                <a:lnTo>
                  <a:pt x="0" y="49729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89148" y="8848948"/>
            <a:ext cx="939552" cy="1194978"/>
          </a:xfrm>
          <a:custGeom>
            <a:avLst/>
            <a:gdLst/>
            <a:ahLst/>
            <a:cxnLst/>
            <a:rect l="l" t="t" r="r" b="b"/>
            <a:pathLst>
              <a:path w="939552" h="1194978">
                <a:moveTo>
                  <a:pt x="0" y="0"/>
                </a:moveTo>
                <a:lnTo>
                  <a:pt x="939552" y="0"/>
                </a:lnTo>
                <a:lnTo>
                  <a:pt x="939552" y="1194978"/>
                </a:lnTo>
                <a:lnTo>
                  <a:pt x="0" y="119497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30" name="Group 29">
            <a:extLst>
              <a:ext uri="{FF2B5EF4-FFF2-40B4-BE49-F238E27FC236}">
                <a16:creationId xmlns:a16="http://schemas.microsoft.com/office/drawing/2014/main" xmlns="" id="{73E98DFF-29DD-38BD-8587-912407C3C930}"/>
              </a:ext>
            </a:extLst>
          </p:cNvPr>
          <p:cNvGrpSpPr/>
          <p:nvPr/>
        </p:nvGrpSpPr>
        <p:grpSpPr>
          <a:xfrm>
            <a:off x="3276600" y="365028"/>
            <a:ext cx="11074127" cy="6691997"/>
            <a:chOff x="3276600" y="1031163"/>
            <a:chExt cx="11074127" cy="6691997"/>
          </a:xfrm>
        </p:grpSpPr>
        <p:grpSp>
          <p:nvGrpSpPr>
            <p:cNvPr id="2" name="Group 1">
              <a:extLst>
                <a:ext uri="{FF2B5EF4-FFF2-40B4-BE49-F238E27FC236}">
                  <a16:creationId xmlns:a16="http://schemas.microsoft.com/office/drawing/2014/main" xmlns="" id="{292CC4CB-F56E-BFD4-C234-EA0912136AAC}"/>
                </a:ext>
              </a:extLst>
            </p:cNvPr>
            <p:cNvGrpSpPr/>
            <p:nvPr/>
          </p:nvGrpSpPr>
          <p:grpSpPr>
            <a:xfrm>
              <a:off x="3276600" y="1031163"/>
              <a:ext cx="11074127" cy="6682522"/>
              <a:chOff x="2305075" y="5500586"/>
              <a:chExt cx="11074127" cy="6682522"/>
            </a:xfrm>
          </p:grpSpPr>
          <p:sp>
            <p:nvSpPr>
              <p:cNvPr id="3" name="TextBox 2">
                <a:extLst>
                  <a:ext uri="{FF2B5EF4-FFF2-40B4-BE49-F238E27FC236}">
                    <a16:creationId xmlns:a16="http://schemas.microsoft.com/office/drawing/2014/main" xmlns="" id="{A2D491BE-4582-D403-0654-7C7469B49E58}"/>
                  </a:ext>
                </a:extLst>
              </p:cNvPr>
              <p:cNvSpPr txBox="1"/>
              <p:nvPr/>
            </p:nvSpPr>
            <p:spPr>
              <a:xfrm>
                <a:off x="2305075" y="5500586"/>
                <a:ext cx="11074127" cy="1998111"/>
              </a:xfrm>
              <a:prstGeom prst="rect">
                <a:avLst/>
              </a:prstGeom>
              <a:noFill/>
            </p:spPr>
            <p:txBody>
              <a:bodyPr wrap="square">
                <a:spAutoFit/>
              </a:bodyPr>
              <a:lstStyle/>
              <a:p>
                <a:pPr algn="just">
                  <a:lnSpc>
                    <a:spcPct val="150000"/>
                  </a:lnSpc>
                </a:pPr>
                <a:r>
                  <a:rPr lang="en-US" sz="4400" b="0" i="0" u="none" strike="noStrike" dirty="0" err="1">
                    <a:solidFill>
                      <a:srgbClr val="333333"/>
                    </a:solidFill>
                    <a:effectLst/>
                    <a:latin typeface="Arial" panose="020B0604020202020204" pitchFamily="34" charset="0"/>
                    <a:cs typeface="Arial" panose="020B0604020202020204" pitchFamily="34" charset="0"/>
                  </a:rPr>
                  <a:t>Câu</a:t>
                </a:r>
                <a:r>
                  <a:rPr lang="en-US" sz="4400" b="0" i="0" u="none" strike="noStrike" dirty="0">
                    <a:solidFill>
                      <a:srgbClr val="333333"/>
                    </a:solidFill>
                    <a:effectLst/>
                    <a:latin typeface="Arial" panose="020B0604020202020204" pitchFamily="34" charset="0"/>
                    <a:cs typeface="Arial" panose="020B0604020202020204" pitchFamily="34" charset="0"/>
                  </a:rPr>
                  <a:t> 3: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nào</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sau</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đây</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bằng</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phân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chỉ</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tam </a:t>
                </a:r>
                <a:r>
                  <a:rPr lang="en-US" sz="4400" b="0" i="0" u="none" strike="noStrike" dirty="0" err="1">
                    <a:solidFill>
                      <a:srgbClr val="333333"/>
                    </a:solidFill>
                    <a:effectLst/>
                    <a:latin typeface="Arial" panose="020B0604020202020204" pitchFamily="34" charset="0"/>
                    <a:cs typeface="Arial" panose="020B0604020202020204" pitchFamily="34" charset="0"/>
                  </a:rPr>
                  <a:t>giác</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trên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số</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hình</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tròn</a:t>
                </a:r>
                <a:r>
                  <a:rPr lang="en-US" sz="4400" b="0" i="0" u="none" strike="noStrike" dirty="0">
                    <a:solidFill>
                      <a:srgbClr val="333333"/>
                    </a:solidFill>
                    <a:effectLst/>
                    <a:latin typeface="Arial" panose="020B0604020202020204" pitchFamily="34" charset="0"/>
                    <a:cs typeface="Arial" panose="020B0604020202020204" pitchFamily="34" charset="0"/>
                  </a:rPr>
                  <a:t>?</a:t>
                </a:r>
                <a:endParaRPr lang="x-none" sz="44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xmlns="" id="{00B12F65-0508-C15B-645D-5CE21A9E6252}"/>
                  </a:ext>
                </a:extLst>
              </p:cNvPr>
              <p:cNvGrpSpPr/>
              <p:nvPr/>
            </p:nvGrpSpPr>
            <p:grpSpPr>
              <a:xfrm>
                <a:off x="2744753" y="7770484"/>
                <a:ext cx="10439400" cy="4412624"/>
                <a:chOff x="1828800" y="7767366"/>
                <a:chExt cx="10439400" cy="4412624"/>
              </a:xfrm>
            </p:grpSpPr>
            <p:sp>
              <p:nvSpPr>
                <p:cNvPr id="11" name="Triangle 10">
                  <a:extLst>
                    <a:ext uri="{FF2B5EF4-FFF2-40B4-BE49-F238E27FC236}">
                      <a16:creationId xmlns:a16="http://schemas.microsoft.com/office/drawing/2014/main" xmlns="" id="{FDF55B13-6ED3-F834-A1E4-194BCACFFE9C}"/>
                    </a:ext>
                  </a:extLst>
                </p:cNvPr>
                <p:cNvSpPr/>
                <p:nvPr/>
              </p:nvSpPr>
              <p:spPr>
                <a:xfrm>
                  <a:off x="6156269" y="7767366"/>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Triangle 11">
                  <a:extLst>
                    <a:ext uri="{FF2B5EF4-FFF2-40B4-BE49-F238E27FC236}">
                      <a16:creationId xmlns:a16="http://schemas.microsoft.com/office/drawing/2014/main" xmlns="" id="{9D4EA9BF-C22B-7B9E-F4D8-D616139F57D4}"/>
                    </a:ext>
                  </a:extLst>
                </p:cNvPr>
                <p:cNvSpPr/>
                <p:nvPr/>
              </p:nvSpPr>
              <p:spPr>
                <a:xfrm>
                  <a:off x="7561670" y="7776399"/>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Triangle 13">
                  <a:extLst>
                    <a:ext uri="{FF2B5EF4-FFF2-40B4-BE49-F238E27FC236}">
                      <a16:creationId xmlns:a16="http://schemas.microsoft.com/office/drawing/2014/main" xmlns="" id="{A36AF25C-5BEF-B0DA-843A-2CD9E57BFAC5}"/>
                    </a:ext>
                  </a:extLst>
                </p:cNvPr>
                <p:cNvSpPr/>
                <p:nvPr/>
              </p:nvSpPr>
              <p:spPr>
                <a:xfrm>
                  <a:off x="7621669" y="9173541"/>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riangle 14">
                  <a:extLst>
                    <a:ext uri="{FF2B5EF4-FFF2-40B4-BE49-F238E27FC236}">
                      <a16:creationId xmlns:a16="http://schemas.microsoft.com/office/drawing/2014/main" xmlns="" id="{7E33E454-BCF6-9C0F-BEEA-D4E835B22B2E}"/>
                    </a:ext>
                  </a:extLst>
                </p:cNvPr>
                <p:cNvSpPr/>
                <p:nvPr/>
              </p:nvSpPr>
              <p:spPr>
                <a:xfrm>
                  <a:off x="9027070" y="9182574"/>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Triangle 16">
                  <a:extLst>
                    <a:ext uri="{FF2B5EF4-FFF2-40B4-BE49-F238E27FC236}">
                      <a16:creationId xmlns:a16="http://schemas.microsoft.com/office/drawing/2014/main" xmlns="" id="{6696FA8F-B72D-ADD5-7A28-993947DA4DCF}"/>
                    </a:ext>
                  </a:extLst>
                </p:cNvPr>
                <p:cNvSpPr/>
                <p:nvPr/>
              </p:nvSpPr>
              <p:spPr>
                <a:xfrm>
                  <a:off x="4761121" y="9197326"/>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Triangle 17">
                  <a:extLst>
                    <a:ext uri="{FF2B5EF4-FFF2-40B4-BE49-F238E27FC236}">
                      <a16:creationId xmlns:a16="http://schemas.microsoft.com/office/drawing/2014/main" xmlns="" id="{23511A77-4021-8057-A154-DF245F1E08CE}"/>
                    </a:ext>
                  </a:extLst>
                </p:cNvPr>
                <p:cNvSpPr/>
                <p:nvPr/>
              </p:nvSpPr>
              <p:spPr>
                <a:xfrm>
                  <a:off x="6166522" y="9206359"/>
                  <a:ext cx="1309029" cy="1128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19" name="Straight Connector 18">
                  <a:extLst>
                    <a:ext uri="{FF2B5EF4-FFF2-40B4-BE49-F238E27FC236}">
                      <a16:creationId xmlns:a16="http://schemas.microsoft.com/office/drawing/2014/main" xmlns="" id="{913BD465-2700-CCE4-5D84-B717A3BBA38A}"/>
                    </a:ext>
                  </a:extLst>
                </p:cNvPr>
                <p:cNvCxnSpPr>
                  <a:cxnSpLocks/>
                </p:cNvCxnSpPr>
                <p:nvPr/>
              </p:nvCxnSpPr>
              <p:spPr>
                <a:xfrm>
                  <a:off x="1828800" y="10706100"/>
                  <a:ext cx="10439400" cy="0"/>
                </a:xfrm>
                <a:prstGeom prst="line">
                  <a:avLst/>
                </a:prstGeom>
              </p:spPr>
              <p:style>
                <a:lnRef idx="2">
                  <a:schemeClr val="accent2"/>
                </a:lnRef>
                <a:fillRef idx="0">
                  <a:schemeClr val="accent2"/>
                </a:fillRef>
                <a:effectRef idx="1">
                  <a:schemeClr val="accent2"/>
                </a:effectRef>
                <a:fontRef idx="minor">
                  <a:schemeClr val="tx1"/>
                </a:fontRef>
              </p:style>
            </p:cxnSp>
            <p:sp>
              <p:nvSpPr>
                <p:cNvPr id="21" name="Oval 20">
                  <a:extLst>
                    <a:ext uri="{FF2B5EF4-FFF2-40B4-BE49-F238E27FC236}">
                      <a16:creationId xmlns:a16="http://schemas.microsoft.com/office/drawing/2014/main" xmlns="" id="{73E0A92B-D91F-B592-40C1-E8259DC765AA}"/>
                    </a:ext>
                  </a:extLst>
                </p:cNvPr>
                <p:cNvSpPr/>
                <p:nvPr/>
              </p:nvSpPr>
              <p:spPr>
                <a:xfrm>
                  <a:off x="3337053" y="11127765"/>
                  <a:ext cx="1025388" cy="1025388"/>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a16="http://schemas.microsoft.com/office/drawing/2014/main" xmlns="" id="{F44F0768-B5D3-BD46-B946-71623CE943EC}"/>
                    </a:ext>
                  </a:extLst>
                </p:cNvPr>
                <p:cNvSpPr/>
                <p:nvPr/>
              </p:nvSpPr>
              <p:spPr>
                <a:xfrm>
                  <a:off x="4481285" y="11153686"/>
                  <a:ext cx="1025388" cy="1025388"/>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Oval 22">
                  <a:extLst>
                    <a:ext uri="{FF2B5EF4-FFF2-40B4-BE49-F238E27FC236}">
                      <a16:creationId xmlns:a16="http://schemas.microsoft.com/office/drawing/2014/main" xmlns="" id="{E33EC08C-FEAC-DE70-4E27-2D3B9F88F2F8}"/>
                    </a:ext>
                  </a:extLst>
                </p:cNvPr>
                <p:cNvSpPr/>
                <p:nvPr/>
              </p:nvSpPr>
              <p:spPr>
                <a:xfrm>
                  <a:off x="5625517" y="11154602"/>
                  <a:ext cx="1025388" cy="1025388"/>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4" name="Oval 23">
                  <a:extLst>
                    <a:ext uri="{FF2B5EF4-FFF2-40B4-BE49-F238E27FC236}">
                      <a16:creationId xmlns:a16="http://schemas.microsoft.com/office/drawing/2014/main" xmlns="" id="{C83E977F-03F3-ADF3-4F40-FF477EDC387E}"/>
                    </a:ext>
                  </a:extLst>
                </p:cNvPr>
                <p:cNvSpPr/>
                <p:nvPr/>
              </p:nvSpPr>
              <p:spPr>
                <a:xfrm>
                  <a:off x="6761078" y="11126849"/>
                  <a:ext cx="1025388" cy="1025388"/>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5" name="Oval 24">
                  <a:extLst>
                    <a:ext uri="{FF2B5EF4-FFF2-40B4-BE49-F238E27FC236}">
                      <a16:creationId xmlns:a16="http://schemas.microsoft.com/office/drawing/2014/main" xmlns="" id="{5DE401E8-1236-F7FE-1397-AB592D14482E}"/>
                    </a:ext>
                  </a:extLst>
                </p:cNvPr>
                <p:cNvSpPr/>
                <p:nvPr/>
              </p:nvSpPr>
              <p:spPr>
                <a:xfrm>
                  <a:off x="7905310" y="11127765"/>
                  <a:ext cx="1025388" cy="1025388"/>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6" name="Oval 25">
                  <a:extLst>
                    <a:ext uri="{FF2B5EF4-FFF2-40B4-BE49-F238E27FC236}">
                      <a16:creationId xmlns:a16="http://schemas.microsoft.com/office/drawing/2014/main" xmlns="" id="{4AF68A73-B950-ADFE-6F46-9B45E0BACA15}"/>
                    </a:ext>
                  </a:extLst>
                </p:cNvPr>
                <p:cNvSpPr/>
                <p:nvPr/>
              </p:nvSpPr>
              <p:spPr>
                <a:xfrm>
                  <a:off x="9049542" y="11153686"/>
                  <a:ext cx="1025388" cy="1025388"/>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7" name="Oval 26">
                  <a:extLst>
                    <a:ext uri="{FF2B5EF4-FFF2-40B4-BE49-F238E27FC236}">
                      <a16:creationId xmlns:a16="http://schemas.microsoft.com/office/drawing/2014/main" xmlns="" id="{DE2974EC-66FA-0ED2-B3F6-9512D1219A49}"/>
                    </a:ext>
                  </a:extLst>
                </p:cNvPr>
                <p:cNvSpPr/>
                <p:nvPr/>
              </p:nvSpPr>
              <p:spPr>
                <a:xfrm>
                  <a:off x="10193774" y="11154602"/>
                  <a:ext cx="1025388" cy="1025388"/>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sp>
          <p:nvSpPr>
            <p:cNvPr id="28" name="Oval 27">
              <a:extLst>
                <a:ext uri="{FF2B5EF4-FFF2-40B4-BE49-F238E27FC236}">
                  <a16:creationId xmlns:a16="http://schemas.microsoft.com/office/drawing/2014/main" xmlns="" id="{63B25B52-9C9D-8CA0-97A6-97C0585E39EF}"/>
                </a:ext>
              </a:extLst>
            </p:cNvPr>
            <p:cNvSpPr/>
            <p:nvPr/>
          </p:nvSpPr>
          <p:spPr>
            <a:xfrm>
              <a:off x="13225484" y="6697772"/>
              <a:ext cx="1025388" cy="1025388"/>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9" name="Oval 28">
              <a:extLst>
                <a:ext uri="{FF2B5EF4-FFF2-40B4-BE49-F238E27FC236}">
                  <a16:creationId xmlns:a16="http://schemas.microsoft.com/office/drawing/2014/main" xmlns="" id="{311DD55C-DA33-C0A0-563D-BE8FA1BAD036}"/>
                </a:ext>
              </a:extLst>
            </p:cNvPr>
            <p:cNvSpPr/>
            <p:nvPr/>
          </p:nvSpPr>
          <p:spPr>
            <a:xfrm>
              <a:off x="4080299" y="6687381"/>
              <a:ext cx="1025388" cy="1025388"/>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31" name="Group 30">
            <a:extLst>
              <a:ext uri="{FF2B5EF4-FFF2-40B4-BE49-F238E27FC236}">
                <a16:creationId xmlns:a16="http://schemas.microsoft.com/office/drawing/2014/main" xmlns="" id="{156E770F-570D-310F-2A89-08AAFC853873}"/>
              </a:ext>
            </a:extLst>
          </p:cNvPr>
          <p:cNvGrpSpPr/>
          <p:nvPr/>
        </p:nvGrpSpPr>
        <p:grpSpPr>
          <a:xfrm>
            <a:off x="2363619" y="7588752"/>
            <a:ext cx="1716053" cy="1901867"/>
            <a:chOff x="3578367" y="2809061"/>
            <a:chExt cx="1716053" cy="1901867"/>
          </a:xfrm>
        </p:grpSpPr>
        <p:sp>
          <p:nvSpPr>
            <p:cNvPr id="32" name="TextBox 7">
              <a:extLst>
                <a:ext uri="{FF2B5EF4-FFF2-40B4-BE49-F238E27FC236}">
                  <a16:creationId xmlns:a16="http://schemas.microsoft.com/office/drawing/2014/main" xmlns="" id="{9EDE81C5-DC55-3353-0601-4B34BEC1109D}"/>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A.   </a:t>
              </a:r>
            </a:p>
          </p:txBody>
        </p:sp>
        <p:grpSp>
          <p:nvGrpSpPr>
            <p:cNvPr id="33" name="Group 32">
              <a:extLst>
                <a:ext uri="{FF2B5EF4-FFF2-40B4-BE49-F238E27FC236}">
                  <a16:creationId xmlns:a16="http://schemas.microsoft.com/office/drawing/2014/main" xmlns="" id="{B91B4ABC-482B-A3D2-D6F0-481BF78344E2}"/>
                </a:ext>
              </a:extLst>
            </p:cNvPr>
            <p:cNvGrpSpPr/>
            <p:nvPr/>
          </p:nvGrpSpPr>
          <p:grpSpPr>
            <a:xfrm>
              <a:off x="4357486" y="2809061"/>
              <a:ext cx="936934" cy="1901867"/>
              <a:chOff x="11853948" y="3187579"/>
              <a:chExt cx="936934" cy="1901867"/>
            </a:xfrm>
          </p:grpSpPr>
          <p:sp>
            <p:nvSpPr>
              <p:cNvPr id="34" name="TextBox 33">
                <a:extLst>
                  <a:ext uri="{FF2B5EF4-FFF2-40B4-BE49-F238E27FC236}">
                    <a16:creationId xmlns:a16="http://schemas.microsoft.com/office/drawing/2014/main" xmlns="" id="{9DBED641-7E26-72F2-5E24-E223677014AC}"/>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35" name="Straight Connector 34">
                <a:extLst>
                  <a:ext uri="{FF2B5EF4-FFF2-40B4-BE49-F238E27FC236}">
                    <a16:creationId xmlns:a16="http://schemas.microsoft.com/office/drawing/2014/main" xmlns="" id="{05F526A0-F46D-4237-8BF9-FE3174C67277}"/>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36" name="Group 35">
            <a:extLst>
              <a:ext uri="{FF2B5EF4-FFF2-40B4-BE49-F238E27FC236}">
                <a16:creationId xmlns:a16="http://schemas.microsoft.com/office/drawing/2014/main" xmlns="" id="{BF1BA1A9-8AF6-DC14-A212-73CFFFDF9D4F}"/>
              </a:ext>
            </a:extLst>
          </p:cNvPr>
          <p:cNvGrpSpPr/>
          <p:nvPr/>
        </p:nvGrpSpPr>
        <p:grpSpPr>
          <a:xfrm>
            <a:off x="6135231" y="7647119"/>
            <a:ext cx="1716053" cy="1901867"/>
            <a:chOff x="3578367" y="2809061"/>
            <a:chExt cx="1716053" cy="1901867"/>
          </a:xfrm>
        </p:grpSpPr>
        <p:sp>
          <p:nvSpPr>
            <p:cNvPr id="37" name="TextBox 7">
              <a:extLst>
                <a:ext uri="{FF2B5EF4-FFF2-40B4-BE49-F238E27FC236}">
                  <a16:creationId xmlns:a16="http://schemas.microsoft.com/office/drawing/2014/main" xmlns="" id="{03FA0E24-AE58-C1B2-5497-7E2FBF88C543}"/>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B.   </a:t>
              </a:r>
            </a:p>
          </p:txBody>
        </p:sp>
        <p:grpSp>
          <p:nvGrpSpPr>
            <p:cNvPr id="38" name="Group 37">
              <a:extLst>
                <a:ext uri="{FF2B5EF4-FFF2-40B4-BE49-F238E27FC236}">
                  <a16:creationId xmlns:a16="http://schemas.microsoft.com/office/drawing/2014/main" xmlns="" id="{3078203F-AB5B-0199-2791-E0A113C61C62}"/>
                </a:ext>
              </a:extLst>
            </p:cNvPr>
            <p:cNvGrpSpPr/>
            <p:nvPr/>
          </p:nvGrpSpPr>
          <p:grpSpPr>
            <a:xfrm>
              <a:off x="4357486" y="2809061"/>
              <a:ext cx="936934" cy="1901867"/>
              <a:chOff x="11853948" y="3187579"/>
              <a:chExt cx="936934" cy="1901867"/>
            </a:xfrm>
          </p:grpSpPr>
          <p:sp>
            <p:nvSpPr>
              <p:cNvPr id="39" name="TextBox 38">
                <a:extLst>
                  <a:ext uri="{FF2B5EF4-FFF2-40B4-BE49-F238E27FC236}">
                    <a16:creationId xmlns:a16="http://schemas.microsoft.com/office/drawing/2014/main" xmlns="" id="{CDE22AFB-F459-0371-C48D-3DCE7B86E237}"/>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p>
            </p:txBody>
          </p:sp>
          <p:cxnSp>
            <p:nvCxnSpPr>
              <p:cNvPr id="40" name="Straight Connector 39">
                <a:extLst>
                  <a:ext uri="{FF2B5EF4-FFF2-40B4-BE49-F238E27FC236}">
                    <a16:creationId xmlns:a16="http://schemas.microsoft.com/office/drawing/2014/main" xmlns="" id="{8A3FBCF4-F855-D762-7A18-5A9BBB945237}"/>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41" name="Group 40">
            <a:extLst>
              <a:ext uri="{FF2B5EF4-FFF2-40B4-BE49-F238E27FC236}">
                <a16:creationId xmlns:a16="http://schemas.microsoft.com/office/drawing/2014/main" xmlns="" id="{61D8C2CE-A77C-1F65-4E0E-987541A37DB6}"/>
              </a:ext>
            </a:extLst>
          </p:cNvPr>
          <p:cNvGrpSpPr/>
          <p:nvPr/>
        </p:nvGrpSpPr>
        <p:grpSpPr>
          <a:xfrm>
            <a:off x="9715144" y="7588752"/>
            <a:ext cx="1716053" cy="1901867"/>
            <a:chOff x="3578367" y="2809061"/>
            <a:chExt cx="1716053" cy="1901867"/>
          </a:xfrm>
        </p:grpSpPr>
        <p:sp>
          <p:nvSpPr>
            <p:cNvPr id="42" name="TextBox 7">
              <a:extLst>
                <a:ext uri="{FF2B5EF4-FFF2-40B4-BE49-F238E27FC236}">
                  <a16:creationId xmlns:a16="http://schemas.microsoft.com/office/drawing/2014/main" xmlns="" id="{DD25D8BC-2F09-2359-53B0-49DACBC8B03A}"/>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C.   </a:t>
              </a:r>
            </a:p>
          </p:txBody>
        </p:sp>
        <p:grpSp>
          <p:nvGrpSpPr>
            <p:cNvPr id="43" name="Group 42">
              <a:extLst>
                <a:ext uri="{FF2B5EF4-FFF2-40B4-BE49-F238E27FC236}">
                  <a16:creationId xmlns:a16="http://schemas.microsoft.com/office/drawing/2014/main" xmlns="" id="{7FDEDBDA-F935-E555-BD03-25A96BF77363}"/>
                </a:ext>
              </a:extLst>
            </p:cNvPr>
            <p:cNvGrpSpPr/>
            <p:nvPr/>
          </p:nvGrpSpPr>
          <p:grpSpPr>
            <a:xfrm>
              <a:off x="4357486" y="2809061"/>
              <a:ext cx="936934" cy="1901867"/>
              <a:chOff x="11853948" y="3187579"/>
              <a:chExt cx="936934" cy="1901867"/>
            </a:xfrm>
          </p:grpSpPr>
          <p:sp>
            <p:nvSpPr>
              <p:cNvPr id="44" name="TextBox 43">
                <a:extLst>
                  <a:ext uri="{FF2B5EF4-FFF2-40B4-BE49-F238E27FC236}">
                    <a16:creationId xmlns:a16="http://schemas.microsoft.com/office/drawing/2014/main" xmlns="" id="{3786E419-557B-3C65-EF19-1FB1ABCE1C92}"/>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p>
            </p:txBody>
          </p:sp>
          <p:cxnSp>
            <p:nvCxnSpPr>
              <p:cNvPr id="45" name="Straight Connector 44">
                <a:extLst>
                  <a:ext uri="{FF2B5EF4-FFF2-40B4-BE49-F238E27FC236}">
                    <a16:creationId xmlns:a16="http://schemas.microsoft.com/office/drawing/2014/main" xmlns="" id="{9763BA00-F5F4-FEFE-4D07-27F2F01E5D07}"/>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46" name="Group 45">
            <a:extLst>
              <a:ext uri="{FF2B5EF4-FFF2-40B4-BE49-F238E27FC236}">
                <a16:creationId xmlns:a16="http://schemas.microsoft.com/office/drawing/2014/main" xmlns="" id="{A85343A0-41F8-4964-A745-E675D90D4821}"/>
              </a:ext>
            </a:extLst>
          </p:cNvPr>
          <p:cNvGrpSpPr/>
          <p:nvPr/>
        </p:nvGrpSpPr>
        <p:grpSpPr>
          <a:xfrm>
            <a:off x="13407848" y="7588752"/>
            <a:ext cx="1716053" cy="1901867"/>
            <a:chOff x="3578367" y="2809061"/>
            <a:chExt cx="1716053" cy="1901867"/>
          </a:xfrm>
        </p:grpSpPr>
        <p:sp>
          <p:nvSpPr>
            <p:cNvPr id="47" name="TextBox 7">
              <a:extLst>
                <a:ext uri="{FF2B5EF4-FFF2-40B4-BE49-F238E27FC236}">
                  <a16:creationId xmlns:a16="http://schemas.microsoft.com/office/drawing/2014/main" xmlns="" id="{A57792EA-56F2-1B43-BCE6-DC6D63DE8874}"/>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D.   </a:t>
              </a:r>
            </a:p>
          </p:txBody>
        </p:sp>
        <p:grpSp>
          <p:nvGrpSpPr>
            <p:cNvPr id="48" name="Group 47">
              <a:extLst>
                <a:ext uri="{FF2B5EF4-FFF2-40B4-BE49-F238E27FC236}">
                  <a16:creationId xmlns:a16="http://schemas.microsoft.com/office/drawing/2014/main" xmlns="" id="{6606204B-8C12-4F15-D56B-9FE4B4ABEAD6}"/>
                </a:ext>
              </a:extLst>
            </p:cNvPr>
            <p:cNvGrpSpPr/>
            <p:nvPr/>
          </p:nvGrpSpPr>
          <p:grpSpPr>
            <a:xfrm>
              <a:off x="4357486" y="2809061"/>
              <a:ext cx="936934" cy="1901867"/>
              <a:chOff x="11853948" y="3187579"/>
              <a:chExt cx="936934" cy="1901867"/>
            </a:xfrm>
          </p:grpSpPr>
          <p:sp>
            <p:nvSpPr>
              <p:cNvPr id="49" name="TextBox 48">
                <a:extLst>
                  <a:ext uri="{FF2B5EF4-FFF2-40B4-BE49-F238E27FC236}">
                    <a16:creationId xmlns:a16="http://schemas.microsoft.com/office/drawing/2014/main" xmlns="" id="{10FD1C84-85E3-CB27-EF69-F95E163490AA}"/>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50" name="Straight Connector 49">
                <a:extLst>
                  <a:ext uri="{FF2B5EF4-FFF2-40B4-BE49-F238E27FC236}">
                    <a16:creationId xmlns:a16="http://schemas.microsoft.com/office/drawing/2014/main" xmlns="" id="{1AC03328-FBF5-72C4-6165-93879A8DED00}"/>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sp>
        <p:nvSpPr>
          <p:cNvPr id="51" name="Oval 50">
            <a:extLst>
              <a:ext uri="{FF2B5EF4-FFF2-40B4-BE49-F238E27FC236}">
                <a16:creationId xmlns:a16="http://schemas.microsoft.com/office/drawing/2014/main" xmlns="" id="{253FE57E-E633-845C-3CAB-8C382944D6D2}"/>
              </a:ext>
            </a:extLst>
          </p:cNvPr>
          <p:cNvSpPr/>
          <p:nvPr/>
        </p:nvSpPr>
        <p:spPr>
          <a:xfrm>
            <a:off x="9122355" y="7936878"/>
            <a:ext cx="1322347" cy="1322347"/>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spTree>
    <p:extLst>
      <p:ext uri="{BB962C8B-B14F-4D97-AF65-F5344CB8AC3E}">
        <p14:creationId xmlns:p14="http://schemas.microsoft.com/office/powerpoint/2010/main" val="94504142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 name="Group 4"/>
          <p:cNvGrpSpPr/>
          <p:nvPr/>
        </p:nvGrpSpPr>
        <p:grpSpPr>
          <a:xfrm>
            <a:off x="11994977" y="9364013"/>
            <a:ext cx="6067061" cy="103492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6" name="Freeform 6">
            <a:hlinkClick r:id="rId2" action="ppaction://hlinksldjump"/>
          </p:cNvPr>
          <p:cNvSpPr/>
          <p:nvPr/>
        </p:nvSpPr>
        <p:spPr>
          <a:xfrm>
            <a:off x="16138104" y="347710"/>
            <a:ext cx="1322088" cy="1366906"/>
          </a:xfrm>
          <a:custGeom>
            <a:avLst/>
            <a:gdLst/>
            <a:ahLst/>
            <a:cxnLst/>
            <a:rect l="l" t="t" r="r" b="b"/>
            <a:pathLst>
              <a:path w="418628" h="497291">
                <a:moveTo>
                  <a:pt x="0" y="0"/>
                </a:moveTo>
                <a:lnTo>
                  <a:pt x="418629" y="0"/>
                </a:lnTo>
                <a:lnTo>
                  <a:pt x="418629" y="497290"/>
                </a:lnTo>
                <a:lnTo>
                  <a:pt x="0" y="49729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89148" y="8848948"/>
            <a:ext cx="939552" cy="1194978"/>
          </a:xfrm>
          <a:custGeom>
            <a:avLst/>
            <a:gdLst/>
            <a:ahLst/>
            <a:cxnLst/>
            <a:rect l="l" t="t" r="r" b="b"/>
            <a:pathLst>
              <a:path w="939552" h="1194978">
                <a:moveTo>
                  <a:pt x="0" y="0"/>
                </a:moveTo>
                <a:lnTo>
                  <a:pt x="939552" y="0"/>
                </a:lnTo>
                <a:lnTo>
                  <a:pt x="939552" y="1194978"/>
                </a:lnTo>
                <a:lnTo>
                  <a:pt x="0" y="119497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3" name="Group 2">
            <a:extLst>
              <a:ext uri="{FF2B5EF4-FFF2-40B4-BE49-F238E27FC236}">
                <a16:creationId xmlns:a16="http://schemas.microsoft.com/office/drawing/2014/main" xmlns="" id="{3E8D4728-2AC1-4956-9424-92860D9DC758}"/>
              </a:ext>
            </a:extLst>
          </p:cNvPr>
          <p:cNvGrpSpPr/>
          <p:nvPr/>
        </p:nvGrpSpPr>
        <p:grpSpPr>
          <a:xfrm>
            <a:off x="2306984" y="2582223"/>
            <a:ext cx="12909974" cy="4649699"/>
            <a:chOff x="2286000" y="5872686"/>
            <a:chExt cx="12909974" cy="4649699"/>
          </a:xfrm>
        </p:grpSpPr>
        <p:sp>
          <p:nvSpPr>
            <p:cNvPr id="8" name="TextBox 7">
              <a:extLst>
                <a:ext uri="{FF2B5EF4-FFF2-40B4-BE49-F238E27FC236}">
                  <a16:creationId xmlns:a16="http://schemas.microsoft.com/office/drawing/2014/main" xmlns="" id="{5CB255BD-4DC1-DEF4-1527-58EDF84C1789}"/>
                </a:ext>
              </a:extLst>
            </p:cNvPr>
            <p:cNvSpPr txBox="1"/>
            <p:nvPr/>
          </p:nvSpPr>
          <p:spPr>
            <a:xfrm>
              <a:off x="2286000" y="6438900"/>
              <a:ext cx="7086600" cy="769441"/>
            </a:xfrm>
            <a:prstGeom prst="rect">
              <a:avLst/>
            </a:prstGeom>
            <a:noFill/>
          </p:spPr>
          <p:txBody>
            <a:bodyPr wrap="square">
              <a:spAutoFit/>
            </a:bodyPr>
            <a:lstStyle/>
            <a:p>
              <a:pPr algn="ctr"/>
              <a:r>
                <a:rPr lang="en-US" sz="4400" b="0" i="0" u="none" strike="noStrike" dirty="0" err="1">
                  <a:solidFill>
                    <a:srgbClr val="333333"/>
                  </a:solidFill>
                  <a:effectLst/>
                  <a:latin typeface="Arial" panose="020B0604020202020204" pitchFamily="34" charset="0"/>
                  <a:cs typeface="Arial" panose="020B0604020202020204" pitchFamily="34" charset="0"/>
                </a:rPr>
                <a:t>Câu</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dirty="0">
                  <a:solidFill>
                    <a:srgbClr val="333333"/>
                  </a:solidFill>
                  <a:latin typeface="Arial" panose="020B0604020202020204" pitchFamily="34" charset="0"/>
                  <a:cs typeface="Arial" panose="020B0604020202020204" pitchFamily="34" charset="0"/>
                </a:rPr>
                <a:t>4</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Rút</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gọn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biểu</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thức</a:t>
              </a:r>
              <a:r>
                <a:rPr lang="en-US" sz="4400" b="0" i="0" u="none" strike="noStrike" dirty="0">
                  <a:solidFill>
                    <a:srgbClr val="333333"/>
                  </a:solidFill>
                  <a:effectLst/>
                  <a:latin typeface="Arial" panose="020B0604020202020204" pitchFamily="34" charset="0"/>
                  <a:cs typeface="Arial" panose="020B0604020202020204" pitchFamily="34" charset="0"/>
                </a:rPr>
                <a:t>:</a:t>
              </a:r>
              <a:endParaRPr lang="x-none" sz="44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xmlns="" id="{F6AF4897-BE1A-D3A2-AF0B-5BFCE7E48576}"/>
                </a:ext>
              </a:extLst>
            </p:cNvPr>
            <p:cNvGrpSpPr/>
            <p:nvPr/>
          </p:nvGrpSpPr>
          <p:grpSpPr>
            <a:xfrm>
              <a:off x="9372600" y="5872686"/>
              <a:ext cx="3636616" cy="1901867"/>
              <a:chOff x="10835115" y="3187579"/>
              <a:chExt cx="3182759" cy="1901867"/>
            </a:xfrm>
          </p:grpSpPr>
          <p:sp>
            <p:nvSpPr>
              <p:cNvPr id="30" name="TextBox 29">
                <a:extLst>
                  <a:ext uri="{FF2B5EF4-FFF2-40B4-BE49-F238E27FC236}">
                    <a16:creationId xmlns:a16="http://schemas.microsoft.com/office/drawing/2014/main" xmlns="" id="{A2CEB8B0-2BAF-A651-4A98-A4D5AC3C0D35}"/>
                  </a:ext>
                </a:extLst>
              </p:cNvPr>
              <p:cNvSpPr txBox="1"/>
              <p:nvPr/>
            </p:nvSpPr>
            <p:spPr>
              <a:xfrm>
                <a:off x="10835115" y="3187579"/>
                <a:ext cx="3182759"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24 x 67 x 24</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6 x 4 x 67 x 21</a:t>
                </a:r>
              </a:p>
            </p:txBody>
          </p:sp>
          <p:cxnSp>
            <p:nvCxnSpPr>
              <p:cNvPr id="31" name="Straight Connector 30">
                <a:extLst>
                  <a:ext uri="{FF2B5EF4-FFF2-40B4-BE49-F238E27FC236}">
                    <a16:creationId xmlns:a16="http://schemas.microsoft.com/office/drawing/2014/main" xmlns="" id="{E4AD414B-AF7C-D4A4-197C-D3AE0B9BFFED}"/>
                  </a:ext>
                </a:extLst>
              </p:cNvPr>
              <p:cNvCxnSpPr>
                <a:cxnSpLocks/>
              </p:cNvCxnSpPr>
              <p:nvPr/>
            </p:nvCxnSpPr>
            <p:spPr>
              <a:xfrm>
                <a:off x="10847335" y="4208086"/>
                <a:ext cx="2988834" cy="2801"/>
              </a:xfrm>
              <a:prstGeom prst="line">
                <a:avLst/>
              </a:prstGeom>
            </p:spPr>
            <p:style>
              <a:lnRef idx="3">
                <a:schemeClr val="dk1"/>
              </a:lnRef>
              <a:fillRef idx="0">
                <a:schemeClr val="dk1"/>
              </a:fillRef>
              <a:effectRef idx="2">
                <a:schemeClr val="dk1"/>
              </a:effectRef>
              <a:fontRef idx="minor">
                <a:schemeClr val="tx1"/>
              </a:fontRef>
            </p:style>
          </p:cxnSp>
        </p:grpSp>
        <p:grpSp>
          <p:nvGrpSpPr>
            <p:cNvPr id="10" name="Group 9">
              <a:extLst>
                <a:ext uri="{FF2B5EF4-FFF2-40B4-BE49-F238E27FC236}">
                  <a16:creationId xmlns:a16="http://schemas.microsoft.com/office/drawing/2014/main" xmlns="" id="{DCDB2ACC-1BE2-63F6-2B06-6F02A6348F57}"/>
                </a:ext>
              </a:extLst>
            </p:cNvPr>
            <p:cNvGrpSpPr/>
            <p:nvPr/>
          </p:nvGrpSpPr>
          <p:grpSpPr>
            <a:xfrm>
              <a:off x="2435692" y="8562151"/>
              <a:ext cx="1716053" cy="1901867"/>
              <a:chOff x="3578367" y="2809061"/>
              <a:chExt cx="1716053" cy="1901867"/>
            </a:xfrm>
          </p:grpSpPr>
          <p:sp>
            <p:nvSpPr>
              <p:cNvPr id="26" name="TextBox 7">
                <a:extLst>
                  <a:ext uri="{FF2B5EF4-FFF2-40B4-BE49-F238E27FC236}">
                    <a16:creationId xmlns:a16="http://schemas.microsoft.com/office/drawing/2014/main" xmlns="" id="{F8475253-3B06-FF5C-2778-758240FF0583}"/>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A.   </a:t>
                </a:r>
              </a:p>
            </p:txBody>
          </p:sp>
          <p:grpSp>
            <p:nvGrpSpPr>
              <p:cNvPr id="27" name="Group 26">
                <a:extLst>
                  <a:ext uri="{FF2B5EF4-FFF2-40B4-BE49-F238E27FC236}">
                    <a16:creationId xmlns:a16="http://schemas.microsoft.com/office/drawing/2014/main" xmlns="" id="{40A2A0D0-2A73-5D2F-0490-130269779B3C}"/>
                  </a:ext>
                </a:extLst>
              </p:cNvPr>
              <p:cNvGrpSpPr/>
              <p:nvPr/>
            </p:nvGrpSpPr>
            <p:grpSpPr>
              <a:xfrm>
                <a:off x="4357486" y="2809061"/>
                <a:ext cx="936934" cy="1901867"/>
                <a:chOff x="11853948" y="3187579"/>
                <a:chExt cx="936934" cy="1901867"/>
              </a:xfrm>
            </p:grpSpPr>
            <p:sp>
              <p:nvSpPr>
                <p:cNvPr id="28" name="TextBox 27">
                  <a:extLst>
                    <a:ext uri="{FF2B5EF4-FFF2-40B4-BE49-F238E27FC236}">
                      <a16:creationId xmlns:a16="http://schemas.microsoft.com/office/drawing/2014/main" xmlns="" id="{B5A5BA19-178C-A163-1405-C7F299DDB401}"/>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6</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xmlns="" id="{F9C0A2CF-DC0A-356E-DD2B-855650CD7A1E}"/>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1" name="Group 10">
              <a:extLst>
                <a:ext uri="{FF2B5EF4-FFF2-40B4-BE49-F238E27FC236}">
                  <a16:creationId xmlns:a16="http://schemas.microsoft.com/office/drawing/2014/main" xmlns="" id="{2CFCF52F-C7D8-112A-BCDF-D2DCF23A4C63}"/>
                </a:ext>
              </a:extLst>
            </p:cNvPr>
            <p:cNvGrpSpPr/>
            <p:nvPr/>
          </p:nvGrpSpPr>
          <p:grpSpPr>
            <a:xfrm>
              <a:off x="6207304" y="8620518"/>
              <a:ext cx="1716053" cy="1901867"/>
              <a:chOff x="3578367" y="2809061"/>
              <a:chExt cx="1716053" cy="1901867"/>
            </a:xfrm>
          </p:grpSpPr>
          <p:sp>
            <p:nvSpPr>
              <p:cNvPr id="22" name="TextBox 7">
                <a:extLst>
                  <a:ext uri="{FF2B5EF4-FFF2-40B4-BE49-F238E27FC236}">
                    <a16:creationId xmlns:a16="http://schemas.microsoft.com/office/drawing/2014/main" xmlns="" id="{FEF428D5-023E-8B88-C320-34FA372C390F}"/>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B.   </a:t>
                </a:r>
              </a:p>
            </p:txBody>
          </p:sp>
          <p:grpSp>
            <p:nvGrpSpPr>
              <p:cNvPr id="23" name="Group 22">
                <a:extLst>
                  <a:ext uri="{FF2B5EF4-FFF2-40B4-BE49-F238E27FC236}">
                    <a16:creationId xmlns:a16="http://schemas.microsoft.com/office/drawing/2014/main" xmlns="" id="{6A352A6C-5B2A-CA23-E54A-0E9081FA3E69}"/>
                  </a:ext>
                </a:extLst>
              </p:cNvPr>
              <p:cNvGrpSpPr/>
              <p:nvPr/>
            </p:nvGrpSpPr>
            <p:grpSpPr>
              <a:xfrm>
                <a:off x="4357486" y="2809061"/>
                <a:ext cx="936934" cy="1901867"/>
                <a:chOff x="11853948" y="3187579"/>
                <a:chExt cx="936934" cy="1901867"/>
              </a:xfrm>
            </p:grpSpPr>
            <p:sp>
              <p:nvSpPr>
                <p:cNvPr id="24" name="TextBox 23">
                  <a:extLst>
                    <a:ext uri="{FF2B5EF4-FFF2-40B4-BE49-F238E27FC236}">
                      <a16:creationId xmlns:a16="http://schemas.microsoft.com/office/drawing/2014/main" xmlns="" id="{DE44E101-76C3-38E2-4042-2C6D024CDBF3}"/>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21</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a:t>
                  </a:r>
                </a:p>
              </p:txBody>
            </p:sp>
            <p:cxnSp>
              <p:nvCxnSpPr>
                <p:cNvPr id="25" name="Straight Connector 24">
                  <a:extLst>
                    <a:ext uri="{FF2B5EF4-FFF2-40B4-BE49-F238E27FC236}">
                      <a16:creationId xmlns:a16="http://schemas.microsoft.com/office/drawing/2014/main" xmlns="" id="{19923AB8-BC01-DC80-5BE3-68E3D6C691F3}"/>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2" name="Group 11">
              <a:extLst>
                <a:ext uri="{FF2B5EF4-FFF2-40B4-BE49-F238E27FC236}">
                  <a16:creationId xmlns:a16="http://schemas.microsoft.com/office/drawing/2014/main" xmlns="" id="{5E52A699-38E3-995A-F7FA-A53F2B1B2105}"/>
                </a:ext>
              </a:extLst>
            </p:cNvPr>
            <p:cNvGrpSpPr/>
            <p:nvPr/>
          </p:nvGrpSpPr>
          <p:grpSpPr>
            <a:xfrm>
              <a:off x="9787217" y="8562151"/>
              <a:ext cx="1716053" cy="1901867"/>
              <a:chOff x="3578367" y="2809061"/>
              <a:chExt cx="1716053" cy="1901867"/>
            </a:xfrm>
          </p:grpSpPr>
          <p:sp>
            <p:nvSpPr>
              <p:cNvPr id="18" name="TextBox 7">
                <a:extLst>
                  <a:ext uri="{FF2B5EF4-FFF2-40B4-BE49-F238E27FC236}">
                    <a16:creationId xmlns:a16="http://schemas.microsoft.com/office/drawing/2014/main" xmlns="" id="{0AEE3DD0-DA68-E481-89E2-06F8E5B88AE1}"/>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C.   </a:t>
                </a:r>
              </a:p>
            </p:txBody>
          </p:sp>
          <p:grpSp>
            <p:nvGrpSpPr>
              <p:cNvPr id="19" name="Group 18">
                <a:extLst>
                  <a:ext uri="{FF2B5EF4-FFF2-40B4-BE49-F238E27FC236}">
                    <a16:creationId xmlns:a16="http://schemas.microsoft.com/office/drawing/2014/main" xmlns="" id="{063AE5D1-EDF2-DFCA-9497-8960B894216D}"/>
                  </a:ext>
                </a:extLst>
              </p:cNvPr>
              <p:cNvGrpSpPr/>
              <p:nvPr/>
            </p:nvGrpSpPr>
            <p:grpSpPr>
              <a:xfrm>
                <a:off x="4357486" y="2809061"/>
                <a:ext cx="936934" cy="1901867"/>
                <a:chOff x="11853948" y="3187579"/>
                <a:chExt cx="936934" cy="1901867"/>
              </a:xfrm>
            </p:grpSpPr>
            <p:sp>
              <p:nvSpPr>
                <p:cNvPr id="20" name="TextBox 19">
                  <a:extLst>
                    <a:ext uri="{FF2B5EF4-FFF2-40B4-BE49-F238E27FC236}">
                      <a16:creationId xmlns:a16="http://schemas.microsoft.com/office/drawing/2014/main" xmlns="" id="{45C3D444-9B39-1965-342D-CF3FBE9A7675}"/>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24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p:txBody>
            </p:sp>
            <p:cxnSp>
              <p:nvCxnSpPr>
                <p:cNvPr id="21" name="Straight Connector 20">
                  <a:extLst>
                    <a:ext uri="{FF2B5EF4-FFF2-40B4-BE49-F238E27FC236}">
                      <a16:creationId xmlns:a16="http://schemas.microsoft.com/office/drawing/2014/main" xmlns="" id="{6FD5F400-0BC7-4E20-86B6-CC210AC1E4D6}"/>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3" name="Group 12">
              <a:extLst>
                <a:ext uri="{FF2B5EF4-FFF2-40B4-BE49-F238E27FC236}">
                  <a16:creationId xmlns:a16="http://schemas.microsoft.com/office/drawing/2014/main" xmlns="" id="{1C20C58A-3120-9F9A-A4A3-86E633AD62A7}"/>
                </a:ext>
              </a:extLst>
            </p:cNvPr>
            <p:cNvGrpSpPr/>
            <p:nvPr/>
          </p:nvGrpSpPr>
          <p:grpSpPr>
            <a:xfrm>
              <a:off x="13479921" y="8562151"/>
              <a:ext cx="1716053" cy="1901867"/>
              <a:chOff x="3578367" y="2809061"/>
              <a:chExt cx="1716053" cy="1901867"/>
            </a:xfrm>
          </p:grpSpPr>
          <p:sp>
            <p:nvSpPr>
              <p:cNvPr id="14" name="TextBox 7">
                <a:extLst>
                  <a:ext uri="{FF2B5EF4-FFF2-40B4-BE49-F238E27FC236}">
                    <a16:creationId xmlns:a16="http://schemas.microsoft.com/office/drawing/2014/main" xmlns="" id="{BF3D6D0A-D2F0-93B4-51BE-31566A982BF9}"/>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D.   </a:t>
                </a:r>
              </a:p>
            </p:txBody>
          </p:sp>
          <p:grpSp>
            <p:nvGrpSpPr>
              <p:cNvPr id="15" name="Group 14">
                <a:extLst>
                  <a:ext uri="{FF2B5EF4-FFF2-40B4-BE49-F238E27FC236}">
                    <a16:creationId xmlns:a16="http://schemas.microsoft.com/office/drawing/2014/main" xmlns="" id="{E0BC9CD2-724C-DF85-05FB-9B084115037C}"/>
                  </a:ext>
                </a:extLst>
              </p:cNvPr>
              <p:cNvGrpSpPr/>
              <p:nvPr/>
            </p:nvGrpSpPr>
            <p:grpSpPr>
              <a:xfrm>
                <a:off x="4357486" y="2809061"/>
                <a:ext cx="936934" cy="1901867"/>
                <a:chOff x="11853948" y="3187579"/>
                <a:chExt cx="936934" cy="1901867"/>
              </a:xfrm>
            </p:grpSpPr>
            <p:sp>
              <p:nvSpPr>
                <p:cNvPr id="16" name="TextBox 15">
                  <a:extLst>
                    <a:ext uri="{FF2B5EF4-FFF2-40B4-BE49-F238E27FC236}">
                      <a16:creationId xmlns:a16="http://schemas.microsoft.com/office/drawing/2014/main" xmlns="" id="{461A5C02-85A8-B492-C7C8-1D01839219CF}"/>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a:t>
                  </a:r>
                </a:p>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21</a:t>
                  </a:r>
                </a:p>
              </p:txBody>
            </p:sp>
            <p:cxnSp>
              <p:nvCxnSpPr>
                <p:cNvPr id="17" name="Straight Connector 16">
                  <a:extLst>
                    <a:ext uri="{FF2B5EF4-FFF2-40B4-BE49-F238E27FC236}">
                      <a16:creationId xmlns:a16="http://schemas.microsoft.com/office/drawing/2014/main" xmlns="" id="{DA63B359-FAE5-8B29-AD30-3AB8960EB003}"/>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sp>
        <p:nvSpPr>
          <p:cNvPr id="32" name="Oval 31">
            <a:extLst>
              <a:ext uri="{FF2B5EF4-FFF2-40B4-BE49-F238E27FC236}">
                <a16:creationId xmlns:a16="http://schemas.microsoft.com/office/drawing/2014/main" xmlns="" id="{3FD3BE84-1292-5749-567B-3A66452D354D}"/>
              </a:ext>
            </a:extLst>
          </p:cNvPr>
          <p:cNvSpPr/>
          <p:nvPr/>
        </p:nvSpPr>
        <p:spPr>
          <a:xfrm>
            <a:off x="12954259" y="5619814"/>
            <a:ext cx="1322347" cy="1322347"/>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spTree>
    <p:extLst>
      <p:ext uri="{BB962C8B-B14F-4D97-AF65-F5344CB8AC3E}">
        <p14:creationId xmlns:p14="http://schemas.microsoft.com/office/powerpoint/2010/main" val="410175504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 name="Group 4"/>
          <p:cNvGrpSpPr/>
          <p:nvPr/>
        </p:nvGrpSpPr>
        <p:grpSpPr>
          <a:xfrm>
            <a:off x="11994977" y="9364013"/>
            <a:ext cx="6067061" cy="103492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6" name="Freeform 6">
            <a:hlinkClick r:id="rId2" action="ppaction://hlinksldjump"/>
          </p:cNvPr>
          <p:cNvSpPr/>
          <p:nvPr/>
        </p:nvSpPr>
        <p:spPr>
          <a:xfrm>
            <a:off x="16138104" y="347710"/>
            <a:ext cx="1322088" cy="1366906"/>
          </a:xfrm>
          <a:custGeom>
            <a:avLst/>
            <a:gdLst/>
            <a:ahLst/>
            <a:cxnLst/>
            <a:rect l="l" t="t" r="r" b="b"/>
            <a:pathLst>
              <a:path w="418628" h="497291">
                <a:moveTo>
                  <a:pt x="0" y="0"/>
                </a:moveTo>
                <a:lnTo>
                  <a:pt x="418629" y="0"/>
                </a:lnTo>
                <a:lnTo>
                  <a:pt x="418629" y="497290"/>
                </a:lnTo>
                <a:lnTo>
                  <a:pt x="0" y="49729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89148" y="8848948"/>
            <a:ext cx="939552" cy="1194978"/>
          </a:xfrm>
          <a:custGeom>
            <a:avLst/>
            <a:gdLst/>
            <a:ahLst/>
            <a:cxnLst/>
            <a:rect l="l" t="t" r="r" b="b"/>
            <a:pathLst>
              <a:path w="939552" h="1194978">
                <a:moveTo>
                  <a:pt x="0" y="0"/>
                </a:moveTo>
                <a:lnTo>
                  <a:pt x="939552" y="0"/>
                </a:lnTo>
                <a:lnTo>
                  <a:pt x="939552" y="1194978"/>
                </a:lnTo>
                <a:lnTo>
                  <a:pt x="0" y="119497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2" name="Group 1">
            <a:extLst>
              <a:ext uri="{FF2B5EF4-FFF2-40B4-BE49-F238E27FC236}">
                <a16:creationId xmlns:a16="http://schemas.microsoft.com/office/drawing/2014/main" xmlns="" id="{702EA339-A8CB-6F6D-C8C3-2679E262E049}"/>
              </a:ext>
            </a:extLst>
          </p:cNvPr>
          <p:cNvGrpSpPr/>
          <p:nvPr/>
        </p:nvGrpSpPr>
        <p:grpSpPr>
          <a:xfrm>
            <a:off x="2306984" y="2582223"/>
            <a:ext cx="12909974" cy="4649699"/>
            <a:chOff x="2286000" y="5872686"/>
            <a:chExt cx="12909974" cy="4649699"/>
          </a:xfrm>
        </p:grpSpPr>
        <p:sp>
          <p:nvSpPr>
            <p:cNvPr id="3" name="TextBox 2">
              <a:extLst>
                <a:ext uri="{FF2B5EF4-FFF2-40B4-BE49-F238E27FC236}">
                  <a16:creationId xmlns:a16="http://schemas.microsoft.com/office/drawing/2014/main" xmlns="" id="{0A7550DC-DCAC-F78D-2D70-480A53662ACB}"/>
                </a:ext>
              </a:extLst>
            </p:cNvPr>
            <p:cNvSpPr txBox="1"/>
            <p:nvPr/>
          </p:nvSpPr>
          <p:spPr>
            <a:xfrm>
              <a:off x="2286000" y="6438900"/>
              <a:ext cx="7086600" cy="769441"/>
            </a:xfrm>
            <a:prstGeom prst="rect">
              <a:avLst/>
            </a:prstGeom>
            <a:noFill/>
          </p:spPr>
          <p:txBody>
            <a:bodyPr wrap="square">
              <a:spAutoFit/>
            </a:bodyPr>
            <a:lstStyle/>
            <a:p>
              <a:pPr algn="ctr"/>
              <a:r>
                <a:rPr lang="en-US" sz="4400" b="0" i="0" u="none" strike="noStrike" dirty="0" err="1">
                  <a:solidFill>
                    <a:srgbClr val="333333"/>
                  </a:solidFill>
                  <a:effectLst/>
                  <a:latin typeface="Arial" panose="020B0604020202020204" pitchFamily="34" charset="0"/>
                  <a:cs typeface="Arial" panose="020B0604020202020204" pitchFamily="34" charset="0"/>
                </a:rPr>
                <a:t>Câu</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dirty="0">
                  <a:solidFill>
                    <a:srgbClr val="333333"/>
                  </a:solidFill>
                  <a:latin typeface="Arial" panose="020B0604020202020204" pitchFamily="34" charset="0"/>
                  <a:cs typeface="Arial" panose="020B0604020202020204" pitchFamily="34" charset="0"/>
                </a:rPr>
                <a:t>5</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Rút</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gọn</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biểu</a:t>
              </a:r>
              <a:r>
                <a:rPr lang="en-US" sz="4400" b="0" i="0" u="none" strike="noStrike" dirty="0">
                  <a:solidFill>
                    <a:srgbClr val="333333"/>
                  </a:solidFill>
                  <a:effectLst/>
                  <a:latin typeface="Arial" panose="020B0604020202020204" pitchFamily="34" charset="0"/>
                  <a:cs typeface="Arial" panose="020B0604020202020204" pitchFamily="34" charset="0"/>
                </a:rPr>
                <a:t> </a:t>
              </a:r>
              <a:r>
                <a:rPr lang="en-US" sz="4400" b="0" i="0" u="none" strike="noStrike" dirty="0" err="1">
                  <a:solidFill>
                    <a:srgbClr val="333333"/>
                  </a:solidFill>
                  <a:effectLst/>
                  <a:latin typeface="Arial" panose="020B0604020202020204" pitchFamily="34" charset="0"/>
                  <a:cs typeface="Arial" panose="020B0604020202020204" pitchFamily="34" charset="0"/>
                </a:rPr>
                <a:t>thức</a:t>
              </a:r>
              <a:r>
                <a:rPr lang="en-US" sz="4400" b="0" i="0" u="none" strike="noStrike" dirty="0">
                  <a:solidFill>
                    <a:srgbClr val="333333"/>
                  </a:solidFill>
                  <a:effectLst/>
                  <a:latin typeface="Arial" panose="020B0604020202020204" pitchFamily="34" charset="0"/>
                  <a:cs typeface="Arial" panose="020B0604020202020204" pitchFamily="34" charset="0"/>
                </a:rPr>
                <a:t>:</a:t>
              </a:r>
              <a:endParaRPr lang="x-none" sz="44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xmlns="" id="{305D8028-63E0-ADDA-BADE-AF31B4CA10EB}"/>
                </a:ext>
              </a:extLst>
            </p:cNvPr>
            <p:cNvGrpSpPr/>
            <p:nvPr/>
          </p:nvGrpSpPr>
          <p:grpSpPr>
            <a:xfrm>
              <a:off x="9372600" y="5872686"/>
              <a:ext cx="3636616" cy="1901867"/>
              <a:chOff x="10835115" y="3187579"/>
              <a:chExt cx="3182759" cy="1901867"/>
            </a:xfrm>
          </p:grpSpPr>
          <p:sp>
            <p:nvSpPr>
              <p:cNvPr id="29" name="TextBox 28">
                <a:extLst>
                  <a:ext uri="{FF2B5EF4-FFF2-40B4-BE49-F238E27FC236}">
                    <a16:creationId xmlns:a16="http://schemas.microsoft.com/office/drawing/2014/main" xmlns="" id="{3AC61098-FF46-90DC-2055-599DCECEE2C2}"/>
                  </a:ext>
                </a:extLst>
              </p:cNvPr>
              <p:cNvSpPr txBox="1"/>
              <p:nvPr/>
            </p:nvSpPr>
            <p:spPr>
              <a:xfrm>
                <a:off x="10835115" y="3187579"/>
                <a:ext cx="3182759"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71</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x 21 x 4</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71 x 18 x 4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xmlns="" id="{6CB6A01F-BC10-E478-5764-5057EC1120F1}"/>
                  </a:ext>
                </a:extLst>
              </p:cNvPr>
              <p:cNvCxnSpPr>
                <a:cxnSpLocks/>
              </p:cNvCxnSpPr>
              <p:nvPr/>
            </p:nvCxnSpPr>
            <p:spPr>
              <a:xfrm>
                <a:off x="10847335" y="4208086"/>
                <a:ext cx="2988834" cy="2801"/>
              </a:xfrm>
              <a:prstGeom prst="line">
                <a:avLst/>
              </a:prstGeom>
            </p:spPr>
            <p:style>
              <a:lnRef idx="3">
                <a:schemeClr val="dk1"/>
              </a:lnRef>
              <a:fillRef idx="0">
                <a:schemeClr val="dk1"/>
              </a:fillRef>
              <a:effectRef idx="2">
                <a:schemeClr val="dk1"/>
              </a:effectRef>
              <a:fontRef idx="minor">
                <a:schemeClr val="tx1"/>
              </a:fontRef>
            </p:style>
          </p:cxnSp>
        </p:grpSp>
        <p:grpSp>
          <p:nvGrpSpPr>
            <p:cNvPr id="9" name="Group 8">
              <a:extLst>
                <a:ext uri="{FF2B5EF4-FFF2-40B4-BE49-F238E27FC236}">
                  <a16:creationId xmlns:a16="http://schemas.microsoft.com/office/drawing/2014/main" xmlns="" id="{F06793C3-ADEF-77CD-E4F3-DC725375162F}"/>
                </a:ext>
              </a:extLst>
            </p:cNvPr>
            <p:cNvGrpSpPr/>
            <p:nvPr/>
          </p:nvGrpSpPr>
          <p:grpSpPr>
            <a:xfrm>
              <a:off x="2435692" y="8562151"/>
              <a:ext cx="1716053" cy="1901867"/>
              <a:chOff x="3578367" y="2809061"/>
              <a:chExt cx="1716053" cy="1901867"/>
            </a:xfrm>
          </p:grpSpPr>
          <p:sp>
            <p:nvSpPr>
              <p:cNvPr id="25" name="TextBox 7">
                <a:extLst>
                  <a:ext uri="{FF2B5EF4-FFF2-40B4-BE49-F238E27FC236}">
                    <a16:creationId xmlns:a16="http://schemas.microsoft.com/office/drawing/2014/main" xmlns="" id="{5DA30818-B6A6-7777-2A07-C68F1417FE8D}"/>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A.   </a:t>
                </a:r>
              </a:p>
            </p:txBody>
          </p:sp>
          <p:grpSp>
            <p:nvGrpSpPr>
              <p:cNvPr id="26" name="Group 25">
                <a:extLst>
                  <a:ext uri="{FF2B5EF4-FFF2-40B4-BE49-F238E27FC236}">
                    <a16:creationId xmlns:a16="http://schemas.microsoft.com/office/drawing/2014/main" xmlns="" id="{106E173F-13EE-6142-C341-076286AF5249}"/>
                  </a:ext>
                </a:extLst>
              </p:cNvPr>
              <p:cNvGrpSpPr/>
              <p:nvPr/>
            </p:nvGrpSpPr>
            <p:grpSpPr>
              <a:xfrm>
                <a:off x="4357486" y="2809061"/>
                <a:ext cx="936934" cy="1901867"/>
                <a:chOff x="11853948" y="3187579"/>
                <a:chExt cx="936934" cy="1901867"/>
              </a:xfrm>
            </p:grpSpPr>
            <p:sp>
              <p:nvSpPr>
                <p:cNvPr id="27" name="TextBox 26">
                  <a:extLst>
                    <a:ext uri="{FF2B5EF4-FFF2-40B4-BE49-F238E27FC236}">
                      <a16:creationId xmlns:a16="http://schemas.microsoft.com/office/drawing/2014/main" xmlns="" id="{61624C99-07F2-C096-21C0-B6F9F60F4A2A}"/>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6</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xmlns="" id="{0B5737B5-0119-5229-1C62-DC6B0596D3C0}"/>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0" name="Group 9">
              <a:extLst>
                <a:ext uri="{FF2B5EF4-FFF2-40B4-BE49-F238E27FC236}">
                  <a16:creationId xmlns:a16="http://schemas.microsoft.com/office/drawing/2014/main" xmlns="" id="{A8F25549-298F-385B-E10E-933650373F6B}"/>
                </a:ext>
              </a:extLst>
            </p:cNvPr>
            <p:cNvGrpSpPr/>
            <p:nvPr/>
          </p:nvGrpSpPr>
          <p:grpSpPr>
            <a:xfrm>
              <a:off x="6207304" y="8620518"/>
              <a:ext cx="1716053" cy="1901867"/>
              <a:chOff x="3578367" y="2809061"/>
              <a:chExt cx="1716053" cy="1901867"/>
            </a:xfrm>
          </p:grpSpPr>
          <p:sp>
            <p:nvSpPr>
              <p:cNvPr id="21" name="TextBox 7">
                <a:extLst>
                  <a:ext uri="{FF2B5EF4-FFF2-40B4-BE49-F238E27FC236}">
                    <a16:creationId xmlns:a16="http://schemas.microsoft.com/office/drawing/2014/main" xmlns="" id="{5F7452CF-9073-7F75-3AE7-DF436006615E}"/>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B.   </a:t>
                </a:r>
              </a:p>
            </p:txBody>
          </p:sp>
          <p:grpSp>
            <p:nvGrpSpPr>
              <p:cNvPr id="22" name="Group 21">
                <a:extLst>
                  <a:ext uri="{FF2B5EF4-FFF2-40B4-BE49-F238E27FC236}">
                    <a16:creationId xmlns:a16="http://schemas.microsoft.com/office/drawing/2014/main" xmlns="" id="{89E4D0B5-747C-A8C2-F3FF-3ABDB30F7F83}"/>
                  </a:ext>
                </a:extLst>
              </p:cNvPr>
              <p:cNvGrpSpPr/>
              <p:nvPr/>
            </p:nvGrpSpPr>
            <p:grpSpPr>
              <a:xfrm>
                <a:off x="4357486" y="2809061"/>
                <a:ext cx="936934" cy="1901867"/>
                <a:chOff x="11853948" y="3187579"/>
                <a:chExt cx="936934" cy="1901867"/>
              </a:xfrm>
            </p:grpSpPr>
            <p:sp>
              <p:nvSpPr>
                <p:cNvPr id="23" name="TextBox 22">
                  <a:extLst>
                    <a:ext uri="{FF2B5EF4-FFF2-40B4-BE49-F238E27FC236}">
                      <a16:creationId xmlns:a16="http://schemas.microsoft.com/office/drawing/2014/main" xmlns="" id="{A66CF950-2B0E-B607-749F-CD475CFD5D9F}"/>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p>
              </p:txBody>
            </p:sp>
            <p:cxnSp>
              <p:nvCxnSpPr>
                <p:cNvPr id="24" name="Straight Connector 23">
                  <a:extLst>
                    <a:ext uri="{FF2B5EF4-FFF2-40B4-BE49-F238E27FC236}">
                      <a16:creationId xmlns:a16="http://schemas.microsoft.com/office/drawing/2014/main" xmlns="" id="{F2658D88-7793-F373-89E2-64ED09FF5AE7}"/>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1" name="Group 10">
              <a:extLst>
                <a:ext uri="{FF2B5EF4-FFF2-40B4-BE49-F238E27FC236}">
                  <a16:creationId xmlns:a16="http://schemas.microsoft.com/office/drawing/2014/main" xmlns="" id="{D44A3F3E-1CC3-7D3F-D79C-66FA2A461470}"/>
                </a:ext>
              </a:extLst>
            </p:cNvPr>
            <p:cNvGrpSpPr/>
            <p:nvPr/>
          </p:nvGrpSpPr>
          <p:grpSpPr>
            <a:xfrm>
              <a:off x="9787217" y="8562151"/>
              <a:ext cx="1716053" cy="1901867"/>
              <a:chOff x="3578367" y="2809061"/>
              <a:chExt cx="1716053" cy="1901867"/>
            </a:xfrm>
          </p:grpSpPr>
          <p:sp>
            <p:nvSpPr>
              <p:cNvPr id="17" name="TextBox 7">
                <a:extLst>
                  <a:ext uri="{FF2B5EF4-FFF2-40B4-BE49-F238E27FC236}">
                    <a16:creationId xmlns:a16="http://schemas.microsoft.com/office/drawing/2014/main" xmlns="" id="{08171E39-DA7B-ACCA-3188-90980ABCC06E}"/>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C.   </a:t>
                </a:r>
              </a:p>
            </p:txBody>
          </p:sp>
          <p:grpSp>
            <p:nvGrpSpPr>
              <p:cNvPr id="18" name="Group 17">
                <a:extLst>
                  <a:ext uri="{FF2B5EF4-FFF2-40B4-BE49-F238E27FC236}">
                    <a16:creationId xmlns:a16="http://schemas.microsoft.com/office/drawing/2014/main" xmlns="" id="{3E3AB2B6-E8C7-2007-D41D-C3959D3438DF}"/>
                  </a:ext>
                </a:extLst>
              </p:cNvPr>
              <p:cNvGrpSpPr/>
              <p:nvPr/>
            </p:nvGrpSpPr>
            <p:grpSpPr>
              <a:xfrm>
                <a:off x="4357486" y="2809061"/>
                <a:ext cx="936934" cy="1901867"/>
                <a:chOff x="11853948" y="3187579"/>
                <a:chExt cx="936934" cy="1901867"/>
              </a:xfrm>
            </p:grpSpPr>
            <p:sp>
              <p:nvSpPr>
                <p:cNvPr id="19" name="TextBox 18">
                  <a:extLst>
                    <a:ext uri="{FF2B5EF4-FFF2-40B4-BE49-F238E27FC236}">
                      <a16:creationId xmlns:a16="http://schemas.microsoft.com/office/drawing/2014/main" xmlns="" id="{9D040A45-B780-A723-61AA-23A523E5775D}"/>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71</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18</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xmlns="" id="{20552A19-8649-8F5E-B2BC-8D204E55092D}"/>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2" name="Group 11">
              <a:extLst>
                <a:ext uri="{FF2B5EF4-FFF2-40B4-BE49-F238E27FC236}">
                  <a16:creationId xmlns:a16="http://schemas.microsoft.com/office/drawing/2014/main" xmlns="" id="{ACBBFD32-1A27-608D-385A-875317E01B9D}"/>
                </a:ext>
              </a:extLst>
            </p:cNvPr>
            <p:cNvGrpSpPr/>
            <p:nvPr/>
          </p:nvGrpSpPr>
          <p:grpSpPr>
            <a:xfrm>
              <a:off x="13479921" y="8562151"/>
              <a:ext cx="1716053" cy="1901867"/>
              <a:chOff x="3578367" y="2809061"/>
              <a:chExt cx="1716053" cy="1901867"/>
            </a:xfrm>
          </p:grpSpPr>
          <p:sp>
            <p:nvSpPr>
              <p:cNvPr id="13" name="TextBox 7">
                <a:extLst>
                  <a:ext uri="{FF2B5EF4-FFF2-40B4-BE49-F238E27FC236}">
                    <a16:creationId xmlns:a16="http://schemas.microsoft.com/office/drawing/2014/main" xmlns="" id="{232A9E6E-83AE-6F13-31FF-7638CF675FA9}"/>
                  </a:ext>
                </a:extLst>
              </p:cNvPr>
              <p:cNvSpPr txBox="1"/>
              <p:nvPr/>
            </p:nvSpPr>
            <p:spPr>
              <a:xfrm>
                <a:off x="3578367" y="3199648"/>
                <a:ext cx="666327" cy="890115"/>
              </a:xfrm>
              <a:prstGeom prst="rect">
                <a:avLst/>
              </a:prstGeom>
            </p:spPr>
            <p:txBody>
              <a:bodyPr wrap="square" lIns="0" tIns="0" rIns="0" bIns="0" rtlCol="0" anchor="t">
                <a:spAutoFit/>
              </a:bodyPr>
              <a:lstStyle/>
              <a:p>
                <a:pPr algn="ctr">
                  <a:lnSpc>
                    <a:spcPct val="150000"/>
                  </a:lnSpc>
                </a:pPr>
                <a:r>
                  <a:rPr lang="en-US" sz="4400" dirty="0">
                    <a:latin typeface="Arial" panose="020B0604020202020204" pitchFamily="34" charset="0"/>
                    <a:cs typeface="Arial" panose="020B0604020202020204" pitchFamily="34" charset="0"/>
                  </a:rPr>
                  <a:t>D.   </a:t>
                </a:r>
              </a:p>
            </p:txBody>
          </p:sp>
          <p:grpSp>
            <p:nvGrpSpPr>
              <p:cNvPr id="14" name="Group 13">
                <a:extLst>
                  <a:ext uri="{FF2B5EF4-FFF2-40B4-BE49-F238E27FC236}">
                    <a16:creationId xmlns:a16="http://schemas.microsoft.com/office/drawing/2014/main" xmlns="" id="{C51E15D6-99F1-2353-7F52-B6B0E589652A}"/>
                  </a:ext>
                </a:extLst>
              </p:cNvPr>
              <p:cNvGrpSpPr/>
              <p:nvPr/>
            </p:nvGrpSpPr>
            <p:grpSpPr>
              <a:xfrm>
                <a:off x="4357486" y="2809061"/>
                <a:ext cx="936934" cy="1901867"/>
                <a:chOff x="11853948" y="3187579"/>
                <a:chExt cx="936934" cy="1901867"/>
              </a:xfrm>
            </p:grpSpPr>
            <p:sp>
              <p:nvSpPr>
                <p:cNvPr id="15" name="TextBox 14">
                  <a:extLst>
                    <a:ext uri="{FF2B5EF4-FFF2-40B4-BE49-F238E27FC236}">
                      <a16:creationId xmlns:a16="http://schemas.microsoft.com/office/drawing/2014/main" xmlns="" id="{A28CD4FD-0F7E-F114-C947-1DCFFFEA0D77}"/>
                    </a:ext>
                  </a:extLst>
                </p:cNvPr>
                <p:cNvSpPr txBox="1"/>
                <p:nvPr/>
              </p:nvSpPr>
              <p:spPr>
                <a:xfrm>
                  <a:off x="11853948" y="3187579"/>
                  <a:ext cx="936934" cy="1901867"/>
                </a:xfrm>
                <a:prstGeom prst="rect">
                  <a:avLst/>
                </a:prstGeom>
                <a:noFill/>
              </p:spPr>
              <p:txBody>
                <a:bodyPr wrap="square">
                  <a:spAutoFit/>
                </a:bodyPr>
                <a:lstStyle/>
                <a:p>
                  <a:pPr algn="ctr">
                    <a:lnSpc>
                      <a:spcPct val="150000"/>
                    </a:lnSpc>
                    <a:spcBef>
                      <a:spcPts val="300"/>
                    </a:spcBef>
                    <a:spcAft>
                      <a:spcPts val="30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21</a:t>
                  </a:r>
                </a:p>
                <a:p>
                  <a:pPr algn="ctr">
                    <a:lnSpc>
                      <a:spcPct val="150000"/>
                    </a:lnSpc>
                    <a:spcBef>
                      <a:spcPts val="300"/>
                    </a:spcBef>
                    <a:spcAft>
                      <a:spcPts val="3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3</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xmlns="" id="{E8BD5F0B-988E-EA31-6F67-D579CC07D81F}"/>
                    </a:ext>
                  </a:extLst>
                </p:cNvPr>
                <p:cNvCxnSpPr>
                  <a:cxnSpLocks/>
                </p:cNvCxnSpPr>
                <p:nvPr/>
              </p:nvCxnSpPr>
              <p:spPr>
                <a:xfrm>
                  <a:off x="11860783" y="4196880"/>
                  <a:ext cx="930099" cy="0"/>
                </a:xfrm>
                <a:prstGeom prst="line">
                  <a:avLst/>
                </a:prstGeom>
              </p:spPr>
              <p:style>
                <a:lnRef idx="3">
                  <a:schemeClr val="dk1"/>
                </a:lnRef>
                <a:fillRef idx="0">
                  <a:schemeClr val="dk1"/>
                </a:fillRef>
                <a:effectRef idx="2">
                  <a:schemeClr val="dk1"/>
                </a:effectRef>
                <a:fontRef idx="minor">
                  <a:schemeClr val="tx1"/>
                </a:fontRef>
              </p:style>
            </p:cxnSp>
          </p:grpSp>
        </p:grpSp>
      </p:grpSp>
      <p:sp>
        <p:nvSpPr>
          <p:cNvPr id="31" name="Oval 30">
            <a:extLst>
              <a:ext uri="{FF2B5EF4-FFF2-40B4-BE49-F238E27FC236}">
                <a16:creationId xmlns:a16="http://schemas.microsoft.com/office/drawing/2014/main" xmlns="" id="{E3FC08EE-9AC0-2E23-C9F5-C58201CA84CD}"/>
              </a:ext>
            </a:extLst>
          </p:cNvPr>
          <p:cNvSpPr/>
          <p:nvPr/>
        </p:nvSpPr>
        <p:spPr>
          <a:xfrm>
            <a:off x="1863887" y="5619814"/>
            <a:ext cx="1322347" cy="1322347"/>
          </a:xfrm>
          <a:prstGeom prst="ellipse">
            <a:avLst/>
          </a:prstGeom>
          <a:noFill/>
          <a:ln w="889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spTree>
    <p:extLst>
      <p:ext uri="{BB962C8B-B14F-4D97-AF65-F5344CB8AC3E}">
        <p14:creationId xmlns:p14="http://schemas.microsoft.com/office/powerpoint/2010/main" val="92036305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CDB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3135254" cy="1589706"/>
          </a:xfrm>
        </p:grpSpPr>
        <p:sp>
          <p:nvSpPr>
            <p:cNvPr id="3" name="Freeform 3"/>
            <p:cNvSpPr/>
            <p:nvPr/>
          </p:nvSpPr>
          <p:spPr>
            <a:xfrm>
              <a:off x="0" y="0"/>
              <a:ext cx="3135255" cy="1589707"/>
            </a:xfrm>
            <a:custGeom>
              <a:avLst/>
              <a:gdLst/>
              <a:ahLst/>
              <a:cxnLst/>
              <a:rect l="l" t="t" r="r" b="b"/>
              <a:pathLst>
                <a:path w="3135255" h="1589707">
                  <a:moveTo>
                    <a:pt x="3010794" y="1589706"/>
                  </a:moveTo>
                  <a:lnTo>
                    <a:pt x="124460" y="1589706"/>
                  </a:lnTo>
                  <a:cubicBezTo>
                    <a:pt x="55880" y="1589706"/>
                    <a:pt x="0" y="1533827"/>
                    <a:pt x="0" y="1465246"/>
                  </a:cubicBezTo>
                  <a:lnTo>
                    <a:pt x="0" y="124460"/>
                  </a:lnTo>
                  <a:cubicBezTo>
                    <a:pt x="0" y="55880"/>
                    <a:pt x="55880" y="0"/>
                    <a:pt x="124460" y="0"/>
                  </a:cubicBezTo>
                  <a:lnTo>
                    <a:pt x="3010795" y="0"/>
                  </a:lnTo>
                  <a:cubicBezTo>
                    <a:pt x="3079374" y="0"/>
                    <a:pt x="3135255" y="55880"/>
                    <a:pt x="3135255" y="124460"/>
                  </a:cubicBezTo>
                  <a:lnTo>
                    <a:pt x="3135255" y="1465247"/>
                  </a:lnTo>
                  <a:cubicBezTo>
                    <a:pt x="3135255" y="1533827"/>
                    <a:pt x="3079374" y="1589707"/>
                    <a:pt x="3010795" y="1589707"/>
                  </a:cubicBezTo>
                  <a:close/>
                </a:path>
              </a:pathLst>
            </a:custGeom>
            <a:solidFill>
              <a:srgbClr val="FFFFFF"/>
            </a:solidFill>
          </p:spPr>
        </p:sp>
      </p:grpSp>
      <p:sp>
        <p:nvSpPr>
          <p:cNvPr id="4" name="Freeform 4"/>
          <p:cNvSpPr/>
          <p:nvPr/>
        </p:nvSpPr>
        <p:spPr>
          <a:xfrm>
            <a:off x="15544483" y="2535403"/>
            <a:ext cx="328962" cy="390776"/>
          </a:xfrm>
          <a:custGeom>
            <a:avLst/>
            <a:gdLst/>
            <a:ahLst/>
            <a:cxnLst/>
            <a:rect l="l" t="t" r="r" b="b"/>
            <a:pathLst>
              <a:path w="328962" h="390776">
                <a:moveTo>
                  <a:pt x="0" y="0"/>
                </a:moveTo>
                <a:lnTo>
                  <a:pt x="328962" y="0"/>
                </a:lnTo>
                <a:lnTo>
                  <a:pt x="328962" y="390776"/>
                </a:lnTo>
                <a:lnTo>
                  <a:pt x="0" y="39077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849981" y="3084838"/>
            <a:ext cx="683674" cy="980178"/>
          </a:xfrm>
          <a:custGeom>
            <a:avLst/>
            <a:gdLst/>
            <a:ahLst/>
            <a:cxnLst/>
            <a:rect l="l" t="t" r="r" b="b"/>
            <a:pathLst>
              <a:path w="683674" h="980178">
                <a:moveTo>
                  <a:pt x="0" y="0"/>
                </a:moveTo>
                <a:lnTo>
                  <a:pt x="683674" y="0"/>
                </a:lnTo>
                <a:lnTo>
                  <a:pt x="683674" y="980177"/>
                </a:lnTo>
                <a:lnTo>
                  <a:pt x="0" y="98017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5873445" y="3231432"/>
            <a:ext cx="839592" cy="1067843"/>
          </a:xfrm>
          <a:custGeom>
            <a:avLst/>
            <a:gdLst/>
            <a:ahLst/>
            <a:cxnLst/>
            <a:rect l="l" t="t" r="r" b="b"/>
            <a:pathLst>
              <a:path w="839592" h="1067843">
                <a:moveTo>
                  <a:pt x="0" y="0"/>
                </a:moveTo>
                <a:lnTo>
                  <a:pt x="839592" y="0"/>
                </a:lnTo>
                <a:lnTo>
                  <a:pt x="839592" y="1067843"/>
                </a:lnTo>
                <a:lnTo>
                  <a:pt x="0" y="10678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TextBox 8"/>
          <p:cNvSpPr txBox="1"/>
          <p:nvPr/>
        </p:nvSpPr>
        <p:spPr>
          <a:xfrm>
            <a:off x="2743517" y="1691796"/>
            <a:ext cx="12800966" cy="6374181"/>
          </a:xfrm>
          <a:prstGeom prst="rect">
            <a:avLst/>
          </a:prstGeom>
        </p:spPr>
        <p:txBody>
          <a:bodyPr lIns="0" tIns="0" rIns="0" bIns="0" rtlCol="0" anchor="t">
            <a:spAutoFit/>
          </a:bodyPr>
          <a:lstStyle/>
          <a:p>
            <a:pPr algn="ctr">
              <a:lnSpc>
                <a:spcPct val="150000"/>
              </a:lnSpc>
            </a:pPr>
            <a:r>
              <a:rPr lang="en-US" sz="9600" b="1" dirty="0">
                <a:solidFill>
                  <a:srgbClr val="15485B"/>
                </a:solidFill>
                <a:latin typeface="Arial" panose="020B0604020202020204" pitchFamily="34" charset="0"/>
                <a:cs typeface="Arial" panose="020B0604020202020204" pitchFamily="34" charset="0"/>
              </a:rPr>
              <a:t>BÀI 57</a:t>
            </a:r>
          </a:p>
          <a:p>
            <a:pPr algn="ctr">
              <a:lnSpc>
                <a:spcPct val="150000"/>
              </a:lnSpc>
            </a:pPr>
            <a:r>
              <a:rPr lang="en-US" sz="9600" b="1" dirty="0">
                <a:solidFill>
                  <a:srgbClr val="15485B"/>
                </a:solidFill>
                <a:latin typeface="Arial" panose="020B0604020202020204" pitchFamily="34" charset="0"/>
                <a:cs typeface="Arial" panose="020B0604020202020204" pitchFamily="34" charset="0"/>
              </a:rPr>
              <a:t>QUY ĐỒNG MẪU SỐ CÁC PHÂN SỐ</a:t>
            </a:r>
          </a:p>
        </p:txBody>
      </p:sp>
      <p:sp>
        <p:nvSpPr>
          <p:cNvPr id="10" name="Freeform 10"/>
          <p:cNvSpPr/>
          <p:nvPr/>
        </p:nvSpPr>
        <p:spPr>
          <a:xfrm>
            <a:off x="525835" y="5490677"/>
            <a:ext cx="3450927" cy="4519071"/>
          </a:xfrm>
          <a:custGeom>
            <a:avLst/>
            <a:gdLst/>
            <a:ahLst/>
            <a:cxnLst/>
            <a:rect l="l" t="t" r="r" b="b"/>
            <a:pathLst>
              <a:path w="3450927" h="4519071">
                <a:moveTo>
                  <a:pt x="0" y="0"/>
                </a:moveTo>
                <a:lnTo>
                  <a:pt x="3450927" y="0"/>
                </a:lnTo>
                <a:lnTo>
                  <a:pt x="3450927" y="4519071"/>
                </a:lnTo>
                <a:lnTo>
                  <a:pt x="0" y="451907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flipH="1">
            <a:off x="14994251" y="5490677"/>
            <a:ext cx="2982587" cy="4519071"/>
          </a:xfrm>
          <a:custGeom>
            <a:avLst/>
            <a:gdLst/>
            <a:ahLst/>
            <a:cxnLst/>
            <a:rect l="l" t="t" r="r" b="b"/>
            <a:pathLst>
              <a:path w="2982587" h="4519071">
                <a:moveTo>
                  <a:pt x="2982587" y="0"/>
                </a:moveTo>
                <a:lnTo>
                  <a:pt x="0" y="0"/>
                </a:lnTo>
                <a:lnTo>
                  <a:pt x="0" y="4519071"/>
                </a:lnTo>
                <a:lnTo>
                  <a:pt x="2982587" y="4519071"/>
                </a:lnTo>
                <a:lnTo>
                  <a:pt x="2982587"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TextBox 8">
            <a:extLst>
              <a:ext uri="{FF2B5EF4-FFF2-40B4-BE49-F238E27FC236}">
                <a16:creationId xmlns:a16="http://schemas.microsoft.com/office/drawing/2014/main" xmlns="" id="{A7C20AD7-803D-D649-BABD-2B67511C8F3F}"/>
              </a:ext>
            </a:extLst>
          </p:cNvPr>
          <p:cNvSpPr txBox="1"/>
          <p:nvPr/>
        </p:nvSpPr>
        <p:spPr>
          <a:xfrm>
            <a:off x="2743517" y="2438437"/>
            <a:ext cx="12800966" cy="5311775"/>
          </a:xfrm>
          <a:prstGeom prst="rect">
            <a:avLst/>
          </a:prstGeom>
        </p:spPr>
        <p:txBody>
          <a:bodyPr lIns="0" tIns="0" rIns="0" bIns="0" rtlCol="0" anchor="t">
            <a:spAutoFit/>
          </a:bodyPr>
          <a:lstStyle/>
          <a:p>
            <a:pPr algn="ctr">
              <a:lnSpc>
                <a:spcPct val="150000"/>
              </a:lnSpc>
            </a:pPr>
            <a:r>
              <a:rPr lang="en-US" sz="8000" b="1" dirty="0">
                <a:solidFill>
                  <a:srgbClr val="15485B"/>
                </a:solidFill>
                <a:latin typeface="Arial" panose="020B0604020202020204" pitchFamily="34" charset="0"/>
                <a:cs typeface="Arial" panose="020B0604020202020204" pitchFamily="34" charset="0"/>
              </a:rPr>
              <a:t>TIẾT 1</a:t>
            </a:r>
          </a:p>
          <a:p>
            <a:pPr algn="ctr">
              <a:lnSpc>
                <a:spcPct val="150000"/>
              </a:lnSpc>
            </a:pPr>
            <a:r>
              <a:rPr lang="en-US" sz="8000" b="1" dirty="0">
                <a:solidFill>
                  <a:srgbClr val="15485B"/>
                </a:solidFill>
                <a:latin typeface="Arial" panose="020B0604020202020204" pitchFamily="34" charset="0"/>
                <a:cs typeface="Arial" panose="020B0604020202020204" pitchFamily="34" charset="0"/>
              </a:rPr>
              <a:t> QUY ĐỒNG MẪU SỐ CÁC PHÂN SỐ</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grpId="1" nodeType="clickEffect">
                                  <p:stCondLst>
                                    <p:cond delay="0"/>
                                  </p:stCondLst>
                                  <p:childTnLst>
                                    <p:animEffect transition="out" filter="barn(inVertical)">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par>
                          <p:cTn id="25" fill="hold">
                            <p:stCondLst>
                              <p:cond delay="500"/>
                            </p:stCondLst>
                            <p:childTnLst>
                              <p:par>
                                <p:cTn id="26" presetID="16" presetClass="entr" presetSubtype="37"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out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E3D7"/>
        </a:solidFill>
        <a:effectLst/>
      </p:bgPr>
    </p:bg>
    <p:spTree>
      <p:nvGrpSpPr>
        <p:cNvPr id="1" name=""/>
        <p:cNvGrpSpPr/>
        <p:nvPr/>
      </p:nvGrpSpPr>
      <p:grpSpPr>
        <a:xfrm>
          <a:off x="0" y="0"/>
          <a:ext cx="0" cy="0"/>
          <a:chOff x="0" y="0"/>
          <a:chExt cx="0" cy="0"/>
        </a:xfrm>
      </p:grpSpPr>
      <p:grpSp>
        <p:nvGrpSpPr>
          <p:cNvPr id="2" name="Group 2"/>
          <p:cNvGrpSpPr/>
          <p:nvPr/>
        </p:nvGrpSpPr>
        <p:grpSpPr>
          <a:xfrm>
            <a:off x="1209849" y="745252"/>
            <a:ext cx="16109629" cy="8683282"/>
            <a:chOff x="129211" y="36719"/>
            <a:chExt cx="2940528" cy="1490972"/>
          </a:xfrm>
        </p:grpSpPr>
        <p:sp>
          <p:nvSpPr>
            <p:cNvPr id="3" name="Freeform 3"/>
            <p:cNvSpPr/>
            <p:nvPr/>
          </p:nvSpPr>
          <p:spPr>
            <a:xfrm>
              <a:off x="129211" y="36719"/>
              <a:ext cx="2940528" cy="1490972"/>
            </a:xfrm>
            <a:custGeom>
              <a:avLst/>
              <a:gdLst/>
              <a:ahLst/>
              <a:cxnLst/>
              <a:rect l="l" t="t" r="r" b="b"/>
              <a:pathLst>
                <a:path w="3135255" h="1589707">
                  <a:moveTo>
                    <a:pt x="3010794" y="1589706"/>
                  </a:moveTo>
                  <a:lnTo>
                    <a:pt x="124460" y="1589706"/>
                  </a:lnTo>
                  <a:cubicBezTo>
                    <a:pt x="55880" y="1589706"/>
                    <a:pt x="0" y="1533827"/>
                    <a:pt x="0" y="1465246"/>
                  </a:cubicBezTo>
                  <a:lnTo>
                    <a:pt x="0" y="124460"/>
                  </a:lnTo>
                  <a:cubicBezTo>
                    <a:pt x="0" y="55880"/>
                    <a:pt x="55880" y="0"/>
                    <a:pt x="124460" y="0"/>
                  </a:cubicBezTo>
                  <a:lnTo>
                    <a:pt x="3010795" y="0"/>
                  </a:lnTo>
                  <a:cubicBezTo>
                    <a:pt x="3079374" y="0"/>
                    <a:pt x="3135255" y="55880"/>
                    <a:pt x="3135255" y="124460"/>
                  </a:cubicBezTo>
                  <a:lnTo>
                    <a:pt x="3135255" y="1465247"/>
                  </a:lnTo>
                  <a:cubicBezTo>
                    <a:pt x="3135255" y="1533827"/>
                    <a:pt x="3079374" y="1589707"/>
                    <a:pt x="3010795" y="1589707"/>
                  </a:cubicBezTo>
                  <a:close/>
                </a:path>
              </a:pathLst>
            </a:custGeom>
            <a:solidFill>
              <a:srgbClr val="FFFFFF"/>
            </a:solidFill>
          </p:spPr>
          <p:txBody>
            <a:bodyPr/>
            <a:lstStyle/>
            <a:p>
              <a:endParaRPr lang="x-none" dirty="0"/>
            </a:p>
          </p:txBody>
        </p:sp>
      </p:grpSp>
      <p:sp>
        <p:nvSpPr>
          <p:cNvPr id="4" name="Freeform 4"/>
          <p:cNvSpPr/>
          <p:nvPr/>
        </p:nvSpPr>
        <p:spPr>
          <a:xfrm>
            <a:off x="418126" y="531404"/>
            <a:ext cx="418628" cy="497291"/>
          </a:xfrm>
          <a:custGeom>
            <a:avLst/>
            <a:gdLst/>
            <a:ahLst/>
            <a:cxnLst/>
            <a:rect l="l" t="t" r="r" b="b"/>
            <a:pathLst>
              <a:path w="418628" h="497291">
                <a:moveTo>
                  <a:pt x="0" y="0"/>
                </a:moveTo>
                <a:lnTo>
                  <a:pt x="418629" y="0"/>
                </a:lnTo>
                <a:lnTo>
                  <a:pt x="418629" y="497291"/>
                </a:lnTo>
                <a:lnTo>
                  <a:pt x="0" y="49729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rot="-144521">
            <a:off x="246212" y="9273514"/>
            <a:ext cx="780736" cy="969711"/>
          </a:xfrm>
          <a:custGeom>
            <a:avLst/>
            <a:gdLst/>
            <a:ahLst/>
            <a:cxnLst/>
            <a:rect l="l" t="t" r="r" b="b"/>
            <a:pathLst>
              <a:path w="762435" h="969711">
                <a:moveTo>
                  <a:pt x="0" y="0"/>
                </a:moveTo>
                <a:lnTo>
                  <a:pt x="762435" y="0"/>
                </a:lnTo>
                <a:lnTo>
                  <a:pt x="762435" y="969711"/>
                </a:lnTo>
                <a:lnTo>
                  <a:pt x="0" y="9697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x-none" dirty="0"/>
          </a:p>
        </p:txBody>
      </p:sp>
      <p:sp>
        <p:nvSpPr>
          <p:cNvPr id="12" name="Freeform 3">
            <a:extLst>
              <a:ext uri="{FF2B5EF4-FFF2-40B4-BE49-F238E27FC236}">
                <a16:creationId xmlns:a16="http://schemas.microsoft.com/office/drawing/2014/main" xmlns="" id="{5AD00609-6C4A-58BC-612F-E36D4C9F9F7E}"/>
              </a:ext>
            </a:extLst>
          </p:cNvPr>
          <p:cNvSpPr/>
          <p:nvPr/>
        </p:nvSpPr>
        <p:spPr>
          <a:xfrm>
            <a:off x="2590800" y="531404"/>
            <a:ext cx="11887200" cy="8953598"/>
          </a:xfrm>
          <a:custGeom>
            <a:avLst/>
            <a:gdLst/>
            <a:ahLst/>
            <a:cxnLst/>
            <a:rect l="l" t="t" r="r" b="b"/>
            <a:pathLst>
              <a:path w="7834833" h="5901301">
                <a:moveTo>
                  <a:pt x="0" y="0"/>
                </a:moveTo>
                <a:lnTo>
                  <a:pt x="7834833" y="0"/>
                </a:lnTo>
                <a:lnTo>
                  <a:pt x="7834833" y="5901301"/>
                </a:lnTo>
                <a:lnTo>
                  <a:pt x="0" y="5901301"/>
                </a:lnTo>
                <a:lnTo>
                  <a:pt x="0" y="0"/>
                </a:lnTo>
                <a:close/>
              </a:path>
            </a:pathLst>
          </a:custGeom>
          <a:blipFill>
            <a:blip r:embed="rId6"/>
            <a:stretch>
              <a:fillRect t="-682" r="-2827" b="-170"/>
            </a:stretch>
          </a:blipFill>
        </p:spPr>
      </p:sp>
    </p:spTree>
  </p:cSld>
  <p:clrMapOvr>
    <a:masterClrMapping/>
  </p:clrMapOvr>
  <p:transition spd="med">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708</Words>
  <Application>Microsoft Office PowerPoint</Application>
  <PresentationFormat>Custom</PresentationFormat>
  <Paragraphs>163</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Times New Roman</vt:lpstr>
      <vt:lpstr>Calibri</vt:lpstr>
      <vt:lpstr>Cambria Math</vt:lpstr>
      <vt:lpstr>DengXian</vt:lpstr>
      <vt:lpstr>Public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Màu cam và Xanh lá Họa tiết và Hình dạng Trừu tượng Sự thật Thú vị Bữa tiệc Thuyết trình Bản thuyết trình Vui nhộn</dc:title>
  <dc:creator>Administrator</dc:creator>
  <cp:lastModifiedBy>A</cp:lastModifiedBy>
  <cp:revision>4</cp:revision>
  <dcterms:created xsi:type="dcterms:W3CDTF">2006-08-16T00:00:00Z</dcterms:created>
  <dcterms:modified xsi:type="dcterms:W3CDTF">2025-03-23T07:35:36Z</dcterms:modified>
  <dc:identifier>DAFy4g5rkIo</dc:identifier>
</cp:coreProperties>
</file>