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87" r:id="rId4"/>
    <p:sldId id="288" r:id="rId5"/>
    <p:sldId id="289" r:id="rId6"/>
    <p:sldId id="290" r:id="rId7"/>
    <p:sldId id="291" r:id="rId8"/>
    <p:sldId id="292" r:id="rId9"/>
    <p:sldId id="259" r:id="rId10"/>
    <p:sldId id="275" r:id="rId11"/>
    <p:sldId id="294" r:id="rId12"/>
    <p:sldId id="263" r:id="rId13"/>
    <p:sldId id="268" r:id="rId14"/>
    <p:sldId id="270" r:id="rId15"/>
    <p:sldId id="269" r:id="rId16"/>
    <p:sldId id="271" r:id="rId17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5F59F9-AA0C-894E-B2E9-A43083FDCCED}" v="31" dt="2023-11-03T14:53:49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4" autoAdjust="0"/>
    <p:restoredTop sz="94531" autoAdjust="0"/>
  </p:normalViewPr>
  <p:slideViewPr>
    <p:cSldViewPr>
      <p:cViewPr varScale="1">
        <p:scale>
          <a:sx n="46" d="100"/>
          <a:sy n="46" d="100"/>
        </p:scale>
        <p:origin x="-46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FF8D4-A681-9947-985E-CF174D507D72}" type="datetimeFigureOut">
              <a:rPr lang="x-none" smtClean="0"/>
              <a:t>23/03/2025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19378-6326-A44F-B9CD-8F81B04755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073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từng địa điểm màu đỏ để đến câu hỏi. Sau khi bay hết chặng, bấm mũi tên tím để sang bài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997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máy bay xanh để quay trở lại trò chơi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3849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Bấm vào máy bay xanh để quay trở lại trò chơi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4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Bấm vào máy bay xanh để quay trở lại trò chơi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2278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Bấm vào máy bay xanh để quay trở lại trò chơi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348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Bấm vào máy bay xanh để quay trở lại trò chơi 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34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19378-6326-A44F-B9CD-8F81B047551E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73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3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3.svg"/><Relationship Id="rId5" Type="http://schemas.openxmlformats.org/officeDocument/2006/relationships/image" Target="../media/image7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6.png"/><Relationship Id="rId18" Type="http://schemas.openxmlformats.org/officeDocument/2006/relationships/image" Target="../media/image51.sv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45.sv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10" Type="http://schemas.openxmlformats.org/officeDocument/2006/relationships/image" Target="../media/image43.svg"/><Relationship Id="rId4" Type="http://schemas.openxmlformats.org/officeDocument/2006/relationships/image" Target="../media/image7.svg"/><Relationship Id="rId9" Type="http://schemas.openxmlformats.org/officeDocument/2006/relationships/image" Target="../media/image24.png"/><Relationship Id="rId1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.gif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7.sv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slide" Target="slide6.xml"/><Relationship Id="rId18" Type="http://schemas.openxmlformats.org/officeDocument/2006/relationships/slide" Target="slide9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7.svg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4" Type="http://schemas.openxmlformats.org/officeDocument/2006/relationships/image" Target="../media/image21.sv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20204"/>
            <a:ext cx="16230600" cy="83380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58C28DCA-C6D9-DAF4-5303-00C0D4B9EB54}"/>
              </a:ext>
            </a:extLst>
          </p:cNvPr>
          <p:cNvSpPr/>
          <p:nvPr/>
        </p:nvSpPr>
        <p:spPr>
          <a:xfrm>
            <a:off x="241841" y="886236"/>
            <a:ext cx="17703586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EEC8"/>
          </a:solidFill>
        </p:spPr>
        <p:txBody>
          <a:bodyPr/>
          <a:lstStyle/>
          <a:p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E74A2FE-01ED-B264-8B07-AD2EEFFCCCF8}"/>
              </a:ext>
            </a:extLst>
          </p:cNvPr>
          <p:cNvGrpSpPr/>
          <p:nvPr/>
        </p:nvGrpSpPr>
        <p:grpSpPr>
          <a:xfrm>
            <a:off x="140828" y="0"/>
            <a:ext cx="18006343" cy="11463576"/>
            <a:chOff x="140828" y="0"/>
            <a:chExt cx="18006343" cy="114635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F8B9A67-853A-2C61-C486-887AC204E048}"/>
                </a:ext>
              </a:extLst>
            </p:cNvPr>
            <p:cNvGrpSpPr/>
            <p:nvPr/>
          </p:nvGrpSpPr>
          <p:grpSpPr>
            <a:xfrm>
              <a:off x="140828" y="0"/>
              <a:ext cx="18006343" cy="11463576"/>
              <a:chOff x="0" y="-186957"/>
              <a:chExt cx="18006343" cy="11463576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CFA929AA-6A31-DC69-B70C-DC9CEA463ECA}"/>
                  </a:ext>
                </a:extLst>
              </p:cNvPr>
              <p:cNvSpPr/>
              <p:nvPr/>
            </p:nvSpPr>
            <p:spPr>
              <a:xfrm>
                <a:off x="0" y="0"/>
                <a:ext cx="5982082" cy="2431314"/>
              </a:xfrm>
              <a:custGeom>
                <a:avLst/>
                <a:gdLst/>
                <a:ahLst/>
                <a:cxnLst/>
                <a:rect l="l" t="t" r="r" b="b"/>
                <a:pathLst>
                  <a:path w="5982082" h="2431314">
                    <a:moveTo>
                      <a:pt x="0" y="0"/>
                    </a:moveTo>
                    <a:lnTo>
                      <a:pt x="5982082" y="0"/>
                    </a:lnTo>
                    <a:lnTo>
                      <a:pt x="5982082" y="2431314"/>
                    </a:lnTo>
                    <a:lnTo>
                      <a:pt x="0" y="2431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1C107D44-3409-2634-3C0D-945E184114EB}"/>
                  </a:ext>
                </a:extLst>
              </p:cNvPr>
              <p:cNvSpPr/>
              <p:nvPr/>
            </p:nvSpPr>
            <p:spPr>
              <a:xfrm>
                <a:off x="12024261" y="-186957"/>
                <a:ext cx="5982082" cy="2431314"/>
              </a:xfrm>
              <a:custGeom>
                <a:avLst/>
                <a:gdLst/>
                <a:ahLst/>
                <a:cxnLst/>
                <a:rect l="l" t="t" r="r" b="b"/>
                <a:pathLst>
                  <a:path w="5982082" h="2431314">
                    <a:moveTo>
                      <a:pt x="0" y="0"/>
                    </a:moveTo>
                    <a:lnTo>
                      <a:pt x="5982081" y="0"/>
                    </a:lnTo>
                    <a:lnTo>
                      <a:pt x="5982081" y="2431314"/>
                    </a:lnTo>
                    <a:lnTo>
                      <a:pt x="0" y="2431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5517529D-D9B3-D524-8CFC-0F388A74DC9A}"/>
                  </a:ext>
                </a:extLst>
              </p:cNvPr>
              <p:cNvSpPr/>
              <p:nvPr/>
            </p:nvSpPr>
            <p:spPr>
              <a:xfrm flipH="1">
                <a:off x="8609232" y="8204189"/>
                <a:ext cx="4659849" cy="1893915"/>
              </a:xfrm>
              <a:custGeom>
                <a:avLst/>
                <a:gdLst/>
                <a:ahLst/>
                <a:cxnLst/>
                <a:rect l="l" t="t" r="r" b="b"/>
                <a:pathLst>
                  <a:path w="4659849" h="1893915">
                    <a:moveTo>
                      <a:pt x="4659849" y="0"/>
                    </a:moveTo>
                    <a:lnTo>
                      <a:pt x="0" y="0"/>
                    </a:lnTo>
                    <a:lnTo>
                      <a:pt x="0" y="1893915"/>
                    </a:lnTo>
                    <a:lnTo>
                      <a:pt x="4659849" y="1893915"/>
                    </a:lnTo>
                    <a:lnTo>
                      <a:pt x="4659849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FD6327C0-8172-E5F1-233C-A0764022E933}"/>
                  </a:ext>
                </a:extLst>
              </p:cNvPr>
              <p:cNvSpPr/>
              <p:nvPr/>
            </p:nvSpPr>
            <p:spPr>
              <a:xfrm>
                <a:off x="14866895" y="0"/>
                <a:ext cx="3056957" cy="3303195"/>
              </a:xfrm>
              <a:custGeom>
                <a:avLst/>
                <a:gdLst/>
                <a:ahLst/>
                <a:cxnLst/>
                <a:rect l="l" t="t" r="r" b="b"/>
                <a:pathLst>
                  <a:path w="3056957" h="3303195">
                    <a:moveTo>
                      <a:pt x="0" y="0"/>
                    </a:moveTo>
                    <a:lnTo>
                      <a:pt x="3056957" y="0"/>
                    </a:lnTo>
                    <a:lnTo>
                      <a:pt x="3056957" y="3303195"/>
                    </a:lnTo>
                    <a:lnTo>
                      <a:pt x="0" y="330319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xmlns="" id="{B5C84662-B7CA-D2A2-69A9-012A9A137F73}"/>
                  </a:ext>
                </a:extLst>
              </p:cNvPr>
              <p:cNvSpPr/>
              <p:nvPr/>
            </p:nvSpPr>
            <p:spPr>
              <a:xfrm rot="-9462934">
                <a:off x="12687704" y="7025672"/>
                <a:ext cx="4859060" cy="4250947"/>
              </a:xfrm>
              <a:custGeom>
                <a:avLst/>
                <a:gdLst/>
                <a:ahLst/>
                <a:cxnLst/>
                <a:rect l="l" t="t" r="r" b="b"/>
                <a:pathLst>
                  <a:path w="9386333" h="8211630">
                    <a:moveTo>
                      <a:pt x="0" y="0"/>
                    </a:moveTo>
                    <a:lnTo>
                      <a:pt x="9386334" y="0"/>
                    </a:lnTo>
                    <a:lnTo>
                      <a:pt x="9386334" y="8211630"/>
                    </a:lnTo>
                    <a:lnTo>
                      <a:pt x="0" y="82116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64836052-8F07-87A5-A258-919B8A599E95}"/>
                </a:ext>
              </a:extLst>
            </p:cNvPr>
            <p:cNvSpPr/>
            <p:nvPr/>
          </p:nvSpPr>
          <p:spPr>
            <a:xfrm rot="-6524523">
              <a:off x="336102" y="6166006"/>
              <a:ext cx="5252640" cy="4595270"/>
            </a:xfrm>
            <a:custGeom>
              <a:avLst/>
              <a:gdLst/>
              <a:ahLst/>
              <a:cxnLst/>
              <a:rect l="l" t="t" r="r" b="b"/>
              <a:pathLst>
                <a:path w="9386333" h="8211630">
                  <a:moveTo>
                    <a:pt x="0" y="0"/>
                  </a:moveTo>
                  <a:lnTo>
                    <a:pt x="9386333" y="0"/>
                  </a:lnTo>
                  <a:lnTo>
                    <a:pt x="9386333" y="8211629"/>
                  </a:lnTo>
                  <a:lnTo>
                    <a:pt x="0" y="821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TextBox 12">
            <a:extLst>
              <a:ext uri="{FF2B5EF4-FFF2-40B4-BE49-F238E27FC236}">
                <a16:creationId xmlns:a16="http://schemas.microsoft.com/office/drawing/2014/main" xmlns="" id="{6F14BBBF-21BA-38DE-C47A-2BE85C842534}"/>
              </a:ext>
            </a:extLst>
          </p:cNvPr>
          <p:cNvSpPr txBox="1"/>
          <p:nvPr/>
        </p:nvSpPr>
        <p:spPr>
          <a:xfrm>
            <a:off x="523692" y="2487612"/>
            <a:ext cx="17240616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HỌC SINH THAM DỰ BUỔI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NGÀY HÔM NAY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9414159D-9DA9-69A1-C918-F3BD89C9E62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1119" y="4914126"/>
            <a:ext cx="5307688" cy="5307688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92D5284A-959F-F9C0-DAE4-07D4AC885BB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09106" y="-337569"/>
            <a:ext cx="5307688" cy="5307688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8994" flipV="1">
            <a:off x="13858020" y="-250841"/>
            <a:ext cx="5203602" cy="4440633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xmlns="" id="{89B8905B-6618-1FB1-19D1-F509BA055223}"/>
              </a:ext>
            </a:extLst>
          </p:cNvPr>
          <p:cNvSpPr/>
          <p:nvPr/>
        </p:nvSpPr>
        <p:spPr>
          <a:xfrm rot="13492426">
            <a:off x="2246576" y="1101678"/>
            <a:ext cx="3382227" cy="3420710"/>
          </a:xfrm>
          <a:custGeom>
            <a:avLst/>
            <a:gdLst/>
            <a:ahLst/>
            <a:cxnLst/>
            <a:rect l="l" t="t" r="r" b="b"/>
            <a:pathLst>
              <a:path w="2408402" h="2435805">
                <a:moveTo>
                  <a:pt x="0" y="0"/>
                </a:moveTo>
                <a:lnTo>
                  <a:pt x="2408402" y="0"/>
                </a:lnTo>
                <a:lnTo>
                  <a:pt x="2408402" y="2435805"/>
                </a:lnTo>
                <a:lnTo>
                  <a:pt x="0" y="2435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78157EEF-D482-1227-1738-3D28A803C32A}"/>
              </a:ext>
            </a:extLst>
          </p:cNvPr>
          <p:cNvSpPr/>
          <p:nvPr/>
        </p:nvSpPr>
        <p:spPr>
          <a:xfrm>
            <a:off x="7672687" y="918344"/>
            <a:ext cx="3383652" cy="3420710"/>
          </a:xfrm>
          <a:custGeom>
            <a:avLst/>
            <a:gdLst/>
            <a:ahLst/>
            <a:cxnLst/>
            <a:rect l="l" t="t" r="r" b="b"/>
            <a:pathLst>
              <a:path w="2409417" h="2435805">
                <a:moveTo>
                  <a:pt x="0" y="0"/>
                </a:moveTo>
                <a:lnTo>
                  <a:pt x="2409417" y="0"/>
                </a:lnTo>
                <a:lnTo>
                  <a:pt x="2409417" y="2435805"/>
                </a:lnTo>
                <a:lnTo>
                  <a:pt x="0" y="2435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xmlns="" id="{6911AFFF-16EF-7555-54CD-AA81318C3E78}"/>
              </a:ext>
            </a:extLst>
          </p:cNvPr>
          <p:cNvSpPr/>
          <p:nvPr/>
        </p:nvSpPr>
        <p:spPr>
          <a:xfrm>
            <a:off x="2071289" y="3238500"/>
            <a:ext cx="14706600" cy="7238568"/>
          </a:xfrm>
          <a:custGeom>
            <a:avLst/>
            <a:gdLst/>
            <a:ahLst/>
            <a:cxnLst/>
            <a:rect l="l" t="t" r="r" b="b"/>
            <a:pathLst>
              <a:path w="9959234" h="4901921">
                <a:moveTo>
                  <a:pt x="0" y="0"/>
                </a:moveTo>
                <a:lnTo>
                  <a:pt x="9959234" y="0"/>
                </a:lnTo>
                <a:lnTo>
                  <a:pt x="9959234" y="4901921"/>
                </a:lnTo>
                <a:lnTo>
                  <a:pt x="0" y="49019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631" r="-1843" b="-3170"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3EFB07-DE75-59AD-7803-EDD39563D004}"/>
              </a:ext>
            </a:extLst>
          </p:cNvPr>
          <p:cNvSpPr txBox="1"/>
          <p:nvPr/>
        </p:nvSpPr>
        <p:spPr>
          <a:xfrm>
            <a:off x="1066800" y="2171700"/>
            <a:ext cx="16611600" cy="536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Nhìn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dễ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rằng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Mai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tô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endParaRPr lang="x-none" sz="44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				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tám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tám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x-none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				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Ba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tám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tám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x-none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AC333B-6193-CB24-6E61-CBF9693A5943}"/>
              </a:ext>
            </a:extLst>
          </p:cNvPr>
          <p:cNvGrpSpPr/>
          <p:nvPr/>
        </p:nvGrpSpPr>
        <p:grpSpPr>
          <a:xfrm>
            <a:off x="1665394" y="4691227"/>
            <a:ext cx="2833568" cy="1523495"/>
            <a:chOff x="2014372" y="5360666"/>
            <a:chExt cx="2833568" cy="15234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29AA744-C9A9-F32E-5485-0183E8169A82}"/>
                </a:ext>
              </a:extLst>
            </p:cNvPr>
            <p:cNvGrpSpPr/>
            <p:nvPr/>
          </p:nvGrpSpPr>
          <p:grpSpPr>
            <a:xfrm>
              <a:off x="2014372" y="5360667"/>
              <a:ext cx="936934" cy="1523494"/>
              <a:chOff x="11853948" y="3187579"/>
              <a:chExt cx="936934" cy="152349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868F058-97F8-A6AA-07FA-8CE8DA400369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9B63646C-EBF3-F967-B0C2-2A1640FFC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60783" y="3945657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1CE3689-C5EB-9F08-7517-9E49CE63A14C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523494"/>
              <a:chOff x="11853948" y="3187579"/>
              <a:chExt cx="982057" cy="152349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7687121-263B-321A-8CFD-F482AEEA7261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90E38BEC-2AD7-BF37-856B-4309EAF3CB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9458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5FACDF6-1526-1432-8579-7F2454F4500F}"/>
                </a:ext>
              </a:extLst>
            </p:cNvPr>
            <p:cNvSpPr txBox="1"/>
            <p:nvPr/>
          </p:nvSpPr>
          <p:spPr>
            <a:xfrm>
              <a:off x="3061190" y="5734024"/>
              <a:ext cx="8566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&gt;</a:t>
              </a:r>
              <a:endPara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D79370C-E536-5565-0B37-77FC9D17E41E}"/>
              </a:ext>
            </a:extLst>
          </p:cNvPr>
          <p:cNvGrpSpPr/>
          <p:nvPr/>
        </p:nvGrpSpPr>
        <p:grpSpPr>
          <a:xfrm>
            <a:off x="1658559" y="6468291"/>
            <a:ext cx="2833568" cy="1523495"/>
            <a:chOff x="2014372" y="5360666"/>
            <a:chExt cx="2833568" cy="152349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92EE379-FBF0-BC64-A78F-10BBE8B3BAB7}"/>
                </a:ext>
              </a:extLst>
            </p:cNvPr>
            <p:cNvGrpSpPr/>
            <p:nvPr/>
          </p:nvGrpSpPr>
          <p:grpSpPr>
            <a:xfrm>
              <a:off x="2014372" y="5360667"/>
              <a:ext cx="936934" cy="1523494"/>
              <a:chOff x="11853948" y="3187579"/>
              <a:chExt cx="936934" cy="152349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E3AE0745-0547-7C23-0AF7-551512808CE5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43370793-2EB6-524C-50E5-A18310DA6D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60783" y="3945657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108A680-46AF-603F-C932-7ED250332DCD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523494"/>
              <a:chOff x="11853948" y="3187579"/>
              <a:chExt cx="982057" cy="152349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3CCB409-229D-41BD-8580-004FAD86F3E4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6F5C22B2-97F5-253E-165E-84C881CB8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9458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FF0D71C-C877-8F0F-A739-09502F2AC4B2}"/>
                </a:ext>
              </a:extLst>
            </p:cNvPr>
            <p:cNvSpPr txBox="1"/>
            <p:nvPr/>
          </p:nvSpPr>
          <p:spPr>
            <a:xfrm>
              <a:off x="3061190" y="5734024"/>
              <a:ext cx="8566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&lt;</a:t>
              </a:r>
            </a:p>
          </p:txBody>
        </p:sp>
      </p:grpSp>
      <p:sp>
        <p:nvSpPr>
          <p:cNvPr id="24" name="Freeform 4">
            <a:extLst>
              <a:ext uri="{FF2B5EF4-FFF2-40B4-BE49-F238E27FC236}">
                <a16:creationId xmlns:a16="http://schemas.microsoft.com/office/drawing/2014/main" xmlns="" id="{0C5F5F88-8726-B0BE-CCB3-42887ACFDE44}"/>
              </a:ext>
            </a:extLst>
          </p:cNvPr>
          <p:cNvSpPr/>
          <p:nvPr/>
        </p:nvSpPr>
        <p:spPr>
          <a:xfrm>
            <a:off x="1402591" y="-647700"/>
            <a:ext cx="15482817" cy="9076800"/>
          </a:xfrm>
          <a:custGeom>
            <a:avLst/>
            <a:gdLst/>
            <a:ahLst/>
            <a:cxnLst/>
            <a:rect l="l" t="t" r="r" b="b"/>
            <a:pathLst>
              <a:path w="7018849" h="4114800">
                <a:moveTo>
                  <a:pt x="0" y="0"/>
                </a:moveTo>
                <a:lnTo>
                  <a:pt x="7018849" y="0"/>
                </a:lnTo>
                <a:lnTo>
                  <a:pt x="7018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4F9EEF8-65ED-7BE0-5434-F932C6976524}"/>
              </a:ext>
            </a:extLst>
          </p:cNvPr>
          <p:cNvSpPr txBox="1"/>
          <p:nvPr/>
        </p:nvSpPr>
        <p:spPr>
          <a:xfrm>
            <a:off x="2227641" y="2486509"/>
            <a:ext cx="14401800" cy="5352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;</a:t>
            </a:r>
          </a:p>
          <a:p>
            <a:pPr marL="57150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; </a:t>
            </a:r>
          </a:p>
          <a:p>
            <a:pPr marL="57150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Nếu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 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x-none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6969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6745" y="-357992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2158" y="7433458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05919" y="-996167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34853" flipV="1">
            <a:off x="2404904" y="368323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34853" flipV="1">
            <a:off x="-2273849" y="-319942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34853" flipV="1">
            <a:off x="13594833" y="-1712858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505919" y="2084896"/>
            <a:ext cx="5950375" cy="6117208"/>
          </a:xfrm>
          <a:custGeom>
            <a:avLst/>
            <a:gdLst/>
            <a:ahLst/>
            <a:cxnLst/>
            <a:rect l="l" t="t" r="r" b="b"/>
            <a:pathLst>
              <a:path w="5950375" h="6117208">
                <a:moveTo>
                  <a:pt x="0" y="0"/>
                </a:moveTo>
                <a:lnTo>
                  <a:pt x="5950375" y="0"/>
                </a:lnTo>
                <a:lnTo>
                  <a:pt x="5950375" y="6117208"/>
                </a:lnTo>
                <a:lnTo>
                  <a:pt x="0" y="6117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170820" y="4109948"/>
            <a:ext cx="6033656" cy="126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-216895" y="7356787"/>
            <a:ext cx="6034949" cy="2452801"/>
          </a:xfrm>
          <a:custGeom>
            <a:avLst/>
            <a:gdLst/>
            <a:ahLst/>
            <a:cxnLst/>
            <a:rect l="l" t="t" r="r" b="b"/>
            <a:pathLst>
              <a:path w="6034949" h="2452801">
                <a:moveTo>
                  <a:pt x="6034950" y="0"/>
                </a:moveTo>
                <a:lnTo>
                  <a:pt x="0" y="0"/>
                </a:lnTo>
                <a:lnTo>
                  <a:pt x="0" y="2452801"/>
                </a:lnTo>
                <a:lnTo>
                  <a:pt x="6034950" y="2452801"/>
                </a:lnTo>
                <a:lnTo>
                  <a:pt x="60349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134635" y="172290"/>
            <a:ext cx="6338701" cy="2576256"/>
          </a:xfrm>
          <a:custGeom>
            <a:avLst/>
            <a:gdLst/>
            <a:ahLst/>
            <a:cxnLst/>
            <a:rect l="l" t="t" r="r" b="b"/>
            <a:pathLst>
              <a:path w="6338701" h="2576256">
                <a:moveTo>
                  <a:pt x="0" y="0"/>
                </a:moveTo>
                <a:lnTo>
                  <a:pt x="6338701" y="0"/>
                </a:lnTo>
                <a:lnTo>
                  <a:pt x="6338701" y="2576256"/>
                </a:lnTo>
                <a:lnTo>
                  <a:pt x="0" y="2576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051433" y="8202104"/>
            <a:ext cx="5013047" cy="2037467"/>
          </a:xfrm>
          <a:custGeom>
            <a:avLst/>
            <a:gdLst/>
            <a:ahLst/>
            <a:cxnLst/>
            <a:rect l="l" t="t" r="r" b="b"/>
            <a:pathLst>
              <a:path w="5013047" h="2037467">
                <a:moveTo>
                  <a:pt x="0" y="0"/>
                </a:moveTo>
                <a:lnTo>
                  <a:pt x="5013047" y="0"/>
                </a:lnTo>
                <a:lnTo>
                  <a:pt x="5013047" y="2037467"/>
                </a:lnTo>
                <a:lnTo>
                  <a:pt x="0" y="2037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857385" flipH="1">
            <a:off x="1695261" y="1479226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1448111" y="0"/>
                </a:moveTo>
                <a:lnTo>
                  <a:pt x="0" y="0"/>
                </a:lnTo>
                <a:lnTo>
                  <a:pt x="0" y="1363858"/>
                </a:lnTo>
                <a:lnTo>
                  <a:pt x="1448111" y="1363858"/>
                </a:lnTo>
                <a:lnTo>
                  <a:pt x="14481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1857385">
            <a:off x="6651572" y="7904337"/>
            <a:ext cx="1782447" cy="1678741"/>
          </a:xfrm>
          <a:custGeom>
            <a:avLst/>
            <a:gdLst/>
            <a:ahLst/>
            <a:cxnLst/>
            <a:rect l="l" t="t" r="r" b="b"/>
            <a:pathLst>
              <a:path w="1782447" h="1678741">
                <a:moveTo>
                  <a:pt x="0" y="0"/>
                </a:moveTo>
                <a:lnTo>
                  <a:pt x="1782448" y="0"/>
                </a:lnTo>
                <a:lnTo>
                  <a:pt x="1782448" y="1678741"/>
                </a:lnTo>
                <a:lnTo>
                  <a:pt x="0" y="16787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5097" y="688958"/>
            <a:ext cx="16230600" cy="8909083"/>
            <a:chOff x="0" y="0"/>
            <a:chExt cx="4274726" cy="2346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46425"/>
            </a:xfrm>
            <a:custGeom>
              <a:avLst/>
              <a:gdLst/>
              <a:ahLst/>
              <a:cxnLst/>
              <a:rect l="l" t="t" r="r" b="b"/>
              <a:pathLst>
                <a:path w="4274726" h="234642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2098"/>
                  </a:lnTo>
                  <a:cubicBezTo>
                    <a:pt x="4274726" y="2335534"/>
                    <a:pt x="4263834" y="2346425"/>
                    <a:pt x="4250399" y="2346425"/>
                  </a:cubicBezTo>
                  <a:lnTo>
                    <a:pt x="24327" y="2346425"/>
                  </a:lnTo>
                  <a:cubicBezTo>
                    <a:pt x="10891" y="2346425"/>
                    <a:pt x="0" y="2335534"/>
                    <a:pt x="0" y="23220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DE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7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-98118" y="7445801"/>
            <a:ext cx="4536789" cy="3969008"/>
          </a:xfrm>
          <a:custGeom>
            <a:avLst/>
            <a:gdLst/>
            <a:ahLst/>
            <a:cxnLst/>
            <a:rect l="l" t="t" r="r" b="b"/>
            <a:pathLst>
              <a:path w="4536789" h="3969008">
                <a:moveTo>
                  <a:pt x="0" y="0"/>
                </a:moveTo>
                <a:lnTo>
                  <a:pt x="4536789" y="0"/>
                </a:lnTo>
                <a:lnTo>
                  <a:pt x="4536789" y="3969009"/>
                </a:lnTo>
                <a:lnTo>
                  <a:pt x="0" y="3969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598150" y="-782358"/>
            <a:ext cx="4068176" cy="3559042"/>
          </a:xfrm>
          <a:custGeom>
            <a:avLst/>
            <a:gdLst/>
            <a:ahLst/>
            <a:cxnLst/>
            <a:rect l="l" t="t" r="r" b="b"/>
            <a:pathLst>
              <a:path w="4068176" h="3559042">
                <a:moveTo>
                  <a:pt x="0" y="0"/>
                </a:moveTo>
                <a:lnTo>
                  <a:pt x="4068176" y="0"/>
                </a:lnTo>
                <a:lnTo>
                  <a:pt x="4068176" y="3559043"/>
                </a:lnTo>
                <a:lnTo>
                  <a:pt x="0" y="35590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55397" y="385257"/>
            <a:ext cx="1411165" cy="1524834"/>
          </a:xfrm>
          <a:custGeom>
            <a:avLst/>
            <a:gdLst/>
            <a:ahLst/>
            <a:cxnLst/>
            <a:rect l="l" t="t" r="r" b="b"/>
            <a:pathLst>
              <a:path w="1411165" h="1524834">
                <a:moveTo>
                  <a:pt x="0" y="0"/>
                </a:moveTo>
                <a:lnTo>
                  <a:pt x="1411165" y="0"/>
                </a:lnTo>
                <a:lnTo>
                  <a:pt x="1411165" y="1524835"/>
                </a:lnTo>
                <a:lnTo>
                  <a:pt x="0" y="152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13459" flipH="1">
            <a:off x="481240" y="646933"/>
            <a:ext cx="1207715" cy="1137448"/>
          </a:xfrm>
          <a:custGeom>
            <a:avLst/>
            <a:gdLst/>
            <a:ahLst/>
            <a:cxnLst/>
            <a:rect l="l" t="t" r="r" b="b"/>
            <a:pathLst>
              <a:path w="1207715" h="1137448">
                <a:moveTo>
                  <a:pt x="1207715" y="0"/>
                </a:moveTo>
                <a:lnTo>
                  <a:pt x="0" y="0"/>
                </a:lnTo>
                <a:lnTo>
                  <a:pt x="0" y="1137448"/>
                </a:lnTo>
                <a:lnTo>
                  <a:pt x="1207715" y="1137448"/>
                </a:lnTo>
                <a:lnTo>
                  <a:pt x="120771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82E16C-91B4-AC0E-5E02-D532165F76A1}"/>
              </a:ext>
            </a:extLst>
          </p:cNvPr>
          <p:cNvSpPr txBox="1"/>
          <p:nvPr/>
        </p:nvSpPr>
        <p:spPr>
          <a:xfrm>
            <a:off x="4431400" y="777682"/>
            <a:ext cx="9425199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1 SGK – tr65</a:t>
            </a:r>
          </a:p>
          <a:p>
            <a:pPr algn="ctr">
              <a:lnSpc>
                <a:spcPct val="150000"/>
              </a:lnSpc>
            </a:pPr>
            <a:r>
              <a:rPr lang="x-none" sz="4400" dirty="0">
                <a:latin typeface="Arial" panose="020B0604020202020204" pitchFamily="34" charset="0"/>
                <a:cs typeface="Arial" panose="020B0604020202020204" pitchFamily="34" charset="0"/>
              </a:rPr>
              <a:t>So sánh hai phân số (theo mẫu).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66B578B-D621-1AB5-2CF9-96E8C6789011}"/>
              </a:ext>
            </a:extLst>
          </p:cNvPr>
          <p:cNvGrpSpPr/>
          <p:nvPr/>
        </p:nvGrpSpPr>
        <p:grpSpPr>
          <a:xfrm>
            <a:off x="4239058" y="3209376"/>
            <a:ext cx="8030027" cy="4297093"/>
            <a:chOff x="4239058" y="3209376"/>
            <a:chExt cx="8030027" cy="4297093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F81C1DE3-354B-2D1C-7B6A-75F1A9F7B851}"/>
                </a:ext>
              </a:extLst>
            </p:cNvPr>
            <p:cNvSpPr/>
            <p:nvPr/>
          </p:nvSpPr>
          <p:spPr>
            <a:xfrm rot="14394895">
              <a:off x="9933757" y="3275398"/>
              <a:ext cx="2234851" cy="2435805"/>
            </a:xfrm>
            <a:custGeom>
              <a:avLst/>
              <a:gdLst/>
              <a:ahLst/>
              <a:cxnLst/>
              <a:rect l="l" t="t" r="r" b="b"/>
              <a:pathLst>
                <a:path w="2234851" h="2435805">
                  <a:moveTo>
                    <a:pt x="0" y="0"/>
                  </a:moveTo>
                  <a:lnTo>
                    <a:pt x="2234851" y="0"/>
                  </a:lnTo>
                  <a:lnTo>
                    <a:pt x="2234851" y="2435805"/>
                  </a:lnTo>
                  <a:lnTo>
                    <a:pt x="0" y="2435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733559A0-C60D-0203-0FC9-D4E449DCCAE3}"/>
                </a:ext>
              </a:extLst>
            </p:cNvPr>
            <p:cNvSpPr/>
            <p:nvPr/>
          </p:nvSpPr>
          <p:spPr>
            <a:xfrm rot="10800000">
              <a:off x="6334999" y="3275397"/>
              <a:ext cx="2228762" cy="2435805"/>
            </a:xfrm>
            <a:custGeom>
              <a:avLst/>
              <a:gdLst/>
              <a:ahLst/>
              <a:cxnLst/>
              <a:rect l="l" t="t" r="r" b="b"/>
              <a:pathLst>
                <a:path w="2228762" h="2435805">
                  <a:moveTo>
                    <a:pt x="0" y="0"/>
                  </a:moveTo>
                  <a:lnTo>
                    <a:pt x="2228762" y="0"/>
                  </a:lnTo>
                  <a:lnTo>
                    <a:pt x="2228762" y="2435805"/>
                  </a:lnTo>
                  <a:lnTo>
                    <a:pt x="0" y="2435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8BC6431-251E-5866-C912-A3DB8E18509E}"/>
                </a:ext>
              </a:extLst>
            </p:cNvPr>
            <p:cNvGrpSpPr/>
            <p:nvPr/>
          </p:nvGrpSpPr>
          <p:grpSpPr>
            <a:xfrm>
              <a:off x="6980913" y="5982975"/>
              <a:ext cx="936934" cy="1523494"/>
              <a:chOff x="11853948" y="3187579"/>
              <a:chExt cx="936934" cy="152349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90B6E16-4D8A-5C4C-E98E-32D4D474CBD3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FA84ABF5-1B60-18A9-3D74-25DB122BC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60783" y="3945657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4232B9A7-B9ED-ADD0-C17C-A2DC4CB8A5F2}"/>
                </a:ext>
              </a:extLst>
            </p:cNvPr>
            <p:cNvGrpSpPr/>
            <p:nvPr/>
          </p:nvGrpSpPr>
          <p:grpSpPr>
            <a:xfrm>
              <a:off x="10657844" y="5982975"/>
              <a:ext cx="982057" cy="1523494"/>
              <a:chOff x="11853948" y="3187579"/>
              <a:chExt cx="982057" cy="152349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ECFB085-BCB6-E342-E231-CB510698455B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BF0DD804-8D79-ADBB-6FF7-9656C58A7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9458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40D2C30-B620-DF07-9278-4ECF2622A926}"/>
                </a:ext>
              </a:extLst>
            </p:cNvPr>
            <p:cNvSpPr txBox="1"/>
            <p:nvPr/>
          </p:nvSpPr>
          <p:spPr>
            <a:xfrm>
              <a:off x="8707062" y="6360002"/>
              <a:ext cx="8566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EB11696-2982-2303-24FD-532631482096}"/>
                </a:ext>
              </a:extLst>
            </p:cNvPr>
            <p:cNvSpPr txBox="1"/>
            <p:nvPr/>
          </p:nvSpPr>
          <p:spPr>
            <a:xfrm>
              <a:off x="4239058" y="3209376"/>
              <a:ext cx="17661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4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6D14530-F3E2-4019-B2F3-D14A38D8B706}"/>
              </a:ext>
            </a:extLst>
          </p:cNvPr>
          <p:cNvGrpSpPr/>
          <p:nvPr/>
        </p:nvGrpSpPr>
        <p:grpSpPr>
          <a:xfrm>
            <a:off x="3921618" y="3069430"/>
            <a:ext cx="9328009" cy="5668294"/>
            <a:chOff x="3795125" y="3320421"/>
            <a:chExt cx="9328009" cy="566829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53E3B9A5-523E-3111-6BFE-FE11CA23017D}"/>
                </a:ext>
              </a:extLst>
            </p:cNvPr>
            <p:cNvGrpSpPr/>
            <p:nvPr/>
          </p:nvGrpSpPr>
          <p:grpSpPr>
            <a:xfrm>
              <a:off x="3795125" y="3320421"/>
              <a:ext cx="9328009" cy="3172826"/>
              <a:chOff x="3795125" y="3320421"/>
              <a:chExt cx="9328009" cy="317282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49B609A-96DB-EC47-77D9-D2A096DAE5A6}"/>
                  </a:ext>
                </a:extLst>
              </p:cNvPr>
              <p:cNvSpPr txBox="1"/>
              <p:nvPr/>
            </p:nvSpPr>
            <p:spPr>
              <a:xfrm>
                <a:off x="3795125" y="3893943"/>
                <a:ext cx="9369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xmlns="" id="{24023A58-D881-075E-FAA1-6AA5C9866090}"/>
                  </a:ext>
                </a:extLst>
              </p:cNvPr>
              <p:cNvSpPr/>
              <p:nvPr/>
            </p:nvSpPr>
            <p:spPr>
              <a:xfrm>
                <a:off x="5637247" y="3320421"/>
                <a:ext cx="7485887" cy="3172826"/>
              </a:xfrm>
              <a:custGeom>
                <a:avLst/>
                <a:gdLst/>
                <a:ahLst/>
                <a:cxnLst/>
                <a:rect l="l" t="t" r="r" b="b"/>
                <a:pathLst>
                  <a:path w="4979617" h="2110566">
                    <a:moveTo>
                      <a:pt x="0" y="0"/>
                    </a:moveTo>
                    <a:lnTo>
                      <a:pt x="4979617" y="0"/>
                    </a:lnTo>
                    <a:lnTo>
                      <a:pt x="4979617" y="2110566"/>
                    </a:lnTo>
                    <a:lnTo>
                      <a:pt x="0" y="21105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5960" t="-21093" r="-7947" b="-11718"/>
                </a:stretch>
              </a:blipFill>
            </p:spPr>
          </p:sp>
        </p:grp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AACB5C72-FEDD-6ABE-4D39-CD23000D1548}"/>
                </a:ext>
              </a:extLst>
            </p:cNvPr>
            <p:cNvSpPr/>
            <p:nvPr/>
          </p:nvSpPr>
          <p:spPr>
            <a:xfrm>
              <a:off x="6178408" y="7042744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xmlns="" id="{7D8AFAB8-39D2-6743-FAFB-420EA774853A}"/>
                </a:ext>
              </a:extLst>
            </p:cNvPr>
            <p:cNvSpPr/>
            <p:nvPr/>
          </p:nvSpPr>
          <p:spPr>
            <a:xfrm>
              <a:off x="10810011" y="7056075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14E81145-2BB7-8021-4EE0-FC885C87BA94}"/>
                </a:ext>
              </a:extLst>
            </p:cNvPr>
            <p:cNvSpPr/>
            <p:nvPr/>
          </p:nvSpPr>
          <p:spPr>
            <a:xfrm>
              <a:off x="8651428" y="7397112"/>
              <a:ext cx="1198938" cy="119893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842DCCC-4700-A974-9552-444A3CADC6E3}"/>
              </a:ext>
            </a:extLst>
          </p:cNvPr>
          <p:cNvGrpSpPr/>
          <p:nvPr/>
        </p:nvGrpSpPr>
        <p:grpSpPr>
          <a:xfrm>
            <a:off x="6304901" y="6778422"/>
            <a:ext cx="6308003" cy="1945971"/>
            <a:chOff x="1085340" y="11629531"/>
            <a:chExt cx="6308003" cy="1945971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A8896EA5-3071-3C8C-5ABE-F02CCAFE231E}"/>
                </a:ext>
              </a:extLst>
            </p:cNvPr>
            <p:cNvSpPr/>
            <p:nvPr/>
          </p:nvSpPr>
          <p:spPr>
            <a:xfrm>
              <a:off x="1085340" y="11629531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E99735EB-8E07-9029-D593-3C0686981261}"/>
                </a:ext>
              </a:extLst>
            </p:cNvPr>
            <p:cNvSpPr/>
            <p:nvPr/>
          </p:nvSpPr>
          <p:spPr>
            <a:xfrm>
              <a:off x="5716943" y="11642862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656DCF4F-30A1-01A9-053F-C1411D4FE696}"/>
                </a:ext>
              </a:extLst>
            </p:cNvPr>
            <p:cNvSpPr/>
            <p:nvPr/>
          </p:nvSpPr>
          <p:spPr>
            <a:xfrm>
              <a:off x="3558360" y="11983899"/>
              <a:ext cx="1198938" cy="119893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19FF578-0048-7406-1814-B3D96BD22489}"/>
                </a:ext>
              </a:extLst>
            </p:cNvPr>
            <p:cNvCxnSpPr/>
            <p:nvPr/>
          </p:nvCxnSpPr>
          <p:spPr>
            <a:xfrm>
              <a:off x="1524000" y="12665120"/>
              <a:ext cx="914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1C783D56-5902-132A-8583-D1F407F0B99A}"/>
                </a:ext>
              </a:extLst>
            </p:cNvPr>
            <p:cNvCxnSpPr/>
            <p:nvPr/>
          </p:nvCxnSpPr>
          <p:spPr>
            <a:xfrm>
              <a:off x="6073348" y="12665120"/>
              <a:ext cx="914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B3D43245-A85C-EED8-20DC-D71D85B197F7}"/>
              </a:ext>
            </a:extLst>
          </p:cNvPr>
          <p:cNvGrpSpPr/>
          <p:nvPr/>
        </p:nvGrpSpPr>
        <p:grpSpPr>
          <a:xfrm>
            <a:off x="3694663" y="3547020"/>
            <a:ext cx="10102592" cy="4608142"/>
            <a:chOff x="3694663" y="3547020"/>
            <a:chExt cx="10102592" cy="460814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A62E97C1-B7D6-DF88-F1A6-B2329E383C1F}"/>
                </a:ext>
              </a:extLst>
            </p:cNvPr>
            <p:cNvGrpSpPr/>
            <p:nvPr/>
          </p:nvGrpSpPr>
          <p:grpSpPr>
            <a:xfrm>
              <a:off x="3694663" y="3547020"/>
              <a:ext cx="10102592" cy="2000292"/>
              <a:chOff x="3528584" y="3545472"/>
              <a:chExt cx="10102592" cy="2000292"/>
            </a:xfrm>
          </p:grpSpPr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xmlns="" id="{FBCC1B1D-EE21-E144-6607-1B1875D9EE8A}"/>
                  </a:ext>
                </a:extLst>
              </p:cNvPr>
              <p:cNvSpPr/>
              <p:nvPr/>
            </p:nvSpPr>
            <p:spPr>
              <a:xfrm>
                <a:off x="5123603" y="3545472"/>
                <a:ext cx="8507573" cy="2000292"/>
              </a:xfrm>
              <a:custGeom>
                <a:avLst/>
                <a:gdLst/>
                <a:ahLst/>
                <a:cxnLst/>
                <a:rect l="l" t="t" r="r" b="b"/>
                <a:pathLst>
                  <a:path w="8507573" h="2000292">
                    <a:moveTo>
                      <a:pt x="0" y="0"/>
                    </a:moveTo>
                    <a:lnTo>
                      <a:pt x="8507573" y="0"/>
                    </a:lnTo>
                    <a:lnTo>
                      <a:pt x="8507573" y="2000292"/>
                    </a:lnTo>
                    <a:lnTo>
                      <a:pt x="0" y="20002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/>
                <a:stretch>
                  <a:fillRect l="-6547" t="-27848" r="-7738" b="-24050"/>
                </a:stretch>
              </a:blipFill>
            </p:spPr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B6F400F4-C8FC-6133-4D7C-0CA397F57E24}"/>
                  </a:ext>
                </a:extLst>
              </p:cNvPr>
              <p:cNvSpPr txBox="1"/>
              <p:nvPr/>
            </p:nvSpPr>
            <p:spPr>
              <a:xfrm>
                <a:off x="3528584" y="3675363"/>
                <a:ext cx="9369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CA5846A6-E26B-2D3D-02C3-696DBCDDC276}"/>
                </a:ext>
              </a:extLst>
            </p:cNvPr>
            <p:cNvGrpSpPr/>
            <p:nvPr/>
          </p:nvGrpSpPr>
          <p:grpSpPr>
            <a:xfrm>
              <a:off x="6283202" y="6209191"/>
              <a:ext cx="6308003" cy="1945971"/>
              <a:chOff x="13989842" y="11407539"/>
              <a:chExt cx="6308003" cy="1945971"/>
            </a:xfrm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xmlns="" id="{31A7660D-4355-8C28-CA3F-48491821FD6A}"/>
                  </a:ext>
                </a:extLst>
              </p:cNvPr>
              <p:cNvSpPr/>
              <p:nvPr/>
            </p:nvSpPr>
            <p:spPr>
              <a:xfrm>
                <a:off x="13989842" y="11407539"/>
                <a:ext cx="1676400" cy="1932640"/>
              </a:xfrm>
              <a:prstGeom prst="roundRect">
                <a:avLst/>
              </a:prstGeom>
              <a:ln w="635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x-none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xmlns="" id="{CD854861-4915-353B-4178-F4CBEA26E21D}"/>
                  </a:ext>
                </a:extLst>
              </p:cNvPr>
              <p:cNvSpPr/>
              <p:nvPr/>
            </p:nvSpPr>
            <p:spPr>
              <a:xfrm>
                <a:off x="18621445" y="11420870"/>
                <a:ext cx="1676400" cy="1932640"/>
              </a:xfrm>
              <a:prstGeom prst="roundRect">
                <a:avLst/>
              </a:prstGeom>
              <a:ln w="635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x-none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7F98EAE4-E832-B2F3-3283-8EB0EDB7CB5E}"/>
                  </a:ext>
                </a:extLst>
              </p:cNvPr>
              <p:cNvSpPr/>
              <p:nvPr/>
            </p:nvSpPr>
            <p:spPr>
              <a:xfrm>
                <a:off x="16462862" y="11761907"/>
                <a:ext cx="1198938" cy="1198938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088F5E0C-3278-404E-CF4F-0E1AE911E3CC}"/>
              </a:ext>
            </a:extLst>
          </p:cNvPr>
          <p:cNvGrpSpPr/>
          <p:nvPr/>
        </p:nvGrpSpPr>
        <p:grpSpPr>
          <a:xfrm>
            <a:off x="6281828" y="6198134"/>
            <a:ext cx="6308003" cy="1945971"/>
            <a:chOff x="1085340" y="11629531"/>
            <a:chExt cx="6308003" cy="1945971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xmlns="" id="{3456A00E-E09D-6300-AD70-D43A90481C08}"/>
                </a:ext>
              </a:extLst>
            </p:cNvPr>
            <p:cNvSpPr/>
            <p:nvPr/>
          </p:nvSpPr>
          <p:spPr>
            <a:xfrm>
              <a:off x="1085340" y="11629531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xmlns="" id="{2DEC7841-A51F-9502-9C37-53C48219BB70}"/>
                </a:ext>
              </a:extLst>
            </p:cNvPr>
            <p:cNvSpPr/>
            <p:nvPr/>
          </p:nvSpPr>
          <p:spPr>
            <a:xfrm>
              <a:off x="5716943" y="11642862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EE9FDEAD-42B2-4C50-AC7F-91ED288C9EE8}"/>
                </a:ext>
              </a:extLst>
            </p:cNvPr>
            <p:cNvSpPr/>
            <p:nvPr/>
          </p:nvSpPr>
          <p:spPr>
            <a:xfrm>
              <a:off x="3558360" y="11983899"/>
              <a:ext cx="1198938" cy="119893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E1FAE120-99E4-4DFC-ED18-F7BD077250EA}"/>
                </a:ext>
              </a:extLst>
            </p:cNvPr>
            <p:cNvCxnSpPr/>
            <p:nvPr/>
          </p:nvCxnSpPr>
          <p:spPr>
            <a:xfrm>
              <a:off x="1524000" y="12665120"/>
              <a:ext cx="914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FD7996DF-AF8C-C465-C1FF-B16DCEC26976}"/>
                </a:ext>
              </a:extLst>
            </p:cNvPr>
            <p:cNvCxnSpPr/>
            <p:nvPr/>
          </p:nvCxnSpPr>
          <p:spPr>
            <a:xfrm>
              <a:off x="6073348" y="12665120"/>
              <a:ext cx="914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AF39E338-4B48-6997-221F-82D8E7FFB431}"/>
              </a:ext>
            </a:extLst>
          </p:cNvPr>
          <p:cNvGrpSpPr/>
          <p:nvPr/>
        </p:nvGrpSpPr>
        <p:grpSpPr>
          <a:xfrm>
            <a:off x="3743954" y="2796685"/>
            <a:ext cx="9631544" cy="5366453"/>
            <a:chOff x="3743954" y="2796685"/>
            <a:chExt cx="9631544" cy="536645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6AAF0CC3-19D9-3035-4C9A-835B3951A6DB}"/>
                </a:ext>
              </a:extLst>
            </p:cNvPr>
            <p:cNvGrpSpPr/>
            <p:nvPr/>
          </p:nvGrpSpPr>
          <p:grpSpPr>
            <a:xfrm>
              <a:off x="6283202" y="6217167"/>
              <a:ext cx="6308003" cy="1945971"/>
              <a:chOff x="13989842" y="11407539"/>
              <a:chExt cx="6308003" cy="194597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xmlns="" id="{3C8C001A-BFD2-E093-4EFF-61B046579164}"/>
                  </a:ext>
                </a:extLst>
              </p:cNvPr>
              <p:cNvSpPr/>
              <p:nvPr/>
            </p:nvSpPr>
            <p:spPr>
              <a:xfrm>
                <a:off x="13989842" y="11407539"/>
                <a:ext cx="1676400" cy="1932640"/>
              </a:xfrm>
              <a:prstGeom prst="roundRect">
                <a:avLst/>
              </a:prstGeom>
              <a:ln w="635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x-none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xmlns="" id="{802ABFEE-5667-5ED4-7E00-335A5673C7CB}"/>
                  </a:ext>
                </a:extLst>
              </p:cNvPr>
              <p:cNvSpPr/>
              <p:nvPr/>
            </p:nvSpPr>
            <p:spPr>
              <a:xfrm>
                <a:off x="18621445" y="11420870"/>
                <a:ext cx="1676400" cy="1932640"/>
              </a:xfrm>
              <a:prstGeom prst="roundRect">
                <a:avLst/>
              </a:prstGeom>
              <a:ln w="635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x-none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D8540490-9FB7-D2F5-AE25-747589B84CBB}"/>
                  </a:ext>
                </a:extLst>
              </p:cNvPr>
              <p:cNvSpPr/>
              <p:nvPr/>
            </p:nvSpPr>
            <p:spPr>
              <a:xfrm>
                <a:off x="16462862" y="11761907"/>
                <a:ext cx="1198938" cy="1198938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4F631EB1-6EA3-4FBE-4754-9764FD4F27BB}"/>
                </a:ext>
              </a:extLst>
            </p:cNvPr>
            <p:cNvGrpSpPr/>
            <p:nvPr/>
          </p:nvGrpSpPr>
          <p:grpSpPr>
            <a:xfrm>
              <a:off x="3743954" y="2796685"/>
              <a:ext cx="9631544" cy="3219660"/>
              <a:chOff x="3743954" y="2796685"/>
              <a:chExt cx="9631544" cy="3219660"/>
            </a:xfrm>
          </p:grpSpPr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xmlns="" id="{B21C0252-30E4-0CCA-0E54-02F4B94B5623}"/>
                  </a:ext>
                </a:extLst>
              </p:cNvPr>
              <p:cNvSpPr/>
              <p:nvPr/>
            </p:nvSpPr>
            <p:spPr>
              <a:xfrm>
                <a:off x="5604432" y="2796685"/>
                <a:ext cx="3013691" cy="2871225"/>
              </a:xfrm>
              <a:custGeom>
                <a:avLst/>
                <a:gdLst/>
                <a:ahLst/>
                <a:cxnLst/>
                <a:rect l="l" t="t" r="r" b="b"/>
                <a:pathLst>
                  <a:path w="2556666" h="2435805">
                    <a:moveTo>
                      <a:pt x="0" y="0"/>
                    </a:moveTo>
                    <a:lnTo>
                      <a:pt x="2556665" y="0"/>
                    </a:lnTo>
                    <a:lnTo>
                      <a:pt x="2556665" y="2435805"/>
                    </a:lnTo>
                    <a:lnTo>
                      <a:pt x="0" y="24358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5" name="Freeform 6">
                <a:extLst>
                  <a:ext uri="{FF2B5EF4-FFF2-40B4-BE49-F238E27FC236}">
                    <a16:creationId xmlns:a16="http://schemas.microsoft.com/office/drawing/2014/main" xmlns="" id="{49BF2B30-1322-B11A-FED6-68014A29AC35}"/>
                  </a:ext>
                </a:extLst>
              </p:cNvPr>
              <p:cNvSpPr/>
              <p:nvPr/>
            </p:nvSpPr>
            <p:spPr>
              <a:xfrm rot="8634469">
                <a:off x="10361807" y="3145120"/>
                <a:ext cx="3013691" cy="2871225"/>
              </a:xfrm>
              <a:custGeom>
                <a:avLst/>
                <a:gdLst/>
                <a:ahLst/>
                <a:cxnLst/>
                <a:rect l="l" t="t" r="r" b="b"/>
                <a:pathLst>
                  <a:path w="2556666" h="2435805">
                    <a:moveTo>
                      <a:pt x="0" y="0"/>
                    </a:moveTo>
                    <a:lnTo>
                      <a:pt x="2556665" y="0"/>
                    </a:lnTo>
                    <a:lnTo>
                      <a:pt x="2556665" y="2435805"/>
                    </a:lnTo>
                    <a:lnTo>
                      <a:pt x="0" y="24358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324D310B-4A0D-D891-4F80-67F5ABBC66F4}"/>
                  </a:ext>
                </a:extLst>
              </p:cNvPr>
              <p:cNvSpPr txBox="1"/>
              <p:nvPr/>
            </p:nvSpPr>
            <p:spPr>
              <a:xfrm>
                <a:off x="3743954" y="3653046"/>
                <a:ext cx="9369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868CF3D6-8110-E7E1-A154-1FCC0F6A2AE7}"/>
              </a:ext>
            </a:extLst>
          </p:cNvPr>
          <p:cNvGrpSpPr/>
          <p:nvPr/>
        </p:nvGrpSpPr>
        <p:grpSpPr>
          <a:xfrm>
            <a:off x="6286715" y="6202525"/>
            <a:ext cx="6308003" cy="1945971"/>
            <a:chOff x="1085340" y="11629531"/>
            <a:chExt cx="6308003" cy="1945971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B86DB4D2-B9B0-FF65-C1D8-8590BA16E5A5}"/>
                </a:ext>
              </a:extLst>
            </p:cNvPr>
            <p:cNvSpPr/>
            <p:nvPr/>
          </p:nvSpPr>
          <p:spPr>
            <a:xfrm>
              <a:off x="1085340" y="11629531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xmlns="" id="{95E0C241-7599-C098-41FC-6962E2F3F8E1}"/>
                </a:ext>
              </a:extLst>
            </p:cNvPr>
            <p:cNvSpPr/>
            <p:nvPr/>
          </p:nvSpPr>
          <p:spPr>
            <a:xfrm>
              <a:off x="5716943" y="11642862"/>
              <a:ext cx="1676400" cy="1932640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  <a:p>
              <a:pPr algn="ctr">
                <a:lnSpc>
                  <a:spcPct val="150000"/>
                </a:lnSpc>
              </a:pPr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0F4FCBA4-B7A3-FF0A-132C-EBB8E1BE51C7}"/>
                </a:ext>
              </a:extLst>
            </p:cNvPr>
            <p:cNvSpPr/>
            <p:nvPr/>
          </p:nvSpPr>
          <p:spPr>
            <a:xfrm>
              <a:off x="3558360" y="11983899"/>
              <a:ext cx="1198938" cy="119893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26017DC6-0B72-98C0-C3F3-D011D9E10A3C}"/>
                </a:ext>
              </a:extLst>
            </p:cNvPr>
            <p:cNvCxnSpPr/>
            <p:nvPr/>
          </p:nvCxnSpPr>
          <p:spPr>
            <a:xfrm>
              <a:off x="1524000" y="12665120"/>
              <a:ext cx="914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B628776B-C339-8D6E-008F-F5A199236E91}"/>
                </a:ext>
              </a:extLst>
            </p:cNvPr>
            <p:cNvCxnSpPr/>
            <p:nvPr/>
          </p:nvCxnSpPr>
          <p:spPr>
            <a:xfrm>
              <a:off x="6073348" y="12665120"/>
              <a:ext cx="914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097" y="688958"/>
            <a:ext cx="16230600" cy="8909083"/>
            <a:chOff x="0" y="0"/>
            <a:chExt cx="4274726" cy="2346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46425"/>
            </a:xfrm>
            <a:custGeom>
              <a:avLst/>
              <a:gdLst/>
              <a:ahLst/>
              <a:cxnLst/>
              <a:rect l="l" t="t" r="r" b="b"/>
              <a:pathLst>
                <a:path w="4274726" h="234642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2098"/>
                  </a:lnTo>
                  <a:cubicBezTo>
                    <a:pt x="4274726" y="2335534"/>
                    <a:pt x="4263834" y="2346425"/>
                    <a:pt x="4250399" y="2346425"/>
                  </a:cubicBezTo>
                  <a:lnTo>
                    <a:pt x="24327" y="2346425"/>
                  </a:lnTo>
                  <a:cubicBezTo>
                    <a:pt x="10891" y="2346425"/>
                    <a:pt x="0" y="2335534"/>
                    <a:pt x="0" y="23220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D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237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044451">
            <a:off x="-594330" y="-805035"/>
            <a:ext cx="4068176" cy="3559042"/>
          </a:xfrm>
          <a:custGeom>
            <a:avLst/>
            <a:gdLst/>
            <a:ahLst/>
            <a:cxnLst/>
            <a:rect l="l" t="t" r="r" b="b"/>
            <a:pathLst>
              <a:path w="4068176" h="3559042">
                <a:moveTo>
                  <a:pt x="0" y="0"/>
                </a:moveTo>
                <a:lnTo>
                  <a:pt x="4068176" y="0"/>
                </a:lnTo>
                <a:lnTo>
                  <a:pt x="4068176" y="3559043"/>
                </a:lnTo>
                <a:lnTo>
                  <a:pt x="0" y="3559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49551" y="0"/>
            <a:ext cx="4946605" cy="2010462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55397" y="385257"/>
            <a:ext cx="1411165" cy="1524834"/>
          </a:xfrm>
          <a:custGeom>
            <a:avLst/>
            <a:gdLst/>
            <a:ahLst/>
            <a:cxnLst/>
            <a:rect l="l" t="t" r="r" b="b"/>
            <a:pathLst>
              <a:path w="1411165" h="1524834">
                <a:moveTo>
                  <a:pt x="0" y="0"/>
                </a:moveTo>
                <a:lnTo>
                  <a:pt x="1411165" y="0"/>
                </a:lnTo>
                <a:lnTo>
                  <a:pt x="1411165" y="1524835"/>
                </a:lnTo>
                <a:lnTo>
                  <a:pt x="0" y="152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3459" flipH="1">
            <a:off x="481240" y="646933"/>
            <a:ext cx="1207715" cy="1137448"/>
          </a:xfrm>
          <a:custGeom>
            <a:avLst/>
            <a:gdLst/>
            <a:ahLst/>
            <a:cxnLst/>
            <a:rect l="l" t="t" r="r" b="b"/>
            <a:pathLst>
              <a:path w="1207715" h="1137448">
                <a:moveTo>
                  <a:pt x="1207715" y="0"/>
                </a:moveTo>
                <a:lnTo>
                  <a:pt x="0" y="0"/>
                </a:lnTo>
                <a:lnTo>
                  <a:pt x="0" y="1137448"/>
                </a:lnTo>
                <a:lnTo>
                  <a:pt x="1207715" y="1137448"/>
                </a:lnTo>
                <a:lnTo>
                  <a:pt x="12077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5936A5-FAD1-4F93-B47C-6DC7594C9240}"/>
              </a:ext>
            </a:extLst>
          </p:cNvPr>
          <p:cNvSpPr txBox="1"/>
          <p:nvPr/>
        </p:nvSpPr>
        <p:spPr>
          <a:xfrm>
            <a:off x="4431400" y="777682"/>
            <a:ext cx="9425199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tr65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38FF0B7B-054A-AD12-7E5C-90D9B0908D76}"/>
              </a:ext>
            </a:extLst>
          </p:cNvPr>
          <p:cNvSpPr/>
          <p:nvPr/>
        </p:nvSpPr>
        <p:spPr>
          <a:xfrm>
            <a:off x="8631506" y="4227897"/>
            <a:ext cx="8700233" cy="5622758"/>
          </a:xfrm>
          <a:custGeom>
            <a:avLst/>
            <a:gdLst/>
            <a:ahLst/>
            <a:cxnLst/>
            <a:rect l="l" t="t" r="r" b="b"/>
            <a:pathLst>
              <a:path w="5506722" h="3558866">
                <a:moveTo>
                  <a:pt x="0" y="0"/>
                </a:moveTo>
                <a:lnTo>
                  <a:pt x="5506722" y="0"/>
                </a:lnTo>
                <a:lnTo>
                  <a:pt x="5506722" y="3558866"/>
                </a:lnTo>
                <a:lnTo>
                  <a:pt x="0" y="35588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94" t="-9876" r="-4388" b="-4115"/>
            </a:stretch>
          </a:blipFill>
        </p:spPr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D84F6F26-31F8-2AF4-4334-6FEED44553F1}"/>
              </a:ext>
            </a:extLst>
          </p:cNvPr>
          <p:cNvSpPr/>
          <p:nvPr/>
        </p:nvSpPr>
        <p:spPr>
          <a:xfrm>
            <a:off x="7924799" y="1943547"/>
            <a:ext cx="2438400" cy="818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 &lt;; = 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1ADBC2D-BDB7-E18C-135F-8A42F2BBC662}"/>
              </a:ext>
            </a:extLst>
          </p:cNvPr>
          <p:cNvSpPr txBox="1"/>
          <p:nvPr/>
        </p:nvSpPr>
        <p:spPr>
          <a:xfrm>
            <a:off x="1847818" y="2854847"/>
            <a:ext cx="2583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98EFEE1-261F-B8F6-A1C6-06CAAB820F1D}"/>
              </a:ext>
            </a:extLst>
          </p:cNvPr>
          <p:cNvGrpSpPr/>
          <p:nvPr/>
        </p:nvGrpSpPr>
        <p:grpSpPr>
          <a:xfrm>
            <a:off x="2492456" y="3815347"/>
            <a:ext cx="6508438" cy="1400384"/>
            <a:chOff x="2492456" y="3815347"/>
            <a:chExt cx="6508438" cy="140038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E710309-1359-A699-50DF-25D35ADD5ED8}"/>
                </a:ext>
              </a:extLst>
            </p:cNvPr>
            <p:cNvGrpSpPr/>
            <p:nvPr/>
          </p:nvGrpSpPr>
          <p:grpSpPr>
            <a:xfrm>
              <a:off x="2492456" y="3815347"/>
              <a:ext cx="2833568" cy="1400384"/>
              <a:chOff x="9328233" y="11264737"/>
              <a:chExt cx="2833568" cy="140038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A59AA96C-2807-D9A9-B67A-980D2375315D}"/>
                  </a:ext>
                </a:extLst>
              </p:cNvPr>
              <p:cNvGrpSpPr/>
              <p:nvPr/>
            </p:nvGrpSpPr>
            <p:grpSpPr>
              <a:xfrm>
                <a:off x="9328233" y="11264738"/>
                <a:ext cx="982057" cy="1400383"/>
                <a:chOff x="11853948" y="3187579"/>
                <a:chExt cx="982057" cy="1400383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89B42E31-D04A-042B-EF6B-89B7E60AD753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1400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E846F6C0-EF4F-0F6D-56AA-CC2134A77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05906" y="3844248"/>
                  <a:ext cx="93009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34A60FFC-9FB5-8BB4-577F-582E01BB19F5}"/>
                  </a:ext>
                </a:extLst>
              </p:cNvPr>
              <p:cNvGrpSpPr/>
              <p:nvPr/>
            </p:nvGrpSpPr>
            <p:grpSpPr>
              <a:xfrm>
                <a:off x="11179744" y="11264737"/>
                <a:ext cx="982057" cy="1400383"/>
                <a:chOff x="11853948" y="3187579"/>
                <a:chExt cx="982057" cy="1400383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BC517029-366A-1E67-76D5-C0956A6E01E9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1400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  <a:endPara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  <a:endPara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779A8952-56CC-6942-3330-7D3118792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05906" y="3844248"/>
                  <a:ext cx="93009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19CEDAA-5702-8083-BC25-F5DB256D5183}"/>
                  </a:ext>
                </a:extLst>
              </p:cNvPr>
              <p:cNvSpPr txBox="1"/>
              <p:nvPr/>
            </p:nvSpPr>
            <p:spPr>
              <a:xfrm>
                <a:off x="10346088" y="11558114"/>
                <a:ext cx="8566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&lt;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732D082-90B7-145C-13E4-B7931E6F3497}"/>
                </a:ext>
              </a:extLst>
            </p:cNvPr>
            <p:cNvSpPr txBox="1"/>
            <p:nvPr/>
          </p:nvSpPr>
          <p:spPr>
            <a:xfrm>
              <a:off x="5551851" y="4108724"/>
              <a:ext cx="118044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BD61C66-68B6-6E3E-E16E-52793D972BF4}"/>
                </a:ext>
              </a:extLst>
            </p:cNvPr>
            <p:cNvSpPr txBox="1"/>
            <p:nvPr/>
          </p:nvSpPr>
          <p:spPr>
            <a:xfrm>
              <a:off x="6744968" y="3815347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A2F6E4E-9F9A-07F3-F8BD-610BF88CFFA4}"/>
                </a:ext>
              </a:extLst>
            </p:cNvPr>
            <p:cNvCxnSpPr>
              <a:cxnSpLocks/>
            </p:cNvCxnSpPr>
            <p:nvPr/>
          </p:nvCxnSpPr>
          <p:spPr>
            <a:xfrm>
              <a:off x="6796926" y="4472016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6BB72FC-EDB5-F64F-FEEE-A8E9EB45A6CF}"/>
                </a:ext>
              </a:extLst>
            </p:cNvPr>
            <p:cNvSpPr txBox="1"/>
            <p:nvPr/>
          </p:nvSpPr>
          <p:spPr>
            <a:xfrm>
              <a:off x="7711958" y="411807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&lt;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387A30F-A06B-7EFB-F358-E10663BD1302}"/>
                </a:ext>
              </a:extLst>
            </p:cNvPr>
            <p:cNvSpPr txBox="1"/>
            <p:nvPr/>
          </p:nvSpPr>
          <p:spPr>
            <a:xfrm>
              <a:off x="8394507" y="4116081"/>
              <a:ext cx="60638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65A4395-BD2D-41BC-0C2A-ECC1B711E953}"/>
              </a:ext>
            </a:extLst>
          </p:cNvPr>
          <p:cNvGrpSpPr/>
          <p:nvPr/>
        </p:nvGrpSpPr>
        <p:grpSpPr>
          <a:xfrm>
            <a:off x="2492456" y="5589191"/>
            <a:ext cx="6508438" cy="1400384"/>
            <a:chOff x="2492456" y="3815347"/>
            <a:chExt cx="6508438" cy="140038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FD197C22-B31F-33FF-B9E7-EF3FFE73988B}"/>
                </a:ext>
              </a:extLst>
            </p:cNvPr>
            <p:cNvGrpSpPr/>
            <p:nvPr/>
          </p:nvGrpSpPr>
          <p:grpSpPr>
            <a:xfrm>
              <a:off x="2492456" y="3815347"/>
              <a:ext cx="2833568" cy="1400384"/>
              <a:chOff x="9328233" y="11264737"/>
              <a:chExt cx="2833568" cy="1400384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AFD3E64D-9597-9220-0E01-35405510892B}"/>
                  </a:ext>
                </a:extLst>
              </p:cNvPr>
              <p:cNvGrpSpPr/>
              <p:nvPr/>
            </p:nvGrpSpPr>
            <p:grpSpPr>
              <a:xfrm>
                <a:off x="9328233" y="11264738"/>
                <a:ext cx="982057" cy="1400383"/>
                <a:chOff x="11853948" y="3187579"/>
                <a:chExt cx="982057" cy="1400383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8670BF70-E6B4-7E33-88D3-1F73C140D519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1400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  <a:endPara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xmlns="" id="{20486CC5-4B35-C16B-34C2-358E515829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05906" y="3844248"/>
                  <a:ext cx="93009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22437ED5-0C19-5576-1E79-C0A11450C172}"/>
                  </a:ext>
                </a:extLst>
              </p:cNvPr>
              <p:cNvGrpSpPr/>
              <p:nvPr/>
            </p:nvGrpSpPr>
            <p:grpSpPr>
              <a:xfrm>
                <a:off x="11179744" y="11264737"/>
                <a:ext cx="982057" cy="1400383"/>
                <a:chOff x="11853948" y="3187579"/>
                <a:chExt cx="982057" cy="1400383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9B0D08C5-7B8B-FB98-6106-FB6E57050D7B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1400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xmlns="" id="{AE300530-9D85-7544-9E71-A417C4406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05906" y="3844248"/>
                  <a:ext cx="93009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E3CD3A5-0291-B739-031B-EFED75871789}"/>
                  </a:ext>
                </a:extLst>
              </p:cNvPr>
              <p:cNvSpPr txBox="1"/>
              <p:nvPr/>
            </p:nvSpPr>
            <p:spPr>
              <a:xfrm>
                <a:off x="10346088" y="11558114"/>
                <a:ext cx="8566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&gt;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E5A721F-01B0-F0BB-0976-F1974A2EB56F}"/>
                </a:ext>
              </a:extLst>
            </p:cNvPr>
            <p:cNvSpPr txBox="1"/>
            <p:nvPr/>
          </p:nvSpPr>
          <p:spPr>
            <a:xfrm>
              <a:off x="5551851" y="4108724"/>
              <a:ext cx="118044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9E4BA86-042D-AD3A-22AB-F3F0FE46E531}"/>
                </a:ext>
              </a:extLst>
            </p:cNvPr>
            <p:cNvSpPr txBox="1"/>
            <p:nvPr/>
          </p:nvSpPr>
          <p:spPr>
            <a:xfrm>
              <a:off x="6744968" y="3815347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2640FC99-9A2D-FBCA-E0F0-E413D195D4AE}"/>
                </a:ext>
              </a:extLst>
            </p:cNvPr>
            <p:cNvCxnSpPr>
              <a:cxnSpLocks/>
            </p:cNvCxnSpPr>
            <p:nvPr/>
          </p:nvCxnSpPr>
          <p:spPr>
            <a:xfrm>
              <a:off x="6796926" y="4472016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77E8DD-BC38-D09A-1122-96EDA07C1A0D}"/>
                </a:ext>
              </a:extLst>
            </p:cNvPr>
            <p:cNvSpPr txBox="1"/>
            <p:nvPr/>
          </p:nvSpPr>
          <p:spPr>
            <a:xfrm>
              <a:off x="7711958" y="411807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CFF473E-4A74-3E16-05DC-8793296FB238}"/>
                </a:ext>
              </a:extLst>
            </p:cNvPr>
            <p:cNvSpPr txBox="1"/>
            <p:nvPr/>
          </p:nvSpPr>
          <p:spPr>
            <a:xfrm>
              <a:off x="8394507" y="4116081"/>
              <a:ext cx="60638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928BF05-6318-068D-7675-1F6D0E8BE6C4}"/>
              </a:ext>
            </a:extLst>
          </p:cNvPr>
          <p:cNvGrpSpPr/>
          <p:nvPr/>
        </p:nvGrpSpPr>
        <p:grpSpPr>
          <a:xfrm>
            <a:off x="3448162" y="7048814"/>
            <a:ext cx="5552732" cy="1400383"/>
            <a:chOff x="3448162" y="7048814"/>
            <a:chExt cx="5552732" cy="140038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7450FFD-DB9F-32EA-A8F9-BC322A1E9A8C}"/>
                </a:ext>
              </a:extLst>
            </p:cNvPr>
            <p:cNvSpPr txBox="1"/>
            <p:nvPr/>
          </p:nvSpPr>
          <p:spPr>
            <a:xfrm>
              <a:off x="3448162" y="7311818"/>
              <a:ext cx="33173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 : 4 = 1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9861965-EF97-3C56-816E-F0B4F3CB4E8D}"/>
                </a:ext>
              </a:extLst>
            </p:cNvPr>
            <p:cNvSpPr txBox="1"/>
            <p:nvPr/>
          </p:nvSpPr>
          <p:spPr>
            <a:xfrm>
              <a:off x="6744968" y="7048814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2305AD8-02D1-87A6-FF89-4DD6910ABB97}"/>
                </a:ext>
              </a:extLst>
            </p:cNvPr>
            <p:cNvCxnSpPr>
              <a:cxnSpLocks/>
            </p:cNvCxnSpPr>
            <p:nvPr/>
          </p:nvCxnSpPr>
          <p:spPr>
            <a:xfrm>
              <a:off x="6796926" y="7705483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B03DBE0-8B24-4418-7C55-2B3CA60B4737}"/>
                </a:ext>
              </a:extLst>
            </p:cNvPr>
            <p:cNvSpPr txBox="1"/>
            <p:nvPr/>
          </p:nvSpPr>
          <p:spPr>
            <a:xfrm>
              <a:off x="7711958" y="7351540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3BE58DE9-22CC-9E73-9432-12BC9CE9B31C}"/>
                </a:ext>
              </a:extLst>
            </p:cNvPr>
            <p:cNvSpPr txBox="1"/>
            <p:nvPr/>
          </p:nvSpPr>
          <p:spPr>
            <a:xfrm>
              <a:off x="8394507" y="7349548"/>
              <a:ext cx="60638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88958"/>
            <a:ext cx="16230600" cy="8909083"/>
            <a:chOff x="0" y="0"/>
            <a:chExt cx="4274726" cy="2346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46425"/>
            </a:xfrm>
            <a:custGeom>
              <a:avLst/>
              <a:gdLst/>
              <a:ahLst/>
              <a:cxnLst/>
              <a:rect l="l" t="t" r="r" b="b"/>
              <a:pathLst>
                <a:path w="4274726" h="234642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2098"/>
                  </a:lnTo>
                  <a:cubicBezTo>
                    <a:pt x="4274726" y="2335534"/>
                    <a:pt x="4263834" y="2346425"/>
                    <a:pt x="4250399" y="2346425"/>
                  </a:cubicBezTo>
                  <a:lnTo>
                    <a:pt x="24327" y="2346425"/>
                  </a:lnTo>
                  <a:cubicBezTo>
                    <a:pt x="10891" y="2346425"/>
                    <a:pt x="0" y="2335534"/>
                    <a:pt x="0" y="23220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D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237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BABE92-3ACA-E274-0CB3-178679E3153E}"/>
              </a:ext>
            </a:extLst>
          </p:cNvPr>
          <p:cNvSpPr txBox="1"/>
          <p:nvPr/>
        </p:nvSpPr>
        <p:spPr>
          <a:xfrm>
            <a:off x="4431400" y="777682"/>
            <a:ext cx="9425199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2 SGK – tr65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F9CADFF6-FA27-A2F8-659A-C31B4BAB5993}"/>
              </a:ext>
            </a:extLst>
          </p:cNvPr>
          <p:cNvSpPr/>
          <p:nvPr/>
        </p:nvSpPr>
        <p:spPr>
          <a:xfrm>
            <a:off x="7924799" y="2144168"/>
            <a:ext cx="2438400" cy="818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 &lt;; = 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07C2A61-6AE2-EE0A-8123-85AB29E312FB}"/>
              </a:ext>
            </a:extLst>
          </p:cNvPr>
          <p:cNvGrpSpPr/>
          <p:nvPr/>
        </p:nvGrpSpPr>
        <p:grpSpPr>
          <a:xfrm>
            <a:off x="3695967" y="3820495"/>
            <a:ext cx="3795640" cy="1400383"/>
            <a:chOff x="1786107" y="3743430"/>
            <a:chExt cx="3795640" cy="14003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2ED96AA-A345-13E8-BE72-E0F9F94053E0}"/>
                </a:ext>
              </a:extLst>
            </p:cNvPr>
            <p:cNvGrpSpPr/>
            <p:nvPr/>
          </p:nvGrpSpPr>
          <p:grpSpPr>
            <a:xfrm>
              <a:off x="2590800" y="3743430"/>
              <a:ext cx="2990947" cy="1400383"/>
              <a:chOff x="6744968" y="5589191"/>
              <a:chExt cx="2990947" cy="140038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65EA1EB5-F2F2-04A6-CF41-3A9692D7D541}"/>
                  </a:ext>
                </a:extLst>
              </p:cNvPr>
              <p:cNvSpPr txBox="1"/>
              <p:nvPr/>
            </p:nvSpPr>
            <p:spPr>
              <a:xfrm>
                <a:off x="6744968" y="5589191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BC5423BF-6979-8109-551D-5E28C37B7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926" y="6245860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6C0D39C-480E-2E94-29F5-AEF3FD7EAA4C}"/>
                  </a:ext>
                </a:extLst>
              </p:cNvPr>
              <p:cNvSpPr txBox="1"/>
              <p:nvPr/>
            </p:nvSpPr>
            <p:spPr>
              <a:xfrm>
                <a:off x="9129528" y="5889925"/>
                <a:ext cx="6063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FB2286E-3C56-8DD8-2469-A648066948CA}"/>
                </a:ext>
              </a:extLst>
            </p:cNvPr>
            <p:cNvSpPr txBox="1"/>
            <p:nvPr/>
          </p:nvSpPr>
          <p:spPr>
            <a:xfrm>
              <a:off x="1786107" y="4044164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94837CE3-1D7E-DEF0-7470-B1469E31327B}"/>
                </a:ext>
              </a:extLst>
            </p:cNvPr>
            <p:cNvSpPr/>
            <p:nvPr/>
          </p:nvSpPr>
          <p:spPr>
            <a:xfrm>
              <a:off x="3856024" y="3897041"/>
              <a:ext cx="952805" cy="1002132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8B843B45-91B2-D2FA-759E-70A0D175CE09}"/>
              </a:ext>
            </a:extLst>
          </p:cNvPr>
          <p:cNvSpPr/>
          <p:nvPr/>
        </p:nvSpPr>
        <p:spPr>
          <a:xfrm>
            <a:off x="5774193" y="3972037"/>
            <a:ext cx="952805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B5C50BD-9A16-3099-B7D5-406518883F08}"/>
              </a:ext>
            </a:extLst>
          </p:cNvPr>
          <p:cNvGrpSpPr/>
          <p:nvPr/>
        </p:nvGrpSpPr>
        <p:grpSpPr>
          <a:xfrm>
            <a:off x="10262758" y="3818426"/>
            <a:ext cx="3795640" cy="1400383"/>
            <a:chOff x="1786107" y="3743430"/>
            <a:chExt cx="3795640" cy="140038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AA76FE7-B870-2CE1-FB59-4E79D95967E1}"/>
                </a:ext>
              </a:extLst>
            </p:cNvPr>
            <p:cNvGrpSpPr/>
            <p:nvPr/>
          </p:nvGrpSpPr>
          <p:grpSpPr>
            <a:xfrm>
              <a:off x="2590800" y="3743430"/>
              <a:ext cx="2990947" cy="1400383"/>
              <a:chOff x="6744968" y="5589191"/>
              <a:chExt cx="2990947" cy="140038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B8D99A4-BAA5-7BED-252A-0049C6FFD182}"/>
                  </a:ext>
                </a:extLst>
              </p:cNvPr>
              <p:cNvSpPr txBox="1"/>
              <p:nvPr/>
            </p:nvSpPr>
            <p:spPr>
              <a:xfrm>
                <a:off x="6744968" y="5589191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2BE14D5E-CB01-7695-815A-2ADF2D992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926" y="6245860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0FC93B4-F7A2-1060-4E53-9156D7E89FBF}"/>
                  </a:ext>
                </a:extLst>
              </p:cNvPr>
              <p:cNvSpPr txBox="1"/>
              <p:nvPr/>
            </p:nvSpPr>
            <p:spPr>
              <a:xfrm>
                <a:off x="9129528" y="5889925"/>
                <a:ext cx="6063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EAFEB2-D4A9-082B-6B43-252CC30A8F5D}"/>
                </a:ext>
              </a:extLst>
            </p:cNvPr>
            <p:cNvSpPr txBox="1"/>
            <p:nvPr/>
          </p:nvSpPr>
          <p:spPr>
            <a:xfrm>
              <a:off x="1786107" y="4044164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3A452477-0068-332F-2B54-74C0FF53CC3A}"/>
                </a:ext>
              </a:extLst>
            </p:cNvPr>
            <p:cNvSpPr/>
            <p:nvPr/>
          </p:nvSpPr>
          <p:spPr>
            <a:xfrm>
              <a:off x="3856024" y="3897041"/>
              <a:ext cx="952805" cy="1002132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6A21EA5-A5AE-7FA6-8CC5-BFB828086996}"/>
              </a:ext>
            </a:extLst>
          </p:cNvPr>
          <p:cNvGrpSpPr/>
          <p:nvPr/>
        </p:nvGrpSpPr>
        <p:grpSpPr>
          <a:xfrm>
            <a:off x="3837335" y="6438109"/>
            <a:ext cx="3795640" cy="1400383"/>
            <a:chOff x="1786107" y="3743430"/>
            <a:chExt cx="3795640" cy="14003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D5E365-AD5B-C955-EDB0-0EE51385BAAF}"/>
                </a:ext>
              </a:extLst>
            </p:cNvPr>
            <p:cNvGrpSpPr/>
            <p:nvPr/>
          </p:nvGrpSpPr>
          <p:grpSpPr>
            <a:xfrm>
              <a:off x="2590800" y="3743430"/>
              <a:ext cx="2990947" cy="1400383"/>
              <a:chOff x="6744968" y="5589191"/>
              <a:chExt cx="2990947" cy="140038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DFA2A73-BBD8-B734-D3B5-4B9782266FE8}"/>
                  </a:ext>
                </a:extLst>
              </p:cNvPr>
              <p:cNvSpPr txBox="1"/>
              <p:nvPr/>
            </p:nvSpPr>
            <p:spPr>
              <a:xfrm>
                <a:off x="6744968" y="5589191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407F7275-DEA4-8B46-93A1-17FD3E1D5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926" y="6245860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1D7FBE92-A14C-2C92-6A01-85795AC30593}"/>
                  </a:ext>
                </a:extLst>
              </p:cNvPr>
              <p:cNvSpPr txBox="1"/>
              <p:nvPr/>
            </p:nvSpPr>
            <p:spPr>
              <a:xfrm>
                <a:off x="9129528" y="5889925"/>
                <a:ext cx="6063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EA704D5-654F-89B5-F2D3-6A14F87D46D7}"/>
                </a:ext>
              </a:extLst>
            </p:cNvPr>
            <p:cNvSpPr txBox="1"/>
            <p:nvPr/>
          </p:nvSpPr>
          <p:spPr>
            <a:xfrm>
              <a:off x="1786107" y="4044164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xmlns="" id="{129BB065-AE96-D0FE-4416-552E0F7EC940}"/>
                </a:ext>
              </a:extLst>
            </p:cNvPr>
            <p:cNvSpPr/>
            <p:nvPr/>
          </p:nvSpPr>
          <p:spPr>
            <a:xfrm>
              <a:off x="3856024" y="3897041"/>
              <a:ext cx="952805" cy="1002132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0696D4B-16B9-4682-714B-FA145173F49E}"/>
              </a:ext>
            </a:extLst>
          </p:cNvPr>
          <p:cNvGrpSpPr/>
          <p:nvPr/>
        </p:nvGrpSpPr>
        <p:grpSpPr>
          <a:xfrm>
            <a:off x="10210800" y="6436040"/>
            <a:ext cx="3988966" cy="1400383"/>
            <a:chOff x="1592781" y="3743430"/>
            <a:chExt cx="3988966" cy="14003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82AF1851-E4A8-FA29-F5A9-F9EAB3A0537C}"/>
                </a:ext>
              </a:extLst>
            </p:cNvPr>
            <p:cNvGrpSpPr/>
            <p:nvPr/>
          </p:nvGrpSpPr>
          <p:grpSpPr>
            <a:xfrm>
              <a:off x="2359591" y="3743430"/>
              <a:ext cx="3222156" cy="1400383"/>
              <a:chOff x="6513759" y="5589191"/>
              <a:chExt cx="3222156" cy="140038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D0F4397A-1218-8DE3-EF44-D71591F1632E}"/>
                  </a:ext>
                </a:extLst>
              </p:cNvPr>
              <p:cNvSpPr txBox="1"/>
              <p:nvPr/>
            </p:nvSpPr>
            <p:spPr>
              <a:xfrm>
                <a:off x="6513759" y="5589191"/>
                <a:ext cx="1168143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EB51A42E-F117-93A4-D4F3-745D5D9E4C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5558" y="6245860"/>
                <a:ext cx="107146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BCBFAF4-1C8A-610F-ACAB-013AE329B087}"/>
                  </a:ext>
                </a:extLst>
              </p:cNvPr>
              <p:cNvSpPr txBox="1"/>
              <p:nvPr/>
            </p:nvSpPr>
            <p:spPr>
              <a:xfrm>
                <a:off x="9129528" y="5889925"/>
                <a:ext cx="6063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D465C8A-2280-0391-BE29-1662B3009089}"/>
                </a:ext>
              </a:extLst>
            </p:cNvPr>
            <p:cNvSpPr txBox="1"/>
            <p:nvPr/>
          </p:nvSpPr>
          <p:spPr>
            <a:xfrm>
              <a:off x="1592781" y="3982520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xmlns="" id="{1B7C01C3-22B3-7CB5-42F3-B2A423C6EC55}"/>
                </a:ext>
              </a:extLst>
            </p:cNvPr>
            <p:cNvSpPr/>
            <p:nvPr/>
          </p:nvSpPr>
          <p:spPr>
            <a:xfrm>
              <a:off x="3856024" y="3897041"/>
              <a:ext cx="952805" cy="1002132"/>
            </a:xfrm>
            <a:prstGeom prst="roundRect">
              <a:avLst/>
            </a:prstGeom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BF32564C-7E96-9C45-B4F2-8D042D521CF2}"/>
              </a:ext>
            </a:extLst>
          </p:cNvPr>
          <p:cNvSpPr/>
          <p:nvPr/>
        </p:nvSpPr>
        <p:spPr>
          <a:xfrm>
            <a:off x="12348546" y="3972037"/>
            <a:ext cx="952805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0FD0047C-3BEE-DC0F-C84D-9BBCFE7DB61D}"/>
              </a:ext>
            </a:extLst>
          </p:cNvPr>
          <p:cNvSpPr/>
          <p:nvPr/>
        </p:nvSpPr>
        <p:spPr>
          <a:xfrm>
            <a:off x="5907252" y="6594990"/>
            <a:ext cx="952805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CE0FA3CE-EEA7-78EF-3E91-A6AC15A00615}"/>
              </a:ext>
            </a:extLst>
          </p:cNvPr>
          <p:cNvSpPr/>
          <p:nvPr/>
        </p:nvSpPr>
        <p:spPr>
          <a:xfrm>
            <a:off x="12474042" y="6589651"/>
            <a:ext cx="952805" cy="1002132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</a:p>
        </p:txBody>
      </p:sp>
      <p:pic>
        <p:nvPicPr>
          <p:cNvPr id="41" name="Picture 17">
            <a:extLst>
              <a:ext uri="{FF2B5EF4-FFF2-40B4-BE49-F238E27FC236}">
                <a16:creationId xmlns:a16="http://schemas.microsoft.com/office/drawing/2014/main" xmlns="" id="{2AE94811-C6A1-19F2-CA52-B280D0B6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63087" y="7591783"/>
            <a:ext cx="2098481" cy="2835352"/>
          </a:xfrm>
          <a:prstGeom prst="rect">
            <a:avLst/>
          </a:prstGeom>
        </p:spPr>
      </p:pic>
      <p:sp>
        <p:nvSpPr>
          <p:cNvPr id="42" name="Freeform 13">
            <a:extLst>
              <a:ext uri="{FF2B5EF4-FFF2-40B4-BE49-F238E27FC236}">
                <a16:creationId xmlns:a16="http://schemas.microsoft.com/office/drawing/2014/main" xmlns="" id="{ECF5722A-4B1F-C9CF-8265-216DC67C1B0B}"/>
              </a:ext>
            </a:extLst>
          </p:cNvPr>
          <p:cNvSpPr/>
          <p:nvPr/>
        </p:nvSpPr>
        <p:spPr>
          <a:xfrm>
            <a:off x="302635" y="185210"/>
            <a:ext cx="3789573" cy="2130056"/>
          </a:xfrm>
          <a:custGeom>
            <a:avLst/>
            <a:gdLst/>
            <a:ahLst/>
            <a:cxnLst/>
            <a:rect l="l" t="t" r="r" b="b"/>
            <a:pathLst>
              <a:path w="7315200" h="4111752">
                <a:moveTo>
                  <a:pt x="0" y="0"/>
                </a:moveTo>
                <a:lnTo>
                  <a:pt x="7315200" y="0"/>
                </a:lnTo>
                <a:lnTo>
                  <a:pt x="7315200" y="4111752"/>
                </a:lnTo>
                <a:lnTo>
                  <a:pt x="0" y="411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88958"/>
            <a:ext cx="16230600" cy="8909083"/>
            <a:chOff x="0" y="0"/>
            <a:chExt cx="4274726" cy="2346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346425"/>
            </a:xfrm>
            <a:custGeom>
              <a:avLst/>
              <a:gdLst/>
              <a:ahLst/>
              <a:cxnLst/>
              <a:rect l="l" t="t" r="r" b="b"/>
              <a:pathLst>
                <a:path w="4274726" h="234642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2098"/>
                  </a:lnTo>
                  <a:cubicBezTo>
                    <a:pt x="4274726" y="2335534"/>
                    <a:pt x="4263834" y="2346425"/>
                    <a:pt x="4250399" y="2346425"/>
                  </a:cubicBezTo>
                  <a:lnTo>
                    <a:pt x="24327" y="2346425"/>
                  </a:lnTo>
                  <a:cubicBezTo>
                    <a:pt x="10891" y="2346425"/>
                    <a:pt x="0" y="2335534"/>
                    <a:pt x="0" y="23220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D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237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85E876-79CF-8EE4-6524-59E61D981CD6}"/>
              </a:ext>
            </a:extLst>
          </p:cNvPr>
          <p:cNvSpPr txBox="1"/>
          <p:nvPr/>
        </p:nvSpPr>
        <p:spPr>
          <a:xfrm>
            <a:off x="4517561" y="886968"/>
            <a:ext cx="9425199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400" b="1" dirty="0">
                <a:latin typeface="Arial" panose="020B0604020202020204" pitchFamily="34" charset="0"/>
                <a:cs typeface="Arial" panose="020B0604020202020204" pitchFamily="34" charset="0"/>
              </a:rPr>
              <a:t>Bài tập 3 SGK – tr65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250F3F-0638-284C-3E3D-6928A0E76284}"/>
              </a:ext>
            </a:extLst>
          </p:cNvPr>
          <p:cNvSpPr txBox="1"/>
          <p:nvPr/>
        </p:nvSpPr>
        <p:spPr>
          <a:xfrm>
            <a:off x="3819960" y="2025490"/>
            <a:ext cx="9425199" cy="351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  ;		; 	  ;</a:t>
            </a:r>
            <a:endParaRPr lang="x-none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a) 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x-none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6F7DD02-DFCB-17F5-3A75-FFDAED4323B5}"/>
              </a:ext>
            </a:extLst>
          </p:cNvPr>
          <p:cNvGrpSpPr/>
          <p:nvPr/>
        </p:nvGrpSpPr>
        <p:grpSpPr>
          <a:xfrm>
            <a:off x="8739131" y="2260930"/>
            <a:ext cx="982057" cy="1400383"/>
            <a:chOff x="8839200" y="2059360"/>
            <a:chExt cx="982057" cy="14003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0011767-D7A9-4601-17BA-460B8A7F5329}"/>
                </a:ext>
              </a:extLst>
            </p:cNvPr>
            <p:cNvSpPr txBox="1"/>
            <p:nvPr/>
          </p:nvSpPr>
          <p:spPr>
            <a:xfrm>
              <a:off x="8839200" y="2059360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4F329FF-260B-EB6A-ACFD-98B832B8095C}"/>
                </a:ext>
              </a:extLst>
            </p:cNvPr>
            <p:cNvCxnSpPr>
              <a:cxnSpLocks/>
            </p:cNvCxnSpPr>
            <p:nvPr/>
          </p:nvCxnSpPr>
          <p:spPr>
            <a:xfrm>
              <a:off x="8891158" y="2716029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FF378B4-A40C-9B8F-986D-7EDF920A3443}"/>
              </a:ext>
            </a:extLst>
          </p:cNvPr>
          <p:cNvGrpSpPr/>
          <p:nvPr/>
        </p:nvGrpSpPr>
        <p:grpSpPr>
          <a:xfrm>
            <a:off x="10010088" y="2280637"/>
            <a:ext cx="982057" cy="1400383"/>
            <a:chOff x="8839200" y="2059360"/>
            <a:chExt cx="982057" cy="14003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79C2B7D-B593-8786-B629-831E9A61B634}"/>
                </a:ext>
              </a:extLst>
            </p:cNvPr>
            <p:cNvSpPr txBox="1"/>
            <p:nvPr/>
          </p:nvSpPr>
          <p:spPr>
            <a:xfrm>
              <a:off x="8839200" y="2059360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9633603-B0A2-9E95-982A-033A31857D79}"/>
                </a:ext>
              </a:extLst>
            </p:cNvPr>
            <p:cNvCxnSpPr>
              <a:cxnSpLocks/>
            </p:cNvCxnSpPr>
            <p:nvPr/>
          </p:nvCxnSpPr>
          <p:spPr>
            <a:xfrm>
              <a:off x="8891158" y="2716029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2556200-6C11-163E-8E0F-1B9461E0280F}"/>
              </a:ext>
            </a:extLst>
          </p:cNvPr>
          <p:cNvGrpSpPr/>
          <p:nvPr/>
        </p:nvGrpSpPr>
        <p:grpSpPr>
          <a:xfrm>
            <a:off x="11399107" y="2260929"/>
            <a:ext cx="982057" cy="1400383"/>
            <a:chOff x="8839200" y="2059360"/>
            <a:chExt cx="982057" cy="14003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82D48B4-C904-9513-CB8A-C4F8760AF013}"/>
                </a:ext>
              </a:extLst>
            </p:cNvPr>
            <p:cNvSpPr txBox="1"/>
            <p:nvPr/>
          </p:nvSpPr>
          <p:spPr>
            <a:xfrm>
              <a:off x="8839200" y="2059360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C1E293E-9327-A773-AA2B-EF869D43D2BB}"/>
                </a:ext>
              </a:extLst>
            </p:cNvPr>
            <p:cNvCxnSpPr>
              <a:cxnSpLocks/>
            </p:cNvCxnSpPr>
            <p:nvPr/>
          </p:nvCxnSpPr>
          <p:spPr>
            <a:xfrm>
              <a:off x="8891158" y="2716029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457DEE7-516B-8128-B339-378E246017C3}"/>
              </a:ext>
            </a:extLst>
          </p:cNvPr>
          <p:cNvGrpSpPr/>
          <p:nvPr/>
        </p:nvGrpSpPr>
        <p:grpSpPr>
          <a:xfrm>
            <a:off x="12644619" y="2258899"/>
            <a:ext cx="982057" cy="1400383"/>
            <a:chOff x="8839200" y="2059360"/>
            <a:chExt cx="982057" cy="14003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F02906A-4853-3FC4-1BFE-5BA18CE94BDC}"/>
                </a:ext>
              </a:extLst>
            </p:cNvPr>
            <p:cNvSpPr txBox="1"/>
            <p:nvPr/>
          </p:nvSpPr>
          <p:spPr>
            <a:xfrm>
              <a:off x="8839200" y="2059360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02C99E5-3C0F-1ADE-D976-C4A90AA9126D}"/>
                </a:ext>
              </a:extLst>
            </p:cNvPr>
            <p:cNvCxnSpPr>
              <a:cxnSpLocks/>
            </p:cNvCxnSpPr>
            <p:nvPr/>
          </p:nvCxnSpPr>
          <p:spPr>
            <a:xfrm>
              <a:off x="8891158" y="2716029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AEE4409-4661-8AF3-5062-7D4E7BD161DB}"/>
              </a:ext>
            </a:extLst>
          </p:cNvPr>
          <p:cNvSpPr txBox="1"/>
          <p:nvPr/>
        </p:nvSpPr>
        <p:spPr>
          <a:xfrm>
            <a:off x="8178898" y="5845045"/>
            <a:ext cx="20574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1905D6A-1B77-323A-8FA2-F33C8B313802}"/>
              </a:ext>
            </a:extLst>
          </p:cNvPr>
          <p:cNvGrpSpPr/>
          <p:nvPr/>
        </p:nvGrpSpPr>
        <p:grpSpPr>
          <a:xfrm>
            <a:off x="2120272" y="7024254"/>
            <a:ext cx="5920683" cy="1410606"/>
            <a:chOff x="2034111" y="6826244"/>
            <a:chExt cx="5920683" cy="141060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DA2442D-5D17-EF6A-3E1D-85A2B68C6534}"/>
                </a:ext>
              </a:extLst>
            </p:cNvPr>
            <p:cNvSpPr txBox="1"/>
            <p:nvPr/>
          </p:nvSpPr>
          <p:spPr>
            <a:xfrm>
              <a:off x="3786712" y="7065496"/>
              <a:ext cx="431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;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25D3886-4DD0-7841-A7D3-E0BF5E60BF24}"/>
                </a:ext>
              </a:extLst>
            </p:cNvPr>
            <p:cNvSpPr txBox="1"/>
            <p:nvPr/>
          </p:nvSpPr>
          <p:spPr>
            <a:xfrm>
              <a:off x="2034111" y="7065496"/>
              <a:ext cx="6976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a)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E55334B-13A2-3B12-2D78-FA1CDE473035}"/>
                </a:ext>
              </a:extLst>
            </p:cNvPr>
            <p:cNvSpPr txBox="1"/>
            <p:nvPr/>
          </p:nvSpPr>
          <p:spPr>
            <a:xfrm>
              <a:off x="5221199" y="7065496"/>
              <a:ext cx="431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;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DB2592D-565E-5916-25FC-50D19C7C2F9D}"/>
                </a:ext>
              </a:extLst>
            </p:cNvPr>
            <p:cNvSpPr txBox="1"/>
            <p:nvPr/>
          </p:nvSpPr>
          <p:spPr>
            <a:xfrm>
              <a:off x="6655686" y="7052950"/>
              <a:ext cx="431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;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25AD05E2-21D3-18AC-1CC9-15BDED9B0945}"/>
                </a:ext>
              </a:extLst>
            </p:cNvPr>
            <p:cNvGrpSpPr/>
            <p:nvPr/>
          </p:nvGrpSpPr>
          <p:grpSpPr>
            <a:xfrm>
              <a:off x="2736386" y="6826244"/>
              <a:ext cx="982057" cy="1400383"/>
              <a:chOff x="8839200" y="2059360"/>
              <a:chExt cx="982057" cy="140038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44CE613-4EFE-3CD3-3CB5-359152DDAF37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62D10AF5-9824-650E-A782-BCD72E9014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0ED08B0-B0A7-3B75-4D89-249A3209986E}"/>
                </a:ext>
              </a:extLst>
            </p:cNvPr>
            <p:cNvGrpSpPr/>
            <p:nvPr/>
          </p:nvGrpSpPr>
          <p:grpSpPr>
            <a:xfrm>
              <a:off x="4075397" y="6826244"/>
              <a:ext cx="982057" cy="1400383"/>
              <a:chOff x="8839200" y="2059360"/>
              <a:chExt cx="982057" cy="1400383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277B565-8774-B54F-34B0-41885F3E1F1E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AF8DABE-86B3-65F2-251E-6393758FD5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B7EBBB48-EE49-8DB9-7A65-5B96872BAFE8}"/>
                </a:ext>
              </a:extLst>
            </p:cNvPr>
            <p:cNvGrpSpPr/>
            <p:nvPr/>
          </p:nvGrpSpPr>
          <p:grpSpPr>
            <a:xfrm>
              <a:off x="5569689" y="6836467"/>
              <a:ext cx="982057" cy="1400383"/>
              <a:chOff x="8839200" y="2059360"/>
              <a:chExt cx="982057" cy="140038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32C69D9-F95A-E344-ABEB-0A43461079DA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2429DA35-629C-01A7-65D8-89A9D67F3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40F310AA-2759-0357-0CC3-3AC67952D8D9}"/>
                </a:ext>
              </a:extLst>
            </p:cNvPr>
            <p:cNvGrpSpPr/>
            <p:nvPr/>
          </p:nvGrpSpPr>
          <p:grpSpPr>
            <a:xfrm>
              <a:off x="6972737" y="6836466"/>
              <a:ext cx="982057" cy="1400383"/>
              <a:chOff x="8839200" y="2059360"/>
              <a:chExt cx="982057" cy="1400383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D4E39B18-338D-61A4-67A5-27CB35E76A81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8590836A-369B-355B-833E-D0EF403C7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880DA85-202A-BB28-33CA-275069ADB4C0}"/>
              </a:ext>
            </a:extLst>
          </p:cNvPr>
          <p:cNvGrpSpPr/>
          <p:nvPr/>
        </p:nvGrpSpPr>
        <p:grpSpPr>
          <a:xfrm>
            <a:off x="9753600" y="7048500"/>
            <a:ext cx="5920683" cy="1437903"/>
            <a:chOff x="9639012" y="6788209"/>
            <a:chExt cx="5920683" cy="143790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FBDFAFE-F63F-6FBB-5A01-64644981D019}"/>
                </a:ext>
              </a:extLst>
            </p:cNvPr>
            <p:cNvSpPr txBox="1"/>
            <p:nvPr/>
          </p:nvSpPr>
          <p:spPr>
            <a:xfrm>
              <a:off x="11391613" y="7038127"/>
              <a:ext cx="431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;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E99052D-C5E6-BCDB-B47C-14B4D8499F5C}"/>
                </a:ext>
              </a:extLst>
            </p:cNvPr>
            <p:cNvSpPr txBox="1"/>
            <p:nvPr/>
          </p:nvSpPr>
          <p:spPr>
            <a:xfrm>
              <a:off x="9639012" y="7038127"/>
              <a:ext cx="6976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b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13E05E8-C578-24C5-EA58-943D71843AF9}"/>
                </a:ext>
              </a:extLst>
            </p:cNvPr>
            <p:cNvSpPr txBox="1"/>
            <p:nvPr/>
          </p:nvSpPr>
          <p:spPr>
            <a:xfrm>
              <a:off x="12826100" y="7038127"/>
              <a:ext cx="431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;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9266599-7062-6745-70EB-F5035EC9C8C9}"/>
                </a:ext>
              </a:extLst>
            </p:cNvPr>
            <p:cNvSpPr txBox="1"/>
            <p:nvPr/>
          </p:nvSpPr>
          <p:spPr>
            <a:xfrm>
              <a:off x="14260587" y="7025581"/>
              <a:ext cx="431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;</a:t>
              </a:r>
              <a:endParaRPr lang="x-none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358427EB-74A0-0810-A762-C4B17DE15EEC}"/>
                </a:ext>
              </a:extLst>
            </p:cNvPr>
            <p:cNvGrpSpPr/>
            <p:nvPr/>
          </p:nvGrpSpPr>
          <p:grpSpPr>
            <a:xfrm>
              <a:off x="10347216" y="6788209"/>
              <a:ext cx="982057" cy="1400383"/>
              <a:chOff x="8839200" y="2059360"/>
              <a:chExt cx="982057" cy="140038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D365C4C8-3106-6327-0C0F-F30899911C4B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79338434-1134-EC0D-4858-D0A74E8FD0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EEAA1BB-0F38-61EC-2591-5D9CC3F6A4FC}"/>
                </a:ext>
              </a:extLst>
            </p:cNvPr>
            <p:cNvGrpSpPr/>
            <p:nvPr/>
          </p:nvGrpSpPr>
          <p:grpSpPr>
            <a:xfrm>
              <a:off x="11732256" y="6788209"/>
              <a:ext cx="982057" cy="1400383"/>
              <a:chOff x="8839200" y="2059360"/>
              <a:chExt cx="982057" cy="1400383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B8E02AA1-582C-08F7-865A-1B153D45FE20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894C68D1-A19E-0922-7AA9-DB9EAA995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E90954DF-4A0F-BB23-BE10-DB7442CC0409}"/>
                </a:ext>
              </a:extLst>
            </p:cNvPr>
            <p:cNvGrpSpPr/>
            <p:nvPr/>
          </p:nvGrpSpPr>
          <p:grpSpPr>
            <a:xfrm>
              <a:off x="13174590" y="6815072"/>
              <a:ext cx="982057" cy="1400383"/>
              <a:chOff x="8839200" y="2059360"/>
              <a:chExt cx="982057" cy="1400383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200F7A72-66D9-B9A9-102A-0A3AD99A0418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73B1F7CF-2398-38C6-D539-6F23A20D8B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72D6AC0-FF27-181B-C8D9-2AA1CFED0650}"/>
                </a:ext>
              </a:extLst>
            </p:cNvPr>
            <p:cNvGrpSpPr/>
            <p:nvPr/>
          </p:nvGrpSpPr>
          <p:grpSpPr>
            <a:xfrm>
              <a:off x="14577638" y="6825729"/>
              <a:ext cx="982057" cy="1400383"/>
              <a:chOff x="8839200" y="2059360"/>
              <a:chExt cx="982057" cy="140038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515F8726-AA3B-3947-A12E-7D0B21ADE654}"/>
                  </a:ext>
                </a:extLst>
              </p:cNvPr>
              <p:cNvSpPr txBox="1"/>
              <p:nvPr/>
            </p:nvSpPr>
            <p:spPr>
              <a:xfrm>
                <a:off x="8839200" y="2059360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0925EA3A-1499-EA0F-B897-2EA684CC2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1158" y="2716029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Freeform 13">
            <a:extLst>
              <a:ext uri="{FF2B5EF4-FFF2-40B4-BE49-F238E27FC236}">
                <a16:creationId xmlns:a16="http://schemas.microsoft.com/office/drawing/2014/main" xmlns="" id="{15E69EA6-7CB9-94F4-1A77-4A5E05F33795}"/>
              </a:ext>
            </a:extLst>
          </p:cNvPr>
          <p:cNvSpPr/>
          <p:nvPr/>
        </p:nvSpPr>
        <p:spPr>
          <a:xfrm>
            <a:off x="15540710" y="-55249"/>
            <a:ext cx="2729065" cy="4034908"/>
          </a:xfrm>
          <a:custGeom>
            <a:avLst/>
            <a:gdLst/>
            <a:ahLst/>
            <a:cxnLst/>
            <a:rect l="l" t="t" r="r" b="b"/>
            <a:pathLst>
              <a:path w="1845252" h="2728195">
                <a:moveTo>
                  <a:pt x="0" y="0"/>
                </a:moveTo>
                <a:lnTo>
                  <a:pt x="1845252" y="0"/>
                </a:lnTo>
                <a:lnTo>
                  <a:pt x="1845252" y="2728195"/>
                </a:lnTo>
                <a:lnTo>
                  <a:pt x="0" y="2728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62" name="Freeform 11">
            <a:extLst>
              <a:ext uri="{FF2B5EF4-FFF2-40B4-BE49-F238E27FC236}">
                <a16:creationId xmlns:a16="http://schemas.microsoft.com/office/drawing/2014/main" xmlns="" id="{729AAA7E-487A-0E7B-7D19-5FA9517BA84E}"/>
              </a:ext>
            </a:extLst>
          </p:cNvPr>
          <p:cNvSpPr/>
          <p:nvPr/>
        </p:nvSpPr>
        <p:spPr>
          <a:xfrm>
            <a:off x="-290254" y="8006304"/>
            <a:ext cx="1651949" cy="2422859"/>
          </a:xfrm>
          <a:custGeom>
            <a:avLst/>
            <a:gdLst/>
            <a:ahLst/>
            <a:cxnLst/>
            <a:rect l="l" t="t" r="r" b="b"/>
            <a:pathLst>
              <a:path w="1237376" h="1814819">
                <a:moveTo>
                  <a:pt x="0" y="0"/>
                </a:moveTo>
                <a:lnTo>
                  <a:pt x="1237377" y="0"/>
                </a:lnTo>
                <a:lnTo>
                  <a:pt x="1237377" y="1814819"/>
                </a:lnTo>
                <a:lnTo>
                  <a:pt x="0" y="1814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8037382">
            <a:off x="-2537478" y="618118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91266">
            <a:off x="13884636" y="-174544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08047" y="-89346"/>
            <a:ext cx="6714921" cy="2729164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2928" flipH="1">
            <a:off x="7466582" y="580291"/>
            <a:ext cx="1611761" cy="1517986"/>
          </a:xfrm>
          <a:custGeom>
            <a:avLst/>
            <a:gdLst/>
            <a:ahLst/>
            <a:cxnLst/>
            <a:rect l="l" t="t" r="r" b="b"/>
            <a:pathLst>
              <a:path w="1611761" h="1517986">
                <a:moveTo>
                  <a:pt x="1611761" y="0"/>
                </a:moveTo>
                <a:lnTo>
                  <a:pt x="0" y="0"/>
                </a:lnTo>
                <a:lnTo>
                  <a:pt x="0" y="1517986"/>
                </a:lnTo>
                <a:lnTo>
                  <a:pt x="1611761" y="1517986"/>
                </a:lnTo>
                <a:lnTo>
                  <a:pt x="161176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46237">
            <a:off x="15700727" y="1413320"/>
            <a:ext cx="1017774" cy="958558"/>
          </a:xfrm>
          <a:custGeom>
            <a:avLst/>
            <a:gdLst/>
            <a:ahLst/>
            <a:cxnLst/>
            <a:rect l="l" t="t" r="r" b="b"/>
            <a:pathLst>
              <a:path w="1017774" h="958558">
                <a:moveTo>
                  <a:pt x="0" y="0"/>
                </a:moveTo>
                <a:lnTo>
                  <a:pt x="1017773" y="0"/>
                </a:lnTo>
                <a:lnTo>
                  <a:pt x="1017773" y="958558"/>
                </a:lnTo>
                <a:lnTo>
                  <a:pt x="0" y="95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782912" y="1921301"/>
            <a:ext cx="6022349" cy="1414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716E19FF-CAA4-6EC7-990C-FD71FDD31AF2}"/>
              </a:ext>
            </a:extLst>
          </p:cNvPr>
          <p:cNvSpPr txBox="1"/>
          <p:nvPr/>
        </p:nvSpPr>
        <p:spPr>
          <a:xfrm>
            <a:off x="8409342" y="3807263"/>
            <a:ext cx="6519091" cy="2127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6000" b="1" dirty="0">
                <a:solidFill>
                  <a:srgbClr val="0B9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ts val="8745"/>
              </a:lnSpc>
            </a:pPr>
            <a:r>
              <a:rPr lang="en-US" sz="6000" b="1" dirty="0">
                <a:solidFill>
                  <a:srgbClr val="0B9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6000" b="1" dirty="0" err="1">
                <a:solidFill>
                  <a:srgbClr val="0B9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6000" b="1" dirty="0">
                <a:solidFill>
                  <a:srgbClr val="0B9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bay” 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B8603EC5-F5A5-F7DC-7DAA-DE074E50B815}"/>
              </a:ext>
            </a:extLst>
          </p:cNvPr>
          <p:cNvSpPr/>
          <p:nvPr/>
        </p:nvSpPr>
        <p:spPr>
          <a:xfrm rot="-582911">
            <a:off x="15022087" y="3828073"/>
            <a:ext cx="2722216" cy="3413438"/>
          </a:xfrm>
          <a:custGeom>
            <a:avLst/>
            <a:gdLst/>
            <a:ahLst/>
            <a:cxnLst/>
            <a:rect l="l" t="t" r="r" b="b"/>
            <a:pathLst>
              <a:path w="3889438" h="4877039">
                <a:moveTo>
                  <a:pt x="0" y="0"/>
                </a:moveTo>
                <a:lnTo>
                  <a:pt x="3889438" y="0"/>
                </a:lnTo>
                <a:lnTo>
                  <a:pt x="3889438" y="4877039"/>
                </a:lnTo>
                <a:lnTo>
                  <a:pt x="0" y="48770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106D465B-ECE7-4916-1B75-9D9C3FC3B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9297" y="2729164"/>
            <a:ext cx="5711630" cy="571163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xmlns="" id="{16B21150-9EDE-22A7-5FCF-BD0DA50BC402}"/>
              </a:ext>
            </a:extLst>
          </p:cNvPr>
          <p:cNvSpPr/>
          <p:nvPr/>
        </p:nvSpPr>
        <p:spPr>
          <a:xfrm>
            <a:off x="2904081" y="6139844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ABEB81F7-0E91-8B81-01F0-1D28C3DA098D}"/>
              </a:ext>
            </a:extLst>
          </p:cNvPr>
          <p:cNvSpPr/>
          <p:nvPr/>
        </p:nvSpPr>
        <p:spPr>
          <a:xfrm>
            <a:off x="7391767" y="6117463"/>
            <a:ext cx="8684047" cy="472195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24FD68DB-F088-88C3-A306-D13ABF1E4D7F}"/>
              </a:ext>
            </a:extLst>
          </p:cNvPr>
          <p:cNvSpPr/>
          <p:nvPr/>
        </p:nvSpPr>
        <p:spPr>
          <a:xfrm rot="10800000" flipV="1">
            <a:off x="700240" y="117896"/>
            <a:ext cx="5309678" cy="9742528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71C33067-C093-9691-4416-CE323B390C77}"/>
              </a:ext>
            </a:extLst>
          </p:cNvPr>
          <p:cNvSpPr/>
          <p:nvPr/>
        </p:nvSpPr>
        <p:spPr>
          <a:xfrm>
            <a:off x="13944600" y="362575"/>
            <a:ext cx="3693019" cy="6125255"/>
          </a:xfrm>
          <a:custGeom>
            <a:avLst/>
            <a:gdLst/>
            <a:ahLst/>
            <a:cxnLst/>
            <a:rect l="l" t="t" r="r" b="b"/>
            <a:pathLst>
              <a:path w="3693019" h="6125255">
                <a:moveTo>
                  <a:pt x="0" y="0"/>
                </a:moveTo>
                <a:lnTo>
                  <a:pt x="3693019" y="0"/>
                </a:lnTo>
                <a:lnTo>
                  <a:pt x="3693019" y="6125256"/>
                </a:lnTo>
                <a:lnTo>
                  <a:pt x="0" y="61252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44155D6B-8202-86BD-7884-53CD340C1987}"/>
              </a:ext>
            </a:extLst>
          </p:cNvPr>
          <p:cNvSpPr/>
          <p:nvPr/>
        </p:nvSpPr>
        <p:spPr>
          <a:xfrm>
            <a:off x="2024114" y="426576"/>
            <a:ext cx="14239771" cy="9433848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1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140EF6-E239-2F24-686E-94B1A5271115}"/>
              </a:ext>
            </a:extLst>
          </p:cNvPr>
          <p:cNvSpPr/>
          <p:nvPr/>
        </p:nvSpPr>
        <p:spPr>
          <a:xfrm>
            <a:off x="12204557" y="6017053"/>
            <a:ext cx="1403636" cy="1987448"/>
          </a:xfrm>
          <a:custGeom>
            <a:avLst/>
            <a:gdLst/>
            <a:ahLst/>
            <a:cxnLst/>
            <a:rect l="l" t="t" r="r" b="b"/>
            <a:pathLst>
              <a:path w="621872" h="880526">
                <a:moveTo>
                  <a:pt x="0" y="0"/>
                </a:moveTo>
                <a:lnTo>
                  <a:pt x="621871" y="0"/>
                </a:lnTo>
                <a:lnTo>
                  <a:pt x="621871" y="880527"/>
                </a:lnTo>
                <a:lnTo>
                  <a:pt x="0" y="880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41523FC-7015-CA3C-B590-0D63838ED7B0}"/>
              </a:ext>
            </a:extLst>
          </p:cNvPr>
          <p:cNvSpPr/>
          <p:nvPr/>
        </p:nvSpPr>
        <p:spPr>
          <a:xfrm>
            <a:off x="9733265" y="3001712"/>
            <a:ext cx="1403636" cy="1987448"/>
          </a:xfrm>
          <a:custGeom>
            <a:avLst/>
            <a:gdLst/>
            <a:ahLst/>
            <a:cxnLst/>
            <a:rect l="l" t="t" r="r" b="b"/>
            <a:pathLst>
              <a:path w="621872" h="880526">
                <a:moveTo>
                  <a:pt x="0" y="0"/>
                </a:moveTo>
                <a:lnTo>
                  <a:pt x="621871" y="0"/>
                </a:lnTo>
                <a:lnTo>
                  <a:pt x="621871" y="880527"/>
                </a:lnTo>
                <a:lnTo>
                  <a:pt x="0" y="880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CA9094-1256-B356-B514-764F5EED2650}"/>
              </a:ext>
            </a:extLst>
          </p:cNvPr>
          <p:cNvSpPr/>
          <p:nvPr/>
        </p:nvSpPr>
        <p:spPr>
          <a:xfrm>
            <a:off x="7703601" y="4029605"/>
            <a:ext cx="1403636" cy="1987448"/>
          </a:xfrm>
          <a:custGeom>
            <a:avLst/>
            <a:gdLst/>
            <a:ahLst/>
            <a:cxnLst/>
            <a:rect l="l" t="t" r="r" b="b"/>
            <a:pathLst>
              <a:path w="621872" h="880526">
                <a:moveTo>
                  <a:pt x="0" y="0"/>
                </a:moveTo>
                <a:lnTo>
                  <a:pt x="621871" y="0"/>
                </a:lnTo>
                <a:lnTo>
                  <a:pt x="621871" y="880527"/>
                </a:lnTo>
                <a:lnTo>
                  <a:pt x="0" y="880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1FD5435-E45E-1FB0-235C-B6B3FE2ACF35}"/>
              </a:ext>
            </a:extLst>
          </p:cNvPr>
          <p:cNvSpPr/>
          <p:nvPr/>
        </p:nvSpPr>
        <p:spPr>
          <a:xfrm>
            <a:off x="4249111" y="4484694"/>
            <a:ext cx="1403636" cy="1987448"/>
          </a:xfrm>
          <a:custGeom>
            <a:avLst/>
            <a:gdLst/>
            <a:ahLst/>
            <a:cxnLst/>
            <a:rect l="l" t="t" r="r" b="b"/>
            <a:pathLst>
              <a:path w="621872" h="880526">
                <a:moveTo>
                  <a:pt x="0" y="0"/>
                </a:moveTo>
                <a:lnTo>
                  <a:pt x="621871" y="0"/>
                </a:lnTo>
                <a:lnTo>
                  <a:pt x="621871" y="880527"/>
                </a:lnTo>
                <a:lnTo>
                  <a:pt x="0" y="880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71A3C66-8F2C-7B32-66A5-AF7B75196BCA}"/>
              </a:ext>
            </a:extLst>
          </p:cNvPr>
          <p:cNvSpPr/>
          <p:nvPr/>
        </p:nvSpPr>
        <p:spPr>
          <a:xfrm>
            <a:off x="4615533" y="2007988"/>
            <a:ext cx="1403636" cy="1987448"/>
          </a:xfrm>
          <a:custGeom>
            <a:avLst/>
            <a:gdLst/>
            <a:ahLst/>
            <a:cxnLst/>
            <a:rect l="l" t="t" r="r" b="b"/>
            <a:pathLst>
              <a:path w="621872" h="880526">
                <a:moveTo>
                  <a:pt x="0" y="0"/>
                </a:moveTo>
                <a:lnTo>
                  <a:pt x="621871" y="0"/>
                </a:lnTo>
                <a:lnTo>
                  <a:pt x="621871" y="880527"/>
                </a:lnTo>
                <a:lnTo>
                  <a:pt x="0" y="880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xmlns="" id="{9697610B-EE09-4328-8E97-7A8D016DF249}"/>
              </a:ext>
            </a:extLst>
          </p:cNvPr>
          <p:cNvSpPr/>
          <p:nvPr/>
        </p:nvSpPr>
        <p:spPr>
          <a:xfrm flipH="1">
            <a:off x="12774402" y="7353300"/>
            <a:ext cx="4323275" cy="2507124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Right Arrow 2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B29B6B4-5C51-C7C6-B265-563481452465}"/>
              </a:ext>
            </a:extLst>
          </p:cNvPr>
          <p:cNvSpPr/>
          <p:nvPr/>
        </p:nvSpPr>
        <p:spPr>
          <a:xfrm>
            <a:off x="367592" y="8873704"/>
            <a:ext cx="1371600" cy="1257300"/>
          </a:xfrm>
          <a:prstGeom prst="rightArrow">
            <a:avLst>
              <a:gd name="adj1" fmla="val 41444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36789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417 L -0.11815 -0.15509 " pathEditMode="relative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-0.2074 L -0.225 -0.44814 " pathEditMode="relative" ptsTypes="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5 -0.44814 L -0.35703 -0.35154 " pathEditMode="relative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84 -0.3483 L -0.5336 -0.30401 " pathEditMode="relative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9 -0.33657 L -0.5336 -0.54475 " pathEditMode="relative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24FD68DB-F088-88C3-A306-D13ABF1E4D7F}"/>
              </a:ext>
            </a:extLst>
          </p:cNvPr>
          <p:cNvSpPr/>
          <p:nvPr/>
        </p:nvSpPr>
        <p:spPr>
          <a:xfrm rot="10800000" flipV="1">
            <a:off x="14504922" y="4229100"/>
            <a:ext cx="3301556" cy="6057900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6B6CF1-FAEB-EB9F-5C3B-A4505CB1CB7A}"/>
              </a:ext>
            </a:extLst>
          </p:cNvPr>
          <p:cNvSpPr txBox="1"/>
          <p:nvPr/>
        </p:nvSpPr>
        <p:spPr>
          <a:xfrm>
            <a:off x="1181100" y="342900"/>
            <a:ext cx="15925800" cy="2902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 1: Quy đồng mẫu số hai phân số 	     và 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 mẫu số chung nhỏ nhất, ta được hai phân số mới lần lượt là:</a:t>
            </a:r>
            <a:endParaRPr lang="x-non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59E23F7-E3D5-0576-F5DF-1FCBD4901A00}"/>
              </a:ext>
            </a:extLst>
          </p:cNvPr>
          <p:cNvGrpSpPr/>
          <p:nvPr/>
        </p:nvGrpSpPr>
        <p:grpSpPr>
          <a:xfrm>
            <a:off x="2960159" y="4308772"/>
            <a:ext cx="3685890" cy="1400384"/>
            <a:chOff x="1162050" y="5360666"/>
            <a:chExt cx="3685890" cy="14003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A624646-3314-993D-4779-5C78110C7B81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BE05D67-0DB4-10DF-C59A-CC082AF959DD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F29801F-7E8B-B9A8-8893-9BEEF4D4BDB0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7CD70EA2-81E3-FFC7-96EF-48ABCD1123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4F31A0A-9C1E-779E-1A2F-D52F728ACC26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1651B8F-C497-9AA2-10B0-5EAD8AA45F56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2C0A568C-0BAF-234E-C8B8-C0EFADEDBD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AA3356C-270C-195F-35A0-274D8E28C982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422E93-F4FA-00B1-53FB-E9FD2651A3E2}"/>
              </a:ext>
            </a:extLst>
          </p:cNvPr>
          <p:cNvGrpSpPr/>
          <p:nvPr/>
        </p:nvGrpSpPr>
        <p:grpSpPr>
          <a:xfrm>
            <a:off x="9906000" y="723900"/>
            <a:ext cx="982057" cy="1400383"/>
            <a:chOff x="11853948" y="3187579"/>
            <a:chExt cx="982057" cy="14003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C786118-7D70-CE92-66D2-179C8DA5A8E6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60157BF-9662-6747-9960-F44546B0DCA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B7F7624-2886-FEAE-FD5B-58842C16574A}"/>
              </a:ext>
            </a:extLst>
          </p:cNvPr>
          <p:cNvGrpSpPr/>
          <p:nvPr/>
        </p:nvGrpSpPr>
        <p:grpSpPr>
          <a:xfrm>
            <a:off x="11887200" y="723900"/>
            <a:ext cx="982057" cy="1400383"/>
            <a:chOff x="11853948" y="3187579"/>
            <a:chExt cx="982057" cy="14003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EF58062-9132-701E-7679-B89FAB1DCA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34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B270888-9EFC-17BD-2EBA-5F24A65DE1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6368FBB-5B08-D761-F618-1031454907FE}"/>
              </a:ext>
            </a:extLst>
          </p:cNvPr>
          <p:cNvGrpSpPr/>
          <p:nvPr/>
        </p:nvGrpSpPr>
        <p:grpSpPr>
          <a:xfrm>
            <a:off x="10824171" y="4308772"/>
            <a:ext cx="3685890" cy="1400384"/>
            <a:chOff x="1162050" y="5360666"/>
            <a:chExt cx="3685890" cy="140038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802AD7F-58A1-491F-9B1B-3EBBAA1E8097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6FA127B5-BE7F-735D-690C-E4EDB6C88C0F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E1438AA-E77E-E2E1-FB37-491AA7C721F3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5AD3EDFE-06B9-5796-BBCB-C7E504365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8CCD0F2-71AA-8DD1-237A-96B9808346CD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7D482AA-A3C2-35CC-363C-6BB741391704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7B2C3CA2-C183-2251-4819-F817AE9BA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CD18964-826B-46B6-462F-82D54B61DC9D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76F56E8-B37F-610D-68C6-08E0B4765250}"/>
              </a:ext>
            </a:extLst>
          </p:cNvPr>
          <p:cNvGrpSpPr/>
          <p:nvPr/>
        </p:nvGrpSpPr>
        <p:grpSpPr>
          <a:xfrm>
            <a:off x="2978922" y="6747621"/>
            <a:ext cx="3685890" cy="1400384"/>
            <a:chOff x="1162050" y="5360666"/>
            <a:chExt cx="3685890" cy="14003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8312E9-2F1F-98A1-04B6-DFEC283EE0AF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5D86F33-8177-80A0-61F7-C8271C057C3D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54921E9B-D667-394C-3B54-06C7B48F7068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BA00DC9F-7346-697E-44DF-0D3D284EB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C64A4731-B637-A8CC-879B-C25FC261C1A5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4E559DF-1ED6-1B72-ED85-B2889103B92A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4CC7B6A-632E-EB04-6FDB-5FEB9E824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5F30BB7-E4FA-9587-83BF-C3B65720F502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731745A-7B4A-CFF5-8C81-6D9646B039D9}"/>
              </a:ext>
            </a:extLst>
          </p:cNvPr>
          <p:cNvGrpSpPr/>
          <p:nvPr/>
        </p:nvGrpSpPr>
        <p:grpSpPr>
          <a:xfrm>
            <a:off x="10842934" y="6747621"/>
            <a:ext cx="3685890" cy="1400384"/>
            <a:chOff x="1162050" y="5360666"/>
            <a:chExt cx="3685890" cy="140038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61D595D-34E3-4BC8-80FC-7A4E373F11DA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DFB8DB7-4DE7-3BCC-CAF3-C7EC82674A45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89204795-523E-B96F-036F-846168CB5ABF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9473949C-1167-143A-8CFB-EB0BD7452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3AF29454-833D-5CE8-0F90-844F3D5785AF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6FEEBE9-B34E-8DEE-B2A7-8CB107E1591E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D2873E03-D587-E10B-BB90-843349D0C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4D73855-6802-CB79-7A18-9F4AD06D67DA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D5444A0-DB82-B733-687F-33BFC3CECA48}"/>
              </a:ext>
            </a:extLst>
          </p:cNvPr>
          <p:cNvSpPr/>
          <p:nvPr/>
        </p:nvSpPr>
        <p:spPr>
          <a:xfrm>
            <a:off x="2573440" y="4302316"/>
            <a:ext cx="1356034" cy="1356034"/>
          </a:xfrm>
          <a:prstGeom prst="ellipse">
            <a:avLst/>
          </a:prstGeom>
          <a:noFill/>
          <a:ln w="889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2EA133-0CAD-384E-E340-1F79848632E7}"/>
              </a:ext>
            </a:extLst>
          </p:cNvPr>
          <p:cNvSpPr/>
          <p:nvPr/>
        </p:nvSpPr>
        <p:spPr>
          <a:xfrm flipH="1">
            <a:off x="7135007" y="7867980"/>
            <a:ext cx="3581400" cy="207690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178900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24FD68DB-F088-88C3-A306-D13ABF1E4D7F}"/>
              </a:ext>
            </a:extLst>
          </p:cNvPr>
          <p:cNvSpPr/>
          <p:nvPr/>
        </p:nvSpPr>
        <p:spPr>
          <a:xfrm rot="10800000" flipV="1">
            <a:off x="14504922" y="4229100"/>
            <a:ext cx="3301556" cy="6057900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6B6CF1-FAEB-EB9F-5C3B-A4505CB1CB7A}"/>
              </a:ext>
            </a:extLst>
          </p:cNvPr>
          <p:cNvSpPr txBox="1"/>
          <p:nvPr/>
        </p:nvSpPr>
        <p:spPr>
          <a:xfrm>
            <a:off x="1181100" y="342900"/>
            <a:ext cx="15925800" cy="2902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 2: Quy đồng mẫu số hai phân số 	     và 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ta được phấn số </a:t>
            </a: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   và phân số …?…</a:t>
            </a:r>
            <a:endParaRPr lang="x-non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24646-3314-993D-4779-5C78110C7B81}"/>
              </a:ext>
            </a:extLst>
          </p:cNvPr>
          <p:cNvSpPr txBox="1"/>
          <p:nvPr/>
        </p:nvSpPr>
        <p:spPr>
          <a:xfrm>
            <a:off x="4532279" y="4598864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E05D67-0DB4-10DF-C59A-CC082AF959DD}"/>
              </a:ext>
            </a:extLst>
          </p:cNvPr>
          <p:cNvGrpSpPr/>
          <p:nvPr/>
        </p:nvGrpSpPr>
        <p:grpSpPr>
          <a:xfrm>
            <a:off x="5384601" y="4322992"/>
            <a:ext cx="982057" cy="1400383"/>
            <a:chOff x="11853948" y="3187579"/>
            <a:chExt cx="982057" cy="14003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F29801F-7E8B-B9A8-8893-9BEEF4D4BDB0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CD70EA2-81E3-FFC7-96EF-48ABCD1123E8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422E93-F4FA-00B1-53FB-E9FD2651A3E2}"/>
              </a:ext>
            </a:extLst>
          </p:cNvPr>
          <p:cNvGrpSpPr/>
          <p:nvPr/>
        </p:nvGrpSpPr>
        <p:grpSpPr>
          <a:xfrm>
            <a:off x="9906000" y="723900"/>
            <a:ext cx="982057" cy="1400383"/>
            <a:chOff x="11853948" y="3187579"/>
            <a:chExt cx="982057" cy="14003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C786118-7D70-CE92-66D2-179C8DA5A8E6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60157BF-9662-6747-9960-F44546B0DCA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B7F7624-2886-FEAE-FD5B-58842C16574A}"/>
              </a:ext>
            </a:extLst>
          </p:cNvPr>
          <p:cNvGrpSpPr/>
          <p:nvPr/>
        </p:nvGrpSpPr>
        <p:grpSpPr>
          <a:xfrm>
            <a:off x="11887200" y="723900"/>
            <a:ext cx="982057" cy="1400383"/>
            <a:chOff x="11853948" y="3187579"/>
            <a:chExt cx="982057" cy="14003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EF58062-9132-701E-7679-B89FAB1DCA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B270888-9EFC-17BD-2EBA-5F24A65DE1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802AD7F-58A1-491F-9B1B-3EBBAA1E8097}"/>
              </a:ext>
            </a:extLst>
          </p:cNvPr>
          <p:cNvSpPr txBox="1"/>
          <p:nvPr/>
        </p:nvSpPr>
        <p:spPr>
          <a:xfrm>
            <a:off x="10824171" y="4584645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FA127B5-BE7F-735D-690C-E4EDB6C88C0F}"/>
              </a:ext>
            </a:extLst>
          </p:cNvPr>
          <p:cNvGrpSpPr/>
          <p:nvPr/>
        </p:nvGrpSpPr>
        <p:grpSpPr>
          <a:xfrm>
            <a:off x="11676493" y="4308773"/>
            <a:ext cx="982057" cy="1400383"/>
            <a:chOff x="11853948" y="3187579"/>
            <a:chExt cx="982057" cy="140038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E1438AA-E77E-E2E1-FB37-491AA7C721F3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AD3EDFE-06B9-5796-BBCB-C7E5043650A7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48312E9-2F1F-98A1-04B6-DFEC283EE0AF}"/>
              </a:ext>
            </a:extLst>
          </p:cNvPr>
          <p:cNvSpPr txBox="1"/>
          <p:nvPr/>
        </p:nvSpPr>
        <p:spPr>
          <a:xfrm>
            <a:off x="4551042" y="7037713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5D86F33-8177-80A0-61F7-C8271C057C3D}"/>
              </a:ext>
            </a:extLst>
          </p:cNvPr>
          <p:cNvGrpSpPr/>
          <p:nvPr/>
        </p:nvGrpSpPr>
        <p:grpSpPr>
          <a:xfrm>
            <a:off x="5403364" y="6761841"/>
            <a:ext cx="982057" cy="1400383"/>
            <a:chOff x="11853948" y="3187579"/>
            <a:chExt cx="982057" cy="140038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54921E9B-D667-394C-3B54-06C7B48F706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BA00DC9F-7346-697E-44DF-0D3D284EBDF5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61D595D-34E3-4BC8-80FC-7A4E373F11DA}"/>
              </a:ext>
            </a:extLst>
          </p:cNvPr>
          <p:cNvSpPr txBox="1"/>
          <p:nvPr/>
        </p:nvSpPr>
        <p:spPr>
          <a:xfrm>
            <a:off x="10842934" y="7023494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DFB8DB7-4DE7-3BCC-CAF3-C7EC82674A45}"/>
              </a:ext>
            </a:extLst>
          </p:cNvPr>
          <p:cNvGrpSpPr/>
          <p:nvPr/>
        </p:nvGrpSpPr>
        <p:grpSpPr>
          <a:xfrm>
            <a:off x="11695256" y="6747622"/>
            <a:ext cx="982057" cy="1400383"/>
            <a:chOff x="11853948" y="3187579"/>
            <a:chExt cx="982057" cy="140038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9204795-523E-B96F-036F-846168CB5ABF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9473949C-1167-143A-8CFB-EB0BD7452F42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D5444A0-DB82-B733-687F-33BFC3CECA48}"/>
              </a:ext>
            </a:extLst>
          </p:cNvPr>
          <p:cNvSpPr/>
          <p:nvPr/>
        </p:nvSpPr>
        <p:spPr>
          <a:xfrm>
            <a:off x="4115347" y="6658295"/>
            <a:ext cx="1356034" cy="1356034"/>
          </a:xfrm>
          <a:prstGeom prst="ellipse">
            <a:avLst/>
          </a:prstGeom>
          <a:noFill/>
          <a:ln w="889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2EA133-0CAD-384E-E340-1F79848632E7}"/>
              </a:ext>
            </a:extLst>
          </p:cNvPr>
          <p:cNvSpPr/>
          <p:nvPr/>
        </p:nvSpPr>
        <p:spPr>
          <a:xfrm flipH="1">
            <a:off x="7135007" y="7867980"/>
            <a:ext cx="3581400" cy="207690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92B9C2F-9749-645A-E52D-923CE9554428}"/>
              </a:ext>
            </a:extLst>
          </p:cNvPr>
          <p:cNvGrpSpPr/>
          <p:nvPr/>
        </p:nvGrpSpPr>
        <p:grpSpPr>
          <a:xfrm>
            <a:off x="1447800" y="2124283"/>
            <a:ext cx="982057" cy="1400383"/>
            <a:chOff x="11853948" y="3187579"/>
            <a:chExt cx="982057" cy="14003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316CBB-C8E7-065B-11D8-C871E60E755D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B998E6C-58DF-211F-92E9-696528C7746F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722689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24FD68DB-F088-88C3-A306-D13ABF1E4D7F}"/>
              </a:ext>
            </a:extLst>
          </p:cNvPr>
          <p:cNvSpPr/>
          <p:nvPr/>
        </p:nvSpPr>
        <p:spPr>
          <a:xfrm rot="10800000" flipV="1">
            <a:off x="14504922" y="4229100"/>
            <a:ext cx="3301556" cy="6057900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6B6CF1-FAEB-EB9F-5C3B-A4505CB1CB7A}"/>
              </a:ext>
            </a:extLst>
          </p:cNvPr>
          <p:cNvSpPr txBox="1"/>
          <p:nvPr/>
        </p:nvSpPr>
        <p:spPr>
          <a:xfrm>
            <a:off x="1371600" y="965350"/>
            <a:ext cx="15925800" cy="13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 3: Quy đồng mẫu số 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phân số 	    ; 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và 		 ta được: </a:t>
            </a:r>
            <a:endParaRPr lang="x-non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24646-3314-993D-4779-5C78110C7B81}"/>
              </a:ext>
            </a:extLst>
          </p:cNvPr>
          <p:cNvSpPr txBox="1"/>
          <p:nvPr/>
        </p:nvSpPr>
        <p:spPr>
          <a:xfrm>
            <a:off x="1876354" y="4276373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E05D67-0DB4-10DF-C59A-CC082AF959DD}"/>
              </a:ext>
            </a:extLst>
          </p:cNvPr>
          <p:cNvGrpSpPr/>
          <p:nvPr/>
        </p:nvGrpSpPr>
        <p:grpSpPr>
          <a:xfrm>
            <a:off x="2728676" y="4000501"/>
            <a:ext cx="982057" cy="1400383"/>
            <a:chOff x="11853948" y="3187579"/>
            <a:chExt cx="982057" cy="14003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F29801F-7E8B-B9A8-8893-9BEEF4D4BDB0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27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CD70EA2-81E3-FFC7-96EF-48ABCD1123E8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F31A0A-9C1E-779E-1A2F-D52F728ACC26}"/>
              </a:ext>
            </a:extLst>
          </p:cNvPr>
          <p:cNvGrpSpPr/>
          <p:nvPr/>
        </p:nvGrpSpPr>
        <p:grpSpPr>
          <a:xfrm>
            <a:off x="4156071" y="4030013"/>
            <a:ext cx="982057" cy="1400383"/>
            <a:chOff x="11853948" y="3187579"/>
            <a:chExt cx="982057" cy="14003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651B8F-C497-9AA2-10B0-5EAD8AA45F56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C0A568C-0BAF-234E-C8B8-C0EFADEDBDE7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A3356C-270C-195F-35A0-274D8E28C982}"/>
              </a:ext>
            </a:extLst>
          </p:cNvPr>
          <p:cNvSpPr txBox="1"/>
          <p:nvPr/>
        </p:nvSpPr>
        <p:spPr>
          <a:xfrm>
            <a:off x="5143656" y="4204234"/>
            <a:ext cx="856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422E93-F4FA-00B1-53FB-E9FD2651A3E2}"/>
              </a:ext>
            </a:extLst>
          </p:cNvPr>
          <p:cNvGrpSpPr/>
          <p:nvPr/>
        </p:nvGrpSpPr>
        <p:grpSpPr>
          <a:xfrm>
            <a:off x="10096500" y="1346350"/>
            <a:ext cx="982057" cy="1400383"/>
            <a:chOff x="11853948" y="3187579"/>
            <a:chExt cx="982057" cy="14003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C786118-7D70-CE92-66D2-179C8DA5A8E6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60157BF-9662-6747-9960-F44546B0DCA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B7F7624-2886-FEAE-FD5B-58842C16574A}"/>
              </a:ext>
            </a:extLst>
          </p:cNvPr>
          <p:cNvGrpSpPr/>
          <p:nvPr/>
        </p:nvGrpSpPr>
        <p:grpSpPr>
          <a:xfrm>
            <a:off x="11427922" y="1346350"/>
            <a:ext cx="982057" cy="1400383"/>
            <a:chOff x="11853948" y="3187579"/>
            <a:chExt cx="982057" cy="14003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EF58062-9132-701E-7679-B89FAB1DCA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B270888-9EFC-17BD-2EBA-5F24A65DE1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D5444A0-DB82-B733-687F-33BFC3CECA48}"/>
              </a:ext>
            </a:extLst>
          </p:cNvPr>
          <p:cNvSpPr/>
          <p:nvPr/>
        </p:nvSpPr>
        <p:spPr>
          <a:xfrm>
            <a:off x="9942787" y="6303634"/>
            <a:ext cx="1356034" cy="1356034"/>
          </a:xfrm>
          <a:prstGeom prst="ellipse">
            <a:avLst/>
          </a:prstGeom>
          <a:noFill/>
          <a:ln w="889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2EA133-0CAD-384E-E340-1F79848632E7}"/>
              </a:ext>
            </a:extLst>
          </p:cNvPr>
          <p:cNvSpPr/>
          <p:nvPr/>
        </p:nvSpPr>
        <p:spPr>
          <a:xfrm flipH="1">
            <a:off x="7135007" y="7867980"/>
            <a:ext cx="3581400" cy="207690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60CD81-F224-95FC-D420-315286B6278C}"/>
              </a:ext>
            </a:extLst>
          </p:cNvPr>
          <p:cNvGrpSpPr/>
          <p:nvPr/>
        </p:nvGrpSpPr>
        <p:grpSpPr>
          <a:xfrm>
            <a:off x="13227475" y="1346349"/>
            <a:ext cx="982057" cy="1400383"/>
            <a:chOff x="11853948" y="3187579"/>
            <a:chExt cx="982057" cy="14003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BA9560-92CA-15C8-655B-62DF24481530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403CAEE-066D-C982-FE1F-50708574809F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C161F70-AE1F-1783-3657-9897A0231C1E}"/>
              </a:ext>
            </a:extLst>
          </p:cNvPr>
          <p:cNvSpPr txBox="1"/>
          <p:nvPr/>
        </p:nvSpPr>
        <p:spPr>
          <a:xfrm>
            <a:off x="3775396" y="4204234"/>
            <a:ext cx="398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BF81A3-C5AF-96F6-00CA-02B16BD6D7D4}"/>
              </a:ext>
            </a:extLst>
          </p:cNvPr>
          <p:cNvGrpSpPr/>
          <p:nvPr/>
        </p:nvGrpSpPr>
        <p:grpSpPr>
          <a:xfrm>
            <a:off x="5943600" y="4000500"/>
            <a:ext cx="982057" cy="1400383"/>
            <a:chOff x="11853948" y="3187579"/>
            <a:chExt cx="982057" cy="14003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64A9FD9-C27D-FDA1-7105-2C296E08C210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A806ABE7-1F1A-5277-AED9-E5C935CDCF80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15D3205-362E-E57F-BF7E-C96368BDE6B6}"/>
              </a:ext>
            </a:extLst>
          </p:cNvPr>
          <p:cNvSpPr txBox="1"/>
          <p:nvPr/>
        </p:nvSpPr>
        <p:spPr>
          <a:xfrm>
            <a:off x="1831231" y="6743470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97E418C-7DE4-77A8-3EA4-84E8C6477C06}"/>
              </a:ext>
            </a:extLst>
          </p:cNvPr>
          <p:cNvGrpSpPr/>
          <p:nvPr/>
        </p:nvGrpSpPr>
        <p:grpSpPr>
          <a:xfrm>
            <a:off x="2683553" y="6467598"/>
            <a:ext cx="982057" cy="1400383"/>
            <a:chOff x="11853948" y="3187579"/>
            <a:chExt cx="982057" cy="140038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DE9964B-10FB-3A7B-83B9-1707A4442D01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27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59D7F2A0-26C0-0418-12C7-A1285CB6D524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3DE5354A-4074-89B4-C121-3ED84E91E014}"/>
              </a:ext>
            </a:extLst>
          </p:cNvPr>
          <p:cNvGrpSpPr/>
          <p:nvPr/>
        </p:nvGrpSpPr>
        <p:grpSpPr>
          <a:xfrm>
            <a:off x="4110948" y="6497110"/>
            <a:ext cx="982057" cy="1400383"/>
            <a:chOff x="11853948" y="3187579"/>
            <a:chExt cx="982057" cy="140038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2670F91-5998-377B-349E-F7DF1A953655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38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C6758EF0-0F34-CA6E-BCFF-90DDBA8B07B5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EE95C27-78E9-0ED0-C335-14A02B431CD7}"/>
              </a:ext>
            </a:extLst>
          </p:cNvPr>
          <p:cNvSpPr txBox="1"/>
          <p:nvPr/>
        </p:nvSpPr>
        <p:spPr>
          <a:xfrm>
            <a:off x="5098533" y="6671331"/>
            <a:ext cx="856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522EF83-14D0-40D0-41B2-D3554EEF4403}"/>
              </a:ext>
            </a:extLst>
          </p:cNvPr>
          <p:cNvSpPr txBox="1"/>
          <p:nvPr/>
        </p:nvSpPr>
        <p:spPr>
          <a:xfrm>
            <a:off x="3730273" y="6671331"/>
            <a:ext cx="398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765B09B8-4055-0C21-4A99-E53CDAA9E31B}"/>
              </a:ext>
            </a:extLst>
          </p:cNvPr>
          <p:cNvGrpSpPr/>
          <p:nvPr/>
        </p:nvGrpSpPr>
        <p:grpSpPr>
          <a:xfrm>
            <a:off x="5898477" y="6467597"/>
            <a:ext cx="982057" cy="1400383"/>
            <a:chOff x="11853948" y="3187579"/>
            <a:chExt cx="982057" cy="140038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0984B94D-BECF-4F94-DD27-D6E106AA082E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30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5BD09368-533D-25E5-4B27-896A7C93CF0E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E6D32B4-0279-8CCC-096C-6AE5D5EFB2B8}"/>
              </a:ext>
            </a:extLst>
          </p:cNvPr>
          <p:cNvSpPr txBox="1"/>
          <p:nvPr/>
        </p:nvSpPr>
        <p:spPr>
          <a:xfrm>
            <a:off x="10458063" y="4276373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880713A7-AE61-50B7-2F3F-76D5193FB138}"/>
              </a:ext>
            </a:extLst>
          </p:cNvPr>
          <p:cNvGrpSpPr/>
          <p:nvPr/>
        </p:nvGrpSpPr>
        <p:grpSpPr>
          <a:xfrm>
            <a:off x="11310385" y="4000501"/>
            <a:ext cx="982057" cy="1400383"/>
            <a:chOff x="11853948" y="3187579"/>
            <a:chExt cx="982057" cy="140038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A9A3B956-EAA3-47CD-7C0D-9AFDC80CAB7B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8BD66D6F-73D4-74EA-CE32-4B86C87C879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13C15721-19DC-2DB3-8099-ED56D8834FE3}"/>
              </a:ext>
            </a:extLst>
          </p:cNvPr>
          <p:cNvGrpSpPr/>
          <p:nvPr/>
        </p:nvGrpSpPr>
        <p:grpSpPr>
          <a:xfrm>
            <a:off x="12737780" y="4030013"/>
            <a:ext cx="982057" cy="1400383"/>
            <a:chOff x="11853948" y="3187579"/>
            <a:chExt cx="982057" cy="140038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0E5F82CF-1736-BFB7-C422-59AEDFDBCA9E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36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A5297E1A-3966-E8AF-DD1F-64F6826B1B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AEDC3CF-006C-8A86-8C36-77A557544ACB}"/>
              </a:ext>
            </a:extLst>
          </p:cNvPr>
          <p:cNvSpPr txBox="1"/>
          <p:nvPr/>
        </p:nvSpPr>
        <p:spPr>
          <a:xfrm>
            <a:off x="13725365" y="4204234"/>
            <a:ext cx="856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671C5839-1A95-61FC-280A-5940C2DBC341}"/>
              </a:ext>
            </a:extLst>
          </p:cNvPr>
          <p:cNvSpPr txBox="1"/>
          <p:nvPr/>
        </p:nvSpPr>
        <p:spPr>
          <a:xfrm>
            <a:off x="12357105" y="4204234"/>
            <a:ext cx="398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C989977-46D8-C43F-32B1-2B9152FFF225}"/>
              </a:ext>
            </a:extLst>
          </p:cNvPr>
          <p:cNvGrpSpPr/>
          <p:nvPr/>
        </p:nvGrpSpPr>
        <p:grpSpPr>
          <a:xfrm>
            <a:off x="14525309" y="4000500"/>
            <a:ext cx="982057" cy="1400383"/>
            <a:chOff x="11853948" y="3187579"/>
            <a:chExt cx="982057" cy="140038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DE3514D-D800-F3CA-F86F-D1A736074A17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ED2AA879-65C1-9E0B-20E2-B899DC07CCB3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356F656-C64A-5546-4A78-6FF96AD2F500}"/>
              </a:ext>
            </a:extLst>
          </p:cNvPr>
          <p:cNvSpPr txBox="1"/>
          <p:nvPr/>
        </p:nvSpPr>
        <p:spPr>
          <a:xfrm>
            <a:off x="10412940" y="6743470"/>
            <a:ext cx="936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6D5A9290-C11C-0905-C514-CBBD83B1E381}"/>
              </a:ext>
            </a:extLst>
          </p:cNvPr>
          <p:cNvGrpSpPr/>
          <p:nvPr/>
        </p:nvGrpSpPr>
        <p:grpSpPr>
          <a:xfrm>
            <a:off x="11265262" y="6467598"/>
            <a:ext cx="982057" cy="1400383"/>
            <a:chOff x="11853948" y="3187579"/>
            <a:chExt cx="982057" cy="140038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7B2802B5-548C-91FF-3B5E-2572003CF691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27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C5B6AC1D-7D1D-5813-04E0-85113057C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8B908927-1794-FE23-E91A-2F55DDE66B0B}"/>
              </a:ext>
            </a:extLst>
          </p:cNvPr>
          <p:cNvGrpSpPr/>
          <p:nvPr/>
        </p:nvGrpSpPr>
        <p:grpSpPr>
          <a:xfrm>
            <a:off x="12692657" y="6497110"/>
            <a:ext cx="982057" cy="1400383"/>
            <a:chOff x="11853948" y="3187579"/>
            <a:chExt cx="982057" cy="1400383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735648F7-E00F-BF1A-6089-3B0B7499D931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30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3C0A2944-BCAD-87C5-CEFB-2B54E93CA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B1D1487-2A4E-E7DE-000B-5A7648C1A519}"/>
              </a:ext>
            </a:extLst>
          </p:cNvPr>
          <p:cNvSpPr txBox="1"/>
          <p:nvPr/>
        </p:nvSpPr>
        <p:spPr>
          <a:xfrm>
            <a:off x="13680242" y="6671331"/>
            <a:ext cx="856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D87EE95-109B-82B8-2135-5BBB5F7B5F1D}"/>
              </a:ext>
            </a:extLst>
          </p:cNvPr>
          <p:cNvSpPr txBox="1"/>
          <p:nvPr/>
        </p:nvSpPr>
        <p:spPr>
          <a:xfrm>
            <a:off x="12311982" y="6671331"/>
            <a:ext cx="398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61E8929C-8BFD-B597-DAEF-77B6FBECD270}"/>
              </a:ext>
            </a:extLst>
          </p:cNvPr>
          <p:cNvGrpSpPr/>
          <p:nvPr/>
        </p:nvGrpSpPr>
        <p:grpSpPr>
          <a:xfrm>
            <a:off x="14480186" y="6467597"/>
            <a:ext cx="982057" cy="1400383"/>
            <a:chOff x="11853948" y="3187579"/>
            <a:chExt cx="982057" cy="140038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AED40397-301C-057E-8E37-523E8D7FD99E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40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5EA8CC80-C6BA-4957-F485-E9AEB910353D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91911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24FD68DB-F088-88C3-A306-D13ABF1E4D7F}"/>
              </a:ext>
            </a:extLst>
          </p:cNvPr>
          <p:cNvSpPr/>
          <p:nvPr/>
        </p:nvSpPr>
        <p:spPr>
          <a:xfrm rot="10800000" flipV="1">
            <a:off x="14504922" y="4229100"/>
            <a:ext cx="3301556" cy="6057900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6B6CF1-FAEB-EB9F-5C3B-A4505CB1CB7A}"/>
              </a:ext>
            </a:extLst>
          </p:cNvPr>
          <p:cNvSpPr txBox="1"/>
          <p:nvPr/>
        </p:nvSpPr>
        <p:spPr>
          <a:xfrm>
            <a:off x="1181100" y="342900"/>
            <a:ext cx="15925800" cy="2902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 4: Quy đồng mẫu số hai phân số 	     và 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 mẫu số chung nhỏ nhất, ta được hai phân số mới lần lượt là:</a:t>
            </a:r>
            <a:endParaRPr lang="x-non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59E23F7-E3D5-0576-F5DF-1FCBD4901A00}"/>
              </a:ext>
            </a:extLst>
          </p:cNvPr>
          <p:cNvGrpSpPr/>
          <p:nvPr/>
        </p:nvGrpSpPr>
        <p:grpSpPr>
          <a:xfrm>
            <a:off x="2960159" y="4308772"/>
            <a:ext cx="3685890" cy="1400384"/>
            <a:chOff x="1162050" y="5360666"/>
            <a:chExt cx="3685890" cy="14003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A624646-3314-993D-4779-5C78110C7B81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BE05D67-0DB4-10DF-C59A-CC082AF959DD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F29801F-7E8B-B9A8-8893-9BEEF4D4BDB0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57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7CD70EA2-81E3-FFC7-96EF-48ABCD1123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4F31A0A-9C1E-779E-1A2F-D52F728ACC26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1651B8F-C497-9AA2-10B0-5EAD8AA45F56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57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2C0A568C-0BAF-234E-C8B8-C0EFADEDBD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AA3356C-270C-195F-35A0-274D8E28C982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422E93-F4FA-00B1-53FB-E9FD2651A3E2}"/>
              </a:ext>
            </a:extLst>
          </p:cNvPr>
          <p:cNvGrpSpPr/>
          <p:nvPr/>
        </p:nvGrpSpPr>
        <p:grpSpPr>
          <a:xfrm>
            <a:off x="9906000" y="723900"/>
            <a:ext cx="982057" cy="1400383"/>
            <a:chOff x="11853948" y="3187579"/>
            <a:chExt cx="982057" cy="14003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C786118-7D70-CE92-66D2-179C8DA5A8E6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60157BF-9662-6747-9960-F44546B0DCA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B7F7624-2886-FEAE-FD5B-58842C16574A}"/>
              </a:ext>
            </a:extLst>
          </p:cNvPr>
          <p:cNvGrpSpPr/>
          <p:nvPr/>
        </p:nvGrpSpPr>
        <p:grpSpPr>
          <a:xfrm>
            <a:off x="11887200" y="723900"/>
            <a:ext cx="982057" cy="1400383"/>
            <a:chOff x="11853948" y="3187579"/>
            <a:chExt cx="982057" cy="14003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EF58062-9132-701E-7679-B89FAB1DCA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B270888-9EFC-17BD-2EBA-5F24A65DE1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6368FBB-5B08-D761-F618-1031454907FE}"/>
              </a:ext>
            </a:extLst>
          </p:cNvPr>
          <p:cNvGrpSpPr/>
          <p:nvPr/>
        </p:nvGrpSpPr>
        <p:grpSpPr>
          <a:xfrm>
            <a:off x="10824171" y="4308772"/>
            <a:ext cx="3685890" cy="1400384"/>
            <a:chOff x="1162050" y="5360666"/>
            <a:chExt cx="3685890" cy="140038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802AD7F-58A1-491F-9B1B-3EBBAA1E8097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6FA127B5-BE7F-735D-690C-E4EDB6C88C0F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E1438AA-E77E-E2E1-FB37-491AA7C721F3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57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5AD3EDFE-06B9-5796-BBCB-C7E504365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8CCD0F2-71AA-8DD1-237A-96B9808346CD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7D482AA-A3C2-35CC-363C-6BB741391704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57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7B2C3CA2-C183-2251-4819-F817AE9BA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CD18964-826B-46B6-462F-82D54B61DC9D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76F56E8-B37F-610D-68C6-08E0B4765250}"/>
              </a:ext>
            </a:extLst>
          </p:cNvPr>
          <p:cNvGrpSpPr/>
          <p:nvPr/>
        </p:nvGrpSpPr>
        <p:grpSpPr>
          <a:xfrm>
            <a:off x="2978922" y="6747621"/>
            <a:ext cx="3685890" cy="1400384"/>
            <a:chOff x="1162050" y="5360666"/>
            <a:chExt cx="3685890" cy="14003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8312E9-2F1F-98A1-04B6-DFEC283EE0AF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5D86F33-8177-80A0-61F7-C8271C057C3D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54921E9B-D667-394C-3B54-06C7B48F7068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BA00DC9F-7346-697E-44DF-0D3D284EB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C64A4731-B637-A8CC-879B-C25FC261C1A5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4E559DF-1ED6-1B72-ED85-B2889103B92A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4CC7B6A-632E-EB04-6FDB-5FEB9E824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5F30BB7-E4FA-9587-83BF-C3B65720F502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731745A-7B4A-CFF5-8C81-6D9646B039D9}"/>
              </a:ext>
            </a:extLst>
          </p:cNvPr>
          <p:cNvGrpSpPr/>
          <p:nvPr/>
        </p:nvGrpSpPr>
        <p:grpSpPr>
          <a:xfrm>
            <a:off x="10842934" y="6747621"/>
            <a:ext cx="3685890" cy="1400384"/>
            <a:chOff x="1162050" y="5360666"/>
            <a:chExt cx="3685890" cy="140038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61D595D-34E3-4BC8-80FC-7A4E373F11DA}"/>
                </a:ext>
              </a:extLst>
            </p:cNvPr>
            <p:cNvSpPr txBox="1"/>
            <p:nvPr/>
          </p:nvSpPr>
          <p:spPr>
            <a:xfrm>
              <a:off x="1162050" y="5636539"/>
              <a:ext cx="9369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D. 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DFB8DB7-4DE7-3BCC-CAF3-C7EC82674A45}"/>
                </a:ext>
              </a:extLst>
            </p:cNvPr>
            <p:cNvGrpSpPr/>
            <p:nvPr/>
          </p:nvGrpSpPr>
          <p:grpSpPr>
            <a:xfrm>
              <a:off x="2014372" y="5360667"/>
              <a:ext cx="982057" cy="1400383"/>
              <a:chOff x="11853948" y="3187579"/>
              <a:chExt cx="982057" cy="140038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89204795-523E-B96F-036F-846168CB5ABF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9473949C-1167-143A-8CFB-EB0BD7452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3AF29454-833D-5CE8-0F90-844F3D5785AF}"/>
                </a:ext>
              </a:extLst>
            </p:cNvPr>
            <p:cNvGrpSpPr/>
            <p:nvPr/>
          </p:nvGrpSpPr>
          <p:grpSpPr>
            <a:xfrm>
              <a:off x="3865883" y="5360666"/>
              <a:ext cx="982057" cy="1400383"/>
              <a:chOff x="11853948" y="3187579"/>
              <a:chExt cx="982057" cy="140038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6FEEBE9-B34E-8DEE-B2A7-8CB107E1591E}"/>
                  </a:ext>
                </a:extLst>
              </p:cNvPr>
              <p:cNvSpPr txBox="1"/>
              <p:nvPr/>
            </p:nvSpPr>
            <p:spPr>
              <a:xfrm>
                <a:off x="11853948" y="3187579"/>
                <a:ext cx="93693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D2873E03-D587-E10B-BB90-843349D0C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05906" y="3844248"/>
                <a:ext cx="9300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4D73855-6802-CB79-7A18-9F4AD06D67DA}"/>
                </a:ext>
              </a:extLst>
            </p:cNvPr>
            <p:cNvSpPr txBox="1"/>
            <p:nvPr/>
          </p:nvSpPr>
          <p:spPr>
            <a:xfrm>
              <a:off x="3061190" y="5521723"/>
              <a:ext cx="8566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D5444A0-DB82-B733-687F-33BFC3CECA48}"/>
              </a:ext>
            </a:extLst>
          </p:cNvPr>
          <p:cNvSpPr/>
          <p:nvPr/>
        </p:nvSpPr>
        <p:spPr>
          <a:xfrm>
            <a:off x="10314193" y="4200476"/>
            <a:ext cx="1356034" cy="1356034"/>
          </a:xfrm>
          <a:prstGeom prst="ellipse">
            <a:avLst/>
          </a:prstGeom>
          <a:noFill/>
          <a:ln w="889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2EA133-0CAD-384E-E340-1F79848632E7}"/>
              </a:ext>
            </a:extLst>
          </p:cNvPr>
          <p:cNvSpPr/>
          <p:nvPr/>
        </p:nvSpPr>
        <p:spPr>
          <a:xfrm flipH="1">
            <a:off x="7135007" y="7867980"/>
            <a:ext cx="3581400" cy="207690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858074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24FD68DB-F088-88C3-A306-D13ABF1E4D7F}"/>
              </a:ext>
            </a:extLst>
          </p:cNvPr>
          <p:cNvSpPr/>
          <p:nvPr/>
        </p:nvSpPr>
        <p:spPr>
          <a:xfrm rot="10800000" flipV="1">
            <a:off x="14504922" y="4229100"/>
            <a:ext cx="3301556" cy="6057900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6B6CF1-FAEB-EB9F-5C3B-A4505CB1CB7A}"/>
              </a:ext>
            </a:extLst>
          </p:cNvPr>
          <p:cNvSpPr txBox="1"/>
          <p:nvPr/>
        </p:nvSpPr>
        <p:spPr>
          <a:xfrm>
            <a:off x="1479848" y="1957061"/>
            <a:ext cx="15925800" cy="13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 5: Mẫu số chung nhỏ nhất của hai phấn số  	       và 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400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  <a:endParaRPr lang="x-non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24646-3314-993D-4779-5C78110C7B81}"/>
              </a:ext>
            </a:extLst>
          </p:cNvPr>
          <p:cNvSpPr txBox="1"/>
          <p:nvPr/>
        </p:nvSpPr>
        <p:spPr>
          <a:xfrm>
            <a:off x="2514788" y="4373265"/>
            <a:ext cx="1779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	18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422E93-F4FA-00B1-53FB-E9FD2651A3E2}"/>
              </a:ext>
            </a:extLst>
          </p:cNvPr>
          <p:cNvGrpSpPr/>
          <p:nvPr/>
        </p:nvGrpSpPr>
        <p:grpSpPr>
          <a:xfrm>
            <a:off x="12421146" y="2395821"/>
            <a:ext cx="982057" cy="1400383"/>
            <a:chOff x="11853948" y="3187579"/>
            <a:chExt cx="982057" cy="14003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C786118-7D70-CE92-66D2-179C8DA5A8E6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60157BF-9662-6747-9960-F44546B0DCAB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B7F7624-2886-FEAE-FD5B-58842C16574A}"/>
              </a:ext>
            </a:extLst>
          </p:cNvPr>
          <p:cNvGrpSpPr/>
          <p:nvPr/>
        </p:nvGrpSpPr>
        <p:grpSpPr>
          <a:xfrm>
            <a:off x="14167148" y="2380052"/>
            <a:ext cx="982057" cy="1400383"/>
            <a:chOff x="11853948" y="3187579"/>
            <a:chExt cx="982057" cy="14003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EF58062-9132-701E-7679-B89FAB1DCA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1400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  <a:endPara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B270888-9EFC-17BD-2EBA-5F24A65DE1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906" y="384424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D5444A0-DB82-B733-687F-33BFC3CECA48}"/>
              </a:ext>
            </a:extLst>
          </p:cNvPr>
          <p:cNvSpPr/>
          <p:nvPr/>
        </p:nvSpPr>
        <p:spPr>
          <a:xfrm>
            <a:off x="2133664" y="3922585"/>
            <a:ext cx="1356034" cy="1356034"/>
          </a:xfrm>
          <a:prstGeom prst="ellipse">
            <a:avLst/>
          </a:prstGeom>
          <a:noFill/>
          <a:ln w="889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2EA133-0CAD-384E-E340-1F79848632E7}"/>
              </a:ext>
            </a:extLst>
          </p:cNvPr>
          <p:cNvSpPr/>
          <p:nvPr/>
        </p:nvSpPr>
        <p:spPr>
          <a:xfrm flipH="1">
            <a:off x="7135007" y="7867980"/>
            <a:ext cx="3581400" cy="2076901"/>
          </a:xfrm>
          <a:custGeom>
            <a:avLst/>
            <a:gdLst/>
            <a:ahLst/>
            <a:cxnLst/>
            <a:rect l="l" t="t" r="r" b="b"/>
            <a:pathLst>
              <a:path w="8684047" h="4721951">
                <a:moveTo>
                  <a:pt x="0" y="0"/>
                </a:moveTo>
                <a:lnTo>
                  <a:pt x="8684047" y="0"/>
                </a:lnTo>
                <a:lnTo>
                  <a:pt x="8684047" y="4721951"/>
                </a:lnTo>
                <a:lnTo>
                  <a:pt x="0" y="4721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E3A6D1-2A5D-7016-60C7-F8EED185D2E7}"/>
              </a:ext>
            </a:extLst>
          </p:cNvPr>
          <p:cNvSpPr txBox="1"/>
          <p:nvPr/>
        </p:nvSpPr>
        <p:spPr>
          <a:xfrm>
            <a:off x="5818374" y="4390524"/>
            <a:ext cx="1779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	12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09C366-4220-63C4-010B-B54A31F005F8}"/>
              </a:ext>
            </a:extLst>
          </p:cNvPr>
          <p:cNvSpPr txBox="1"/>
          <p:nvPr/>
        </p:nvSpPr>
        <p:spPr>
          <a:xfrm>
            <a:off x="9144000" y="4435614"/>
            <a:ext cx="1779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	36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4B04FF-5175-CFCF-0D40-74BD0D04FE13}"/>
              </a:ext>
            </a:extLst>
          </p:cNvPr>
          <p:cNvSpPr txBox="1"/>
          <p:nvPr/>
        </p:nvSpPr>
        <p:spPr>
          <a:xfrm>
            <a:off x="12447586" y="4452873"/>
            <a:ext cx="1779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	54 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311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5691021" y="1028700"/>
            <a:ext cx="12321262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10800000">
            <a:off x="491175" y="1028700"/>
            <a:ext cx="4971741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49088" y="2608075"/>
            <a:ext cx="11771599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58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97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PHÂN SỐ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48762" y="2038680"/>
            <a:ext cx="5415307" cy="8244566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81537"/>
            </a:stretch>
          </a:blipFill>
        </p:spPr>
        <p:txBody>
          <a:bodyPr/>
          <a:lstStyle/>
          <a:p>
            <a:endParaRPr lang="x-non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728157-089D-4FC7-731C-CAEBDF0C8947}"/>
              </a:ext>
            </a:extLst>
          </p:cNvPr>
          <p:cNvGrpSpPr/>
          <p:nvPr/>
        </p:nvGrpSpPr>
        <p:grpSpPr>
          <a:xfrm>
            <a:off x="5620506" y="2174828"/>
            <a:ext cx="12452265" cy="6124421"/>
            <a:chOff x="5544218" y="4937096"/>
            <a:chExt cx="12452265" cy="6124421"/>
          </a:xfrm>
        </p:grpSpPr>
        <p:grpSp>
          <p:nvGrpSpPr>
            <p:cNvPr id="7" name="Group 7"/>
            <p:cNvGrpSpPr/>
            <p:nvPr/>
          </p:nvGrpSpPr>
          <p:grpSpPr>
            <a:xfrm>
              <a:off x="5544218" y="5094237"/>
              <a:ext cx="12452265" cy="5967280"/>
              <a:chOff x="-134504" y="-64701"/>
              <a:chExt cx="2146231" cy="4218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34504" y="-64701"/>
                <a:ext cx="2146231" cy="421863"/>
              </a:xfrm>
              <a:custGeom>
                <a:avLst/>
                <a:gdLst/>
                <a:ahLst/>
                <a:cxnLst/>
                <a:rect l="l" t="t" r="r" b="b"/>
                <a:pathLst>
                  <a:path w="1838701" h="258118">
                    <a:moveTo>
                      <a:pt x="56556" y="0"/>
                    </a:moveTo>
                    <a:lnTo>
                      <a:pt x="1782144" y="0"/>
                    </a:lnTo>
                    <a:cubicBezTo>
                      <a:pt x="1813380" y="0"/>
                      <a:pt x="1838701" y="25321"/>
                      <a:pt x="1838701" y="56556"/>
                    </a:cubicBezTo>
                    <a:lnTo>
                      <a:pt x="1838701" y="201561"/>
                    </a:lnTo>
                    <a:cubicBezTo>
                      <a:pt x="1838701" y="232797"/>
                      <a:pt x="1813380" y="258118"/>
                      <a:pt x="1782144" y="258118"/>
                    </a:cubicBezTo>
                    <a:lnTo>
                      <a:pt x="56556" y="258118"/>
                    </a:lnTo>
                    <a:cubicBezTo>
                      <a:pt x="25321" y="258118"/>
                      <a:pt x="0" y="232797"/>
                      <a:pt x="0" y="201561"/>
                    </a:cubicBezTo>
                    <a:lnTo>
                      <a:pt x="0" y="56556"/>
                    </a:lnTo>
                    <a:cubicBezTo>
                      <a:pt x="0" y="25321"/>
                      <a:pt x="25321" y="0"/>
                      <a:pt x="56556" y="0"/>
                    </a:cubicBezTo>
                    <a:close/>
                  </a:path>
                </a:pathLst>
              </a:custGeom>
              <a:solidFill>
                <a:srgbClr val="F9705A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1838701" cy="2866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877802" y="4937096"/>
              <a:ext cx="11787570" cy="5311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8000" b="1" u="none" dirty="0">
                  <a:solidFill>
                    <a:srgbClr val="FFEEC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1</a:t>
              </a: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8000" b="1" dirty="0">
                  <a:solidFill>
                    <a:srgbClr val="FFEEC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SÁNH HAI PHÂN SỐ </a:t>
              </a: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8000" b="1" dirty="0">
                  <a:solidFill>
                    <a:srgbClr val="FFEEC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CÙNG MẪU SỐ  </a:t>
              </a:r>
              <a:endParaRPr lang="en-US" sz="8000" b="1" u="none" dirty="0">
                <a:solidFill>
                  <a:srgbClr val="FFEEC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549</Words>
  <Application>Microsoft Office PowerPoint</Application>
  <PresentationFormat>Custom</PresentationFormat>
  <Paragraphs>298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DengXian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58 so sánh phân số</dc:title>
  <dc:creator>Administrator</dc:creator>
  <cp:lastModifiedBy>A</cp:lastModifiedBy>
  <cp:revision>5</cp:revision>
  <dcterms:created xsi:type="dcterms:W3CDTF">2006-08-16T00:00:00Z</dcterms:created>
  <dcterms:modified xsi:type="dcterms:W3CDTF">2025-03-23T07:39:37Z</dcterms:modified>
  <dc:identifier>DAFy9tqI54E</dc:identifier>
</cp:coreProperties>
</file>