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6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11.wav" ContentType="audio/x-wav"/>
  <Override PartName="/ppt/notesSlides/notesSlide11.xml" ContentType="application/vnd.openxmlformats-officedocument.presentationml.notesSlide+xml"/>
  <Override PartName="/ppt/media/audio2.wav" ContentType="audio/x-wav"/>
  <Override PartName="/ppt/media/media12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13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1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5" r:id="rId3"/>
  </p:sldMasterIdLst>
  <p:notesMasterIdLst>
    <p:notesMasterId r:id="rId24"/>
  </p:notesMasterIdLst>
  <p:sldIdLst>
    <p:sldId id="257" r:id="rId4"/>
    <p:sldId id="259" r:id="rId5"/>
    <p:sldId id="266" r:id="rId6"/>
    <p:sldId id="261" r:id="rId7"/>
    <p:sldId id="263" r:id="rId8"/>
    <p:sldId id="294" r:id="rId9"/>
    <p:sldId id="265" r:id="rId10"/>
    <p:sldId id="290" r:id="rId11"/>
    <p:sldId id="291" r:id="rId12"/>
    <p:sldId id="292" r:id="rId13"/>
    <p:sldId id="293" r:id="rId14"/>
    <p:sldId id="295" r:id="rId15"/>
    <p:sldId id="287" r:id="rId16"/>
    <p:sldId id="280" r:id="rId17"/>
    <p:sldId id="282" r:id="rId18"/>
    <p:sldId id="285" r:id="rId19"/>
    <p:sldId id="288" r:id="rId20"/>
    <p:sldId id="286" r:id="rId21"/>
    <p:sldId id="289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B2F29D-F226-4D77-A458-B2BC898B5B31}">
          <p14:sldIdLst>
            <p14:sldId id="257"/>
            <p14:sldId id="259"/>
            <p14:sldId id="266"/>
            <p14:sldId id="261"/>
            <p14:sldId id="263"/>
            <p14:sldId id="294"/>
            <p14:sldId id="265"/>
            <p14:sldId id="290"/>
            <p14:sldId id="291"/>
            <p14:sldId id="292"/>
            <p14:sldId id="293"/>
            <p14:sldId id="295"/>
            <p14:sldId id="287"/>
          </p14:sldIdLst>
        </p14:section>
        <p14:section name="Untitled Section" id="{17B8262B-7CFB-4B39-8675-B3067C49A0DC}">
          <p14:sldIdLst>
            <p14:sldId id="280"/>
            <p14:sldId id="282"/>
            <p14:sldId id="285"/>
            <p14:sldId id="288"/>
            <p14:sldId id="286"/>
            <p14:sldId id="289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899" autoAdjust="0"/>
  </p:normalViewPr>
  <p:slideViewPr>
    <p:cSldViewPr snapToGrid="0">
      <p:cViewPr varScale="1">
        <p:scale>
          <a:sx n="77" d="100"/>
          <a:sy n="77" d="100"/>
        </p:scale>
        <p:origin x="10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81802-CFD2-444C-BCF3-6C7383986646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B05FC-8065-4720-A917-976758E62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số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mảnh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endParaRPr lang="en-US" b="1" baseline="0" dirty="0"/>
          </a:p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biểu</a:t>
            </a:r>
            <a:r>
              <a:rPr lang="en-US" b="1" baseline="0" dirty="0"/>
              <a:t> </a:t>
            </a:r>
            <a:r>
              <a:rPr lang="en-US" b="1" baseline="0" dirty="0" err="1"/>
              <a:t>tượng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đỏ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đóng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mảnh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r>
              <a:rPr lang="en-US" b="1" baseline="0" dirty="0"/>
              <a:t> </a:t>
            </a:r>
            <a:r>
              <a:rPr lang="en-US" b="1" baseline="0" dirty="0" err="1"/>
              <a:t>nếu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sai</a:t>
            </a:r>
            <a:endParaRPr lang="en-US" b="1" baseline="0" dirty="0"/>
          </a:p>
          <a:p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biểu</a:t>
            </a:r>
            <a:r>
              <a:rPr lang="en-US" b="1" baseline="0" dirty="0"/>
              <a:t> </a:t>
            </a:r>
            <a:r>
              <a:rPr lang="en-US" b="1" baseline="0" dirty="0" err="1"/>
              <a:t>tượng</a:t>
            </a:r>
            <a:r>
              <a:rPr lang="en-US" b="1" baseline="0" dirty="0"/>
              <a:t> V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biến</a:t>
            </a:r>
            <a:r>
              <a:rPr lang="en-US" b="1" baseline="0" dirty="0"/>
              <a:t> </a:t>
            </a:r>
            <a:r>
              <a:rPr lang="en-US" b="1" baseline="0" dirty="0" err="1"/>
              <a:t>mất</a:t>
            </a:r>
            <a:r>
              <a:rPr lang="en-US" b="1" baseline="0" dirty="0"/>
              <a:t> 2 </a:t>
            </a:r>
            <a:r>
              <a:rPr lang="en-US" b="1" baseline="0" dirty="0" err="1"/>
              <a:t>mảnh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r>
              <a:rPr lang="en-US" b="1" baseline="0" dirty="0"/>
              <a:t> </a:t>
            </a:r>
            <a:r>
              <a:rPr lang="en-US" b="1" baseline="0" dirty="0" err="1"/>
              <a:t>đã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/>
              <a:t>đúng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7944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39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(Divide class into 6 groups. A student in each group chooses an action and acts out it for the rest of the group to guess. The rest of group have to say a full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He/she can…. 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 and set game rules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 a demo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several rounds.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click on the first</a:t>
            </a:r>
            <a:r>
              <a:rPr lang="en-US" baseline="0" dirty="0"/>
              <a:t> letter of the word to make it change color.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71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39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2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5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46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8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92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2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96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1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71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71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599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45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88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28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37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1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929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775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483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852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21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5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717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64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442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62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147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522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47929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3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02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94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49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19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52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465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18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749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4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092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645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199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473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75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A8BFE9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A8BF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02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0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63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15/3/2023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67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1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17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614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699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713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5" r:id="rId9"/>
    <p:sldLayoutId id="2147483706" r:id="rId10"/>
    <p:sldLayoutId id="2147483707" r:id="rId11"/>
    <p:sldLayoutId id="2147483708" r:id="rId12"/>
    <p:sldLayoutId id="2147483711" r:id="rId13"/>
    <p:sldLayoutId id="214748371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0" Type="http://schemas.openxmlformats.org/officeDocument/2006/relationships/image" Target="../media/image44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png"/><Relationship Id="rId11" Type="http://schemas.openxmlformats.org/officeDocument/2006/relationships/image" Target="../media/image48.jpg"/><Relationship Id="rId5" Type="http://schemas.openxmlformats.org/officeDocument/2006/relationships/image" Target="../media/image41.png"/><Relationship Id="rId10" Type="http://schemas.openxmlformats.org/officeDocument/2006/relationships/image" Target="../media/image44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0.tiff"/><Relationship Id="rId12" Type="http://schemas.microsoft.com/office/2007/relationships/hdphoto" Target="../media/hdphoto18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9.tiff"/><Relationship Id="rId11" Type="http://schemas.openxmlformats.org/officeDocument/2006/relationships/image" Target="../media/image53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8.png"/><Relationship Id="rId26" Type="http://schemas.openxmlformats.org/officeDocument/2006/relationships/audio" Target="../media/audio11.wav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5.jpeg"/><Relationship Id="rId12" Type="http://schemas.microsoft.com/office/2007/relationships/hdphoto" Target="../media/hdphoto19.wdp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audio" Target="../media/audio2.wav"/><Relationship Id="rId10" Type="http://schemas.openxmlformats.org/officeDocument/2006/relationships/image" Target="../media/image57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6.jpe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8.png"/><Relationship Id="rId3" Type="http://schemas.openxmlformats.org/officeDocument/2006/relationships/audio" Target="../media/media12.wav"/><Relationship Id="rId7" Type="http://schemas.openxmlformats.org/officeDocument/2006/relationships/image" Target="../media/image60.png"/><Relationship Id="rId12" Type="http://schemas.openxmlformats.org/officeDocument/2006/relationships/image" Target="../media/image39.png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59.tiff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2.xml"/><Relationship Id="rId10" Type="http://schemas.microsoft.com/office/2007/relationships/hdphoto" Target="../media/hdphoto20.wdp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6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8.png"/><Relationship Id="rId12" Type="http://schemas.openxmlformats.org/officeDocument/2006/relationships/image" Target="../media/image68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4.jpg"/><Relationship Id="rId11" Type="http://schemas.openxmlformats.org/officeDocument/2006/relationships/image" Target="../media/image67.jpeg"/><Relationship Id="rId5" Type="http://schemas.openxmlformats.org/officeDocument/2006/relationships/audio" Target="../media/audio1.wav"/><Relationship Id="rId10" Type="http://schemas.openxmlformats.org/officeDocument/2006/relationships/image" Target="../media/image66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7.jp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4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6.jp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jpeg"/><Relationship Id="rId5" Type="http://schemas.openxmlformats.org/officeDocument/2006/relationships/image" Target="../media/image26.jp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8.jpe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11" Type="http://schemas.openxmlformats.org/officeDocument/2006/relationships/image" Target="../media/image24.png"/><Relationship Id="rId5" Type="http://schemas.openxmlformats.org/officeDocument/2006/relationships/image" Target="../media/image41.png"/><Relationship Id="rId10" Type="http://schemas.openxmlformats.org/officeDocument/2006/relationships/image" Target="../media/image45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2.png"/><Relationship Id="rId11" Type="http://schemas.openxmlformats.org/officeDocument/2006/relationships/image" Target="../media/image46.tif"/><Relationship Id="rId5" Type="http://schemas.openxmlformats.org/officeDocument/2006/relationships/image" Target="../media/image41.png"/><Relationship Id="rId10" Type="http://schemas.openxmlformats.org/officeDocument/2006/relationships/image" Target="../media/image44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>
            <a:off x="-371263" y="-323557"/>
            <a:ext cx="6997959" cy="59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 flipH="1">
            <a:off x="5562959" y="-323558"/>
            <a:ext cx="6997959" cy="59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Alex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176911" y="421859"/>
            <a:ext cx="5079609" cy="4406179"/>
          </a:xfrm>
          <a:prstGeom prst="wedgeRoundRectCallout">
            <a:avLst>
              <a:gd name="adj1" fmla="val -74234"/>
              <a:gd name="adj2" fmla="val 31850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61491" y="5074884"/>
            <a:ext cx="3553449" cy="1262633"/>
            <a:chOff x="6120075" y="3044675"/>
            <a:chExt cx="1920240" cy="666750"/>
          </a:xfrm>
        </p:grpSpPr>
        <p:pic>
          <p:nvPicPr>
            <p:cNvPr id="19" name="图片 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pear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13" y="607478"/>
            <a:ext cx="3488643" cy="3829141"/>
          </a:xfrm>
          <a:prstGeom prst="rect">
            <a:avLst/>
          </a:prstGeom>
        </p:spPr>
      </p:pic>
      <p:pic>
        <p:nvPicPr>
          <p:cNvPr id="22" name="p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1532" y="5253001"/>
            <a:ext cx="881045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8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>
            <a:off x="-371263" y="-323557"/>
            <a:ext cx="6997959" cy="59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 flipH="1">
            <a:off x="5562959" y="-323558"/>
            <a:ext cx="6997959" cy="59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Alex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4695821" y="1090246"/>
            <a:ext cx="5744675" cy="3976827"/>
          </a:xfrm>
          <a:prstGeom prst="wedgeRoundRectCallout">
            <a:avLst>
              <a:gd name="adj1" fmla="val -61239"/>
              <a:gd name="adj2" fmla="val 3066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88196" y="5285784"/>
            <a:ext cx="3553449" cy="1262633"/>
            <a:chOff x="6120075" y="3044675"/>
            <a:chExt cx="1920240" cy="666750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tomato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31" y="1230656"/>
            <a:ext cx="5497179" cy="3664786"/>
          </a:xfrm>
          <a:prstGeom prst="rect">
            <a:avLst/>
          </a:prstGeom>
        </p:spPr>
      </p:pic>
      <p:pic>
        <p:nvPicPr>
          <p:cNvPr id="28" name="toma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56576" y="5488740"/>
            <a:ext cx="88392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075" y="247478"/>
            <a:ext cx="3802489" cy="49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8603" y="2015821"/>
            <a:ext cx="10825315" cy="32994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75" y="2015821"/>
            <a:ext cx="2098504" cy="2098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763">
            <a:off x="6021949" y="2291934"/>
            <a:ext cx="2770672" cy="1840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205" flipH="1">
            <a:off x="3779665" y="1847325"/>
            <a:ext cx="1671560" cy="2347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2126891" y="5553798"/>
            <a:ext cx="1108433" cy="599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4432" y="4445965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apple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0834" y="4417041"/>
            <a:ext cx="1340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pear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456" y="4408420"/>
            <a:ext cx="2106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banana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4528" y="4417041"/>
            <a:ext cx="2067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tomato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4438250" y="5411266"/>
            <a:ext cx="1108433" cy="599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7269493" y="5411266"/>
            <a:ext cx="1108433" cy="599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10053736" y="5378879"/>
            <a:ext cx="1108433" cy="599645"/>
          </a:xfrm>
          <a:prstGeom prst="rect">
            <a:avLst/>
          </a:prstGeom>
        </p:spPr>
      </p:pic>
      <p:pic>
        <p:nvPicPr>
          <p:cNvPr id="17" name="9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6250" y="61327"/>
            <a:ext cx="975016" cy="975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CBE6B7-BD23-4865-879B-4E62D0AD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2" y="1896745"/>
            <a:ext cx="2694158" cy="24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6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00C77286-59B0-49A7-BA52-A8F8E93B3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86" y="1332614"/>
            <a:ext cx="1929495" cy="2106527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957851E-92DE-4793-B0C5-09704322F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50" y="1332614"/>
            <a:ext cx="1933844" cy="2106527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1476911-65F7-43B9-AFE5-33039FE4CA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93" y="3770247"/>
            <a:ext cx="2052711" cy="225486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59B67CAD-6475-487A-8A0A-296C04C592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126" y="3800726"/>
            <a:ext cx="1990503" cy="2234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11126" y="1360669"/>
            <a:ext cx="1990503" cy="20784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tomato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98993" y="1332614"/>
            <a:ext cx="1990503" cy="2106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apple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182223" y="3800726"/>
            <a:ext cx="1990503" cy="22189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pear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319336" y="3800725"/>
            <a:ext cx="1990503" cy="22189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banana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39" y="2978777"/>
            <a:ext cx="459719" cy="362299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98269CC4-019C-4CFD-987A-911EE1432190}"/>
              </a:ext>
            </a:extLst>
          </p:cNvPr>
          <p:cNvSpPr/>
          <p:nvPr/>
        </p:nvSpPr>
        <p:spPr>
          <a:xfrm>
            <a:off x="6314636" y="1065811"/>
            <a:ext cx="2052712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CC2E1BD-1F1C-4A97-B2AF-0CA349C55F24}"/>
              </a:ext>
            </a:extLst>
          </p:cNvPr>
          <p:cNvSpPr/>
          <p:nvPr/>
        </p:nvSpPr>
        <p:spPr>
          <a:xfrm>
            <a:off x="8511126" y="3711143"/>
            <a:ext cx="2158821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1FBED8A-4D82-4F02-9B0B-81803CE03482}"/>
              </a:ext>
            </a:extLst>
          </p:cNvPr>
          <p:cNvSpPr/>
          <p:nvPr/>
        </p:nvSpPr>
        <p:spPr>
          <a:xfrm>
            <a:off x="4112392" y="1065811"/>
            <a:ext cx="2041775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DF760B2-67BB-4816-8857-65289CA3FDE8}"/>
              </a:ext>
            </a:extLst>
          </p:cNvPr>
          <p:cNvSpPr/>
          <p:nvPr/>
        </p:nvSpPr>
        <p:spPr>
          <a:xfrm>
            <a:off x="1800552" y="3668044"/>
            <a:ext cx="2158821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22" name="Google Shape;1625;p34">
            <a:extLst>
              <a:ext uri="{FF2B5EF4-FFF2-40B4-BE49-F238E27FC236}">
                <a16:creationId xmlns:a16="http://schemas.microsoft.com/office/drawing/2014/main" id="{90079B7C-62A7-4907-B36B-4F49EA839306}"/>
              </a:ext>
            </a:extLst>
          </p:cNvPr>
          <p:cNvSpPr txBox="1">
            <a:spLocks/>
          </p:cNvSpPr>
          <p:nvPr/>
        </p:nvSpPr>
        <p:spPr>
          <a:xfrm>
            <a:off x="997833" y="-268967"/>
            <a:ext cx="10542475" cy="163157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Memory game</a:t>
            </a:r>
            <a:endParaRPr lang="vi-VN" sz="8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Patrick Hand" panose="00000500000000000000" pitchFamily="2" charset="0"/>
            </a:endParaRPr>
          </a:p>
        </p:txBody>
      </p:sp>
      <p:pic>
        <p:nvPicPr>
          <p:cNvPr id="123" name="nhacnen">
            <a:hlinkClick r:id="" action="ppaction://media"/>
            <a:extLst>
              <a:ext uri="{FF2B5EF4-FFF2-40B4-BE49-F238E27FC236}">
                <a16:creationId xmlns:a16="http://schemas.microsoft.com/office/drawing/2014/main" id="{59925223-AB11-4ED7-9460-ED327A6E4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7944" y="403884"/>
            <a:ext cx="411125" cy="4111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7231" y="48347"/>
            <a:ext cx="3600041" cy="91940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336699"/>
                </a:solidFill>
                <a:latin typeface="Myriad Pro" panose="020B0503030403020204" pitchFamily="34" charset="0"/>
              </a:rPr>
              <a:t>Let’s check</a:t>
            </a:r>
            <a:endParaRPr lang="en-US" sz="4800" b="1" dirty="0">
              <a:solidFill>
                <a:srgbClr val="336699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5640435" y="2944644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9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7829988" y="2944643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1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3529421" y="5561335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4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10141267" y="5489249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63" y="2951078"/>
            <a:ext cx="459719" cy="36229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48" y="5595372"/>
            <a:ext cx="459719" cy="3622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90" y="5559941"/>
            <a:ext cx="459719" cy="362299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0858CE18-D46A-4760-B107-7F5B0A8F2EE8}"/>
              </a:ext>
            </a:extLst>
          </p:cNvPr>
          <p:cNvSpPr/>
          <p:nvPr/>
        </p:nvSpPr>
        <p:spPr>
          <a:xfrm>
            <a:off x="1774928" y="1065811"/>
            <a:ext cx="2158823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141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3529422" y="2959695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2CA0914A-D710-47AD-89D6-A0185CA4B417}"/>
              </a:ext>
            </a:extLst>
          </p:cNvPr>
          <p:cNvSpPr/>
          <p:nvPr/>
        </p:nvSpPr>
        <p:spPr>
          <a:xfrm>
            <a:off x="4112392" y="3668044"/>
            <a:ext cx="2052712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2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5749203" y="5561334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1EFCC03-676F-4CCA-9CF5-67010F5CAA75}"/>
              </a:ext>
            </a:extLst>
          </p:cNvPr>
          <p:cNvSpPr/>
          <p:nvPr/>
        </p:nvSpPr>
        <p:spPr>
          <a:xfrm>
            <a:off x="8521447" y="1069757"/>
            <a:ext cx="2158823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40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10035275" y="2957318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C01A23A-74CC-446C-8A05-C60CB519F904}"/>
              </a:ext>
            </a:extLst>
          </p:cNvPr>
          <p:cNvSpPr/>
          <p:nvPr/>
        </p:nvSpPr>
        <p:spPr>
          <a:xfrm>
            <a:off x="6326191" y="3691013"/>
            <a:ext cx="2052712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3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7826480" y="5489249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867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48" grpId="0" animBg="1"/>
      <p:bldP spid="49" grpId="0" animBg="1"/>
      <p:bldP spid="50" grpId="0" animBg="1"/>
      <p:bldP spid="146" grpId="0" animBg="1"/>
      <p:bldP spid="146" grpId="1" animBg="1"/>
      <p:bldP spid="146" grpId="2" animBg="1"/>
      <p:bldP spid="149" grpId="0" animBg="1"/>
      <p:bldP spid="149" grpId="1" animBg="1"/>
      <p:bldP spid="149" grpId="2" animBg="1"/>
      <p:bldP spid="155" grpId="0" animBg="1"/>
      <p:bldP spid="155" grpId="1" animBg="1"/>
      <p:bldP spid="155" grpId="2" animBg="1"/>
      <p:bldP spid="161" grpId="0" animBg="1"/>
      <p:bldP spid="161" grpId="1" animBg="1"/>
      <p:bldP spid="161" grpId="2" animBg="1"/>
      <p:bldP spid="140" grpId="0" animBg="1"/>
      <p:bldP spid="140" grpId="1" animBg="1"/>
      <p:bldP spid="140" grpId="2" animBg="1"/>
      <p:bldP spid="158" grpId="0" animBg="1"/>
      <p:bldP spid="158" grpId="1" animBg="1"/>
      <p:bldP spid="158" grpId="2" animBg="1"/>
      <p:bldP spid="143" grpId="0" animBg="1"/>
      <p:bldP spid="143" grpId="1" animBg="1"/>
      <p:bldP spid="143" grpId="2" animBg="1"/>
      <p:bldP spid="152" grpId="0" animBg="1"/>
      <p:bldP spid="152" grpId="1" animBg="1"/>
      <p:bldP spid="15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56636" y="4613678"/>
            <a:ext cx="2562589" cy="1297858"/>
            <a:chOff x="4295458" y="4586749"/>
            <a:chExt cx="2562589" cy="1297858"/>
          </a:xfrm>
        </p:grpSpPr>
        <p:pic>
          <p:nvPicPr>
            <p:cNvPr id="4" name="Picture 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93" y="48837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4295458" y="4586749"/>
              <a:ext cx="2562589" cy="129785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4" name="Google Shape;1794;p49"/>
            <p:cNvGrpSpPr/>
            <p:nvPr/>
          </p:nvGrpSpPr>
          <p:grpSpPr>
            <a:xfrm flipV="1">
              <a:off x="5630843" y="4885745"/>
              <a:ext cx="612155" cy="779695"/>
              <a:chOff x="2103825" y="2821000"/>
              <a:chExt cx="380725" cy="484925"/>
            </a:xfrm>
          </p:grpSpPr>
          <p:sp>
            <p:nvSpPr>
              <p:cNvPr id="75" name="Google Shape;1795;p49"/>
              <p:cNvSpPr/>
              <p:nvPr/>
            </p:nvSpPr>
            <p:spPr>
              <a:xfrm>
                <a:off x="2115725" y="2832025"/>
                <a:ext cx="357800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8575" extrusionOk="0">
                    <a:moveTo>
                      <a:pt x="11562" y="120"/>
                    </a:moveTo>
                    <a:cubicBezTo>
                      <a:pt x="11562" y="310"/>
                      <a:pt x="11574" y="465"/>
                      <a:pt x="11574" y="608"/>
                    </a:cubicBezTo>
                    <a:cubicBezTo>
                      <a:pt x="11526" y="1334"/>
                      <a:pt x="11478" y="2084"/>
                      <a:pt x="11454" y="2810"/>
                    </a:cubicBezTo>
                    <a:cubicBezTo>
                      <a:pt x="11443" y="3049"/>
                      <a:pt x="11502" y="3120"/>
                      <a:pt x="11764" y="3144"/>
                    </a:cubicBezTo>
                    <a:cubicBezTo>
                      <a:pt x="12228" y="3168"/>
                      <a:pt x="12681" y="3179"/>
                      <a:pt x="13133" y="3215"/>
                    </a:cubicBezTo>
                    <a:cubicBezTo>
                      <a:pt x="13490" y="3227"/>
                      <a:pt x="13848" y="3251"/>
                      <a:pt x="14252" y="3251"/>
                    </a:cubicBezTo>
                    <a:cubicBezTo>
                      <a:pt x="14264" y="3489"/>
                      <a:pt x="14312" y="3691"/>
                      <a:pt x="14300" y="3882"/>
                    </a:cubicBezTo>
                    <a:cubicBezTo>
                      <a:pt x="14252" y="4787"/>
                      <a:pt x="14169" y="5716"/>
                      <a:pt x="14133" y="6620"/>
                    </a:cubicBezTo>
                    <a:cubicBezTo>
                      <a:pt x="14086" y="7621"/>
                      <a:pt x="14121" y="8621"/>
                      <a:pt x="14074" y="9609"/>
                    </a:cubicBezTo>
                    <a:cubicBezTo>
                      <a:pt x="14026" y="10728"/>
                      <a:pt x="13907" y="11859"/>
                      <a:pt x="13871" y="12978"/>
                    </a:cubicBezTo>
                    <a:cubicBezTo>
                      <a:pt x="13812" y="14633"/>
                      <a:pt x="13467" y="16253"/>
                      <a:pt x="13586" y="17919"/>
                    </a:cubicBezTo>
                    <a:lnTo>
                      <a:pt x="13586" y="17967"/>
                    </a:lnTo>
                    <a:cubicBezTo>
                      <a:pt x="13550" y="18515"/>
                      <a:pt x="13514" y="18574"/>
                      <a:pt x="12943" y="18574"/>
                    </a:cubicBezTo>
                    <a:lnTo>
                      <a:pt x="7502" y="18491"/>
                    </a:lnTo>
                    <a:cubicBezTo>
                      <a:pt x="6811" y="18491"/>
                      <a:pt x="6144" y="18527"/>
                      <a:pt x="5454" y="18527"/>
                    </a:cubicBezTo>
                    <a:cubicBezTo>
                      <a:pt x="4370" y="18527"/>
                      <a:pt x="3299" y="18503"/>
                      <a:pt x="2215" y="18491"/>
                    </a:cubicBezTo>
                    <a:cubicBezTo>
                      <a:pt x="1679" y="18491"/>
                      <a:pt x="1132" y="18491"/>
                      <a:pt x="596" y="18467"/>
                    </a:cubicBezTo>
                    <a:cubicBezTo>
                      <a:pt x="489" y="18467"/>
                      <a:pt x="394" y="18467"/>
                      <a:pt x="298" y="18455"/>
                    </a:cubicBezTo>
                    <a:cubicBezTo>
                      <a:pt x="96" y="18443"/>
                      <a:pt x="1" y="18348"/>
                      <a:pt x="1" y="18146"/>
                    </a:cubicBezTo>
                    <a:cubicBezTo>
                      <a:pt x="13" y="17824"/>
                      <a:pt x="1" y="17503"/>
                      <a:pt x="1" y="17193"/>
                    </a:cubicBezTo>
                    <a:cubicBezTo>
                      <a:pt x="13" y="15621"/>
                      <a:pt x="36" y="14050"/>
                      <a:pt x="60" y="12490"/>
                    </a:cubicBezTo>
                    <a:cubicBezTo>
                      <a:pt x="72" y="11788"/>
                      <a:pt x="120" y="11097"/>
                      <a:pt x="132" y="10407"/>
                    </a:cubicBezTo>
                    <a:cubicBezTo>
                      <a:pt x="155" y="9097"/>
                      <a:pt x="144" y="7799"/>
                      <a:pt x="179" y="6489"/>
                    </a:cubicBezTo>
                    <a:cubicBezTo>
                      <a:pt x="191" y="5406"/>
                      <a:pt x="251" y="4334"/>
                      <a:pt x="274" y="3251"/>
                    </a:cubicBezTo>
                    <a:cubicBezTo>
                      <a:pt x="298" y="2632"/>
                      <a:pt x="298" y="2025"/>
                      <a:pt x="310" y="1417"/>
                    </a:cubicBezTo>
                    <a:cubicBezTo>
                      <a:pt x="310" y="1191"/>
                      <a:pt x="334" y="965"/>
                      <a:pt x="382" y="763"/>
                    </a:cubicBezTo>
                    <a:cubicBezTo>
                      <a:pt x="394" y="667"/>
                      <a:pt x="489" y="548"/>
                      <a:pt x="572" y="536"/>
                    </a:cubicBezTo>
                    <a:cubicBezTo>
                      <a:pt x="858" y="465"/>
                      <a:pt x="1144" y="405"/>
                      <a:pt x="1429" y="405"/>
                    </a:cubicBezTo>
                    <a:cubicBezTo>
                      <a:pt x="2572" y="370"/>
                      <a:pt x="3727" y="370"/>
                      <a:pt x="4882" y="334"/>
                    </a:cubicBezTo>
                    <a:cubicBezTo>
                      <a:pt x="5751" y="298"/>
                      <a:pt x="6621" y="215"/>
                      <a:pt x="7502" y="155"/>
                    </a:cubicBezTo>
                    <a:cubicBezTo>
                      <a:pt x="8252" y="108"/>
                      <a:pt x="9014" y="36"/>
                      <a:pt x="9776" y="12"/>
                    </a:cubicBezTo>
                    <a:cubicBezTo>
                      <a:pt x="10359" y="1"/>
                      <a:pt x="10919" y="72"/>
                      <a:pt x="11562" y="120"/>
                    </a:cubicBezTo>
                    <a:close/>
                    <a:moveTo>
                      <a:pt x="12181" y="17038"/>
                    </a:moveTo>
                    <a:cubicBezTo>
                      <a:pt x="12181" y="16800"/>
                      <a:pt x="12062" y="16788"/>
                      <a:pt x="11931" y="16800"/>
                    </a:cubicBezTo>
                    <a:cubicBezTo>
                      <a:pt x="11633" y="16800"/>
                      <a:pt x="11323" y="16836"/>
                      <a:pt x="11026" y="16836"/>
                    </a:cubicBezTo>
                    <a:cubicBezTo>
                      <a:pt x="9728" y="16800"/>
                      <a:pt x="8418" y="16764"/>
                      <a:pt x="7121" y="16741"/>
                    </a:cubicBezTo>
                    <a:cubicBezTo>
                      <a:pt x="5573" y="16717"/>
                      <a:pt x="4025" y="16681"/>
                      <a:pt x="2465" y="16669"/>
                    </a:cubicBezTo>
                    <a:cubicBezTo>
                      <a:pt x="2406" y="16669"/>
                      <a:pt x="2346" y="16657"/>
                      <a:pt x="2299" y="16669"/>
                    </a:cubicBezTo>
                    <a:cubicBezTo>
                      <a:pt x="2239" y="16681"/>
                      <a:pt x="2179" y="16729"/>
                      <a:pt x="2060" y="16800"/>
                    </a:cubicBezTo>
                    <a:cubicBezTo>
                      <a:pt x="2191" y="16860"/>
                      <a:pt x="2275" y="16907"/>
                      <a:pt x="2346" y="16907"/>
                    </a:cubicBezTo>
                    <a:cubicBezTo>
                      <a:pt x="2668" y="16943"/>
                      <a:pt x="3013" y="16967"/>
                      <a:pt x="3346" y="16955"/>
                    </a:cubicBezTo>
                    <a:cubicBezTo>
                      <a:pt x="4025" y="16955"/>
                      <a:pt x="4727" y="16895"/>
                      <a:pt x="5406" y="16907"/>
                    </a:cubicBezTo>
                    <a:cubicBezTo>
                      <a:pt x="6716" y="16943"/>
                      <a:pt x="8049" y="17003"/>
                      <a:pt x="9359" y="17038"/>
                    </a:cubicBezTo>
                    <a:cubicBezTo>
                      <a:pt x="10204" y="17074"/>
                      <a:pt x="11038" y="17074"/>
                      <a:pt x="11883" y="17086"/>
                    </a:cubicBezTo>
                    <a:cubicBezTo>
                      <a:pt x="11978" y="17086"/>
                      <a:pt x="12074" y="17062"/>
                      <a:pt x="12181" y="17038"/>
                    </a:cubicBezTo>
                    <a:close/>
                    <a:moveTo>
                      <a:pt x="12669" y="9037"/>
                    </a:moveTo>
                    <a:lnTo>
                      <a:pt x="12669" y="8883"/>
                    </a:lnTo>
                    <a:cubicBezTo>
                      <a:pt x="12538" y="8871"/>
                      <a:pt x="12419" y="8823"/>
                      <a:pt x="12288" y="8823"/>
                    </a:cubicBezTo>
                    <a:cubicBezTo>
                      <a:pt x="12181" y="8823"/>
                      <a:pt x="12062" y="8859"/>
                      <a:pt x="11955" y="8859"/>
                    </a:cubicBezTo>
                    <a:cubicBezTo>
                      <a:pt x="10942" y="8847"/>
                      <a:pt x="9930" y="8847"/>
                      <a:pt x="8918" y="8823"/>
                    </a:cubicBezTo>
                    <a:cubicBezTo>
                      <a:pt x="7668" y="8811"/>
                      <a:pt x="6418" y="8799"/>
                      <a:pt x="5192" y="8799"/>
                    </a:cubicBezTo>
                    <a:cubicBezTo>
                      <a:pt x="4204" y="8811"/>
                      <a:pt x="3227" y="8883"/>
                      <a:pt x="2239" y="8716"/>
                    </a:cubicBezTo>
                    <a:cubicBezTo>
                      <a:pt x="2108" y="8704"/>
                      <a:pt x="2013" y="8740"/>
                      <a:pt x="2013" y="8906"/>
                    </a:cubicBezTo>
                    <a:cubicBezTo>
                      <a:pt x="2227" y="9049"/>
                      <a:pt x="2501" y="9014"/>
                      <a:pt x="2727" y="9014"/>
                    </a:cubicBezTo>
                    <a:cubicBezTo>
                      <a:pt x="3644" y="9002"/>
                      <a:pt x="4561" y="8942"/>
                      <a:pt x="5466" y="8942"/>
                    </a:cubicBezTo>
                    <a:cubicBezTo>
                      <a:pt x="7752" y="8954"/>
                      <a:pt x="10014" y="9014"/>
                      <a:pt x="12288" y="9049"/>
                    </a:cubicBezTo>
                    <a:cubicBezTo>
                      <a:pt x="12419" y="9085"/>
                      <a:pt x="12562" y="9049"/>
                      <a:pt x="12669" y="9037"/>
                    </a:cubicBezTo>
                    <a:close/>
                    <a:moveTo>
                      <a:pt x="1989" y="12276"/>
                    </a:moveTo>
                    <a:cubicBezTo>
                      <a:pt x="2001" y="12312"/>
                      <a:pt x="2025" y="12323"/>
                      <a:pt x="2049" y="12335"/>
                    </a:cubicBezTo>
                    <a:cubicBezTo>
                      <a:pt x="2084" y="12359"/>
                      <a:pt x="2120" y="12383"/>
                      <a:pt x="2168" y="12383"/>
                    </a:cubicBezTo>
                    <a:cubicBezTo>
                      <a:pt x="5585" y="12419"/>
                      <a:pt x="9002" y="12788"/>
                      <a:pt x="12419" y="12621"/>
                    </a:cubicBezTo>
                    <a:cubicBezTo>
                      <a:pt x="12478" y="12621"/>
                      <a:pt x="12526" y="12609"/>
                      <a:pt x="12586" y="12585"/>
                    </a:cubicBezTo>
                    <a:cubicBezTo>
                      <a:pt x="12597" y="12585"/>
                      <a:pt x="12621" y="12573"/>
                      <a:pt x="12621" y="12562"/>
                    </a:cubicBezTo>
                    <a:cubicBezTo>
                      <a:pt x="12621" y="12550"/>
                      <a:pt x="12621" y="12526"/>
                      <a:pt x="12633" y="12466"/>
                    </a:cubicBezTo>
                    <a:cubicBezTo>
                      <a:pt x="12562" y="12443"/>
                      <a:pt x="12478" y="12371"/>
                      <a:pt x="12407" y="12371"/>
                    </a:cubicBezTo>
                    <a:cubicBezTo>
                      <a:pt x="12181" y="12347"/>
                      <a:pt x="11966" y="12347"/>
                      <a:pt x="11740" y="12371"/>
                    </a:cubicBezTo>
                    <a:cubicBezTo>
                      <a:pt x="11181" y="12395"/>
                      <a:pt x="10633" y="12454"/>
                      <a:pt x="10085" y="12443"/>
                    </a:cubicBezTo>
                    <a:cubicBezTo>
                      <a:pt x="8883" y="12431"/>
                      <a:pt x="7668" y="12371"/>
                      <a:pt x="6466" y="12323"/>
                    </a:cubicBezTo>
                    <a:cubicBezTo>
                      <a:pt x="5418" y="12276"/>
                      <a:pt x="4370" y="12204"/>
                      <a:pt x="3311" y="12157"/>
                    </a:cubicBezTo>
                    <a:cubicBezTo>
                      <a:pt x="2977" y="12145"/>
                      <a:pt x="2632" y="12109"/>
                      <a:pt x="2275" y="12109"/>
                    </a:cubicBezTo>
                    <a:cubicBezTo>
                      <a:pt x="2156" y="12121"/>
                      <a:pt x="2025" y="12097"/>
                      <a:pt x="1989" y="12276"/>
                    </a:cubicBezTo>
                    <a:close/>
                    <a:moveTo>
                      <a:pt x="12597" y="10609"/>
                    </a:moveTo>
                    <a:cubicBezTo>
                      <a:pt x="12526" y="10407"/>
                      <a:pt x="12407" y="10407"/>
                      <a:pt x="12276" y="10418"/>
                    </a:cubicBezTo>
                    <a:cubicBezTo>
                      <a:pt x="11895" y="10454"/>
                      <a:pt x="11526" y="10490"/>
                      <a:pt x="11157" y="10490"/>
                    </a:cubicBezTo>
                    <a:cubicBezTo>
                      <a:pt x="9323" y="10490"/>
                      <a:pt x="7490" y="10490"/>
                      <a:pt x="5668" y="10478"/>
                    </a:cubicBezTo>
                    <a:lnTo>
                      <a:pt x="2537" y="10430"/>
                    </a:lnTo>
                    <a:cubicBezTo>
                      <a:pt x="2406" y="10430"/>
                      <a:pt x="2251" y="10418"/>
                      <a:pt x="2179" y="10657"/>
                    </a:cubicBezTo>
                    <a:cubicBezTo>
                      <a:pt x="2370" y="10668"/>
                      <a:pt x="2549" y="10704"/>
                      <a:pt x="2715" y="10704"/>
                    </a:cubicBezTo>
                    <a:cubicBezTo>
                      <a:pt x="4251" y="10645"/>
                      <a:pt x="5775" y="10657"/>
                      <a:pt x="7299" y="10692"/>
                    </a:cubicBezTo>
                    <a:cubicBezTo>
                      <a:pt x="8978" y="10716"/>
                      <a:pt x="10669" y="10692"/>
                      <a:pt x="12336" y="10692"/>
                    </a:cubicBezTo>
                    <a:cubicBezTo>
                      <a:pt x="12407" y="10668"/>
                      <a:pt x="12478" y="10645"/>
                      <a:pt x="12597" y="10609"/>
                    </a:cubicBezTo>
                    <a:close/>
                    <a:moveTo>
                      <a:pt x="12300" y="15098"/>
                    </a:moveTo>
                    <a:cubicBezTo>
                      <a:pt x="12324" y="15050"/>
                      <a:pt x="12324" y="15002"/>
                      <a:pt x="12336" y="14979"/>
                    </a:cubicBezTo>
                    <a:cubicBezTo>
                      <a:pt x="12169" y="14812"/>
                      <a:pt x="11943" y="14836"/>
                      <a:pt x="11740" y="14836"/>
                    </a:cubicBezTo>
                    <a:cubicBezTo>
                      <a:pt x="10514" y="14895"/>
                      <a:pt x="9299" y="14979"/>
                      <a:pt x="8097" y="15014"/>
                    </a:cubicBezTo>
                    <a:cubicBezTo>
                      <a:pt x="7037" y="15050"/>
                      <a:pt x="5989" y="15038"/>
                      <a:pt x="4930" y="15014"/>
                    </a:cubicBezTo>
                    <a:cubicBezTo>
                      <a:pt x="4144" y="15014"/>
                      <a:pt x="3358" y="14990"/>
                      <a:pt x="2572" y="14979"/>
                    </a:cubicBezTo>
                    <a:cubicBezTo>
                      <a:pt x="2441" y="14979"/>
                      <a:pt x="2251" y="14919"/>
                      <a:pt x="2179" y="15133"/>
                    </a:cubicBezTo>
                    <a:cubicBezTo>
                      <a:pt x="2239" y="15169"/>
                      <a:pt x="2287" y="15240"/>
                      <a:pt x="2346" y="15229"/>
                    </a:cubicBezTo>
                    <a:cubicBezTo>
                      <a:pt x="5656" y="15193"/>
                      <a:pt x="8966" y="15133"/>
                      <a:pt x="12300" y="150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796;p49"/>
              <p:cNvSpPr/>
              <p:nvPr/>
            </p:nvSpPr>
            <p:spPr>
              <a:xfrm>
                <a:off x="2408925" y="2843325"/>
                <a:ext cx="565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442" extrusionOk="0">
                    <a:moveTo>
                      <a:pt x="2262" y="2358"/>
                    </a:moveTo>
                    <a:cubicBezTo>
                      <a:pt x="1465" y="2442"/>
                      <a:pt x="786" y="2418"/>
                      <a:pt x="60" y="2323"/>
                    </a:cubicBezTo>
                    <a:cubicBezTo>
                      <a:pt x="0" y="1525"/>
                      <a:pt x="36" y="775"/>
                      <a:pt x="191" y="1"/>
                    </a:cubicBezTo>
                    <a:cubicBezTo>
                      <a:pt x="1012" y="668"/>
                      <a:pt x="1620" y="1489"/>
                      <a:pt x="2262" y="235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797;p49"/>
              <p:cNvSpPr/>
              <p:nvPr/>
            </p:nvSpPr>
            <p:spPr>
              <a:xfrm>
                <a:off x="2166025" y="2966275"/>
                <a:ext cx="2664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382" extrusionOk="0">
                    <a:moveTo>
                      <a:pt x="10657" y="334"/>
                    </a:moveTo>
                    <a:lnTo>
                      <a:pt x="10657" y="179"/>
                    </a:lnTo>
                    <a:cubicBezTo>
                      <a:pt x="10526" y="167"/>
                      <a:pt x="10407" y="119"/>
                      <a:pt x="10276" y="119"/>
                    </a:cubicBezTo>
                    <a:cubicBezTo>
                      <a:pt x="10169" y="119"/>
                      <a:pt x="10050" y="155"/>
                      <a:pt x="9943" y="155"/>
                    </a:cubicBezTo>
                    <a:cubicBezTo>
                      <a:pt x="8930" y="143"/>
                      <a:pt x="7918" y="143"/>
                      <a:pt x="6906" y="119"/>
                    </a:cubicBezTo>
                    <a:cubicBezTo>
                      <a:pt x="5656" y="107"/>
                      <a:pt x="4406" y="95"/>
                      <a:pt x="3180" y="95"/>
                    </a:cubicBezTo>
                    <a:cubicBezTo>
                      <a:pt x="2192" y="107"/>
                      <a:pt x="1215" y="179"/>
                      <a:pt x="227" y="12"/>
                    </a:cubicBezTo>
                    <a:cubicBezTo>
                      <a:pt x="96" y="0"/>
                      <a:pt x="1" y="36"/>
                      <a:pt x="1" y="203"/>
                    </a:cubicBezTo>
                    <a:cubicBezTo>
                      <a:pt x="215" y="346"/>
                      <a:pt x="489" y="310"/>
                      <a:pt x="715" y="310"/>
                    </a:cubicBezTo>
                    <a:cubicBezTo>
                      <a:pt x="1632" y="298"/>
                      <a:pt x="2549" y="238"/>
                      <a:pt x="3454" y="238"/>
                    </a:cubicBezTo>
                    <a:cubicBezTo>
                      <a:pt x="5740" y="262"/>
                      <a:pt x="8002" y="310"/>
                      <a:pt x="10276" y="346"/>
                    </a:cubicBezTo>
                    <a:cubicBezTo>
                      <a:pt x="10407" y="381"/>
                      <a:pt x="10550" y="346"/>
                      <a:pt x="10657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798;p49"/>
              <p:cNvSpPr/>
              <p:nvPr/>
            </p:nvSpPr>
            <p:spPr>
              <a:xfrm>
                <a:off x="2170200" y="3008825"/>
                <a:ext cx="2604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311" extrusionOk="0">
                    <a:moveTo>
                      <a:pt x="10418" y="203"/>
                    </a:moveTo>
                    <a:cubicBezTo>
                      <a:pt x="10347" y="1"/>
                      <a:pt x="10228" y="1"/>
                      <a:pt x="10097" y="13"/>
                    </a:cubicBezTo>
                    <a:cubicBezTo>
                      <a:pt x="9716" y="48"/>
                      <a:pt x="9347" y="84"/>
                      <a:pt x="8978" y="84"/>
                    </a:cubicBezTo>
                    <a:cubicBezTo>
                      <a:pt x="7144" y="84"/>
                      <a:pt x="5311" y="84"/>
                      <a:pt x="3489" y="72"/>
                    </a:cubicBezTo>
                    <a:lnTo>
                      <a:pt x="358" y="25"/>
                    </a:lnTo>
                    <a:cubicBezTo>
                      <a:pt x="227" y="25"/>
                      <a:pt x="72" y="13"/>
                      <a:pt x="0" y="251"/>
                    </a:cubicBezTo>
                    <a:cubicBezTo>
                      <a:pt x="191" y="263"/>
                      <a:pt x="370" y="298"/>
                      <a:pt x="536" y="298"/>
                    </a:cubicBezTo>
                    <a:cubicBezTo>
                      <a:pt x="2072" y="239"/>
                      <a:pt x="3596" y="251"/>
                      <a:pt x="5120" y="287"/>
                    </a:cubicBezTo>
                    <a:cubicBezTo>
                      <a:pt x="6799" y="310"/>
                      <a:pt x="8490" y="287"/>
                      <a:pt x="10157" y="287"/>
                    </a:cubicBezTo>
                    <a:cubicBezTo>
                      <a:pt x="10228" y="263"/>
                      <a:pt x="10299" y="239"/>
                      <a:pt x="10418" y="20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799;p49"/>
              <p:cNvSpPr/>
              <p:nvPr/>
            </p:nvSpPr>
            <p:spPr>
              <a:xfrm>
                <a:off x="2166925" y="2922525"/>
                <a:ext cx="1560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382" extrusionOk="0">
                    <a:moveTo>
                      <a:pt x="6239" y="202"/>
                    </a:moveTo>
                    <a:lnTo>
                      <a:pt x="6239" y="60"/>
                    </a:lnTo>
                    <a:cubicBezTo>
                      <a:pt x="6156" y="36"/>
                      <a:pt x="6085" y="12"/>
                      <a:pt x="6013" y="0"/>
                    </a:cubicBezTo>
                    <a:cubicBezTo>
                      <a:pt x="5954" y="0"/>
                      <a:pt x="5882" y="24"/>
                      <a:pt x="5823" y="24"/>
                    </a:cubicBezTo>
                    <a:cubicBezTo>
                      <a:pt x="5227" y="24"/>
                      <a:pt x="4632" y="24"/>
                      <a:pt x="4049" y="48"/>
                    </a:cubicBezTo>
                    <a:cubicBezTo>
                      <a:pt x="3322" y="48"/>
                      <a:pt x="2596" y="48"/>
                      <a:pt x="1858" y="71"/>
                    </a:cubicBezTo>
                    <a:cubicBezTo>
                      <a:pt x="1286" y="83"/>
                      <a:pt x="703" y="191"/>
                      <a:pt x="131" y="48"/>
                    </a:cubicBezTo>
                    <a:cubicBezTo>
                      <a:pt x="60" y="24"/>
                      <a:pt x="1" y="60"/>
                      <a:pt x="1" y="238"/>
                    </a:cubicBezTo>
                    <a:cubicBezTo>
                      <a:pt x="120" y="381"/>
                      <a:pt x="262" y="357"/>
                      <a:pt x="417" y="345"/>
                    </a:cubicBezTo>
                    <a:cubicBezTo>
                      <a:pt x="953" y="310"/>
                      <a:pt x="1489" y="238"/>
                      <a:pt x="2025" y="238"/>
                    </a:cubicBezTo>
                    <a:cubicBezTo>
                      <a:pt x="3358" y="226"/>
                      <a:pt x="4692" y="250"/>
                      <a:pt x="6025" y="250"/>
                    </a:cubicBezTo>
                    <a:cubicBezTo>
                      <a:pt x="6085" y="250"/>
                      <a:pt x="6156" y="226"/>
                      <a:pt x="6239" y="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800;p49"/>
              <p:cNvSpPr/>
              <p:nvPr/>
            </p:nvSpPr>
            <p:spPr>
              <a:xfrm>
                <a:off x="2103825" y="2821000"/>
                <a:ext cx="380725" cy="48492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9397" extrusionOk="0">
                    <a:moveTo>
                      <a:pt x="14955" y="3097"/>
                    </a:moveTo>
                    <a:cubicBezTo>
                      <a:pt x="14121" y="2156"/>
                      <a:pt x="13288" y="1204"/>
                      <a:pt x="12526" y="299"/>
                    </a:cubicBezTo>
                    <a:cubicBezTo>
                      <a:pt x="12395" y="144"/>
                      <a:pt x="12264" y="37"/>
                      <a:pt x="12026" y="25"/>
                    </a:cubicBezTo>
                    <a:cubicBezTo>
                      <a:pt x="11692" y="13"/>
                      <a:pt x="11371" y="1"/>
                      <a:pt x="11026" y="1"/>
                    </a:cubicBezTo>
                    <a:cubicBezTo>
                      <a:pt x="9942" y="1"/>
                      <a:pt x="8835" y="84"/>
                      <a:pt x="7775" y="180"/>
                    </a:cubicBezTo>
                    <a:cubicBezTo>
                      <a:pt x="7513" y="203"/>
                      <a:pt x="7239" y="215"/>
                      <a:pt x="6989" y="239"/>
                    </a:cubicBezTo>
                    <a:lnTo>
                      <a:pt x="6846" y="251"/>
                    </a:lnTo>
                    <a:cubicBezTo>
                      <a:pt x="6454" y="275"/>
                      <a:pt x="6049" y="311"/>
                      <a:pt x="5668" y="322"/>
                    </a:cubicBezTo>
                    <a:cubicBezTo>
                      <a:pt x="5144" y="334"/>
                      <a:pt x="4608" y="334"/>
                      <a:pt x="4084" y="334"/>
                    </a:cubicBezTo>
                    <a:cubicBezTo>
                      <a:pt x="3048" y="334"/>
                      <a:pt x="1977" y="358"/>
                      <a:pt x="917" y="453"/>
                    </a:cubicBezTo>
                    <a:cubicBezTo>
                      <a:pt x="715" y="477"/>
                      <a:pt x="477" y="549"/>
                      <a:pt x="429" y="894"/>
                    </a:cubicBezTo>
                    <a:lnTo>
                      <a:pt x="429" y="930"/>
                    </a:lnTo>
                    <a:cubicBezTo>
                      <a:pt x="417" y="1096"/>
                      <a:pt x="393" y="1275"/>
                      <a:pt x="381" y="1442"/>
                    </a:cubicBezTo>
                    <a:cubicBezTo>
                      <a:pt x="381" y="1763"/>
                      <a:pt x="369" y="2108"/>
                      <a:pt x="369" y="2442"/>
                    </a:cubicBezTo>
                    <a:cubicBezTo>
                      <a:pt x="369" y="2751"/>
                      <a:pt x="369" y="3073"/>
                      <a:pt x="358" y="3394"/>
                    </a:cubicBezTo>
                    <a:cubicBezTo>
                      <a:pt x="322" y="5395"/>
                      <a:pt x="274" y="7407"/>
                      <a:pt x="239" y="9419"/>
                    </a:cubicBezTo>
                    <a:cubicBezTo>
                      <a:pt x="191" y="11669"/>
                      <a:pt x="143" y="13907"/>
                      <a:pt x="84" y="16158"/>
                    </a:cubicBezTo>
                    <a:cubicBezTo>
                      <a:pt x="72" y="16789"/>
                      <a:pt x="60" y="17420"/>
                      <a:pt x="24" y="18027"/>
                    </a:cubicBezTo>
                    <a:cubicBezTo>
                      <a:pt x="12" y="18301"/>
                      <a:pt x="0" y="18896"/>
                      <a:pt x="0" y="18896"/>
                    </a:cubicBezTo>
                    <a:lnTo>
                      <a:pt x="24" y="18944"/>
                    </a:lnTo>
                    <a:cubicBezTo>
                      <a:pt x="250" y="19206"/>
                      <a:pt x="500" y="19325"/>
                      <a:pt x="858" y="19325"/>
                    </a:cubicBezTo>
                    <a:lnTo>
                      <a:pt x="929" y="19325"/>
                    </a:lnTo>
                    <a:cubicBezTo>
                      <a:pt x="1334" y="19313"/>
                      <a:pt x="1763" y="19301"/>
                      <a:pt x="2179" y="19301"/>
                    </a:cubicBezTo>
                    <a:lnTo>
                      <a:pt x="2536" y="19301"/>
                    </a:lnTo>
                    <a:cubicBezTo>
                      <a:pt x="3013" y="19301"/>
                      <a:pt x="3489" y="19313"/>
                      <a:pt x="3965" y="19325"/>
                    </a:cubicBezTo>
                    <a:cubicBezTo>
                      <a:pt x="4549" y="19337"/>
                      <a:pt x="5156" y="19361"/>
                      <a:pt x="5739" y="19361"/>
                    </a:cubicBezTo>
                    <a:lnTo>
                      <a:pt x="5846" y="19361"/>
                    </a:lnTo>
                    <a:cubicBezTo>
                      <a:pt x="6192" y="19361"/>
                      <a:pt x="6549" y="19337"/>
                      <a:pt x="6870" y="19337"/>
                    </a:cubicBezTo>
                    <a:cubicBezTo>
                      <a:pt x="7216" y="19325"/>
                      <a:pt x="7561" y="19325"/>
                      <a:pt x="7894" y="19325"/>
                    </a:cubicBezTo>
                    <a:lnTo>
                      <a:pt x="8073" y="19325"/>
                    </a:lnTo>
                    <a:cubicBezTo>
                      <a:pt x="8990" y="19337"/>
                      <a:pt x="9906" y="19361"/>
                      <a:pt x="10811" y="19372"/>
                    </a:cubicBezTo>
                    <a:cubicBezTo>
                      <a:pt x="11454" y="19384"/>
                      <a:pt x="12097" y="19396"/>
                      <a:pt x="12752" y="19396"/>
                    </a:cubicBezTo>
                    <a:lnTo>
                      <a:pt x="12990" y="19396"/>
                    </a:lnTo>
                    <a:cubicBezTo>
                      <a:pt x="13300" y="19396"/>
                      <a:pt x="13633" y="19384"/>
                      <a:pt x="13931" y="19372"/>
                    </a:cubicBezTo>
                    <a:cubicBezTo>
                      <a:pt x="14288" y="19337"/>
                      <a:pt x="14419" y="19206"/>
                      <a:pt x="14466" y="18849"/>
                    </a:cubicBezTo>
                    <a:cubicBezTo>
                      <a:pt x="14490" y="18658"/>
                      <a:pt x="14490" y="18444"/>
                      <a:pt x="14490" y="18253"/>
                    </a:cubicBezTo>
                    <a:lnTo>
                      <a:pt x="14490" y="18087"/>
                    </a:lnTo>
                    <a:lnTo>
                      <a:pt x="14490" y="17491"/>
                    </a:lnTo>
                    <a:cubicBezTo>
                      <a:pt x="14490" y="17110"/>
                      <a:pt x="14490" y="16705"/>
                      <a:pt x="14502" y="16324"/>
                    </a:cubicBezTo>
                    <a:cubicBezTo>
                      <a:pt x="14538" y="15884"/>
                      <a:pt x="14562" y="15443"/>
                      <a:pt x="14597" y="15015"/>
                    </a:cubicBezTo>
                    <a:cubicBezTo>
                      <a:pt x="14621" y="14681"/>
                      <a:pt x="14657" y="14372"/>
                      <a:pt x="14669" y="14038"/>
                    </a:cubicBezTo>
                    <a:cubicBezTo>
                      <a:pt x="14705" y="13598"/>
                      <a:pt x="14728" y="13169"/>
                      <a:pt x="14740" y="12717"/>
                    </a:cubicBezTo>
                    <a:cubicBezTo>
                      <a:pt x="14764" y="12312"/>
                      <a:pt x="14788" y="11919"/>
                      <a:pt x="14824" y="11514"/>
                    </a:cubicBezTo>
                    <a:cubicBezTo>
                      <a:pt x="14836" y="11229"/>
                      <a:pt x="14859" y="10943"/>
                      <a:pt x="14883" y="10669"/>
                    </a:cubicBezTo>
                    <a:cubicBezTo>
                      <a:pt x="14907" y="10217"/>
                      <a:pt x="14955" y="9776"/>
                      <a:pt x="14967" y="9312"/>
                    </a:cubicBezTo>
                    <a:cubicBezTo>
                      <a:pt x="14978" y="8907"/>
                      <a:pt x="14978" y="8490"/>
                      <a:pt x="14978" y="8109"/>
                    </a:cubicBezTo>
                    <a:cubicBezTo>
                      <a:pt x="14978" y="7704"/>
                      <a:pt x="14978" y="7300"/>
                      <a:pt x="15002" y="6895"/>
                    </a:cubicBezTo>
                    <a:cubicBezTo>
                      <a:pt x="15038" y="5942"/>
                      <a:pt x="15098" y="4978"/>
                      <a:pt x="15157" y="4037"/>
                    </a:cubicBezTo>
                    <a:lnTo>
                      <a:pt x="15181" y="3787"/>
                    </a:lnTo>
                    <a:cubicBezTo>
                      <a:pt x="15228" y="3537"/>
                      <a:pt x="15157" y="3335"/>
                      <a:pt x="14955" y="3097"/>
                    </a:cubicBezTo>
                    <a:close/>
                    <a:moveTo>
                      <a:pt x="13907" y="18372"/>
                    </a:moveTo>
                    <a:lnTo>
                      <a:pt x="13907" y="18408"/>
                    </a:lnTo>
                    <a:cubicBezTo>
                      <a:pt x="13895" y="18872"/>
                      <a:pt x="13895" y="18872"/>
                      <a:pt x="13490" y="18872"/>
                    </a:cubicBezTo>
                    <a:lnTo>
                      <a:pt x="13419" y="18872"/>
                    </a:lnTo>
                    <a:cubicBezTo>
                      <a:pt x="12585" y="18849"/>
                      <a:pt x="11740" y="18837"/>
                      <a:pt x="10907" y="18825"/>
                    </a:cubicBezTo>
                    <a:cubicBezTo>
                      <a:pt x="9942" y="18813"/>
                      <a:pt x="8954" y="18789"/>
                      <a:pt x="7978" y="18777"/>
                    </a:cubicBezTo>
                    <a:lnTo>
                      <a:pt x="7859" y="18777"/>
                    </a:lnTo>
                    <a:cubicBezTo>
                      <a:pt x="7537" y="18777"/>
                      <a:pt x="7227" y="18789"/>
                      <a:pt x="6918" y="18789"/>
                    </a:cubicBezTo>
                    <a:cubicBezTo>
                      <a:pt x="6620" y="18813"/>
                      <a:pt x="6311" y="18813"/>
                      <a:pt x="5989" y="18813"/>
                    </a:cubicBezTo>
                    <a:lnTo>
                      <a:pt x="5930" y="18813"/>
                    </a:lnTo>
                    <a:cubicBezTo>
                      <a:pt x="5263" y="18813"/>
                      <a:pt x="4584" y="18789"/>
                      <a:pt x="3929" y="18777"/>
                    </a:cubicBezTo>
                    <a:cubicBezTo>
                      <a:pt x="3513" y="18765"/>
                      <a:pt x="3108" y="18765"/>
                      <a:pt x="2691" y="18765"/>
                    </a:cubicBezTo>
                    <a:lnTo>
                      <a:pt x="1632" y="18765"/>
                    </a:lnTo>
                    <a:lnTo>
                      <a:pt x="1072" y="18765"/>
                    </a:lnTo>
                    <a:cubicBezTo>
                      <a:pt x="977" y="18765"/>
                      <a:pt x="870" y="18765"/>
                      <a:pt x="786" y="18753"/>
                    </a:cubicBezTo>
                    <a:cubicBezTo>
                      <a:pt x="655" y="18729"/>
                      <a:pt x="620" y="18706"/>
                      <a:pt x="620" y="18587"/>
                    </a:cubicBezTo>
                    <a:lnTo>
                      <a:pt x="620" y="18015"/>
                    </a:lnTo>
                    <a:lnTo>
                      <a:pt x="620" y="17622"/>
                    </a:lnTo>
                    <a:lnTo>
                      <a:pt x="631" y="16491"/>
                    </a:lnTo>
                    <a:cubicBezTo>
                      <a:pt x="655" y="15312"/>
                      <a:pt x="667" y="14110"/>
                      <a:pt x="679" y="12919"/>
                    </a:cubicBezTo>
                    <a:cubicBezTo>
                      <a:pt x="679" y="12574"/>
                      <a:pt x="691" y="12229"/>
                      <a:pt x="715" y="11883"/>
                    </a:cubicBezTo>
                    <a:cubicBezTo>
                      <a:pt x="727" y="11550"/>
                      <a:pt x="739" y="11193"/>
                      <a:pt x="750" y="10836"/>
                    </a:cubicBezTo>
                    <a:cubicBezTo>
                      <a:pt x="774" y="10217"/>
                      <a:pt x="774" y="9597"/>
                      <a:pt x="774" y="8990"/>
                    </a:cubicBezTo>
                    <a:cubicBezTo>
                      <a:pt x="774" y="8312"/>
                      <a:pt x="786" y="7621"/>
                      <a:pt x="798" y="6930"/>
                    </a:cubicBezTo>
                    <a:cubicBezTo>
                      <a:pt x="810" y="6311"/>
                      <a:pt x="834" y="5668"/>
                      <a:pt x="858" y="5061"/>
                    </a:cubicBezTo>
                    <a:cubicBezTo>
                      <a:pt x="870" y="4597"/>
                      <a:pt x="893" y="4144"/>
                      <a:pt x="905" y="3692"/>
                    </a:cubicBezTo>
                    <a:cubicBezTo>
                      <a:pt x="917" y="3370"/>
                      <a:pt x="917" y="3061"/>
                      <a:pt x="917" y="2763"/>
                    </a:cubicBezTo>
                    <a:cubicBezTo>
                      <a:pt x="917" y="2466"/>
                      <a:pt x="917" y="2168"/>
                      <a:pt x="929" y="1858"/>
                    </a:cubicBezTo>
                    <a:cubicBezTo>
                      <a:pt x="929" y="1632"/>
                      <a:pt x="965" y="1430"/>
                      <a:pt x="1012" y="1227"/>
                    </a:cubicBezTo>
                    <a:cubicBezTo>
                      <a:pt x="1024" y="1192"/>
                      <a:pt x="1072" y="1120"/>
                      <a:pt x="1084" y="1108"/>
                    </a:cubicBezTo>
                    <a:cubicBezTo>
                      <a:pt x="1346" y="1049"/>
                      <a:pt x="1632" y="989"/>
                      <a:pt x="1905" y="977"/>
                    </a:cubicBezTo>
                    <a:cubicBezTo>
                      <a:pt x="2405" y="965"/>
                      <a:pt x="2941" y="953"/>
                      <a:pt x="3453" y="953"/>
                    </a:cubicBezTo>
                    <a:cubicBezTo>
                      <a:pt x="4072" y="930"/>
                      <a:pt x="4727" y="930"/>
                      <a:pt x="5370" y="906"/>
                    </a:cubicBezTo>
                    <a:cubicBezTo>
                      <a:pt x="5954" y="894"/>
                      <a:pt x="6549" y="846"/>
                      <a:pt x="7120" y="799"/>
                    </a:cubicBezTo>
                    <a:cubicBezTo>
                      <a:pt x="7406" y="787"/>
                      <a:pt x="7704" y="751"/>
                      <a:pt x="7989" y="739"/>
                    </a:cubicBezTo>
                    <a:lnTo>
                      <a:pt x="8609" y="692"/>
                    </a:lnTo>
                    <a:cubicBezTo>
                      <a:pt x="9144" y="656"/>
                      <a:pt x="9716" y="620"/>
                      <a:pt x="10264" y="608"/>
                    </a:cubicBezTo>
                    <a:lnTo>
                      <a:pt x="10371" y="608"/>
                    </a:lnTo>
                    <a:cubicBezTo>
                      <a:pt x="10716" y="608"/>
                      <a:pt x="11073" y="632"/>
                      <a:pt x="11442" y="668"/>
                    </a:cubicBezTo>
                    <a:cubicBezTo>
                      <a:pt x="11585" y="680"/>
                      <a:pt x="11740" y="692"/>
                      <a:pt x="11883" y="692"/>
                    </a:cubicBezTo>
                    <a:lnTo>
                      <a:pt x="11883" y="739"/>
                    </a:lnTo>
                    <a:cubicBezTo>
                      <a:pt x="11883" y="858"/>
                      <a:pt x="11907" y="953"/>
                      <a:pt x="11883" y="1037"/>
                    </a:cubicBezTo>
                    <a:cubicBezTo>
                      <a:pt x="11871" y="1465"/>
                      <a:pt x="11847" y="1906"/>
                      <a:pt x="11811" y="2335"/>
                    </a:cubicBezTo>
                    <a:cubicBezTo>
                      <a:pt x="11799" y="2632"/>
                      <a:pt x="11788" y="2930"/>
                      <a:pt x="11764" y="3239"/>
                    </a:cubicBezTo>
                    <a:cubicBezTo>
                      <a:pt x="11752" y="3573"/>
                      <a:pt x="11871" y="3704"/>
                      <a:pt x="12216" y="3728"/>
                    </a:cubicBezTo>
                    <a:cubicBezTo>
                      <a:pt x="12597" y="3763"/>
                      <a:pt x="12990" y="3775"/>
                      <a:pt x="13359" y="3787"/>
                    </a:cubicBezTo>
                    <a:lnTo>
                      <a:pt x="13597" y="3811"/>
                    </a:lnTo>
                    <a:cubicBezTo>
                      <a:pt x="13847" y="3823"/>
                      <a:pt x="14109" y="3823"/>
                      <a:pt x="14371" y="3835"/>
                    </a:cubicBezTo>
                    <a:lnTo>
                      <a:pt x="14597" y="3835"/>
                    </a:lnTo>
                    <a:cubicBezTo>
                      <a:pt x="14597" y="3871"/>
                      <a:pt x="14597" y="3894"/>
                      <a:pt x="14609" y="3930"/>
                    </a:cubicBezTo>
                    <a:cubicBezTo>
                      <a:pt x="14621" y="4073"/>
                      <a:pt x="14645" y="4192"/>
                      <a:pt x="14645" y="4323"/>
                    </a:cubicBezTo>
                    <a:cubicBezTo>
                      <a:pt x="14621" y="4704"/>
                      <a:pt x="14597" y="5073"/>
                      <a:pt x="14562" y="5442"/>
                    </a:cubicBezTo>
                    <a:cubicBezTo>
                      <a:pt x="14538" y="5978"/>
                      <a:pt x="14490" y="6526"/>
                      <a:pt x="14478" y="7061"/>
                    </a:cubicBezTo>
                    <a:cubicBezTo>
                      <a:pt x="14466" y="7538"/>
                      <a:pt x="14443" y="8038"/>
                      <a:pt x="14443" y="8514"/>
                    </a:cubicBezTo>
                    <a:cubicBezTo>
                      <a:pt x="14443" y="9014"/>
                      <a:pt x="14431" y="9550"/>
                      <a:pt x="14419" y="10062"/>
                    </a:cubicBezTo>
                    <a:cubicBezTo>
                      <a:pt x="14383" y="10598"/>
                      <a:pt x="14359" y="11133"/>
                      <a:pt x="14312" y="11669"/>
                    </a:cubicBezTo>
                    <a:cubicBezTo>
                      <a:pt x="14264" y="12241"/>
                      <a:pt x="14228" y="12836"/>
                      <a:pt x="14205" y="13419"/>
                    </a:cubicBezTo>
                    <a:cubicBezTo>
                      <a:pt x="14181" y="14050"/>
                      <a:pt x="14121" y="14681"/>
                      <a:pt x="14062" y="15300"/>
                    </a:cubicBezTo>
                    <a:cubicBezTo>
                      <a:pt x="13943" y="16313"/>
                      <a:pt x="13835" y="17336"/>
                      <a:pt x="13907" y="18372"/>
                    </a:cubicBezTo>
                    <a:close/>
                    <a:moveTo>
                      <a:pt x="12502" y="1168"/>
                    </a:moveTo>
                    <a:cubicBezTo>
                      <a:pt x="13121" y="1727"/>
                      <a:pt x="13633" y="2382"/>
                      <a:pt x="14193" y="3132"/>
                    </a:cubicBezTo>
                    <a:cubicBezTo>
                      <a:pt x="13966" y="3156"/>
                      <a:pt x="13764" y="3168"/>
                      <a:pt x="13550" y="3168"/>
                    </a:cubicBezTo>
                    <a:lnTo>
                      <a:pt x="13550" y="3168"/>
                    </a:lnTo>
                    <a:cubicBezTo>
                      <a:pt x="13181" y="3168"/>
                      <a:pt x="12800" y="3132"/>
                      <a:pt x="12407" y="3097"/>
                    </a:cubicBezTo>
                    <a:cubicBezTo>
                      <a:pt x="12347" y="2442"/>
                      <a:pt x="12395" y="1811"/>
                      <a:pt x="12502" y="11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801;p49"/>
              <p:cNvSpPr/>
              <p:nvPr/>
            </p:nvSpPr>
            <p:spPr>
              <a:xfrm>
                <a:off x="2158600" y="3244575"/>
                <a:ext cx="266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645" h="751" extrusionOk="0">
                    <a:moveTo>
                      <a:pt x="10251" y="155"/>
                    </a:moveTo>
                    <a:lnTo>
                      <a:pt x="10216" y="155"/>
                    </a:lnTo>
                    <a:cubicBezTo>
                      <a:pt x="10109" y="155"/>
                      <a:pt x="9989" y="155"/>
                      <a:pt x="9882" y="167"/>
                    </a:cubicBezTo>
                    <a:cubicBezTo>
                      <a:pt x="9728" y="167"/>
                      <a:pt x="9573" y="179"/>
                      <a:pt x="9406" y="179"/>
                    </a:cubicBezTo>
                    <a:lnTo>
                      <a:pt x="9311" y="179"/>
                    </a:lnTo>
                    <a:cubicBezTo>
                      <a:pt x="8680" y="167"/>
                      <a:pt x="8037" y="155"/>
                      <a:pt x="7418" y="143"/>
                    </a:cubicBezTo>
                    <a:lnTo>
                      <a:pt x="5406" y="96"/>
                    </a:lnTo>
                    <a:cubicBezTo>
                      <a:pt x="4346" y="84"/>
                      <a:pt x="3310" y="48"/>
                      <a:pt x="2250" y="36"/>
                    </a:cubicBezTo>
                    <a:cubicBezTo>
                      <a:pt x="1750" y="24"/>
                      <a:pt x="1250" y="24"/>
                      <a:pt x="750" y="1"/>
                    </a:cubicBezTo>
                    <a:lnTo>
                      <a:pt x="703" y="1"/>
                    </a:lnTo>
                    <a:lnTo>
                      <a:pt x="631" y="1"/>
                    </a:lnTo>
                    <a:cubicBezTo>
                      <a:pt x="584" y="1"/>
                      <a:pt x="560" y="1"/>
                      <a:pt x="524" y="24"/>
                    </a:cubicBezTo>
                    <a:cubicBezTo>
                      <a:pt x="464" y="36"/>
                      <a:pt x="417" y="60"/>
                      <a:pt x="357" y="108"/>
                    </a:cubicBezTo>
                    <a:cubicBezTo>
                      <a:pt x="334" y="120"/>
                      <a:pt x="298" y="143"/>
                      <a:pt x="274" y="167"/>
                    </a:cubicBezTo>
                    <a:lnTo>
                      <a:pt x="0" y="322"/>
                    </a:lnTo>
                    <a:lnTo>
                      <a:pt x="286" y="441"/>
                    </a:lnTo>
                    <a:cubicBezTo>
                      <a:pt x="334" y="453"/>
                      <a:pt x="381" y="465"/>
                      <a:pt x="405" y="477"/>
                    </a:cubicBezTo>
                    <a:cubicBezTo>
                      <a:pt x="476" y="513"/>
                      <a:pt x="536" y="536"/>
                      <a:pt x="619" y="560"/>
                    </a:cubicBezTo>
                    <a:lnTo>
                      <a:pt x="738" y="572"/>
                    </a:lnTo>
                    <a:cubicBezTo>
                      <a:pt x="1000" y="584"/>
                      <a:pt x="1286" y="620"/>
                      <a:pt x="1572" y="620"/>
                    </a:cubicBezTo>
                    <a:lnTo>
                      <a:pt x="1631" y="620"/>
                    </a:lnTo>
                    <a:cubicBezTo>
                      <a:pt x="1905" y="620"/>
                      <a:pt x="2203" y="596"/>
                      <a:pt x="2489" y="584"/>
                    </a:cubicBezTo>
                    <a:cubicBezTo>
                      <a:pt x="2822" y="572"/>
                      <a:pt x="3143" y="548"/>
                      <a:pt x="3477" y="548"/>
                    </a:cubicBezTo>
                    <a:lnTo>
                      <a:pt x="3715" y="548"/>
                    </a:lnTo>
                    <a:cubicBezTo>
                      <a:pt x="4501" y="572"/>
                      <a:pt x="5298" y="596"/>
                      <a:pt x="6096" y="632"/>
                    </a:cubicBezTo>
                    <a:cubicBezTo>
                      <a:pt x="6608" y="643"/>
                      <a:pt x="7132" y="667"/>
                      <a:pt x="7656" y="691"/>
                    </a:cubicBezTo>
                    <a:cubicBezTo>
                      <a:pt x="8335" y="703"/>
                      <a:pt x="9025" y="715"/>
                      <a:pt x="9692" y="727"/>
                    </a:cubicBezTo>
                    <a:lnTo>
                      <a:pt x="10204" y="751"/>
                    </a:lnTo>
                    <a:cubicBezTo>
                      <a:pt x="10275" y="751"/>
                      <a:pt x="10335" y="727"/>
                      <a:pt x="10406" y="715"/>
                    </a:cubicBezTo>
                    <a:cubicBezTo>
                      <a:pt x="10442" y="715"/>
                      <a:pt x="10466" y="703"/>
                      <a:pt x="10513" y="703"/>
                    </a:cubicBezTo>
                    <a:lnTo>
                      <a:pt x="10644" y="691"/>
                    </a:lnTo>
                    <a:lnTo>
                      <a:pt x="10644" y="548"/>
                    </a:lnTo>
                    <a:cubicBezTo>
                      <a:pt x="10644" y="417"/>
                      <a:pt x="10621" y="310"/>
                      <a:pt x="10537" y="251"/>
                    </a:cubicBezTo>
                    <a:cubicBezTo>
                      <a:pt x="10442" y="155"/>
                      <a:pt x="10335" y="155"/>
                      <a:pt x="10251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802;p49"/>
              <p:cNvSpPr/>
              <p:nvPr/>
            </p:nvSpPr>
            <p:spPr>
              <a:xfrm>
                <a:off x="2162450" y="3046625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28" y="144"/>
                    </a:moveTo>
                    <a:cubicBezTo>
                      <a:pt x="10645" y="120"/>
                      <a:pt x="10538" y="108"/>
                      <a:pt x="10455" y="96"/>
                    </a:cubicBezTo>
                    <a:lnTo>
                      <a:pt x="10419" y="96"/>
                    </a:lnTo>
                    <a:cubicBezTo>
                      <a:pt x="10359" y="96"/>
                      <a:pt x="10300" y="108"/>
                      <a:pt x="10240" y="108"/>
                    </a:cubicBezTo>
                    <a:cubicBezTo>
                      <a:pt x="10193" y="108"/>
                      <a:pt x="10145" y="120"/>
                      <a:pt x="10109" y="120"/>
                    </a:cubicBezTo>
                    <a:lnTo>
                      <a:pt x="10109" y="120"/>
                    </a:lnTo>
                    <a:cubicBezTo>
                      <a:pt x="9550" y="120"/>
                      <a:pt x="8990" y="108"/>
                      <a:pt x="8442" y="108"/>
                    </a:cubicBezTo>
                    <a:cubicBezTo>
                      <a:pt x="7978" y="108"/>
                      <a:pt x="7526" y="96"/>
                      <a:pt x="7073" y="96"/>
                    </a:cubicBezTo>
                    <a:cubicBezTo>
                      <a:pt x="6728" y="96"/>
                      <a:pt x="6395" y="96"/>
                      <a:pt x="6061" y="84"/>
                    </a:cubicBezTo>
                    <a:cubicBezTo>
                      <a:pt x="5371" y="60"/>
                      <a:pt x="4656" y="60"/>
                      <a:pt x="3954" y="60"/>
                    </a:cubicBezTo>
                    <a:lnTo>
                      <a:pt x="3323" y="60"/>
                    </a:lnTo>
                    <a:cubicBezTo>
                      <a:pt x="3097" y="60"/>
                      <a:pt x="2858" y="60"/>
                      <a:pt x="2632" y="84"/>
                    </a:cubicBezTo>
                    <a:cubicBezTo>
                      <a:pt x="2370" y="84"/>
                      <a:pt x="2085" y="96"/>
                      <a:pt x="1811" y="96"/>
                    </a:cubicBezTo>
                    <a:cubicBezTo>
                      <a:pt x="1251" y="96"/>
                      <a:pt x="822" y="60"/>
                      <a:pt x="406" y="1"/>
                    </a:cubicBezTo>
                    <a:lnTo>
                      <a:pt x="310" y="1"/>
                    </a:lnTo>
                    <a:cubicBezTo>
                      <a:pt x="227" y="1"/>
                      <a:pt x="144" y="37"/>
                      <a:pt x="84" y="96"/>
                    </a:cubicBezTo>
                    <a:cubicBezTo>
                      <a:pt x="25" y="156"/>
                      <a:pt x="1" y="239"/>
                      <a:pt x="1" y="346"/>
                    </a:cubicBezTo>
                    <a:lnTo>
                      <a:pt x="1" y="418"/>
                    </a:lnTo>
                    <a:lnTo>
                      <a:pt x="60" y="465"/>
                    </a:lnTo>
                    <a:cubicBezTo>
                      <a:pt x="251" y="596"/>
                      <a:pt x="465" y="620"/>
                      <a:pt x="644" y="620"/>
                    </a:cubicBezTo>
                    <a:lnTo>
                      <a:pt x="775" y="620"/>
                    </a:lnTo>
                    <a:lnTo>
                      <a:pt x="846" y="620"/>
                    </a:lnTo>
                    <a:cubicBezTo>
                      <a:pt x="1203" y="620"/>
                      <a:pt x="1561" y="596"/>
                      <a:pt x="1906" y="584"/>
                    </a:cubicBezTo>
                    <a:cubicBezTo>
                      <a:pt x="2394" y="572"/>
                      <a:pt x="2906" y="537"/>
                      <a:pt x="3394" y="537"/>
                    </a:cubicBezTo>
                    <a:lnTo>
                      <a:pt x="3573" y="537"/>
                    </a:lnTo>
                    <a:cubicBezTo>
                      <a:pt x="5085" y="561"/>
                      <a:pt x="6621" y="584"/>
                      <a:pt x="8109" y="620"/>
                    </a:cubicBezTo>
                    <a:lnTo>
                      <a:pt x="10383" y="656"/>
                    </a:lnTo>
                    <a:lnTo>
                      <a:pt x="10407" y="656"/>
                    </a:lnTo>
                    <a:cubicBezTo>
                      <a:pt x="10490" y="656"/>
                      <a:pt x="10586" y="644"/>
                      <a:pt x="10669" y="632"/>
                    </a:cubicBezTo>
                    <a:cubicBezTo>
                      <a:pt x="10717" y="632"/>
                      <a:pt x="10740" y="620"/>
                      <a:pt x="10788" y="620"/>
                    </a:cubicBezTo>
                    <a:lnTo>
                      <a:pt x="10919" y="584"/>
                    </a:lnTo>
                    <a:lnTo>
                      <a:pt x="10943" y="180"/>
                    </a:lnTo>
                    <a:lnTo>
                      <a:pt x="10800" y="168"/>
                    </a:lnTo>
                    <a:cubicBezTo>
                      <a:pt x="10800" y="156"/>
                      <a:pt x="10764" y="156"/>
                      <a:pt x="10728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803;p49"/>
              <p:cNvSpPr/>
              <p:nvPr/>
            </p:nvSpPr>
            <p:spPr>
              <a:xfrm>
                <a:off x="2161275" y="3131175"/>
                <a:ext cx="275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822" extrusionOk="0">
                    <a:moveTo>
                      <a:pt x="10823" y="357"/>
                    </a:moveTo>
                    <a:cubicBezTo>
                      <a:pt x="10764" y="322"/>
                      <a:pt x="10692" y="286"/>
                      <a:pt x="10597" y="262"/>
                    </a:cubicBezTo>
                    <a:cubicBezTo>
                      <a:pt x="10514" y="262"/>
                      <a:pt x="10406" y="250"/>
                      <a:pt x="10323" y="250"/>
                    </a:cubicBezTo>
                    <a:cubicBezTo>
                      <a:pt x="10180" y="250"/>
                      <a:pt x="10061" y="250"/>
                      <a:pt x="9930" y="262"/>
                    </a:cubicBezTo>
                    <a:cubicBezTo>
                      <a:pt x="9740" y="286"/>
                      <a:pt x="9549" y="286"/>
                      <a:pt x="9347" y="298"/>
                    </a:cubicBezTo>
                    <a:cubicBezTo>
                      <a:pt x="9037" y="310"/>
                      <a:pt x="8716" y="346"/>
                      <a:pt x="8382" y="346"/>
                    </a:cubicBezTo>
                    <a:lnTo>
                      <a:pt x="8275" y="346"/>
                    </a:lnTo>
                    <a:cubicBezTo>
                      <a:pt x="7025" y="322"/>
                      <a:pt x="5763" y="262"/>
                      <a:pt x="4668" y="226"/>
                    </a:cubicBezTo>
                    <a:cubicBezTo>
                      <a:pt x="3953" y="191"/>
                      <a:pt x="3239" y="155"/>
                      <a:pt x="2536" y="107"/>
                    </a:cubicBezTo>
                    <a:cubicBezTo>
                      <a:pt x="2191" y="96"/>
                      <a:pt x="1846" y="60"/>
                      <a:pt x="1512" y="48"/>
                    </a:cubicBezTo>
                    <a:cubicBezTo>
                      <a:pt x="1167" y="36"/>
                      <a:pt x="810" y="0"/>
                      <a:pt x="465" y="0"/>
                    </a:cubicBezTo>
                    <a:lnTo>
                      <a:pt x="441" y="0"/>
                    </a:lnTo>
                    <a:lnTo>
                      <a:pt x="357" y="0"/>
                    </a:lnTo>
                    <a:cubicBezTo>
                      <a:pt x="96" y="0"/>
                      <a:pt x="36" y="179"/>
                      <a:pt x="24" y="286"/>
                    </a:cubicBezTo>
                    <a:lnTo>
                      <a:pt x="0" y="346"/>
                    </a:lnTo>
                    <a:lnTo>
                      <a:pt x="48" y="393"/>
                    </a:lnTo>
                    <a:lnTo>
                      <a:pt x="60" y="405"/>
                    </a:lnTo>
                    <a:cubicBezTo>
                      <a:pt x="84" y="429"/>
                      <a:pt x="107" y="465"/>
                      <a:pt x="155" y="488"/>
                    </a:cubicBezTo>
                    <a:cubicBezTo>
                      <a:pt x="215" y="524"/>
                      <a:pt x="274" y="548"/>
                      <a:pt x="346" y="548"/>
                    </a:cubicBezTo>
                    <a:cubicBezTo>
                      <a:pt x="1703" y="572"/>
                      <a:pt x="3084" y="631"/>
                      <a:pt x="4406" y="691"/>
                    </a:cubicBezTo>
                    <a:cubicBezTo>
                      <a:pt x="5858" y="762"/>
                      <a:pt x="7358" y="822"/>
                      <a:pt x="8835" y="822"/>
                    </a:cubicBezTo>
                    <a:cubicBezTo>
                      <a:pt x="9466" y="822"/>
                      <a:pt x="10049" y="810"/>
                      <a:pt x="10621" y="774"/>
                    </a:cubicBezTo>
                    <a:cubicBezTo>
                      <a:pt x="10680" y="774"/>
                      <a:pt x="10740" y="762"/>
                      <a:pt x="10775" y="750"/>
                    </a:cubicBezTo>
                    <a:lnTo>
                      <a:pt x="10811" y="750"/>
                    </a:lnTo>
                    <a:cubicBezTo>
                      <a:pt x="10883" y="727"/>
                      <a:pt x="10918" y="691"/>
                      <a:pt x="10942" y="655"/>
                    </a:cubicBezTo>
                    <a:cubicBezTo>
                      <a:pt x="10954" y="619"/>
                      <a:pt x="10954" y="596"/>
                      <a:pt x="10978" y="584"/>
                    </a:cubicBezTo>
                    <a:lnTo>
                      <a:pt x="10990" y="536"/>
                    </a:lnTo>
                    <a:lnTo>
                      <a:pt x="11014" y="417"/>
                    </a:lnTo>
                    <a:lnTo>
                      <a:pt x="10918" y="357"/>
                    </a:lnTo>
                    <a:cubicBezTo>
                      <a:pt x="10871" y="369"/>
                      <a:pt x="10835" y="369"/>
                      <a:pt x="10823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804;p49"/>
              <p:cNvSpPr/>
              <p:nvPr/>
            </p:nvSpPr>
            <p:spPr>
              <a:xfrm>
                <a:off x="2165425" y="308830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692" y="584"/>
                    </a:moveTo>
                    <a:lnTo>
                      <a:pt x="727" y="584"/>
                    </a:lnTo>
                    <a:cubicBezTo>
                      <a:pt x="1442" y="548"/>
                      <a:pt x="2204" y="537"/>
                      <a:pt x="3073" y="537"/>
                    </a:cubicBezTo>
                    <a:cubicBezTo>
                      <a:pt x="3859" y="537"/>
                      <a:pt x="4633" y="560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0"/>
                    </a:cubicBezTo>
                    <a:cubicBezTo>
                      <a:pt x="10407" y="560"/>
                      <a:pt x="10467" y="537"/>
                      <a:pt x="10526" y="525"/>
                    </a:cubicBezTo>
                    <a:cubicBezTo>
                      <a:pt x="10550" y="525"/>
                      <a:pt x="10586" y="513"/>
                      <a:pt x="10633" y="489"/>
                    </a:cubicBezTo>
                    <a:lnTo>
                      <a:pt x="10812" y="465"/>
                    </a:lnTo>
                    <a:lnTo>
                      <a:pt x="10752" y="298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13"/>
                      <a:pt x="10062" y="13"/>
                      <a:pt x="9943" y="36"/>
                    </a:cubicBezTo>
                    <a:cubicBezTo>
                      <a:pt x="9693" y="60"/>
                      <a:pt x="9419" y="72"/>
                      <a:pt x="9157" y="72"/>
                    </a:cubicBezTo>
                    <a:lnTo>
                      <a:pt x="9050" y="72"/>
                    </a:lnTo>
                    <a:cubicBezTo>
                      <a:pt x="7371" y="72"/>
                      <a:pt x="5609" y="72"/>
                      <a:pt x="3668" y="60"/>
                    </a:cubicBezTo>
                    <a:cubicBezTo>
                      <a:pt x="2989" y="60"/>
                      <a:pt x="2323" y="48"/>
                      <a:pt x="1656" y="36"/>
                    </a:cubicBezTo>
                    <a:cubicBezTo>
                      <a:pt x="1287" y="36"/>
                      <a:pt x="906" y="13"/>
                      <a:pt x="549" y="13"/>
                    </a:cubicBezTo>
                    <a:lnTo>
                      <a:pt x="489" y="13"/>
                    </a:lnTo>
                    <a:cubicBezTo>
                      <a:pt x="406" y="13"/>
                      <a:pt x="168" y="13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51" y="525"/>
                      <a:pt x="311" y="537"/>
                      <a:pt x="370" y="537"/>
                    </a:cubicBezTo>
                    <a:cubicBezTo>
                      <a:pt x="477" y="584"/>
                      <a:pt x="584" y="584"/>
                      <a:pt x="692" y="5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805;p49"/>
              <p:cNvSpPr/>
              <p:nvPr/>
            </p:nvSpPr>
            <p:spPr>
              <a:xfrm>
                <a:off x="2162750" y="2963300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16" y="131"/>
                    </a:moveTo>
                    <a:cubicBezTo>
                      <a:pt x="10633" y="119"/>
                      <a:pt x="10526" y="107"/>
                      <a:pt x="10443" y="95"/>
                    </a:cubicBezTo>
                    <a:lnTo>
                      <a:pt x="10407" y="95"/>
                    </a:lnTo>
                    <a:cubicBezTo>
                      <a:pt x="10347" y="95"/>
                      <a:pt x="10288" y="107"/>
                      <a:pt x="10228" y="107"/>
                    </a:cubicBezTo>
                    <a:cubicBezTo>
                      <a:pt x="10181" y="107"/>
                      <a:pt x="10133" y="119"/>
                      <a:pt x="10097" y="119"/>
                    </a:cubicBezTo>
                    <a:lnTo>
                      <a:pt x="10097" y="119"/>
                    </a:lnTo>
                    <a:cubicBezTo>
                      <a:pt x="9538" y="119"/>
                      <a:pt x="8990" y="107"/>
                      <a:pt x="8430" y="107"/>
                    </a:cubicBezTo>
                    <a:cubicBezTo>
                      <a:pt x="7966" y="107"/>
                      <a:pt x="7514" y="95"/>
                      <a:pt x="7061" y="95"/>
                    </a:cubicBezTo>
                    <a:cubicBezTo>
                      <a:pt x="6728" y="95"/>
                      <a:pt x="6383" y="95"/>
                      <a:pt x="6061" y="84"/>
                    </a:cubicBezTo>
                    <a:cubicBezTo>
                      <a:pt x="5371" y="60"/>
                      <a:pt x="4644" y="60"/>
                      <a:pt x="3942" y="60"/>
                    </a:cubicBezTo>
                    <a:lnTo>
                      <a:pt x="3323" y="60"/>
                    </a:lnTo>
                    <a:cubicBezTo>
                      <a:pt x="3096" y="60"/>
                      <a:pt x="2858" y="84"/>
                      <a:pt x="2632" y="84"/>
                    </a:cubicBezTo>
                    <a:cubicBezTo>
                      <a:pt x="2370" y="84"/>
                      <a:pt x="2084" y="95"/>
                      <a:pt x="1822" y="95"/>
                    </a:cubicBezTo>
                    <a:cubicBezTo>
                      <a:pt x="1251" y="95"/>
                      <a:pt x="822" y="60"/>
                      <a:pt x="406" y="0"/>
                    </a:cubicBezTo>
                    <a:lnTo>
                      <a:pt x="310" y="0"/>
                    </a:lnTo>
                    <a:cubicBezTo>
                      <a:pt x="227" y="0"/>
                      <a:pt x="156" y="36"/>
                      <a:pt x="96" y="95"/>
                    </a:cubicBezTo>
                    <a:cubicBezTo>
                      <a:pt x="37" y="155"/>
                      <a:pt x="1" y="238"/>
                      <a:pt x="1" y="345"/>
                    </a:cubicBezTo>
                    <a:lnTo>
                      <a:pt x="1" y="417"/>
                    </a:lnTo>
                    <a:lnTo>
                      <a:pt x="60" y="465"/>
                    </a:lnTo>
                    <a:cubicBezTo>
                      <a:pt x="251" y="595"/>
                      <a:pt x="465" y="619"/>
                      <a:pt x="644" y="619"/>
                    </a:cubicBezTo>
                    <a:lnTo>
                      <a:pt x="775" y="619"/>
                    </a:lnTo>
                    <a:lnTo>
                      <a:pt x="846" y="619"/>
                    </a:lnTo>
                    <a:cubicBezTo>
                      <a:pt x="1203" y="619"/>
                      <a:pt x="1561" y="595"/>
                      <a:pt x="1906" y="584"/>
                    </a:cubicBezTo>
                    <a:cubicBezTo>
                      <a:pt x="2394" y="572"/>
                      <a:pt x="2906" y="536"/>
                      <a:pt x="3394" y="536"/>
                    </a:cubicBezTo>
                    <a:lnTo>
                      <a:pt x="3573" y="536"/>
                    </a:lnTo>
                    <a:cubicBezTo>
                      <a:pt x="5073" y="560"/>
                      <a:pt x="6621" y="584"/>
                      <a:pt x="8097" y="619"/>
                    </a:cubicBezTo>
                    <a:cubicBezTo>
                      <a:pt x="8859" y="631"/>
                      <a:pt x="9621" y="643"/>
                      <a:pt x="10395" y="655"/>
                    </a:cubicBezTo>
                    <a:lnTo>
                      <a:pt x="10407" y="655"/>
                    </a:lnTo>
                    <a:cubicBezTo>
                      <a:pt x="10490" y="655"/>
                      <a:pt x="10585" y="643"/>
                      <a:pt x="10669" y="631"/>
                    </a:cubicBezTo>
                    <a:cubicBezTo>
                      <a:pt x="10716" y="631"/>
                      <a:pt x="10752" y="607"/>
                      <a:pt x="10788" y="607"/>
                    </a:cubicBezTo>
                    <a:lnTo>
                      <a:pt x="10931" y="595"/>
                    </a:lnTo>
                    <a:lnTo>
                      <a:pt x="10943" y="191"/>
                    </a:lnTo>
                    <a:lnTo>
                      <a:pt x="10812" y="179"/>
                    </a:lnTo>
                    <a:cubicBezTo>
                      <a:pt x="10788" y="155"/>
                      <a:pt x="10752" y="131"/>
                      <a:pt x="10716" y="1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806;p49"/>
              <p:cNvSpPr/>
              <p:nvPr/>
            </p:nvSpPr>
            <p:spPr>
              <a:xfrm>
                <a:off x="2162750" y="2919250"/>
                <a:ext cx="16375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620" extrusionOk="0">
                    <a:moveTo>
                      <a:pt x="441" y="619"/>
                    </a:moveTo>
                    <a:lnTo>
                      <a:pt x="537" y="619"/>
                    </a:lnTo>
                    <a:lnTo>
                      <a:pt x="584" y="619"/>
                    </a:lnTo>
                    <a:lnTo>
                      <a:pt x="1215" y="572"/>
                    </a:lnTo>
                    <a:cubicBezTo>
                      <a:pt x="1537" y="548"/>
                      <a:pt x="1870" y="512"/>
                      <a:pt x="2180" y="512"/>
                    </a:cubicBezTo>
                    <a:lnTo>
                      <a:pt x="2918" y="512"/>
                    </a:lnTo>
                    <a:cubicBezTo>
                      <a:pt x="3561" y="512"/>
                      <a:pt x="4204" y="512"/>
                      <a:pt x="4823" y="536"/>
                    </a:cubicBezTo>
                    <a:cubicBezTo>
                      <a:pt x="5275" y="536"/>
                      <a:pt x="5716" y="536"/>
                      <a:pt x="6168" y="548"/>
                    </a:cubicBezTo>
                    <a:cubicBezTo>
                      <a:pt x="6240" y="548"/>
                      <a:pt x="6299" y="536"/>
                      <a:pt x="6359" y="512"/>
                    </a:cubicBezTo>
                    <a:cubicBezTo>
                      <a:pt x="6371" y="512"/>
                      <a:pt x="6406" y="500"/>
                      <a:pt x="6418" y="500"/>
                    </a:cubicBezTo>
                    <a:lnTo>
                      <a:pt x="6537" y="476"/>
                    </a:lnTo>
                    <a:lnTo>
                      <a:pt x="6549" y="83"/>
                    </a:lnTo>
                    <a:lnTo>
                      <a:pt x="6430" y="60"/>
                    </a:lnTo>
                    <a:cubicBezTo>
                      <a:pt x="6418" y="60"/>
                      <a:pt x="6394" y="36"/>
                      <a:pt x="6371" y="36"/>
                    </a:cubicBezTo>
                    <a:cubicBezTo>
                      <a:pt x="6311" y="24"/>
                      <a:pt x="6252" y="12"/>
                      <a:pt x="6180" y="0"/>
                    </a:cubicBezTo>
                    <a:lnTo>
                      <a:pt x="6168" y="0"/>
                    </a:lnTo>
                    <a:cubicBezTo>
                      <a:pt x="6121" y="0"/>
                      <a:pt x="6073" y="12"/>
                      <a:pt x="6037" y="24"/>
                    </a:cubicBezTo>
                    <a:cubicBezTo>
                      <a:pt x="6013" y="24"/>
                      <a:pt x="5990" y="36"/>
                      <a:pt x="5978" y="36"/>
                    </a:cubicBezTo>
                    <a:lnTo>
                      <a:pt x="5001" y="36"/>
                    </a:lnTo>
                    <a:lnTo>
                      <a:pt x="4204" y="36"/>
                    </a:lnTo>
                    <a:lnTo>
                      <a:pt x="3608" y="36"/>
                    </a:lnTo>
                    <a:cubicBezTo>
                      <a:pt x="3085" y="36"/>
                      <a:pt x="2537" y="36"/>
                      <a:pt x="2001" y="71"/>
                    </a:cubicBezTo>
                    <a:cubicBezTo>
                      <a:pt x="1870" y="71"/>
                      <a:pt x="1727" y="83"/>
                      <a:pt x="1596" y="95"/>
                    </a:cubicBezTo>
                    <a:cubicBezTo>
                      <a:pt x="1406" y="119"/>
                      <a:pt x="1191" y="131"/>
                      <a:pt x="1001" y="131"/>
                    </a:cubicBezTo>
                    <a:cubicBezTo>
                      <a:pt x="739" y="131"/>
                      <a:pt x="513" y="95"/>
                      <a:pt x="322" y="60"/>
                    </a:cubicBezTo>
                    <a:cubicBezTo>
                      <a:pt x="287" y="60"/>
                      <a:pt x="275" y="36"/>
                      <a:pt x="239" y="36"/>
                    </a:cubicBezTo>
                    <a:cubicBezTo>
                      <a:pt x="168" y="36"/>
                      <a:pt x="1" y="71"/>
                      <a:pt x="1" y="381"/>
                    </a:cubicBezTo>
                    <a:lnTo>
                      <a:pt x="1" y="441"/>
                    </a:lnTo>
                    <a:lnTo>
                      <a:pt x="37" y="488"/>
                    </a:lnTo>
                    <a:cubicBezTo>
                      <a:pt x="168" y="607"/>
                      <a:pt x="334" y="619"/>
                      <a:pt x="441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807;p49"/>
              <p:cNvSpPr/>
              <p:nvPr/>
            </p:nvSpPr>
            <p:spPr>
              <a:xfrm>
                <a:off x="2165425" y="300525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358" y="561"/>
                    </a:moveTo>
                    <a:cubicBezTo>
                      <a:pt x="465" y="572"/>
                      <a:pt x="561" y="584"/>
                      <a:pt x="692" y="584"/>
                    </a:cubicBezTo>
                    <a:lnTo>
                      <a:pt x="727" y="584"/>
                    </a:lnTo>
                    <a:cubicBezTo>
                      <a:pt x="1442" y="561"/>
                      <a:pt x="2204" y="549"/>
                      <a:pt x="3073" y="549"/>
                    </a:cubicBezTo>
                    <a:cubicBezTo>
                      <a:pt x="3859" y="549"/>
                      <a:pt x="4633" y="561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1"/>
                    </a:cubicBezTo>
                    <a:cubicBezTo>
                      <a:pt x="10407" y="561"/>
                      <a:pt x="10467" y="549"/>
                      <a:pt x="10526" y="525"/>
                    </a:cubicBezTo>
                    <a:cubicBezTo>
                      <a:pt x="10550" y="525"/>
                      <a:pt x="10586" y="513"/>
                      <a:pt x="10633" y="501"/>
                    </a:cubicBezTo>
                    <a:lnTo>
                      <a:pt x="10812" y="465"/>
                    </a:lnTo>
                    <a:lnTo>
                      <a:pt x="10752" y="299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25"/>
                      <a:pt x="10062" y="25"/>
                      <a:pt x="9943" y="37"/>
                    </a:cubicBezTo>
                    <a:cubicBezTo>
                      <a:pt x="9693" y="72"/>
                      <a:pt x="9419" y="84"/>
                      <a:pt x="9157" y="84"/>
                    </a:cubicBezTo>
                    <a:lnTo>
                      <a:pt x="9050" y="84"/>
                    </a:lnTo>
                    <a:cubicBezTo>
                      <a:pt x="7371" y="84"/>
                      <a:pt x="5609" y="84"/>
                      <a:pt x="3668" y="60"/>
                    </a:cubicBezTo>
                    <a:cubicBezTo>
                      <a:pt x="2989" y="60"/>
                      <a:pt x="2323" y="49"/>
                      <a:pt x="1656" y="37"/>
                    </a:cubicBezTo>
                    <a:cubicBezTo>
                      <a:pt x="1287" y="37"/>
                      <a:pt x="906" y="25"/>
                      <a:pt x="549" y="25"/>
                    </a:cubicBezTo>
                    <a:lnTo>
                      <a:pt x="489" y="25"/>
                    </a:lnTo>
                    <a:cubicBezTo>
                      <a:pt x="406" y="25"/>
                      <a:pt x="168" y="25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39" y="537"/>
                      <a:pt x="299" y="537"/>
                      <a:pt x="358" y="5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808;p49"/>
              <p:cNvSpPr/>
              <p:nvPr/>
            </p:nvSpPr>
            <p:spPr>
              <a:xfrm>
                <a:off x="2165150" y="3199025"/>
                <a:ext cx="2625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716" extrusionOk="0">
                    <a:moveTo>
                      <a:pt x="9942" y="1"/>
                    </a:moveTo>
                    <a:lnTo>
                      <a:pt x="9775" y="1"/>
                    </a:lnTo>
                    <a:lnTo>
                      <a:pt x="9727" y="1"/>
                    </a:lnTo>
                    <a:cubicBezTo>
                      <a:pt x="9346" y="13"/>
                      <a:pt x="8954" y="37"/>
                      <a:pt x="8573" y="60"/>
                    </a:cubicBezTo>
                    <a:cubicBezTo>
                      <a:pt x="7751" y="96"/>
                      <a:pt x="6918" y="144"/>
                      <a:pt x="6084" y="179"/>
                    </a:cubicBezTo>
                    <a:cubicBezTo>
                      <a:pt x="5679" y="191"/>
                      <a:pt x="5263" y="191"/>
                      <a:pt x="4774" y="191"/>
                    </a:cubicBezTo>
                    <a:lnTo>
                      <a:pt x="3536" y="191"/>
                    </a:lnTo>
                    <a:lnTo>
                      <a:pt x="2941" y="191"/>
                    </a:lnTo>
                    <a:cubicBezTo>
                      <a:pt x="2488" y="191"/>
                      <a:pt x="2024" y="179"/>
                      <a:pt x="1548" y="156"/>
                    </a:cubicBezTo>
                    <a:cubicBezTo>
                      <a:pt x="1215" y="156"/>
                      <a:pt x="893" y="144"/>
                      <a:pt x="560" y="144"/>
                    </a:cubicBezTo>
                    <a:lnTo>
                      <a:pt x="500" y="144"/>
                    </a:lnTo>
                    <a:lnTo>
                      <a:pt x="405" y="144"/>
                    </a:lnTo>
                    <a:cubicBezTo>
                      <a:pt x="202" y="144"/>
                      <a:pt x="83" y="227"/>
                      <a:pt x="24" y="430"/>
                    </a:cubicBezTo>
                    <a:lnTo>
                      <a:pt x="0" y="525"/>
                    </a:lnTo>
                    <a:lnTo>
                      <a:pt x="107" y="584"/>
                    </a:lnTo>
                    <a:cubicBezTo>
                      <a:pt x="119" y="608"/>
                      <a:pt x="131" y="608"/>
                      <a:pt x="131" y="620"/>
                    </a:cubicBezTo>
                    <a:cubicBezTo>
                      <a:pt x="179" y="668"/>
                      <a:pt x="250" y="715"/>
                      <a:pt x="345" y="715"/>
                    </a:cubicBezTo>
                    <a:lnTo>
                      <a:pt x="345" y="715"/>
                    </a:lnTo>
                    <a:cubicBezTo>
                      <a:pt x="3679" y="668"/>
                      <a:pt x="6989" y="608"/>
                      <a:pt x="10323" y="560"/>
                    </a:cubicBezTo>
                    <a:lnTo>
                      <a:pt x="10442" y="549"/>
                    </a:lnTo>
                    <a:lnTo>
                      <a:pt x="10501" y="227"/>
                    </a:lnTo>
                    <a:lnTo>
                      <a:pt x="10442" y="179"/>
                    </a:lnTo>
                    <a:cubicBezTo>
                      <a:pt x="10299" y="25"/>
                      <a:pt x="10085" y="1"/>
                      <a:pt x="9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5" name="Google Shape;1494;p49"/>
          <p:cNvGrpSpPr/>
          <p:nvPr/>
        </p:nvGrpSpPr>
        <p:grpSpPr>
          <a:xfrm>
            <a:off x="6017034" y="4928313"/>
            <a:ext cx="367599" cy="503544"/>
            <a:chOff x="1731150" y="1748550"/>
            <a:chExt cx="228625" cy="313175"/>
          </a:xfrm>
        </p:grpSpPr>
        <p:sp>
          <p:nvSpPr>
            <p:cNvPr id="46" name="Google Shape;1495;p49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Google Shape;1496;p49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Google Shape;1497;p49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Google Shape;1498;p49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Google Shape;1499;p49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Google Shape;1500;p49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Google Shape;1501;p49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pic>
        <p:nvPicPr>
          <p:cNvPr id="36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030.54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7912" y="168784"/>
            <a:ext cx="609600" cy="6096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38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246849" y="1012625"/>
            <a:ext cx="3600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14827" y="2738670"/>
            <a:ext cx="67040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2 </a:t>
            </a:r>
            <a:r>
              <a:rPr lang="en-US" sz="4400" dirty="0">
                <a:latin typeface="Comic Sans MS" panose="030F0702030302020204" pitchFamily="66" charset="0"/>
              </a:rPr>
              <a:t>Listen and write.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1" y="-30768"/>
            <a:ext cx="10485859" cy="688876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483957" y="5767754"/>
            <a:ext cx="6777501" cy="1041009"/>
          </a:xfrm>
          <a:prstGeom prst="roundRect">
            <a:avLst/>
          </a:prstGeom>
          <a:solidFill>
            <a:srgbClr val="BFEE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  </a:t>
            </a:r>
            <a:r>
              <a:rPr lang="en-US" sz="2800" kern="0" noProof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That man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is throwing a __________.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43" r="96809">
                        <a14:foregroundMark x1="69149" y1="26632" x2="71809" y2="35770"/>
                        <a14:foregroundMark x1="73404" y1="20888" x2="76064" y2="33681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" y="3859023"/>
            <a:ext cx="1761768" cy="30906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" b="98191" l="4717" r="98585">
                        <a14:foregroundMark x1="29245" y1="25840" x2="40566" y2="30491"/>
                        <a14:backgroundMark x1="37264" y1="29199" x2="3726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80" y="3859023"/>
            <a:ext cx="1924141" cy="3020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792" y="322132"/>
            <a:ext cx="1704537" cy="817293"/>
          </a:xfrm>
          <a:prstGeom prst="rect">
            <a:avLst/>
          </a:prstGeom>
        </p:spPr>
      </p:pic>
      <p:sp>
        <p:nvSpPr>
          <p:cNvPr id="29" name="Oval Callout 28"/>
          <p:cNvSpPr/>
          <p:nvPr/>
        </p:nvSpPr>
        <p:spPr>
          <a:xfrm>
            <a:off x="204454" y="1444225"/>
            <a:ext cx="3467893" cy="1329455"/>
          </a:xfrm>
          <a:prstGeom prst="wedgeEllipseCallout">
            <a:avLst>
              <a:gd name="adj1" fmla="val -16155"/>
              <a:gd name="adj2" fmla="val 7692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Look! A lot of tomatoes !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6459809" y="1260518"/>
            <a:ext cx="5681984" cy="2153098"/>
          </a:xfrm>
          <a:prstGeom prst="wedgeEllipseCallout">
            <a:avLst>
              <a:gd name="adj1" fmla="val 25369"/>
              <a:gd name="adj2" fmla="val 714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Yes! There are many tomatoes! And look at that man over there. What’s he doing ?</a:t>
            </a:r>
          </a:p>
        </p:txBody>
      </p:sp>
      <p:sp>
        <p:nvSpPr>
          <p:cNvPr id="32" name="Oval Callout 31"/>
          <p:cNvSpPr/>
          <p:nvPr/>
        </p:nvSpPr>
        <p:spPr>
          <a:xfrm>
            <a:off x="2118831" y="2883876"/>
            <a:ext cx="3839363" cy="1323536"/>
          </a:xfrm>
          <a:prstGeom prst="wedgeEllipseCallout">
            <a:avLst>
              <a:gd name="adj1" fmla="val -27363"/>
              <a:gd name="adj2" fmla="val 6695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He is throwing a tomato!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3891" y="5950329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tomato</a:t>
            </a:r>
          </a:p>
        </p:txBody>
      </p:sp>
      <p:pic>
        <p:nvPicPr>
          <p:cNvPr id="33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13370.66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4880" y="121178"/>
            <a:ext cx="609600" cy="609600"/>
          </a:xfrm>
          <a:prstGeom prst="rect">
            <a:avLst/>
          </a:prstGeom>
        </p:spPr>
      </p:pic>
      <p:pic>
        <p:nvPicPr>
          <p:cNvPr id="34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3830.541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0257" y="834625"/>
            <a:ext cx="609600" cy="609600"/>
          </a:xfrm>
          <a:prstGeom prst="rect">
            <a:avLst/>
          </a:prstGeom>
        </p:spPr>
      </p:pic>
      <p:pic>
        <p:nvPicPr>
          <p:cNvPr id="35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4850" y="1669273"/>
            <a:ext cx="609600" cy="609600"/>
          </a:xfrm>
          <a:prstGeom prst="rect">
            <a:avLst/>
          </a:prstGeom>
        </p:spPr>
      </p:pic>
      <p:pic>
        <p:nvPicPr>
          <p:cNvPr id="2" name="9.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1322" y="25341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0079" y="57977"/>
            <a:ext cx="2728453" cy="49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write.</a:t>
            </a:r>
          </a:p>
        </p:txBody>
      </p:sp>
    </p:spTree>
    <p:extLst>
      <p:ext uri="{BB962C8B-B14F-4D97-AF65-F5344CB8AC3E}">
        <p14:creationId xmlns:p14="http://schemas.microsoft.com/office/powerpoint/2010/main" val="40770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5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8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3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29" grpId="0" animBg="1"/>
      <p:bldP spid="31" grpId="0" animBg="1"/>
      <p:bldP spid="32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7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93713" y="1112714"/>
            <a:ext cx="4668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4.PRODUCTION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6030" y="2838759"/>
            <a:ext cx="7532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3 </a:t>
            </a:r>
            <a:r>
              <a:rPr lang="en-US" sz="3600" dirty="0">
                <a:latin typeface="Comic Sans MS" panose="030F0702030302020204" pitchFamily="66" charset="0"/>
              </a:rPr>
              <a:t>Look at 1. Draw and guess.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48" y="3657176"/>
            <a:ext cx="5267062" cy="34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390258" y="785443"/>
            <a:ext cx="7411484" cy="5287113"/>
            <a:chOff x="2390258" y="785443"/>
            <a:chExt cx="7411484" cy="52871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5" b="98198" l="1157" r="98072">
                          <a14:foregroundMark x1="10283" y1="37658" x2="10283" y2="42883"/>
                          <a14:foregroundMark x1="23008" y1="22703" x2="25964" y2="23784"/>
                          <a14:foregroundMark x1="25321" y1="20000" x2="25321" y2="16577"/>
                          <a14:foregroundMark x1="43188" y1="36216" x2="45116" y2="41441"/>
                          <a14:foregroundMark x1="35990" y1="66667" x2="44216" y2="67027"/>
                          <a14:foregroundMark x1="40488" y1="63604" x2="40360" y2="58378"/>
                          <a14:foregroundMark x1="30206" y1="63784" x2="62082" y2="67928"/>
                          <a14:foregroundMark x1="50386" y1="70090" x2="64139" y2="64144"/>
                          <a14:foregroundMark x1="66710" y1="66486" x2="62982" y2="61802"/>
                          <a14:foregroundMark x1="55398" y1="17117" x2="57584" y2="17658"/>
                          <a14:foregroundMark x1="44859" y1="20000" x2="52442" y2="19459"/>
                          <a14:foregroundMark x1="8483" y1="38559" x2="11311" y2="36216"/>
                          <a14:foregroundMark x1="12339" y1="38739" x2="12339" y2="38739"/>
                          <a14:foregroundMark x1="17095" y1="14054" x2="17866" y2="30991"/>
                          <a14:foregroundMark x1="14653" y1="11712" x2="16324" y2="29009"/>
                          <a14:foregroundMark x1="17095" y1="12793" x2="25064" y2="14775"/>
                          <a14:foregroundMark x1="32134" y1="24865" x2="33805" y2="34955"/>
                          <a14:foregroundMark x1="18895" y1="30090" x2="30463" y2="32072"/>
                          <a14:foregroundMark x1="31105" y1="20541" x2="30077" y2="17658"/>
                          <a14:foregroundMark x1="27378" y1="16937" x2="28149" y2="15495"/>
                          <a14:foregroundMark x1="19794" y1="4505" x2="21979" y2="5586"/>
                          <a14:foregroundMark x1="8612" y1="38198" x2="8612" y2="38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258" y="785443"/>
              <a:ext cx="7411484" cy="528711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4160520" y="1214834"/>
              <a:ext cx="457200" cy="34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17720" y="1180729"/>
              <a:ext cx="350520" cy="1501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 rot="21040673">
              <a:off x="5699760" y="1432560"/>
              <a:ext cx="975360" cy="27432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5" name="Rectangular Callout 24"/>
          <p:cNvSpPr/>
          <p:nvPr/>
        </p:nvSpPr>
        <p:spPr>
          <a:xfrm>
            <a:off x="883920" y="1784066"/>
            <a:ext cx="2238762" cy="730534"/>
          </a:xfrm>
          <a:prstGeom prst="wedgeRectCallout">
            <a:avLst>
              <a:gd name="adj1" fmla="val 49963"/>
              <a:gd name="adj2" fmla="val 7293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Are you drawing an apple?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4160520" y="519393"/>
            <a:ext cx="2238762" cy="730534"/>
          </a:xfrm>
          <a:prstGeom prst="wedgeRectCallout">
            <a:avLst>
              <a:gd name="adj1" fmla="val 22053"/>
              <a:gd name="adj2" fmla="val 8127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No, I’m not.</a:t>
            </a:r>
          </a:p>
        </p:txBody>
      </p:sp>
      <p:sp>
        <p:nvSpPr>
          <p:cNvPr id="54" name="Rectangular Callout 53"/>
          <p:cNvSpPr/>
          <p:nvPr/>
        </p:nvSpPr>
        <p:spPr>
          <a:xfrm>
            <a:off x="8885229" y="2150319"/>
            <a:ext cx="2238762" cy="730534"/>
          </a:xfrm>
          <a:prstGeom prst="wedgeRectCallout">
            <a:avLst>
              <a:gd name="adj1" fmla="val -65081"/>
              <a:gd name="adj2" fmla="val 7501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Are you drawing a tomato ?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7132320" y="763166"/>
            <a:ext cx="2238762" cy="730534"/>
          </a:xfrm>
          <a:prstGeom prst="wedgeRectCallout">
            <a:avLst>
              <a:gd name="adj1" fmla="val -48743"/>
              <a:gd name="adj2" fmla="val 7710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Yes, I am.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6420" y="1514991"/>
            <a:ext cx="956603" cy="89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3" grpId="0" animBg="1"/>
      <p:bldP spid="54" grpId="0" animBg="1"/>
      <p:bldP spid="5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26900" y="1855241"/>
            <a:ext cx="6137688" cy="1273996"/>
            <a:chOff x="3137661" y="194485"/>
            <a:chExt cx="5499387" cy="1273996"/>
          </a:xfrm>
        </p:grpSpPr>
        <p:sp>
          <p:nvSpPr>
            <p:cNvPr id="7" name="Google Shape;2833;p71"/>
            <p:cNvSpPr/>
            <p:nvPr/>
          </p:nvSpPr>
          <p:spPr>
            <a:xfrm>
              <a:off x="3146775" y="201496"/>
              <a:ext cx="54441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" name="Google Shape;2834;p71"/>
            <p:cNvSpPr/>
            <p:nvPr/>
          </p:nvSpPr>
          <p:spPr>
            <a:xfrm>
              <a:off x="3353665" y="409772"/>
              <a:ext cx="5127471" cy="207093"/>
            </a:xfrm>
            <a:custGeom>
              <a:avLst/>
              <a:gdLst/>
              <a:ahLst/>
              <a:cxnLst/>
              <a:rect l="l" t="t" r="r" b="b"/>
              <a:pathLst>
                <a:path w="13180" h="606" extrusionOk="0">
                  <a:moveTo>
                    <a:pt x="0" y="0"/>
                  </a:moveTo>
                  <a:cubicBezTo>
                    <a:pt x="214" y="241"/>
                    <a:pt x="432" y="487"/>
                    <a:pt x="505" y="564"/>
                  </a:cubicBezTo>
                  <a:cubicBezTo>
                    <a:pt x="514" y="573"/>
                    <a:pt x="528" y="587"/>
                    <a:pt x="541" y="605"/>
                  </a:cubicBezTo>
                  <a:lnTo>
                    <a:pt x="12788" y="605"/>
                  </a:lnTo>
                  <a:cubicBezTo>
                    <a:pt x="12847" y="523"/>
                    <a:pt x="12897" y="441"/>
                    <a:pt x="12938" y="382"/>
                  </a:cubicBezTo>
                  <a:cubicBezTo>
                    <a:pt x="12988" y="305"/>
                    <a:pt x="13079" y="159"/>
                    <a:pt x="1317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9" name="Google Shape;2835;p71"/>
            <p:cNvSpPr/>
            <p:nvPr/>
          </p:nvSpPr>
          <p:spPr>
            <a:xfrm>
              <a:off x="3476493" y="942768"/>
              <a:ext cx="4886659" cy="207093"/>
            </a:xfrm>
            <a:custGeom>
              <a:avLst/>
              <a:gdLst/>
              <a:ahLst/>
              <a:cxnLst/>
              <a:rect l="l" t="t" r="r" b="b"/>
              <a:pathLst>
                <a:path w="12561" h="606" extrusionOk="0">
                  <a:moveTo>
                    <a:pt x="509" y="1"/>
                  </a:moveTo>
                  <a:lnTo>
                    <a:pt x="168" y="415"/>
                  </a:lnTo>
                  <a:cubicBezTo>
                    <a:pt x="168" y="415"/>
                    <a:pt x="96" y="497"/>
                    <a:pt x="0" y="606"/>
                  </a:cubicBezTo>
                  <a:lnTo>
                    <a:pt x="12561" y="606"/>
                  </a:lnTo>
                  <a:cubicBezTo>
                    <a:pt x="12533" y="574"/>
                    <a:pt x="12515" y="551"/>
                    <a:pt x="12501" y="538"/>
                  </a:cubicBezTo>
                  <a:cubicBezTo>
                    <a:pt x="12442" y="460"/>
                    <a:pt x="12206" y="169"/>
                    <a:pt x="12069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2836;p71"/>
            <p:cNvSpPr/>
            <p:nvPr/>
          </p:nvSpPr>
          <p:spPr>
            <a:xfrm>
              <a:off x="3137661" y="194485"/>
              <a:ext cx="5499387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72606" y="2085420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5.ASSESSMENT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00" y="3102272"/>
            <a:ext cx="5697585" cy="37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8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466;p31">
            <a:extLst>
              <a:ext uri="{FF2B5EF4-FFF2-40B4-BE49-F238E27FC236}">
                <a16:creationId xmlns:a16="http://schemas.microsoft.com/office/drawing/2014/main" id="{FCD0373F-F28A-4E81-B61F-8FCCA4062D68}"/>
              </a:ext>
            </a:extLst>
          </p:cNvPr>
          <p:cNvSpPr/>
          <p:nvPr/>
        </p:nvSpPr>
        <p:spPr>
          <a:xfrm>
            <a:off x="86665" y="3812670"/>
            <a:ext cx="365359" cy="352340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1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588013" y="6422836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2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2569332" y="6026473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3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8818303" y="6340222"/>
            <a:ext cx="365359" cy="352340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4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402089" y="1530918"/>
            <a:ext cx="242871" cy="22858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5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707515" y="2898924"/>
            <a:ext cx="413019" cy="41966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6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135417" y="5206297"/>
            <a:ext cx="196403" cy="19956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4" name="Flowchart: Process 13"/>
          <p:cNvSpPr/>
          <p:nvPr/>
        </p:nvSpPr>
        <p:spPr>
          <a:xfrm>
            <a:off x="1373121" y="95799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08" name="Flowchart: Process 107"/>
          <p:cNvSpPr/>
          <p:nvPr/>
        </p:nvSpPr>
        <p:spPr>
          <a:xfrm>
            <a:off x="1373115" y="5127862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4" name="Flowchart: Process 123"/>
          <p:cNvSpPr/>
          <p:nvPr/>
        </p:nvSpPr>
        <p:spPr>
          <a:xfrm>
            <a:off x="2869663" y="2344276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6" name="Flowchart: Process 125"/>
          <p:cNvSpPr/>
          <p:nvPr/>
        </p:nvSpPr>
        <p:spPr>
          <a:xfrm>
            <a:off x="2869660" y="373846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8" name="Flowchart: Process 127"/>
          <p:cNvSpPr/>
          <p:nvPr/>
        </p:nvSpPr>
        <p:spPr>
          <a:xfrm>
            <a:off x="2869659" y="513263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2" name="Flowchart: Process 121"/>
          <p:cNvSpPr/>
          <p:nvPr/>
        </p:nvSpPr>
        <p:spPr>
          <a:xfrm>
            <a:off x="2869666" y="96275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0" name="Flowchart: Process 129"/>
          <p:cNvSpPr/>
          <p:nvPr/>
        </p:nvSpPr>
        <p:spPr>
          <a:xfrm>
            <a:off x="3615554" y="96275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2" name="Flowchart: Process 131"/>
          <p:cNvSpPr/>
          <p:nvPr/>
        </p:nvSpPr>
        <p:spPr>
          <a:xfrm>
            <a:off x="3615551" y="2344276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9" name="Flowchart: Process 108"/>
          <p:cNvSpPr/>
          <p:nvPr/>
        </p:nvSpPr>
        <p:spPr>
          <a:xfrm>
            <a:off x="1373115" y="5813435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0" name="Flowchart: Process 119"/>
          <p:cNvSpPr/>
          <p:nvPr/>
        </p:nvSpPr>
        <p:spPr>
          <a:xfrm>
            <a:off x="2121387" y="5130246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7" name="Flowchart: Process 126"/>
          <p:cNvSpPr/>
          <p:nvPr/>
        </p:nvSpPr>
        <p:spPr>
          <a:xfrm>
            <a:off x="2869659" y="444300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4" name="Flowchart: Process 133"/>
          <p:cNvSpPr/>
          <p:nvPr/>
        </p:nvSpPr>
        <p:spPr>
          <a:xfrm>
            <a:off x="3615548" y="373846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5" name="Flowchart: Process 134"/>
          <p:cNvSpPr/>
          <p:nvPr/>
        </p:nvSpPr>
        <p:spPr>
          <a:xfrm>
            <a:off x="3615547" y="444300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0" name="Flowchart: Process 139"/>
          <p:cNvSpPr/>
          <p:nvPr/>
        </p:nvSpPr>
        <p:spPr>
          <a:xfrm>
            <a:off x="4363823" y="234666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2" name="Flowchart: Process 141"/>
          <p:cNvSpPr/>
          <p:nvPr/>
        </p:nvSpPr>
        <p:spPr>
          <a:xfrm>
            <a:off x="4363820" y="374084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3" name="Flowchart: Process 142"/>
          <p:cNvSpPr/>
          <p:nvPr/>
        </p:nvSpPr>
        <p:spPr>
          <a:xfrm>
            <a:off x="4363819" y="444538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21387" y="960374"/>
            <a:ext cx="749684" cy="4169871"/>
            <a:chOff x="2121387" y="960374"/>
            <a:chExt cx="749684" cy="4169871"/>
          </a:xfrm>
        </p:grpSpPr>
        <p:sp>
          <p:nvSpPr>
            <p:cNvPr id="116" name="Flowchart: Process 115"/>
            <p:cNvSpPr/>
            <p:nvPr/>
          </p:nvSpPr>
          <p:spPr>
            <a:xfrm>
              <a:off x="2121391" y="2341892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117" name="Flowchart: Process 116"/>
            <p:cNvSpPr/>
            <p:nvPr/>
          </p:nvSpPr>
          <p:spPr>
            <a:xfrm>
              <a:off x="2121390" y="3038986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8" name="Flowchart: Process 117"/>
            <p:cNvSpPr/>
            <p:nvPr/>
          </p:nvSpPr>
          <p:spPr>
            <a:xfrm>
              <a:off x="2121388" y="3736079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9" name="Flowchart: Process 118"/>
            <p:cNvSpPr/>
            <p:nvPr/>
          </p:nvSpPr>
          <p:spPr>
            <a:xfrm>
              <a:off x="2121387" y="4440616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114" name="Flowchart: Process 113"/>
            <p:cNvSpPr/>
            <p:nvPr/>
          </p:nvSpPr>
          <p:spPr>
            <a:xfrm>
              <a:off x="2121394" y="96037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5" name="Flowchart: Process 114"/>
            <p:cNvSpPr/>
            <p:nvPr/>
          </p:nvSpPr>
          <p:spPr>
            <a:xfrm>
              <a:off x="2121392" y="165592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123" name="Flowchart: Process 122"/>
          <p:cNvSpPr/>
          <p:nvPr/>
        </p:nvSpPr>
        <p:spPr>
          <a:xfrm>
            <a:off x="2869664" y="165830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1" name="Flowchart: Process 130"/>
          <p:cNvSpPr/>
          <p:nvPr/>
        </p:nvSpPr>
        <p:spPr>
          <a:xfrm>
            <a:off x="3615552" y="165830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39" name="Flowchart: Process 138"/>
          <p:cNvSpPr/>
          <p:nvPr/>
        </p:nvSpPr>
        <p:spPr>
          <a:xfrm>
            <a:off x="4363824" y="166068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7" name="Flowchart: Process 146"/>
          <p:cNvSpPr/>
          <p:nvPr/>
        </p:nvSpPr>
        <p:spPr>
          <a:xfrm>
            <a:off x="5126440" y="1663072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8" name="Flowchart: Process 147"/>
          <p:cNvSpPr/>
          <p:nvPr/>
        </p:nvSpPr>
        <p:spPr>
          <a:xfrm>
            <a:off x="5126439" y="234904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0" name="Flowchart: Process 149"/>
          <p:cNvSpPr/>
          <p:nvPr/>
        </p:nvSpPr>
        <p:spPr>
          <a:xfrm>
            <a:off x="5126436" y="3743231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1" name="Flowchart: Process 150"/>
          <p:cNvSpPr/>
          <p:nvPr/>
        </p:nvSpPr>
        <p:spPr>
          <a:xfrm>
            <a:off x="5126435" y="444776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5" name="Flowchart: Process 154"/>
          <p:cNvSpPr/>
          <p:nvPr/>
        </p:nvSpPr>
        <p:spPr>
          <a:xfrm>
            <a:off x="5884288" y="166068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P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63826" y="965142"/>
            <a:ext cx="3016029" cy="692013"/>
            <a:chOff x="4363826" y="965142"/>
            <a:chExt cx="3016029" cy="692013"/>
          </a:xfrm>
        </p:grpSpPr>
        <p:sp>
          <p:nvSpPr>
            <p:cNvPr id="138" name="Flowchart: Process 137"/>
            <p:cNvSpPr/>
            <p:nvPr/>
          </p:nvSpPr>
          <p:spPr>
            <a:xfrm>
              <a:off x="4363826" y="965142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146" name="Flowchart: Process 145"/>
            <p:cNvSpPr/>
            <p:nvPr/>
          </p:nvSpPr>
          <p:spPr>
            <a:xfrm>
              <a:off x="5126442" y="967526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54" name="Flowchart: Process 153"/>
            <p:cNvSpPr/>
            <p:nvPr/>
          </p:nvSpPr>
          <p:spPr>
            <a:xfrm>
              <a:off x="5884290" y="965142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2" name="Flowchart: Process 161"/>
            <p:cNvSpPr/>
            <p:nvPr/>
          </p:nvSpPr>
          <p:spPr>
            <a:xfrm>
              <a:off x="6630177" y="965142"/>
              <a:ext cx="749678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163" name="Flowchart: Process 162"/>
          <p:cNvSpPr/>
          <p:nvPr/>
        </p:nvSpPr>
        <p:spPr>
          <a:xfrm>
            <a:off x="6630176" y="1660689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64" name="Flowchart: Process 163"/>
          <p:cNvSpPr/>
          <p:nvPr/>
        </p:nvSpPr>
        <p:spPr>
          <a:xfrm>
            <a:off x="6630175" y="2346661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65" name="Flowchart: Process 164"/>
          <p:cNvSpPr/>
          <p:nvPr/>
        </p:nvSpPr>
        <p:spPr>
          <a:xfrm>
            <a:off x="6630173" y="3043754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66" name="Flowchart: Process 165"/>
          <p:cNvSpPr/>
          <p:nvPr/>
        </p:nvSpPr>
        <p:spPr>
          <a:xfrm>
            <a:off x="6630172" y="3740848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67" name="Flowchart: Process 166"/>
          <p:cNvSpPr/>
          <p:nvPr/>
        </p:nvSpPr>
        <p:spPr>
          <a:xfrm>
            <a:off x="6644515" y="444538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6" name="Flowchart: Process 135"/>
          <p:cNvSpPr/>
          <p:nvPr/>
        </p:nvSpPr>
        <p:spPr>
          <a:xfrm>
            <a:off x="3615547" y="513263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4" name="Flowchart: Process 143"/>
          <p:cNvSpPr/>
          <p:nvPr/>
        </p:nvSpPr>
        <p:spPr>
          <a:xfrm>
            <a:off x="4363819" y="513501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52" name="Flowchart: Process 151"/>
          <p:cNvSpPr/>
          <p:nvPr/>
        </p:nvSpPr>
        <p:spPr>
          <a:xfrm>
            <a:off x="5126435" y="513739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84283" y="2346660"/>
            <a:ext cx="749681" cy="3477983"/>
            <a:chOff x="5884283" y="2346660"/>
            <a:chExt cx="749681" cy="3477983"/>
          </a:xfrm>
        </p:grpSpPr>
        <p:sp>
          <p:nvSpPr>
            <p:cNvPr id="156" name="Flowchart: Process 155"/>
            <p:cNvSpPr/>
            <p:nvPr/>
          </p:nvSpPr>
          <p:spPr>
            <a:xfrm>
              <a:off x="5884287" y="234666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57" name="Flowchart: Process 156"/>
            <p:cNvSpPr/>
            <p:nvPr/>
          </p:nvSpPr>
          <p:spPr>
            <a:xfrm>
              <a:off x="5884286" y="304375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158" name="Flowchart: Process 157"/>
            <p:cNvSpPr/>
            <p:nvPr/>
          </p:nvSpPr>
          <p:spPr>
            <a:xfrm>
              <a:off x="5884284" y="3740847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159" name="Flowchart: Process 158"/>
            <p:cNvSpPr/>
            <p:nvPr/>
          </p:nvSpPr>
          <p:spPr>
            <a:xfrm>
              <a:off x="5884283" y="444538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60" name="Flowchart: Process 159"/>
            <p:cNvSpPr/>
            <p:nvPr/>
          </p:nvSpPr>
          <p:spPr>
            <a:xfrm>
              <a:off x="5884283" y="513501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</p:grpSp>
      <p:sp>
        <p:nvSpPr>
          <p:cNvPr id="168" name="Flowchart: Process 167"/>
          <p:cNvSpPr/>
          <p:nvPr/>
        </p:nvSpPr>
        <p:spPr>
          <a:xfrm>
            <a:off x="6644515" y="513501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1" name="Flowchart: Process 120"/>
          <p:cNvSpPr/>
          <p:nvPr/>
        </p:nvSpPr>
        <p:spPr>
          <a:xfrm>
            <a:off x="2121387" y="5815819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9" name="Flowchart: Process 128"/>
          <p:cNvSpPr/>
          <p:nvPr/>
        </p:nvSpPr>
        <p:spPr>
          <a:xfrm>
            <a:off x="2869659" y="581820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7" name="Flowchart: Process 136"/>
          <p:cNvSpPr/>
          <p:nvPr/>
        </p:nvSpPr>
        <p:spPr>
          <a:xfrm>
            <a:off x="3615547" y="581820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5" name="Flowchart: Process 144"/>
          <p:cNvSpPr/>
          <p:nvPr/>
        </p:nvSpPr>
        <p:spPr>
          <a:xfrm>
            <a:off x="4363819" y="582058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3" name="Flowchart: Process 152"/>
          <p:cNvSpPr/>
          <p:nvPr/>
        </p:nvSpPr>
        <p:spPr>
          <a:xfrm>
            <a:off x="5126435" y="5822971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1" name="Flowchart: Process 160"/>
          <p:cNvSpPr/>
          <p:nvPr/>
        </p:nvSpPr>
        <p:spPr>
          <a:xfrm>
            <a:off x="5884283" y="582058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9" name="Flowchart: Process 168"/>
          <p:cNvSpPr/>
          <p:nvPr/>
        </p:nvSpPr>
        <p:spPr>
          <a:xfrm>
            <a:off x="6644515" y="582058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6" name="Flowchart: Process 95"/>
          <p:cNvSpPr/>
          <p:nvPr/>
        </p:nvSpPr>
        <p:spPr>
          <a:xfrm>
            <a:off x="1373119" y="1653536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7" name="Flowchart: Process 96"/>
          <p:cNvSpPr/>
          <p:nvPr/>
        </p:nvSpPr>
        <p:spPr>
          <a:xfrm>
            <a:off x="1373118" y="2339508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73117" y="3036601"/>
            <a:ext cx="4502998" cy="699166"/>
            <a:chOff x="1373117" y="3036601"/>
            <a:chExt cx="4502998" cy="699166"/>
          </a:xfrm>
        </p:grpSpPr>
        <p:sp>
          <p:nvSpPr>
            <p:cNvPr id="125" name="Flowchart: Process 124"/>
            <p:cNvSpPr/>
            <p:nvPr/>
          </p:nvSpPr>
          <p:spPr>
            <a:xfrm>
              <a:off x="2869662" y="304137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133" name="Flowchart: Process 132"/>
            <p:cNvSpPr/>
            <p:nvPr/>
          </p:nvSpPr>
          <p:spPr>
            <a:xfrm>
              <a:off x="3615550" y="304137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1" name="Flowchart: Process 140"/>
            <p:cNvSpPr/>
            <p:nvPr/>
          </p:nvSpPr>
          <p:spPr>
            <a:xfrm>
              <a:off x="4363822" y="304375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149" name="Flowchart: Process 148"/>
            <p:cNvSpPr/>
            <p:nvPr/>
          </p:nvSpPr>
          <p:spPr>
            <a:xfrm>
              <a:off x="5126438" y="3046138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98" name="Flowchart: Process 97"/>
            <p:cNvSpPr/>
            <p:nvPr/>
          </p:nvSpPr>
          <p:spPr>
            <a:xfrm>
              <a:off x="1373117" y="3036601"/>
              <a:ext cx="749678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99" name="Flowchart: Process 98"/>
          <p:cNvSpPr/>
          <p:nvPr/>
        </p:nvSpPr>
        <p:spPr>
          <a:xfrm>
            <a:off x="1373115" y="3733694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7" name="Flowchart: Process 106"/>
          <p:cNvSpPr/>
          <p:nvPr/>
        </p:nvSpPr>
        <p:spPr>
          <a:xfrm>
            <a:off x="1373114" y="4438232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</a:t>
            </a:r>
          </a:p>
        </p:txBody>
      </p:sp>
      <p:grpSp>
        <p:nvGrpSpPr>
          <p:cNvPr id="239" name="Group 238"/>
          <p:cNvGrpSpPr/>
          <p:nvPr/>
        </p:nvGrpSpPr>
        <p:grpSpPr>
          <a:xfrm>
            <a:off x="1373114" y="3055446"/>
            <a:ext cx="4483885" cy="696781"/>
            <a:chOff x="1591040" y="4361864"/>
            <a:chExt cx="3362914" cy="522586"/>
          </a:xfrm>
          <a:solidFill>
            <a:srgbClr val="92D050"/>
          </a:solidFill>
        </p:grpSpPr>
        <p:sp>
          <p:nvSpPr>
            <p:cNvPr id="240" name="Flowchart: Process 239"/>
            <p:cNvSpPr/>
            <p:nvPr/>
          </p:nvSpPr>
          <p:spPr>
            <a:xfrm>
              <a:off x="1591040" y="4361864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41" name="Flowchart: Process 240"/>
            <p:cNvSpPr/>
            <p:nvPr/>
          </p:nvSpPr>
          <p:spPr>
            <a:xfrm>
              <a:off x="2152244" y="436365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2" name="Flowchart: Process 241"/>
            <p:cNvSpPr/>
            <p:nvPr/>
          </p:nvSpPr>
          <p:spPr>
            <a:xfrm>
              <a:off x="2711660" y="436365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43" name="Flowchart: Process 242"/>
            <p:cNvSpPr/>
            <p:nvPr/>
          </p:nvSpPr>
          <p:spPr>
            <a:xfrm>
              <a:off x="3272864" y="4365440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4" name="Flowchart: Process 243"/>
            <p:cNvSpPr/>
            <p:nvPr/>
          </p:nvSpPr>
          <p:spPr>
            <a:xfrm>
              <a:off x="3834068" y="4367228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45" name="Flowchart: Process 244"/>
            <p:cNvSpPr/>
            <p:nvPr/>
          </p:nvSpPr>
          <p:spPr>
            <a:xfrm>
              <a:off x="4391696" y="4365440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5879596" y="2359204"/>
            <a:ext cx="749679" cy="3452913"/>
            <a:chOff x="2711659" y="3849472"/>
            <a:chExt cx="562259" cy="2589686"/>
          </a:xfrm>
          <a:solidFill>
            <a:schemeClr val="accent1">
              <a:lumMod val="75000"/>
            </a:schemeClr>
          </a:solidFill>
        </p:grpSpPr>
        <p:sp>
          <p:nvSpPr>
            <p:cNvPr id="265" name="Flowchart: Process 264"/>
            <p:cNvSpPr/>
            <p:nvPr/>
          </p:nvSpPr>
          <p:spPr>
            <a:xfrm>
              <a:off x="2711660" y="384947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6" name="Flowchart: Process 265"/>
            <p:cNvSpPr/>
            <p:nvPr/>
          </p:nvSpPr>
          <p:spPr>
            <a:xfrm>
              <a:off x="2711660" y="4370270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67" name="Flowchart: Process 266"/>
            <p:cNvSpPr/>
            <p:nvPr/>
          </p:nvSpPr>
          <p:spPr>
            <a:xfrm>
              <a:off x="2711660" y="488749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68" name="Flowchart: Process 267"/>
            <p:cNvSpPr/>
            <p:nvPr/>
          </p:nvSpPr>
          <p:spPr>
            <a:xfrm>
              <a:off x="2711659" y="5404714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269" name="Flowchart: Process 268"/>
            <p:cNvSpPr/>
            <p:nvPr/>
          </p:nvSpPr>
          <p:spPr>
            <a:xfrm>
              <a:off x="2711660" y="5921936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63818" y="984245"/>
            <a:ext cx="2986086" cy="691943"/>
            <a:chOff x="7592212" y="2761627"/>
            <a:chExt cx="2986086" cy="691943"/>
          </a:xfrm>
          <a:solidFill>
            <a:schemeClr val="accent2">
              <a:lumMod val="75000"/>
            </a:schemeClr>
          </a:solidFill>
        </p:grpSpPr>
        <p:sp>
          <p:nvSpPr>
            <p:cNvPr id="270" name="Flowchart: Process 269"/>
            <p:cNvSpPr/>
            <p:nvPr/>
          </p:nvSpPr>
          <p:spPr>
            <a:xfrm>
              <a:off x="7592212" y="2763941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71" name="Flowchart: Process 270"/>
            <p:cNvSpPr/>
            <p:nvPr/>
          </p:nvSpPr>
          <p:spPr>
            <a:xfrm>
              <a:off x="8331912" y="2763941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272" name="Flowchart: Process 271"/>
            <p:cNvSpPr/>
            <p:nvPr/>
          </p:nvSpPr>
          <p:spPr>
            <a:xfrm>
              <a:off x="9081698" y="2763941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3" name="Flowchart: Process 272"/>
            <p:cNvSpPr/>
            <p:nvPr/>
          </p:nvSpPr>
          <p:spPr>
            <a:xfrm>
              <a:off x="9828621" y="2761627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R</a:t>
              </a:r>
            </a:p>
          </p:txBody>
        </p:sp>
      </p:grpSp>
      <p:pic>
        <p:nvPicPr>
          <p:cNvPr id="286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2243" y="4939692"/>
            <a:ext cx="496168" cy="496168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3067" y="986559"/>
            <a:ext cx="761725" cy="4119158"/>
            <a:chOff x="2132177" y="207344"/>
            <a:chExt cx="761725" cy="4119158"/>
          </a:xfrm>
        </p:grpSpPr>
        <p:grpSp>
          <p:nvGrpSpPr>
            <p:cNvPr id="274" name="Group 273"/>
            <p:cNvGrpSpPr/>
            <p:nvPr/>
          </p:nvGrpSpPr>
          <p:grpSpPr>
            <a:xfrm>
              <a:off x="2139922" y="207344"/>
              <a:ext cx="753980" cy="3448907"/>
              <a:chOff x="1601514" y="152856"/>
              <a:chExt cx="565485" cy="2586682"/>
            </a:xfrm>
            <a:solidFill>
              <a:srgbClr val="00B050"/>
            </a:solidFill>
          </p:grpSpPr>
          <p:sp>
            <p:nvSpPr>
              <p:cNvPr id="275" name="Flowchart: Process 274"/>
              <p:cNvSpPr/>
              <p:nvPr/>
            </p:nvSpPr>
            <p:spPr>
              <a:xfrm>
                <a:off x="1604741" y="152856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76" name="Flowchart: Process 275"/>
              <p:cNvSpPr/>
              <p:nvPr/>
            </p:nvSpPr>
            <p:spPr>
              <a:xfrm>
                <a:off x="1601515" y="670078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277" name="Flowchart: Process 276"/>
              <p:cNvSpPr/>
              <p:nvPr/>
            </p:nvSpPr>
            <p:spPr>
              <a:xfrm>
                <a:off x="1604741" y="1187300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M</a:t>
                </a:r>
              </a:p>
            </p:txBody>
          </p:sp>
          <p:sp>
            <p:nvSpPr>
              <p:cNvPr id="278" name="Flowchart: Process 277"/>
              <p:cNvSpPr/>
              <p:nvPr/>
            </p:nvSpPr>
            <p:spPr>
              <a:xfrm>
                <a:off x="1604740" y="1704298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79" name="Flowchart: Process 278"/>
              <p:cNvSpPr/>
              <p:nvPr/>
            </p:nvSpPr>
            <p:spPr>
              <a:xfrm>
                <a:off x="1604741" y="2222316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T</a:t>
                </a:r>
              </a:p>
            </p:txBody>
          </p:sp>
        </p:grpSp>
        <p:sp>
          <p:nvSpPr>
            <p:cNvPr id="183" name="Flowchart: Process 182"/>
            <p:cNvSpPr/>
            <p:nvPr/>
          </p:nvSpPr>
          <p:spPr>
            <a:xfrm>
              <a:off x="2132177" y="3636873"/>
              <a:ext cx="749677" cy="689629"/>
            </a:xfrm>
            <a:prstGeom prst="flowChartProcess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257935" y="3311549"/>
            <a:ext cx="271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omic Sans MS" pitchFamily="66" charset="0"/>
              </a:rPr>
              <a:t>FIND AND CIRCLE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01" y="3466843"/>
            <a:ext cx="1327224" cy="1325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99" y="1975316"/>
            <a:ext cx="1301308" cy="11334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764">
            <a:off x="9488583" y="5125356"/>
            <a:ext cx="1194105" cy="1429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65" y="847521"/>
            <a:ext cx="1443875" cy="12860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274383" y="843547"/>
            <a:ext cx="331097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168783" y="2928974"/>
            <a:ext cx="468441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5400000">
            <a:off x="4634736" y="3621308"/>
            <a:ext cx="331097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 rot="5400000">
            <a:off x="364864" y="2668979"/>
            <a:ext cx="424872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111" grpId="0" animBg="1"/>
      <p:bldP spid="112" grpId="0" animBg="1"/>
      <p:bldP spid="1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94459" y="30480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7" name="Google Shape;792;p29"/>
          <p:cNvSpPr txBox="1">
            <a:spLocks/>
          </p:cNvSpPr>
          <p:nvPr/>
        </p:nvSpPr>
        <p:spPr>
          <a:xfrm>
            <a:off x="2758440" y="4477124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– Task 1, 2,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978" y="326656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84605"/>
      </p:ext>
    </p:extLst>
  </p:cSld>
  <p:clrMapOvr>
    <a:masterClrMapping/>
  </p:clrMapOvr>
  <p:transition spd="med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327998"/>
            <a:ext cx="1704537" cy="92094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14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46849" y="1012625"/>
            <a:ext cx="359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75722" y="2758558"/>
            <a:ext cx="47211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Movement Game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76" y="3206583"/>
            <a:ext cx="5797563" cy="3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2446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036048" y="437110"/>
            <a:ext cx="10325686" cy="58349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39603" y="976036"/>
            <a:ext cx="5183096" cy="4811881"/>
            <a:chOff x="2629331" y="1199482"/>
            <a:chExt cx="5183096" cy="48118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331" y="1199482"/>
              <a:ext cx="5183096" cy="416400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95626" y="4995700"/>
              <a:ext cx="14236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eat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327998"/>
            <a:ext cx="1704537" cy="92094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33335" y="852685"/>
            <a:ext cx="5046209" cy="5035625"/>
            <a:chOff x="2005503" y="1874569"/>
            <a:chExt cx="4544565" cy="50356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503" y="1874569"/>
              <a:ext cx="4544565" cy="416400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497508" y="5894531"/>
              <a:ext cx="20918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dance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74362" y="683408"/>
            <a:ext cx="6645351" cy="5196609"/>
            <a:chOff x="3053205" y="884596"/>
            <a:chExt cx="5984736" cy="519660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05" y="884596"/>
              <a:ext cx="5984736" cy="431640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36880" y="5065542"/>
              <a:ext cx="20918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59574" y="1224769"/>
            <a:ext cx="5543154" cy="4543163"/>
            <a:chOff x="3053204" y="1036996"/>
            <a:chExt cx="5984734" cy="504420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04" y="1036996"/>
              <a:ext cx="5984734" cy="416400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36880" y="5065542"/>
              <a:ext cx="20918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3" name="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0519" y="132310"/>
            <a:ext cx="609600" cy="609600"/>
          </a:xfrm>
          <a:prstGeom prst="rect">
            <a:avLst/>
          </a:prstGeom>
        </p:spPr>
      </p:pic>
      <p:pic>
        <p:nvPicPr>
          <p:cNvPr id="8" name="re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40039" y="976036"/>
            <a:ext cx="609600" cy="609600"/>
          </a:xfrm>
          <a:prstGeom prst="rect">
            <a:avLst/>
          </a:prstGeom>
        </p:spPr>
      </p:pic>
      <p:pic>
        <p:nvPicPr>
          <p:cNvPr id="9" name="coo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0519" y="1844040"/>
            <a:ext cx="609600" cy="609600"/>
          </a:xfrm>
          <a:prstGeom prst="rect">
            <a:avLst/>
          </a:prstGeom>
        </p:spPr>
      </p:pic>
      <p:pic>
        <p:nvPicPr>
          <p:cNvPr id="10" name="danc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051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784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20" y="1035577"/>
            <a:ext cx="2677551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12" y="1106477"/>
            <a:ext cx="2380957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4" y="1035577"/>
            <a:ext cx="2176258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35" y="1035577"/>
            <a:ext cx="2350477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195" y="177760"/>
            <a:ext cx="1704537" cy="817293"/>
          </a:xfrm>
          <a:prstGeom prst="rect">
            <a:avLst/>
          </a:prstGeom>
        </p:spPr>
      </p:pic>
      <p:cxnSp>
        <p:nvCxnSpPr>
          <p:cNvPr id="13" name="Straight Connector 12"/>
          <p:cNvCxnSpPr>
            <a:stCxn id="9" idx="1"/>
            <a:endCxn id="36" idx="3"/>
          </p:cNvCxnSpPr>
          <p:nvPr/>
        </p:nvCxnSpPr>
        <p:spPr>
          <a:xfrm>
            <a:off x="1957073" y="2831371"/>
            <a:ext cx="8440555" cy="16249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3"/>
            <a:endCxn id="10" idx="1"/>
          </p:cNvCxnSpPr>
          <p:nvPr/>
        </p:nvCxnSpPr>
        <p:spPr>
          <a:xfrm flipV="1">
            <a:off x="1834148" y="2831371"/>
            <a:ext cx="2828026" cy="16699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5" idx="3"/>
            <a:endCxn id="8" idx="1"/>
          </p:cNvCxnSpPr>
          <p:nvPr/>
        </p:nvCxnSpPr>
        <p:spPr>
          <a:xfrm flipV="1">
            <a:off x="4615922" y="2902271"/>
            <a:ext cx="2709669" cy="15990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6" idx="3"/>
            <a:endCxn id="3" idx="1"/>
          </p:cNvCxnSpPr>
          <p:nvPr/>
        </p:nvCxnSpPr>
        <p:spPr>
          <a:xfrm flipV="1">
            <a:off x="7461827" y="2831371"/>
            <a:ext cx="2660369" cy="16249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772" y="35976"/>
            <a:ext cx="3155852" cy="7831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36699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</a:rPr>
              <a:t>Matching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88124" y="3047779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04491" y="3004291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52800" y="3004291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917034" y="3004290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66974" y="608773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04492" y="607831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6996" y="607831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964514" y="607831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553988" y="4501363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book</a:t>
            </a:r>
          </a:p>
        </p:txBody>
      </p:sp>
      <p:sp>
        <p:nvSpPr>
          <p:cNvPr id="25" name="Round Diagonal Corner Rectangle 24"/>
          <p:cNvSpPr/>
          <p:nvPr/>
        </p:nvSpPr>
        <p:spPr>
          <a:xfrm>
            <a:off x="3335762" y="4501362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26" name="Round Diagonal Corner Rectangle 25"/>
          <p:cNvSpPr/>
          <p:nvPr/>
        </p:nvSpPr>
        <p:spPr>
          <a:xfrm>
            <a:off x="6181667" y="4456284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36" name="Round Diagonal Corner Rectangle 35"/>
          <p:cNvSpPr/>
          <p:nvPr/>
        </p:nvSpPr>
        <p:spPr>
          <a:xfrm>
            <a:off x="9117468" y="4456284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10340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7" grpId="0" animBg="1"/>
      <p:bldP spid="25" grpId="0" animBg="1"/>
      <p:bldP spid="26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0"/>
          <a:stretch/>
        </p:blipFill>
        <p:spPr>
          <a:xfrm>
            <a:off x="3092554" y="0"/>
            <a:ext cx="5418399" cy="6884184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7053673" y="1294229"/>
            <a:ext cx="4849789" cy="2864673"/>
            <a:chOff x="6987261" y="3784210"/>
            <a:chExt cx="4849789" cy="2864673"/>
          </a:xfrm>
        </p:grpSpPr>
        <p:sp>
          <p:nvSpPr>
            <p:cNvPr id="65" name="Rounded Rectangle 64"/>
            <p:cNvSpPr/>
            <p:nvPr/>
          </p:nvSpPr>
          <p:spPr>
            <a:xfrm>
              <a:off x="6987261" y="3784210"/>
              <a:ext cx="4849789" cy="2864673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195116" y="3944832"/>
              <a:ext cx="45669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Myriad Pro" panose="020B0503030403020204" pitchFamily="34" charset="0"/>
                </a:rPr>
                <a:t>Look. What can you do with these things. Tick.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81" y="223441"/>
            <a:ext cx="1390869" cy="666895"/>
          </a:xfrm>
          <a:prstGeom prst="rect">
            <a:avLst/>
          </a:prstGeom>
        </p:spPr>
      </p:pic>
      <p:sp>
        <p:nvSpPr>
          <p:cNvPr id="62" name="Title 2"/>
          <p:cNvSpPr txBox="1">
            <a:spLocks/>
          </p:cNvSpPr>
          <p:nvPr/>
        </p:nvSpPr>
        <p:spPr>
          <a:xfrm rot="21278391">
            <a:off x="266520" y="4735151"/>
            <a:ext cx="3075653" cy="1855763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800" dirty="0"/>
          </a:p>
          <a:p>
            <a:pPr algn="ctr"/>
            <a:r>
              <a:rPr lang="en-US" sz="2800" dirty="0"/>
              <a:t>Food market, Bangkok, Thailand</a:t>
            </a:r>
            <a:endParaRPr lang="en-US" sz="2800" kern="0" dirty="0">
              <a:latin typeface="Myriad Pro" panose="020B0503030403020204" pitchFamily="34" charset="0"/>
            </a:endParaRPr>
          </a:p>
        </p:txBody>
      </p:sp>
      <p:sp>
        <p:nvSpPr>
          <p:cNvPr id="63" name="Google Shape;1011;p49"/>
          <p:cNvSpPr/>
          <p:nvPr/>
        </p:nvSpPr>
        <p:spPr>
          <a:xfrm rot="18628737" flipH="1">
            <a:off x="995292" y="4144861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roup 74"/>
          <p:cNvGrpSpPr/>
          <p:nvPr/>
        </p:nvGrpSpPr>
        <p:grpSpPr>
          <a:xfrm>
            <a:off x="7874905" y="2624100"/>
            <a:ext cx="1111738" cy="523220"/>
            <a:chOff x="7808493" y="5125007"/>
            <a:chExt cx="1111738" cy="523220"/>
          </a:xfrm>
        </p:grpSpPr>
        <p:sp>
          <p:nvSpPr>
            <p:cNvPr id="76" name="Rectangle 7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65693" y="5125007"/>
              <a:ext cx="654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eat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874905" y="3420540"/>
            <a:ext cx="1309934" cy="523220"/>
            <a:chOff x="7808493" y="5910521"/>
            <a:chExt cx="1309934" cy="523220"/>
          </a:xfrm>
        </p:grpSpPr>
        <p:sp>
          <p:nvSpPr>
            <p:cNvPr id="79" name="Rectangle 78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65693" y="5910521"/>
              <a:ext cx="852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read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964089" y="2649833"/>
            <a:ext cx="1362641" cy="523220"/>
            <a:chOff x="9897677" y="5139814"/>
            <a:chExt cx="1362641" cy="523220"/>
          </a:xfrm>
        </p:grpSpPr>
        <p:sp>
          <p:nvSpPr>
            <p:cNvPr id="82" name="Rectangle 81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54877" y="5139814"/>
              <a:ext cx="905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cook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964089" y="3435347"/>
            <a:ext cx="1553398" cy="523220"/>
            <a:chOff x="9897677" y="5925328"/>
            <a:chExt cx="1553398" cy="523220"/>
          </a:xfrm>
        </p:grpSpPr>
        <p:sp>
          <p:nvSpPr>
            <p:cNvPr id="85" name="Rectangle 84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354877" y="5925328"/>
              <a:ext cx="1096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dance</a:t>
              </a:r>
            </a:p>
          </p:txBody>
        </p:sp>
      </p:grpSp>
      <p:sp>
        <p:nvSpPr>
          <p:cNvPr id="87" name="Google Shape;2874;p59"/>
          <p:cNvSpPr/>
          <p:nvPr/>
        </p:nvSpPr>
        <p:spPr>
          <a:xfrm>
            <a:off x="7904142" y="2720202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74;p59"/>
          <p:cNvSpPr/>
          <p:nvPr/>
        </p:nvSpPr>
        <p:spPr>
          <a:xfrm>
            <a:off x="9997770" y="2744555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2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87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80" y="4926714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60" y="4912319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78" y="4926714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218039" y="4586748"/>
            <a:ext cx="342162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6" name="9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23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5360" y="291652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8467" y="2315193"/>
            <a:ext cx="11015003" cy="1567490"/>
            <a:chOff x="3064767" y="4889581"/>
            <a:chExt cx="5774959" cy="1273996"/>
          </a:xfrm>
        </p:grpSpPr>
        <p:sp>
          <p:nvSpPr>
            <p:cNvPr id="20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1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18754" y="901252"/>
            <a:ext cx="5405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5914" y="2684154"/>
            <a:ext cx="87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1 </a:t>
            </a:r>
            <a:r>
              <a:rPr lang="en-US" sz="4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>
            <a:off x="-371263" y="-323557"/>
            <a:ext cx="6997959" cy="59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 flipH="1">
            <a:off x="5562959" y="-323558"/>
            <a:ext cx="6997959" cy="59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72148" y="4737334"/>
            <a:ext cx="3553449" cy="1262633"/>
            <a:chOff x="6120075" y="3044675"/>
            <a:chExt cx="1920240" cy="666750"/>
          </a:xfrm>
        </p:grpSpPr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apple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57890" y="1090246"/>
            <a:ext cx="5181966" cy="3514222"/>
            <a:chOff x="4957890" y="1090246"/>
            <a:chExt cx="5181966" cy="3514222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4957890" y="1090246"/>
              <a:ext cx="5181966" cy="3514222"/>
            </a:xfrm>
            <a:prstGeom prst="wedgeRoundRectCallout">
              <a:avLst>
                <a:gd name="adj1" fmla="val -65355"/>
                <a:gd name="adj2" fmla="val 4008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777" y="1251097"/>
              <a:ext cx="3518095" cy="32032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17" name="app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30255" y="4915451"/>
            <a:ext cx="865805" cy="8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>
            <a:off x="-371263" y="-323557"/>
            <a:ext cx="6997959" cy="59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 flipH="1">
            <a:off x="5562959" y="-323558"/>
            <a:ext cx="6997959" cy="59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Alex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4737862" y="1248394"/>
            <a:ext cx="5401994" cy="3754150"/>
          </a:xfrm>
          <a:prstGeom prst="wedgeRoundRectCallout">
            <a:avLst>
              <a:gd name="adj1" fmla="val -68229"/>
              <a:gd name="adj2" fmla="val 36644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91622" y="5160692"/>
            <a:ext cx="3553449" cy="1262633"/>
            <a:chOff x="6120075" y="3044676"/>
            <a:chExt cx="1920240" cy="666750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9317" y="3044676"/>
              <a:ext cx="1855682" cy="666750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banana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625362"/>
            <a:ext cx="4434839" cy="2945768"/>
          </a:xfrm>
          <a:prstGeom prst="rect">
            <a:avLst/>
          </a:prstGeom>
        </p:spPr>
      </p:pic>
      <p:pic>
        <p:nvPicPr>
          <p:cNvPr id="28" name="ban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3135" y="5391534"/>
            <a:ext cx="853441" cy="8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9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C1D2F1"/>
      </a:lt2>
      <a:accent1>
        <a:srgbClr val="A8BFE9"/>
      </a:accent1>
      <a:accent2>
        <a:srgbClr val="EC7459"/>
      </a:accent2>
      <a:accent3>
        <a:srgbClr val="596AEC"/>
      </a:accent3>
      <a:accent4>
        <a:srgbClr val="D4E7C7"/>
      </a:accent4>
      <a:accent5>
        <a:srgbClr val="BFEEA0"/>
      </a:accent5>
      <a:accent6>
        <a:srgbClr val="FFA87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5668</TotalTime>
  <Words>417</Words>
  <Application>Microsoft Office PowerPoint</Application>
  <PresentationFormat>Widescreen</PresentationFormat>
  <Paragraphs>187</Paragraphs>
  <Slides>20</Slides>
  <Notes>15</Notes>
  <HiddenSlides>0</HiddenSlides>
  <MMClips>19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Microsoft YaHei UI Light</vt:lpstr>
      <vt:lpstr>黑体</vt:lpstr>
      <vt:lpstr>宋体</vt:lpstr>
      <vt:lpstr>.VnTeknical</vt:lpstr>
      <vt:lpstr>Arial</vt:lpstr>
      <vt:lpstr>Bebas Neue</vt:lpstr>
      <vt:lpstr>Calibri</vt:lpstr>
      <vt:lpstr>Comic Sans MS</vt:lpstr>
      <vt:lpstr>Jua</vt:lpstr>
      <vt:lpstr>Life Savers</vt:lpstr>
      <vt:lpstr>Life Savers ExtraBold</vt:lpstr>
      <vt:lpstr>Myriad Pro</vt:lpstr>
      <vt:lpstr>Nunito</vt:lpstr>
      <vt:lpstr>Patrick Hand</vt:lpstr>
      <vt:lpstr>Poppins SemiBold</vt:lpstr>
      <vt:lpstr>PT Sans</vt:lpstr>
      <vt:lpstr>Quicksand</vt:lpstr>
      <vt:lpstr>Quicksand Medium</vt:lpstr>
      <vt:lpstr>Quicksand SemiBold</vt:lpstr>
      <vt:lpstr>Roboto</vt:lpstr>
      <vt:lpstr>Science Subject for Elementary - 3rd Grade: Physical, Life, and Earth by Slidesgo</vt:lpstr>
      <vt:lpstr>P.E. Subject for Middle School - 6th Grade: Sports &amp; Games by Slidesgo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Administrator</cp:lastModifiedBy>
  <cp:revision>119</cp:revision>
  <dcterms:created xsi:type="dcterms:W3CDTF">2022-03-03T09:13:00Z</dcterms:created>
  <dcterms:modified xsi:type="dcterms:W3CDTF">2023-03-15T02:35:05Z</dcterms:modified>
</cp:coreProperties>
</file>