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media/audio2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5" r:id="rId4"/>
    <p:sldMasterId id="2147483722" r:id="rId5"/>
    <p:sldMasterId id="2147483749" r:id="rId6"/>
  </p:sldMasterIdLst>
  <p:notesMasterIdLst>
    <p:notesMasterId r:id="rId30"/>
  </p:notesMasterIdLst>
  <p:sldIdLst>
    <p:sldId id="256" r:id="rId7"/>
    <p:sldId id="258" r:id="rId8"/>
    <p:sldId id="260" r:id="rId9"/>
    <p:sldId id="281" r:id="rId10"/>
    <p:sldId id="282" r:id="rId11"/>
    <p:sldId id="283" r:id="rId12"/>
    <p:sldId id="284" r:id="rId13"/>
    <p:sldId id="285" r:id="rId14"/>
    <p:sldId id="259" r:id="rId15"/>
    <p:sldId id="269" r:id="rId16"/>
    <p:sldId id="270" r:id="rId17"/>
    <p:sldId id="286" r:id="rId18"/>
    <p:sldId id="287" r:id="rId19"/>
    <p:sldId id="262" r:id="rId20"/>
    <p:sldId id="275" r:id="rId21"/>
    <p:sldId id="276" r:id="rId22"/>
    <p:sldId id="277" r:id="rId23"/>
    <p:sldId id="278" r:id="rId24"/>
    <p:sldId id="280" r:id="rId25"/>
    <p:sldId id="263" r:id="rId26"/>
    <p:sldId id="266" r:id="rId27"/>
    <p:sldId id="267" r:id="rId28"/>
    <p:sldId id="25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83563" autoAdjust="0"/>
  </p:normalViewPr>
  <p:slideViewPr>
    <p:cSldViewPr snapToGrid="0">
      <p:cViewPr varScale="1">
        <p:scale>
          <a:sx n="49" d="100"/>
          <a:sy n="49" d="100"/>
        </p:scale>
        <p:origin x="11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EFC5-D6C2-4170-A624-100BB7F9629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F64A-142D-45BE-994E-0CB253A8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4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460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46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46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5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2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1bc07d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1bc07d3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3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61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34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32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08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8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6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35273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06828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33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2757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57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8525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7185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540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3510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5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0478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087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085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8046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662672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54461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9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41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1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6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97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2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3/14/2025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193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3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49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25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95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96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4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097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97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3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24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15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24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04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080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260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44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58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49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3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1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7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11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10751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>
                <a:solidFill>
                  <a:srgbClr val="241826"/>
                </a:solidFill>
              </a:rPr>
              <a:pPr/>
              <a:t>3/14/2025</a:t>
            </a:fld>
            <a:endParaRPr lang="en-US">
              <a:solidFill>
                <a:srgbClr val="2418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418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>
                <a:solidFill>
                  <a:srgbClr val="241826"/>
                </a:solidFill>
              </a:rPr>
              <a:pPr/>
              <a:t>‹#›</a:t>
            </a:fld>
            <a:endParaRPr lang="en-US">
              <a:solidFill>
                <a:srgbClr val="241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03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928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4694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50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27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828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9646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3239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430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93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23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605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985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52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88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353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15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9095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660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769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7405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1873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82488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00800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33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840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068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58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486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25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488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3526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8995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52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1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1181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413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321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330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0689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02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950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9360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23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71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0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5060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36180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14501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16978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4718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178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254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0294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911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0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9428-FC2E-467F-A1A6-F2D6AE294AD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421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6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516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771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05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2" r:id="rId11"/>
    <p:sldLayoutId id="2147483763" r:id="rId12"/>
    <p:sldLayoutId id="2147483764" r:id="rId13"/>
    <p:sldLayoutId id="2147483765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image" Target="../media/image36.png"/><Relationship Id="rId21" Type="http://schemas.microsoft.com/office/2007/relationships/hdphoto" Target="../media/hdphoto7.wdp"/><Relationship Id="rId34" Type="http://schemas.microsoft.com/office/2007/relationships/hdphoto" Target="../media/hdphoto12.wdp"/><Relationship Id="rId42" Type="http://schemas.microsoft.com/office/2007/relationships/hdphoto" Target="../media/hdphoto15.wdp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1.wdp"/><Relationship Id="rId41" Type="http://schemas.openxmlformats.org/officeDocument/2006/relationships/image" Target="../media/image37.png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openxmlformats.org/officeDocument/2006/relationships/image" Target="../media/image31.gif"/><Relationship Id="rId37" Type="http://schemas.openxmlformats.org/officeDocument/2006/relationships/image" Target="../media/image35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36" Type="http://schemas.openxmlformats.org/officeDocument/2006/relationships/image" Target="../media/image34.png"/><Relationship Id="rId10" Type="http://schemas.openxmlformats.org/officeDocument/2006/relationships/image" Target="../media/image19.png"/><Relationship Id="rId19" Type="http://schemas.microsoft.com/office/2007/relationships/hdphoto" Target="../media/hdphoto6.wdp"/><Relationship Id="rId31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0.wdp"/><Relationship Id="rId30" Type="http://schemas.openxmlformats.org/officeDocument/2006/relationships/image" Target="../media/image29.emf"/><Relationship Id="rId35" Type="http://schemas.openxmlformats.org/officeDocument/2006/relationships/image" Target="../media/image33.jpe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2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32.png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64.png"/><Relationship Id="rId2" Type="http://schemas.microsoft.com/office/2007/relationships/media" Target="../media/media3.mp3"/><Relationship Id="rId16" Type="http://schemas.openxmlformats.org/officeDocument/2006/relationships/image" Target="../media/image67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notesSlide" Target="../notesSlides/notesSlide10.xml"/><Relationship Id="rId5" Type="http://schemas.openxmlformats.org/officeDocument/2006/relationships/audio" Target="../media/media4.mp3"/><Relationship Id="rId15" Type="http://schemas.openxmlformats.org/officeDocument/2006/relationships/image" Target="../media/image66.jpeg"/><Relationship Id="rId10" Type="http://schemas.openxmlformats.org/officeDocument/2006/relationships/slideLayout" Target="../slideLayouts/slideLayout101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7.wdp"/><Relationship Id="rId3" Type="http://schemas.openxmlformats.org/officeDocument/2006/relationships/audio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microsoft.com/office/2007/relationships/media" Target="../media/media5.mp3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70.jp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69.jpeg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39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7.wdp"/><Relationship Id="rId3" Type="http://schemas.openxmlformats.org/officeDocument/2006/relationships/audio" Target="../media/media4.mp3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73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72.jpg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39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7.wdp"/><Relationship Id="rId3" Type="http://schemas.openxmlformats.org/officeDocument/2006/relationships/audio" Target="../media/media6.mp3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microsoft.com/office/2007/relationships/media" Target="../media/media6.mp3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75.jp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74.jpg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39.pn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6.xml"/><Relationship Id="rId6" Type="http://schemas.openxmlformats.org/officeDocument/2006/relationships/image" Target="../media/image78.tiff"/><Relationship Id="rId11" Type="http://schemas.openxmlformats.org/officeDocument/2006/relationships/image" Target="../media/image82.png"/><Relationship Id="rId5" Type="http://schemas.openxmlformats.org/officeDocument/2006/relationships/image" Target="../media/image77.jpg"/><Relationship Id="rId10" Type="http://schemas.openxmlformats.org/officeDocument/2006/relationships/image" Target="../media/image81.png"/><Relationship Id="rId4" Type="http://schemas.openxmlformats.org/officeDocument/2006/relationships/audio" Target="../media/audio5.wav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7" Type="http://schemas.microsoft.com/office/2007/relationships/hdphoto" Target="../media/hdphoto18.wdp"/><Relationship Id="rId12" Type="http://schemas.openxmlformats.org/officeDocument/2006/relationships/image" Target="../media/image84.jpe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7.jp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7.xml"/><Relationship Id="rId7" Type="http://schemas.microsoft.com/office/2007/relationships/hdphoto" Target="../media/hdphoto18.wdp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8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7.jp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8.xml"/><Relationship Id="rId7" Type="http://schemas.microsoft.com/office/2007/relationships/hdphoto" Target="../media/hdphoto18.wdp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9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7.jp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15.xml"/><Relationship Id="rId1" Type="http://schemas.openxmlformats.org/officeDocument/2006/relationships/tags" Target="../tags/tag20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7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2.xml"/><Relationship Id="rId5" Type="http://schemas.openxmlformats.org/officeDocument/2006/relationships/image" Target="../media/image87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3.xml"/><Relationship Id="rId5" Type="http://schemas.openxmlformats.org/officeDocument/2006/relationships/image" Target="../media/image88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media7.mp3"/><Relationship Id="rId7" Type="http://schemas.openxmlformats.org/officeDocument/2006/relationships/image" Target="../media/image90.png"/><Relationship Id="rId2" Type="http://schemas.microsoft.com/office/2007/relationships/media" Target="../media/media7.mp3"/><Relationship Id="rId1" Type="http://schemas.openxmlformats.org/officeDocument/2006/relationships/tags" Target="../tags/tag24.xml"/><Relationship Id="rId6" Type="http://schemas.openxmlformats.org/officeDocument/2006/relationships/image" Target="../media/image89.jpe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18" Type="http://schemas.openxmlformats.org/officeDocument/2006/relationships/slide" Target="slide6.xml"/><Relationship Id="rId26" Type="http://schemas.openxmlformats.org/officeDocument/2006/relationships/slide" Target="slide9.xml"/><Relationship Id="rId3" Type="http://schemas.openxmlformats.org/officeDocument/2006/relationships/audio" Target="../media/media2.wav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microsoft.com/office/2007/relationships/hdphoto" Target="../media/hdphoto16.wdp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microsoft.com/office/2007/relationships/media" Target="../media/media2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tags" Target="../tags/tag5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24" Type="http://schemas.openxmlformats.org/officeDocument/2006/relationships/image" Target="../media/image5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0.png"/><Relationship Id="rId23" Type="http://schemas.openxmlformats.org/officeDocument/2006/relationships/image" Target="../media/image52.png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5.png"/><Relationship Id="rId14" Type="http://schemas.openxmlformats.org/officeDocument/2006/relationships/image" Target="../media/image48.gif"/><Relationship Id="rId22" Type="http://schemas.openxmlformats.org/officeDocument/2006/relationships/slide" Target="slide8.xml"/><Relationship Id="rId27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6.xml"/><Relationship Id="rId6" Type="http://schemas.openxmlformats.org/officeDocument/2006/relationships/image" Target="../media/image42.jpg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Relationship Id="rId6" Type="http://schemas.openxmlformats.org/officeDocument/2006/relationships/image" Target="../media/image42.jpg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8.xml"/><Relationship Id="rId6" Type="http://schemas.openxmlformats.org/officeDocument/2006/relationships/image" Target="../media/image42.jpg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9.xml"/><Relationship Id="rId6" Type="http://schemas.openxmlformats.org/officeDocument/2006/relationships/image" Target="../media/image42.jpg"/><Relationship Id="rId11" Type="http://schemas.openxmlformats.org/officeDocument/2006/relationships/image" Target="../media/image61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72733" y="3847842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95" y="1859115"/>
            <a:ext cx="3646238" cy="262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1298" y="1815864"/>
            <a:ext cx="3664887" cy="2709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6" r="8539" b="20913"/>
          <a:stretch/>
        </p:blipFill>
        <p:spPr>
          <a:xfrm>
            <a:off x="4125389" y="1772613"/>
            <a:ext cx="3738197" cy="2709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958" y="4742205"/>
            <a:ext cx="368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There are some pears.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86627" y="4758029"/>
            <a:ext cx="3876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There are many apples.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69150" y="4758029"/>
            <a:ext cx="434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Myriad Pro" panose="020B0503030403020204" pitchFamily="34" charset="0"/>
              </a:rPr>
              <a:t> There are a lot of bananas.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0294" y="186602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9.3.mp3" descr="9.3.mp3">
            <a:hlinkClick r:id="" action="ppaction://media"/>
            <a:extLst>
              <a:ext uri="{FF2B5EF4-FFF2-40B4-BE49-F238E27FC236}">
                <a16:creationId xmlns:a16="http://schemas.microsoft.com/office/drawing/2014/main" id="{82A12AD9-0B69-5D28-2117-A68EF79D1D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00133" y="31457"/>
            <a:ext cx="812800" cy="812800"/>
          </a:xfrm>
          <a:prstGeom prst="rect">
            <a:avLst/>
          </a:prstGeom>
        </p:spPr>
      </p:pic>
      <p:pic>
        <p:nvPicPr>
          <p:cNvPr id="15" name="9.3.mp3" descr="9.3.mp3">
            <a:hlinkClick r:id="" action="ppaction://media"/>
            <a:extLst>
              <a:ext uri="{FF2B5EF4-FFF2-40B4-BE49-F238E27FC236}">
                <a16:creationId xmlns:a16="http://schemas.microsoft.com/office/drawing/2014/main" id="{5A83C238-F7BE-F72F-451B-F6631A8199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1920" y="-219798"/>
            <a:ext cx="812800" cy="812800"/>
          </a:xfrm>
          <a:prstGeom prst="rect">
            <a:avLst/>
          </a:prstGeom>
        </p:spPr>
      </p:pic>
      <p:pic>
        <p:nvPicPr>
          <p:cNvPr id="16" name="9.3-2.mp3" descr="9.3-2.mp3">
            <a:hlinkClick r:id="" action="ppaction://media"/>
            <a:extLst>
              <a:ext uri="{FF2B5EF4-FFF2-40B4-BE49-F238E27FC236}">
                <a16:creationId xmlns:a16="http://schemas.microsoft.com/office/drawing/2014/main" id="{6EC9455C-BCF9-CDE1-0EDB-EE08E4DBAE5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1920" y="689113"/>
            <a:ext cx="812800" cy="812800"/>
          </a:xfrm>
          <a:prstGeom prst="rect">
            <a:avLst/>
          </a:prstGeom>
        </p:spPr>
      </p:pic>
      <p:pic>
        <p:nvPicPr>
          <p:cNvPr id="17" name="9.3-3.mp3" descr="9.3-3.mp3">
            <a:hlinkClick r:id="" action="ppaction://media"/>
            <a:extLst>
              <a:ext uri="{FF2B5EF4-FFF2-40B4-BE49-F238E27FC236}">
                <a16:creationId xmlns:a16="http://schemas.microsoft.com/office/drawing/2014/main" id="{665C7E7E-4B3E-01A9-7805-866F8312B84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1920" y="13662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091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47" y="4793391"/>
            <a:ext cx="2661695" cy="210957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70777" y="5425002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"/>
              <a:buNone/>
              <a:tabLst/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Montserrat"/>
              </a:rPr>
              <a:t>!</a:t>
            </a:r>
          </a:p>
        </p:txBody>
      </p:sp>
      <p:sp>
        <p:nvSpPr>
          <p:cNvPr id="22" name="Oval 21"/>
          <p:cNvSpPr/>
          <p:nvPr/>
        </p:nvSpPr>
        <p:spPr>
          <a:xfrm>
            <a:off x="514638" y="5425002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2708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0777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4440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846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67114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9045" y="5436276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922" y="4565178"/>
            <a:ext cx="10505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4B4095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START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 rot="21233909">
            <a:off x="7656036" y="5300311"/>
            <a:ext cx="3636643" cy="1046989"/>
          </a:xfrm>
          <a:prstGeom prst="wedgeRoundRectCallout">
            <a:avLst>
              <a:gd name="adj1" fmla="val 35178"/>
              <a:gd name="adj2" fmla="val 9879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Listen and make a sentence.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4404" y="991363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56658" y="989745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many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21153" y="992317"/>
            <a:ext cx="2303397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apples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29" y="2215444"/>
            <a:ext cx="4180260" cy="2667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r="7377"/>
          <a:stretch/>
        </p:blipFill>
        <p:spPr>
          <a:xfrm>
            <a:off x="6439577" y="2215444"/>
            <a:ext cx="3882442" cy="2716967"/>
          </a:xfrm>
          <a:prstGeom prst="rect">
            <a:avLst/>
          </a:prstGeom>
        </p:spPr>
      </p:pic>
      <p:sp>
        <p:nvSpPr>
          <p:cNvPr id="39" name="Rounded Rectangular Callout 38"/>
          <p:cNvSpPr/>
          <p:nvPr/>
        </p:nvSpPr>
        <p:spPr>
          <a:xfrm rot="21233909">
            <a:off x="7656036" y="5300311"/>
            <a:ext cx="3636643" cy="1046989"/>
          </a:xfrm>
          <a:prstGeom prst="wedgeRoundRectCallout">
            <a:avLst>
              <a:gd name="adj1" fmla="val 35178"/>
              <a:gd name="adj2" fmla="val 9879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</a:rPr>
              <a:t>Choose a correct picture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Explosion 1 3"/>
          <p:cNvSpPr/>
          <p:nvPr/>
        </p:nvSpPr>
        <p:spPr>
          <a:xfrm>
            <a:off x="6662057" y="2214941"/>
            <a:ext cx="2704865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40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53" y="2563856"/>
            <a:ext cx="2020141" cy="2020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.3-2.mp3" descr="9.3-2.mp3">
            <a:hlinkClick r:id="" action="ppaction://media"/>
            <a:extLst>
              <a:ext uri="{FF2B5EF4-FFF2-40B4-BE49-F238E27FC236}">
                <a16:creationId xmlns:a16="http://schemas.microsoft.com/office/drawing/2014/main" id="{BC3953D2-328B-ABFC-99ED-4AB21351D6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5958" y="805769"/>
            <a:ext cx="1258840" cy="1258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1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3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47" y="4793391"/>
            <a:ext cx="2661695" cy="210957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70777" y="5425002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0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sp>
        <p:nvSpPr>
          <p:cNvPr id="22" name="Oval 21"/>
          <p:cNvSpPr/>
          <p:nvPr/>
        </p:nvSpPr>
        <p:spPr>
          <a:xfrm>
            <a:off x="514638" y="5425002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1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2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2708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3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4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0777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5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6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4440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7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846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8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67114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9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9045" y="5436276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10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922" y="4565178"/>
            <a:ext cx="10505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4B4095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400" b="1" kern="0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 rot="21233909">
            <a:off x="7656036" y="5300311"/>
            <a:ext cx="3636643" cy="1046989"/>
          </a:xfrm>
          <a:prstGeom prst="wedgeRoundRectCallout">
            <a:avLst>
              <a:gd name="adj1" fmla="val 35178"/>
              <a:gd name="adj2" fmla="val 9879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</a:rPr>
              <a:t>Listen and make a sentence.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4404" y="991363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</a:t>
            </a: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 are</a:t>
            </a: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56658" y="989745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421153" y="992317"/>
            <a:ext cx="2303397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pears</a:t>
            </a: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/>
          <a:stretch/>
        </p:blipFill>
        <p:spPr>
          <a:xfrm>
            <a:off x="6143754" y="2401569"/>
            <a:ext cx="4364641" cy="2490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32" y="2302686"/>
            <a:ext cx="3882442" cy="2589588"/>
          </a:xfrm>
          <a:prstGeom prst="rect">
            <a:avLst/>
          </a:prstGeom>
        </p:spPr>
      </p:pic>
      <p:sp>
        <p:nvSpPr>
          <p:cNvPr id="39" name="Rounded Rectangular Callout 38"/>
          <p:cNvSpPr/>
          <p:nvPr/>
        </p:nvSpPr>
        <p:spPr>
          <a:xfrm rot="21233909">
            <a:off x="7656036" y="5300311"/>
            <a:ext cx="3636643" cy="1046989"/>
          </a:xfrm>
          <a:prstGeom prst="wedgeRoundRectCallout">
            <a:avLst>
              <a:gd name="adj1" fmla="val 35178"/>
              <a:gd name="adj2" fmla="val 9879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</a:rPr>
              <a:t>Choose a correct picture.</a:t>
            </a:r>
          </a:p>
        </p:txBody>
      </p:sp>
      <p:sp>
        <p:nvSpPr>
          <p:cNvPr id="4" name="Explosion 1 3"/>
          <p:cNvSpPr/>
          <p:nvPr/>
        </p:nvSpPr>
        <p:spPr>
          <a:xfrm>
            <a:off x="2261312" y="2238494"/>
            <a:ext cx="2704865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40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08" y="2587409"/>
            <a:ext cx="2020141" cy="2020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.3.mp3" descr="9.3.mp3">
            <a:hlinkClick r:id="" action="ppaction://media"/>
            <a:extLst>
              <a:ext uri="{FF2B5EF4-FFF2-40B4-BE49-F238E27FC236}">
                <a16:creationId xmlns:a16="http://schemas.microsoft.com/office/drawing/2014/main" id="{7742F144-103C-7B88-C4FE-B70894752A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3937" y="694082"/>
            <a:ext cx="1559589" cy="155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3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3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47" y="4793391"/>
            <a:ext cx="2661695" cy="210957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70777" y="5425002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0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sp>
        <p:nvSpPr>
          <p:cNvPr id="22" name="Oval 21"/>
          <p:cNvSpPr/>
          <p:nvPr/>
        </p:nvSpPr>
        <p:spPr>
          <a:xfrm>
            <a:off x="514638" y="5425002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1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2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2708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3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4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0777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5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2708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6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4440" y="5421244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7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846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8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67114" y="5428760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9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9045" y="5436276"/>
            <a:ext cx="1280160" cy="128016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kern="0" dirty="0">
                <a:solidFill>
                  <a:srgbClr val="000000"/>
                </a:solidFill>
              </a:rPr>
              <a:t>10</a:t>
            </a:r>
            <a:endParaRPr lang="en-US" sz="4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922" y="4565178"/>
            <a:ext cx="10505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4B4095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400" b="1" kern="0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 rot="21233909">
            <a:off x="7656036" y="5300311"/>
            <a:ext cx="3636643" cy="1046989"/>
          </a:xfrm>
          <a:prstGeom prst="wedgeRoundRectCallout">
            <a:avLst>
              <a:gd name="adj1" fmla="val 35178"/>
              <a:gd name="adj2" fmla="val 9879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</a:rPr>
              <a:t>Listen and make a sentence.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03778" y="991363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</a:t>
            </a: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 are</a:t>
            </a: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26032" y="989745"/>
            <a:ext cx="2352028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lot of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29764" y="989745"/>
            <a:ext cx="2591496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bananas</a:t>
            </a: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/>
          <a:stretch/>
        </p:blipFill>
        <p:spPr>
          <a:xfrm>
            <a:off x="2568747" y="1986741"/>
            <a:ext cx="3485198" cy="3174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81" y="2297799"/>
            <a:ext cx="3835678" cy="2495592"/>
          </a:xfrm>
          <a:prstGeom prst="rect">
            <a:avLst/>
          </a:prstGeom>
        </p:spPr>
      </p:pic>
      <p:sp>
        <p:nvSpPr>
          <p:cNvPr id="39" name="Rounded Rectangular Callout 38"/>
          <p:cNvSpPr/>
          <p:nvPr/>
        </p:nvSpPr>
        <p:spPr>
          <a:xfrm rot="21233909">
            <a:off x="7656036" y="5300311"/>
            <a:ext cx="3636643" cy="1046989"/>
          </a:xfrm>
          <a:prstGeom prst="wedgeRoundRectCallout">
            <a:avLst>
              <a:gd name="adj1" fmla="val 35178"/>
              <a:gd name="adj2" fmla="val 9879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</a:rPr>
              <a:t>Choose a correct picture.</a:t>
            </a:r>
          </a:p>
        </p:txBody>
      </p:sp>
      <p:sp>
        <p:nvSpPr>
          <p:cNvPr id="4" name="Explosion 1 3"/>
          <p:cNvSpPr/>
          <p:nvPr/>
        </p:nvSpPr>
        <p:spPr>
          <a:xfrm>
            <a:off x="6662057" y="2214941"/>
            <a:ext cx="2704865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40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53" y="2563856"/>
            <a:ext cx="2020141" cy="2020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.3-3.mp3" descr="9.3-3.mp3">
            <a:hlinkClick r:id="" action="ppaction://media"/>
            <a:extLst>
              <a:ext uri="{FF2B5EF4-FFF2-40B4-BE49-F238E27FC236}">
                <a16:creationId xmlns:a16="http://schemas.microsoft.com/office/drawing/2014/main" id="{5BB827BC-E8E4-0104-467C-72572AF589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1922" y="782290"/>
            <a:ext cx="1379350" cy="137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3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3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87307" y="1782651"/>
            <a:ext cx="6615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5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Circle and say.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8122" y="551310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1841" y="2685036"/>
            <a:ext cx="2105526" cy="1082842"/>
            <a:chOff x="4721841" y="2685036"/>
            <a:chExt cx="2105526" cy="1082842"/>
          </a:xfrm>
        </p:grpSpPr>
        <p:grpSp>
          <p:nvGrpSpPr>
            <p:cNvPr id="21" name="Group 20"/>
            <p:cNvGrpSpPr/>
            <p:nvPr/>
          </p:nvGrpSpPr>
          <p:grpSpPr>
            <a:xfrm>
              <a:off x="4721841" y="2685036"/>
              <a:ext cx="2105526" cy="1082842"/>
              <a:chOff x="2983594" y="3130426"/>
              <a:chExt cx="2105526" cy="108284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983594" y="3130426"/>
                <a:ext cx="2105526" cy="1082842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6" descr="Say Icon #1566 - Free Icons Library">
                <a:extLst>
                  <a:ext uri="{FF2B5EF4-FFF2-40B4-BE49-F238E27FC236}">
                    <a16:creationId xmlns:a16="http://schemas.microsoft.com/office/drawing/2014/main" id="{EDD622AB-EE07-4F4E-A65F-66B24E077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018" y="3348811"/>
                <a:ext cx="696734" cy="69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Oval 1"/>
            <p:cNvSpPr/>
            <p:nvPr/>
          </p:nvSpPr>
          <p:spPr>
            <a:xfrm>
              <a:off x="4995538" y="2863480"/>
              <a:ext cx="548640" cy="54864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7247233">
              <a:off x="5474116" y="3156217"/>
              <a:ext cx="365792" cy="5060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258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34858" y="1443789"/>
            <a:ext cx="3209693" cy="1728514"/>
            <a:chOff x="4782730" y="2237874"/>
            <a:chExt cx="3209693" cy="1728514"/>
          </a:xfrm>
        </p:grpSpPr>
        <p:sp>
          <p:nvSpPr>
            <p:cNvPr id="16" name="Rounded Rectangle 15"/>
            <p:cNvSpPr/>
            <p:nvPr/>
          </p:nvSpPr>
          <p:spPr>
            <a:xfrm>
              <a:off x="4782730" y="2237874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30" y="2329369"/>
              <a:ext cx="1442530" cy="14425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893" y="2335993"/>
              <a:ext cx="1442530" cy="14425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61" y="2335993"/>
              <a:ext cx="1442530" cy="14425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259689" y="864143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80524" y="630656"/>
              <a:ext cx="11496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33978" y="544265"/>
            <a:ext cx="2434897" cy="2887805"/>
            <a:chOff x="8476996" y="1107260"/>
            <a:chExt cx="2434897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476996" y="1107260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1005385">
              <a:off x="9627025" y="1772719"/>
              <a:ext cx="117371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many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9487" y="624949"/>
            <a:ext cx="6805068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many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/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tomatoes.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05960" y="621428"/>
            <a:ext cx="118185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4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7631 -0.084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5" y="-42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55924 -0.3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1893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1706 -0.2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375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12969 -0.3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21901 0.546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22578 0.5465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145420" y="679800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79404" y="622102"/>
              <a:ext cx="11496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77225" y="544265"/>
            <a:ext cx="2550288" cy="2887805"/>
            <a:chOff x="8513462" y="1134209"/>
            <a:chExt cx="2550288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513462" y="1134209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808890">
              <a:off x="9333893" y="1734090"/>
              <a:ext cx="17298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a lot of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75873" y="440605"/>
            <a:ext cx="7092006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bananas.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082426" y="440605"/>
            <a:ext cx="118185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11244" y="1259445"/>
            <a:ext cx="3209693" cy="1728514"/>
            <a:chOff x="4634858" y="1443789"/>
            <a:chExt cx="3209693" cy="1728514"/>
          </a:xfrm>
        </p:grpSpPr>
        <p:sp>
          <p:nvSpPr>
            <p:cNvPr id="16" name="Rounded Rectangle 15"/>
            <p:cNvSpPr/>
            <p:nvPr/>
          </p:nvSpPr>
          <p:spPr>
            <a:xfrm>
              <a:off x="4634858" y="1443789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8" t="7654" r="19166" b="16395"/>
            <a:stretch/>
          </p:blipFill>
          <p:spPr>
            <a:xfrm>
              <a:off x="5090978" y="1489989"/>
              <a:ext cx="2141021" cy="162088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5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7631 -0.084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5" y="-42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55924 -0.3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1893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1706 -0.2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375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12969 -0.3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21901 0.546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22578 0.5465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67428" y="749655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979404" y="622102"/>
              <a:ext cx="117371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many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17581" y="877097"/>
            <a:ext cx="2550288" cy="2887805"/>
            <a:chOff x="8513462" y="1134209"/>
            <a:chExt cx="2550288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513462" y="1134209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808890">
              <a:off x="9333893" y="1734090"/>
              <a:ext cx="17298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75873" y="440605"/>
            <a:ext cx="6098144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many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pears.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03992" y="432407"/>
            <a:ext cx="118185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11244" y="1259445"/>
            <a:ext cx="3209693" cy="1728514"/>
            <a:chOff x="4511244" y="1259445"/>
            <a:chExt cx="3209693" cy="1728514"/>
          </a:xfrm>
        </p:grpSpPr>
        <p:sp>
          <p:nvSpPr>
            <p:cNvPr id="16" name="Rounded Rectangle 15"/>
            <p:cNvSpPr/>
            <p:nvPr/>
          </p:nvSpPr>
          <p:spPr>
            <a:xfrm>
              <a:off x="4511244" y="1259445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/>
            <a:srcRect l="5838"/>
            <a:stretch/>
          </p:blipFill>
          <p:spPr>
            <a:xfrm>
              <a:off x="4689877" y="1344449"/>
              <a:ext cx="2829434" cy="155554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8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597 -0.1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5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4153 -0.38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1919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54219 -0.286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9" y="-1432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66602 -0.280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7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1068 0.439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451 0.443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9649"/>
          <a:stretch/>
        </p:blipFill>
        <p:spPr>
          <a:xfrm>
            <a:off x="17188" y="0"/>
            <a:ext cx="12174812" cy="68940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67428" y="749655"/>
            <a:ext cx="2434897" cy="2887805"/>
            <a:chOff x="991699" y="106515"/>
            <a:chExt cx="2434897" cy="2887805"/>
          </a:xfrm>
        </p:grpSpPr>
        <p:pic>
          <p:nvPicPr>
            <p:cNvPr id="7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flipH="1">
              <a:off x="991699" y="106515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693887" y="640252"/>
              <a:ext cx="17155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a lot of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17581" y="877097"/>
            <a:ext cx="2550288" cy="2887805"/>
            <a:chOff x="8513462" y="1134209"/>
            <a:chExt cx="2550288" cy="2887805"/>
          </a:xfrm>
        </p:grpSpPr>
        <p:pic>
          <p:nvPicPr>
            <p:cNvPr id="11" name="Picture 2" descr="C:\Users\ADMIN\Desktop\ TO 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1" t="4359" r="1418" b="18318"/>
            <a:stretch/>
          </p:blipFill>
          <p:spPr bwMode="auto">
            <a:xfrm rot="953942" flipH="1">
              <a:off x="8513462" y="1134209"/>
              <a:ext cx="2434897" cy="2887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808890">
              <a:off x="9333893" y="1734090"/>
              <a:ext cx="17298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some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75873" y="440605"/>
            <a:ext cx="6840334" cy="58477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 There are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/ </a:t>
            </a:r>
            <a:r>
              <a:rPr lang="en-US" sz="32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</a:t>
            </a:r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apples.</a:t>
            </a:r>
          </a:p>
        </p:txBody>
      </p:sp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784662" y="4040291"/>
            <a:ext cx="952410" cy="12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57000" y="432407"/>
            <a:ext cx="1859417" cy="63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8B7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11244" y="1219299"/>
            <a:ext cx="3209693" cy="1768660"/>
            <a:chOff x="4511244" y="1219299"/>
            <a:chExt cx="3209693" cy="1768660"/>
          </a:xfrm>
        </p:grpSpPr>
        <p:sp>
          <p:nvSpPr>
            <p:cNvPr id="16" name="Rounded Rectangle 15"/>
            <p:cNvSpPr/>
            <p:nvPr/>
          </p:nvSpPr>
          <p:spPr>
            <a:xfrm>
              <a:off x="4511244" y="1219299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1613" y="1260822"/>
              <a:ext cx="2728954" cy="166295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7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C -0.00039 -0.01481 0.0069 -0.02801 0.01666 -0.02893 C 0.02604 -0.02986 0.03489 -0.01991 0.03541 -0.00532 C 0.03633 0.0081 0.02982 0.02083 0.02122 0.02153 C 0.01315 0.02245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5 0.02122 -0.00092 0.02031 -0.00023 C 0.01979 -1.11111E-6 0.0194 -1.11111E-6 0.01914 -0.00023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597 -0.1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-52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4153 -0.38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1919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54219 -0.286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9" y="-1432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66602 -0.280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7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1068 0.439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2071 0.213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19701 0.324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62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1784 0.1127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5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39844 0.16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807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451 0.443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1235" y="666905"/>
            <a:ext cx="3209693" cy="1728514"/>
            <a:chOff x="4782730" y="2237874"/>
            <a:chExt cx="3209693" cy="1728514"/>
          </a:xfrm>
        </p:grpSpPr>
        <p:sp>
          <p:nvSpPr>
            <p:cNvPr id="3" name="Rounded Rectangle 2"/>
            <p:cNvSpPr/>
            <p:nvPr/>
          </p:nvSpPr>
          <p:spPr>
            <a:xfrm>
              <a:off x="4782730" y="2237874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30" y="2329369"/>
              <a:ext cx="1442530" cy="144253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893" y="2335993"/>
              <a:ext cx="1442530" cy="14425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61" y="2335993"/>
              <a:ext cx="1442530" cy="144253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231064" y="666905"/>
            <a:ext cx="3209693" cy="1728514"/>
            <a:chOff x="4634858" y="1443789"/>
            <a:chExt cx="3209693" cy="1728514"/>
          </a:xfrm>
        </p:grpSpPr>
        <p:sp>
          <p:nvSpPr>
            <p:cNvPr id="8" name="Rounded Rectangle 7"/>
            <p:cNvSpPr/>
            <p:nvPr/>
          </p:nvSpPr>
          <p:spPr>
            <a:xfrm>
              <a:off x="4634858" y="1443789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8" t="7654" r="19166" b="16395"/>
            <a:stretch/>
          </p:blipFill>
          <p:spPr>
            <a:xfrm>
              <a:off x="5090978" y="1489989"/>
              <a:ext cx="2141021" cy="16208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731716" y="3297699"/>
            <a:ext cx="3209693" cy="1728514"/>
            <a:chOff x="4511244" y="1259445"/>
            <a:chExt cx="3209693" cy="1728514"/>
          </a:xfrm>
        </p:grpSpPr>
        <p:sp>
          <p:nvSpPr>
            <p:cNvPr id="11" name="Rounded Rectangle 10"/>
            <p:cNvSpPr/>
            <p:nvPr/>
          </p:nvSpPr>
          <p:spPr>
            <a:xfrm>
              <a:off x="4511244" y="1259445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5838"/>
            <a:stretch/>
          </p:blipFill>
          <p:spPr>
            <a:xfrm>
              <a:off x="4689877" y="1344449"/>
              <a:ext cx="2829434" cy="155554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231064" y="3406536"/>
            <a:ext cx="3209693" cy="1768660"/>
            <a:chOff x="4511244" y="1219299"/>
            <a:chExt cx="3209693" cy="1768660"/>
          </a:xfrm>
        </p:grpSpPr>
        <p:sp>
          <p:nvSpPr>
            <p:cNvPr id="14" name="Rounded Rectangle 13"/>
            <p:cNvSpPr/>
            <p:nvPr/>
          </p:nvSpPr>
          <p:spPr>
            <a:xfrm>
              <a:off x="4511244" y="1219299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1613" y="1260822"/>
              <a:ext cx="2728954" cy="166295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07954" y="2402043"/>
            <a:ext cx="545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 There are some tomatoes.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99386" y="2417114"/>
            <a:ext cx="5273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 There are some bananas.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651" y="5111014"/>
            <a:ext cx="505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 There are many pears.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85949" y="5111015"/>
            <a:ext cx="5186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4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 There are a lot of apples.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53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-508000" y="-1041400"/>
            <a:ext cx="12725400" cy="7086600"/>
          </a:xfrm>
          <a:custGeom>
            <a:avLst/>
            <a:gdLst/>
            <a:ahLst/>
            <a:cxnLst/>
            <a:rect l="l" t="t" r="r" b="b"/>
            <a:pathLst>
              <a:path w="381762" h="212598" extrusionOk="0">
                <a:moveTo>
                  <a:pt x="0" y="212598"/>
                </a:moveTo>
                <a:cubicBezTo>
                  <a:pt x="0" y="203726"/>
                  <a:pt x="1531" y="194298"/>
                  <a:pt x="6096" y="186690"/>
                </a:cubicBezTo>
                <a:cubicBezTo>
                  <a:pt x="9727" y="180638"/>
                  <a:pt x="17537" y="177734"/>
                  <a:pt x="24384" y="176022"/>
                </a:cubicBezTo>
                <a:cubicBezTo>
                  <a:pt x="32407" y="174016"/>
                  <a:pt x="41371" y="176896"/>
                  <a:pt x="48768" y="180594"/>
                </a:cubicBezTo>
                <a:cubicBezTo>
                  <a:pt x="56241" y="184330"/>
                  <a:pt x="62163" y="197532"/>
                  <a:pt x="57150" y="204216"/>
                </a:cubicBezTo>
                <a:cubicBezTo>
                  <a:pt x="54008" y="208405"/>
                  <a:pt x="46878" y="209682"/>
                  <a:pt x="41910" y="208026"/>
                </a:cubicBezTo>
                <a:cubicBezTo>
                  <a:pt x="38328" y="206832"/>
                  <a:pt x="38841" y="201061"/>
                  <a:pt x="38100" y="197358"/>
                </a:cubicBezTo>
                <a:cubicBezTo>
                  <a:pt x="37102" y="192370"/>
                  <a:pt x="36104" y="187052"/>
                  <a:pt x="37338" y="182118"/>
                </a:cubicBezTo>
                <a:cubicBezTo>
                  <a:pt x="41085" y="167129"/>
                  <a:pt x="55716" y="153144"/>
                  <a:pt x="70866" y="150114"/>
                </a:cubicBezTo>
                <a:cubicBezTo>
                  <a:pt x="101106" y="144066"/>
                  <a:pt x="144565" y="167165"/>
                  <a:pt x="163068" y="142494"/>
                </a:cubicBezTo>
                <a:cubicBezTo>
                  <a:pt x="167511" y="136570"/>
                  <a:pt x="167807" y="118054"/>
                  <a:pt x="160782" y="120396"/>
                </a:cubicBezTo>
                <a:cubicBezTo>
                  <a:pt x="155157" y="122271"/>
                  <a:pt x="158896" y="134633"/>
                  <a:pt x="163830" y="137922"/>
                </a:cubicBezTo>
                <a:cubicBezTo>
                  <a:pt x="169725" y="141852"/>
                  <a:pt x="177319" y="143256"/>
                  <a:pt x="184404" y="143256"/>
                </a:cubicBezTo>
                <a:cubicBezTo>
                  <a:pt x="196535" y="143256"/>
                  <a:pt x="211116" y="140537"/>
                  <a:pt x="218694" y="131064"/>
                </a:cubicBezTo>
                <a:cubicBezTo>
                  <a:pt x="231472" y="115092"/>
                  <a:pt x="235377" y="93326"/>
                  <a:pt x="247650" y="76962"/>
                </a:cubicBezTo>
                <a:cubicBezTo>
                  <a:pt x="257801" y="63427"/>
                  <a:pt x="294624" y="53513"/>
                  <a:pt x="297942" y="70104"/>
                </a:cubicBezTo>
                <a:cubicBezTo>
                  <a:pt x="298993" y="75358"/>
                  <a:pt x="294758" y="82520"/>
                  <a:pt x="289560" y="83820"/>
                </a:cubicBezTo>
                <a:cubicBezTo>
                  <a:pt x="282590" y="85562"/>
                  <a:pt x="274650" y="83985"/>
                  <a:pt x="268224" y="80772"/>
                </a:cubicBezTo>
                <a:cubicBezTo>
                  <a:pt x="263860" y="78590"/>
                  <a:pt x="259722" y="75531"/>
                  <a:pt x="256794" y="71628"/>
                </a:cubicBezTo>
                <a:cubicBezTo>
                  <a:pt x="252785" y="66283"/>
                  <a:pt x="256136" y="57376"/>
                  <a:pt x="259842" y="51816"/>
                </a:cubicBezTo>
                <a:cubicBezTo>
                  <a:pt x="269449" y="37406"/>
                  <a:pt x="295578" y="41574"/>
                  <a:pt x="311658" y="48006"/>
                </a:cubicBezTo>
                <a:cubicBezTo>
                  <a:pt x="317554" y="50364"/>
                  <a:pt x="321614" y="55914"/>
                  <a:pt x="326898" y="59436"/>
                </a:cubicBezTo>
                <a:cubicBezTo>
                  <a:pt x="335724" y="65320"/>
                  <a:pt x="346915" y="70324"/>
                  <a:pt x="357378" y="68580"/>
                </a:cubicBezTo>
                <a:cubicBezTo>
                  <a:pt x="381310" y="64591"/>
                  <a:pt x="381762" y="24262"/>
                  <a:pt x="381762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6998" y="181649"/>
            <a:ext cx="8877001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My </a:t>
            </a:r>
            <a:r>
              <a:rPr lang="en-US" sz="7200" b="1" kern="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6" name="Google Shape;792;p29"/>
          <p:cNvSpPr txBox="1">
            <a:spLocks/>
          </p:cNvSpPr>
          <p:nvPr/>
        </p:nvSpPr>
        <p:spPr>
          <a:xfrm>
            <a:off x="1974611" y="2501900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4, 5,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7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4941" y="1736460"/>
            <a:ext cx="5317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6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67925" y="551310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69608" y="2622247"/>
            <a:ext cx="1028146" cy="1082842"/>
            <a:chOff x="4009071" y="3130426"/>
            <a:chExt cx="1080049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4009071" y="3130426"/>
              <a:ext cx="108004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03007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3189" y="1037973"/>
            <a:ext cx="10840690" cy="5455700"/>
            <a:chOff x="453189" y="1037973"/>
            <a:chExt cx="10840690" cy="5455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6028" y="1037973"/>
              <a:ext cx="5467851" cy="54557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73505" y="1796476"/>
              <a:ext cx="5116165" cy="731520"/>
              <a:chOff x="589547" y="1405291"/>
              <a:chExt cx="5116165" cy="731520"/>
            </a:xfrm>
          </p:grpSpPr>
          <p:sp>
            <p:nvSpPr>
              <p:cNvPr id="10" name="Hexagon 9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1</a:t>
                </a:r>
              </a:p>
            </p:txBody>
          </p:sp>
          <p:sp>
            <p:nvSpPr>
              <p:cNvPr id="11" name="Hexagon 10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783181" y="2834216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54217" y="1900626"/>
              <a:ext cx="38755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some bananas.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53189" y="4529491"/>
              <a:ext cx="5116165" cy="731520"/>
              <a:chOff x="589547" y="1405291"/>
              <a:chExt cx="5116165" cy="731520"/>
            </a:xfrm>
          </p:grpSpPr>
          <p:sp>
            <p:nvSpPr>
              <p:cNvPr id="17" name="Hexagon 16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2</a:t>
                </a:r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86922" y="4628147"/>
              <a:ext cx="35214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many pears.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86442" y="2657662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6211" y="5666874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08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3504" y="1020176"/>
            <a:ext cx="10590409" cy="5525001"/>
            <a:chOff x="573504" y="1020176"/>
            <a:chExt cx="10590409" cy="5525001"/>
          </a:xfrm>
        </p:grpSpPr>
        <p:grpSp>
          <p:nvGrpSpPr>
            <p:cNvPr id="4" name="Group 3"/>
            <p:cNvGrpSpPr/>
            <p:nvPr/>
          </p:nvGrpSpPr>
          <p:grpSpPr>
            <a:xfrm>
              <a:off x="573505" y="1796476"/>
              <a:ext cx="5116165" cy="731520"/>
              <a:chOff x="589547" y="1405291"/>
              <a:chExt cx="5116165" cy="731520"/>
            </a:xfrm>
          </p:grpSpPr>
          <p:sp>
            <p:nvSpPr>
              <p:cNvPr id="5" name="Hexagon 4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3</a:t>
                </a:r>
              </a:p>
            </p:txBody>
          </p:sp>
          <p:sp>
            <p:nvSpPr>
              <p:cNvPr id="6" name="Hexagon 5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7489" y="1020176"/>
              <a:ext cx="5016424" cy="552500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73504" y="4655981"/>
              <a:ext cx="5116165" cy="731520"/>
              <a:chOff x="589547" y="1405291"/>
              <a:chExt cx="5116165" cy="731520"/>
            </a:xfrm>
          </p:grpSpPr>
          <p:sp>
            <p:nvSpPr>
              <p:cNvPr id="9" name="Hexagon 8"/>
              <p:cNvSpPr/>
              <p:nvPr/>
            </p:nvSpPr>
            <p:spPr>
              <a:xfrm>
                <a:off x="709863" y="1503947"/>
                <a:ext cx="640080" cy="54864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2"/>
                    </a:solidFill>
                    <a:latin typeface="Myriad Pro" panose="020B0503030403020204" pitchFamily="34" charset="0"/>
                  </a:rPr>
                  <a:t>4</a:t>
                </a:r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589547" y="1405291"/>
                <a:ext cx="5116165" cy="731520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567396" y="1895132"/>
              <a:ext cx="36751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some apples.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54078" y="4751988"/>
              <a:ext cx="43154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latin typeface="Myriad Pro" panose="020B0503030403020204" pitchFamily="34" charset="0"/>
                </a:rPr>
                <a:t>There are a lot of tomatoes.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625895" y="2683042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3064" y="5797350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00B0F0"/>
              </a:solidFill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0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2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52350" y="1970072"/>
            <a:ext cx="6718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SPELLING BEE GAME.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4395" y="578705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71" y="2928844"/>
            <a:ext cx="1062590" cy="1062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81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292" y="5323573"/>
            <a:ext cx="1219306" cy="121320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708" y="5349168"/>
            <a:ext cx="1219306" cy="1213209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5733" y="5345168"/>
            <a:ext cx="1219306" cy="1213209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5200" y="5306737"/>
            <a:ext cx="1213209" cy="121930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9746359" y="2314192"/>
            <a:ext cx="3386948" cy="247326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987377" y="463980"/>
            <a:ext cx="3386948" cy="247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808" y="1139988"/>
            <a:ext cx="1982779" cy="199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1159909" y="5930178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2645899" y="5632907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59932" y="233775"/>
            <a:ext cx="472047" cy="472047"/>
          </a:xfrm>
          <a:prstGeom prst="rect">
            <a:avLst/>
          </a:prstGeom>
        </p:spPr>
      </p:pic>
      <p:pic>
        <p:nvPicPr>
          <p:cNvPr id="144" name="Picture 14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1136" y="911304"/>
            <a:ext cx="2304488" cy="2225233"/>
          </a:xfrm>
          <a:prstGeom prst="rect">
            <a:avLst/>
          </a:prstGeom>
        </p:spPr>
      </p:pic>
      <p:pic>
        <p:nvPicPr>
          <p:cNvPr id="145" name="Picture 14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03092" y="1010213"/>
            <a:ext cx="2304488" cy="2225233"/>
          </a:xfrm>
          <a:prstGeom prst="rect">
            <a:avLst/>
          </a:prstGeom>
        </p:spPr>
      </p:pic>
      <p:pic>
        <p:nvPicPr>
          <p:cNvPr id="146" name="Picture 14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05048" y="1055940"/>
            <a:ext cx="2304488" cy="2225233"/>
          </a:xfrm>
          <a:prstGeom prst="rect">
            <a:avLst/>
          </a:prstGeom>
        </p:spPr>
      </p:pic>
      <p:pic>
        <p:nvPicPr>
          <p:cNvPr id="147" name="Picture 14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01357" y="1133860"/>
            <a:ext cx="2304488" cy="22252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871498" y="5173810"/>
            <a:ext cx="1180276" cy="137053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048409" y="5206144"/>
            <a:ext cx="1180276" cy="137053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6298831" y="5223119"/>
            <a:ext cx="1180276" cy="137053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7575576" y="5206144"/>
            <a:ext cx="1180276" cy="1370539"/>
          </a:xfrm>
          <a:prstGeom prst="rect">
            <a:avLst/>
          </a:prstGeom>
        </p:spPr>
      </p:pic>
      <p:pic>
        <p:nvPicPr>
          <p:cNvPr id="174" name="Picture 17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94131" y="5548622"/>
            <a:ext cx="1320136" cy="1423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40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9" y="329556"/>
            <a:ext cx="2071433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t="13333" r="12799" b="23509"/>
          <a:stretch/>
        </p:blipFill>
        <p:spPr>
          <a:xfrm>
            <a:off x="3436233" y="1988990"/>
            <a:ext cx="4704347" cy="4331368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4199021" y="1308692"/>
            <a:ext cx="3241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A-P-P-L-E</a:t>
            </a:r>
          </a:p>
        </p:txBody>
      </p:sp>
      <p:pic>
        <p:nvPicPr>
          <p:cNvPr id="96" name="Picture 9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0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68" y="1042688"/>
            <a:ext cx="1983650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645680" y="1315935"/>
            <a:ext cx="2645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P-E-A-R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5263" r="16211" b="24035"/>
          <a:stretch/>
        </p:blipFill>
        <p:spPr>
          <a:xfrm>
            <a:off x="3680318" y="2157430"/>
            <a:ext cx="4331370" cy="4162928"/>
          </a:xfrm>
          <a:prstGeom prst="rect">
            <a:avLst/>
          </a:prstGeom>
        </p:spPr>
      </p:pic>
      <p:pic>
        <p:nvPicPr>
          <p:cNvPr id="93" name="Picture 9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731095" y="1250116"/>
            <a:ext cx="4504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T-O-M-A-T-O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>
          <a:xfrm>
            <a:off x="2742899" y="2069432"/>
            <a:ext cx="6350000" cy="5965975"/>
          </a:xfrm>
          <a:prstGeom prst="rect">
            <a:avLst/>
          </a:prstGeom>
        </p:spPr>
      </p:pic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1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7" y="777887"/>
            <a:ext cx="1793499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52665" y="1179311"/>
            <a:ext cx="4416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B-A-N-A-N-A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8309" r="10348" b="14397"/>
          <a:stretch/>
        </p:blipFill>
        <p:spPr>
          <a:xfrm>
            <a:off x="4067779" y="2085376"/>
            <a:ext cx="4039575" cy="4367110"/>
          </a:xfrm>
          <a:prstGeom prst="rect">
            <a:avLst/>
          </a:prstGeom>
        </p:spPr>
      </p:pic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4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5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6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7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8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9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0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87307" y="1782651"/>
            <a:ext cx="7685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Task 4 </a:t>
            </a:r>
            <a:r>
              <a:rPr lang="en-US" sz="48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1" y="539220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3025" y="2673036"/>
            <a:ext cx="2105526" cy="1082842"/>
            <a:chOff x="2983594" y="3130426"/>
            <a:chExt cx="2105526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68059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3.Unit 9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k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k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CKlXahn1hYAAAAGIAAAAcAAAAdW5pdmVyc2FsL2xvY2FsX3NldHRpbmdzLnhtbLOxr8jNUShLLSrOzM+zVTLUM1BSSM1Lzk/JzEu3VQoNcdO1UFIoLknMS0nMyc9LtVXKy1dSsLfjssnJT07MCU4tKQEqLFYoyEmsTC0KSc0FMkpS/RJzgSrDw42V9O24AFBLAwQUAAIACADz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QipVPMoRpUsAAABqAAAAGwAAAHVuaXZlcnNhbC91bml2ZXJzYWwucG5nLnhtbLOxr8jNUShLLSrOzM+zVTLUM1Cyt+PlsikoSi3LTC1XqACKGekZQICSQqWtkgkStzwzpSTDVsnCwBAhlpGamZ5RYqtkhiSoDzQSAFBLAQIAABQAAgAIAOOGAlPDxJh2RwMAAOEJAAAUAAAAAAAAAAEAAAAAAAAAAAB1bml2ZXJzYWwvcGxheWVyLnhtbFBLAQIAABQAAgAIAPJCKlXKowNubAYAACgZAAAdAAAAAAAAAAEAAAAAAHkDAAB1bml2ZXJzYWwvY29tbW9uX21lc3NhZ2VzLmxuZ1BLAQIAABQAAgAIAPJCKlUVHmAbowAAAH8BAAAuAAAAAAAAAAEAAAAAACAKAAB1bml2ZXJzYWwvcGxheWJhY2tfYW5kX25hdmlnYXRpb25fc2V0dGluZ3MueG1sUEsBAgAAFAACAAgA8kIqVaenV+h8BAAAbxcAACcAAAAAAAAAAQAAAAAADwsAAHVuaXZlcnNhbC9mbGFzaF9wdWJsaXNoaW5nX3NldHRpbmdzLnhtbFBLAQIAABQAAgAIAPJCKlW86VOGdwMAAOgMAAAhAAAAAAAAAAEAAAAAANAPAAB1bml2ZXJzYWwvZmxhc2hfc2tpbl9zZXR0aW5ncy54bWxQSwECAAAUAAIACADyQipVF9vd2HcEAAD5FgAAJgAAAAAAAAABAAAAAACGEwAAdW5pdmVyc2FsL2h0bWxfcHVibGlzaGluZ19zZXR0aW5ncy54bWxQSwECAAAUAAIACADyQipVVHMZhbABAACBBgAAHwAAAAAAAAABAAAAAABBGAAAdW5pdmVyc2FsL2h0bWxfc2tpbl9zZXR0aW5ncy5qc1BLAQIAABQAAgAIAPJCKlXahn1hYAAAAGIAAAAcAAAAAAAAAAEAAAAAAC4aAAB1bml2ZXJzYWwvbG9jYWxfc2V0dGluZ3MueG1sUEsBAgAAFAACAAgA80IqVYPsCm8cBgAARxMAABcAAAAAAAAAAAAAAAAAyBoAAHVuaXZlcnNhbC91bml2ZXJzYWwucG5nUEsBAgAAFAACAAgA80IqVTzKEaVLAAAAagAAABsAAAAAAAAAAQAAAAAAGSEAAHVuaXZlcnNhbC91bml2ZXJzYWwucG5nLnhtbFBLBQYAAAAACgAKAAYDAACdIQAAAAA="/>
  <p:tag name="ISPRING_LMS_API_VERSION" val="SCORM 2004 (2nd edition)"/>
  <p:tag name="ISPRING_ULTRA_SCORM_COURSE_ID" val="E0F57E9B-AADA-458F-949A-3E0FFFA7387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3.Unit 9 - Lesson 1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F16AD-26D8-4481-8136-5965BD68F1D2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DD73B4-F636-4420-96FE-2F6E3D9B3645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C29C0C-9792-4A97-9436-16B29A69B7FF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EFA68D-2C68-4773-AF09-E5BCBE3CD7DE}:2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87B4E-BF94-498E-964D-8ACBE591BFD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07F965-5A10-4356-8DDB-F38495B63DB2}: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1101C4-53D7-4BC2-B0C6-6C23FF1E72FC}:2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C9E1F3-16A2-4DEE-9A32-2236A57F17DD}:2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C773DC-FCCF-4226-82AF-B20022278F2D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C5E2B-2BB1-4929-9F45-182FD67D39BE}:26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F17CC-20C0-468A-AB48-9C3ACAC1D44A}:26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3796F5-8AF4-4135-9139-C5721037C583}:26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701D69-9C3B-4F9B-9524-DA5CFEF63E3C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90501-F645-4D96-AAC1-FC43794B3BB3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831AF-4A58-48A1-A35F-BC413E0874ED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607</Words>
  <Application>Microsoft Office PowerPoint</Application>
  <PresentationFormat>Widescreen</PresentationFormat>
  <Paragraphs>280</Paragraphs>
  <Slides>23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Arial</vt:lpstr>
      <vt:lpstr>Bebas Neue</vt:lpstr>
      <vt:lpstr>Calibri</vt:lpstr>
      <vt:lpstr>Calibri Light</vt:lpstr>
      <vt:lpstr>Comic Sans MS</vt:lpstr>
      <vt:lpstr>DM Sans</vt:lpstr>
      <vt:lpstr>Life Savers</vt:lpstr>
      <vt:lpstr>Life Savers ExtraBold</vt:lpstr>
      <vt:lpstr>Merienda One</vt:lpstr>
      <vt:lpstr>Montserrat</vt:lpstr>
      <vt:lpstr>Myriad Pro</vt:lpstr>
      <vt:lpstr>Nunito</vt:lpstr>
      <vt:lpstr>PT Sans</vt:lpstr>
      <vt:lpstr>Quicksand</vt:lpstr>
      <vt:lpstr>Quicksand SemiBold</vt:lpstr>
      <vt:lpstr>Roboto</vt:lpstr>
      <vt:lpstr>Tahoma</vt:lpstr>
      <vt:lpstr>Office Theme</vt:lpstr>
      <vt:lpstr>Science Subject for Elementary - 3rd Grade: Physical, Life, and Earth by Slidesgo</vt:lpstr>
      <vt:lpstr>P.E. Subject for Middle School - 6th Grade: Sports &amp; Games by Slidesgo</vt:lpstr>
      <vt:lpstr>The Fruit Box Thesis by Slidesgo</vt:lpstr>
      <vt:lpstr>1_The Fruit Box Thesis by Slidesgo</vt:lpstr>
      <vt:lpstr>2_The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103.Unit 9 - Lesson 1 - Period 2</dc:title>
  <dc:creator>Le Thi Phep</dc:creator>
  <cp:lastModifiedBy>Kim Chi</cp:lastModifiedBy>
  <cp:revision>50</cp:revision>
  <dcterms:created xsi:type="dcterms:W3CDTF">2022-04-12T20:13:46Z</dcterms:created>
  <dcterms:modified xsi:type="dcterms:W3CDTF">2025-03-14T03:18:19Z</dcterms:modified>
</cp:coreProperties>
</file>