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0"/>
  </p:notesMasterIdLst>
  <p:sldIdLst>
    <p:sldId id="308" r:id="rId2"/>
    <p:sldId id="309" r:id="rId3"/>
    <p:sldId id="310" r:id="rId4"/>
    <p:sldId id="311" r:id="rId5"/>
    <p:sldId id="318" r:id="rId6"/>
    <p:sldId id="322" r:id="rId7"/>
    <p:sldId id="320" r:id="rId8"/>
    <p:sldId id="319" r:id="rId9"/>
    <p:sldId id="323" r:id="rId10"/>
    <p:sldId id="315" r:id="rId11"/>
    <p:sldId id="324" r:id="rId12"/>
    <p:sldId id="326" r:id="rId13"/>
    <p:sldId id="316" r:id="rId14"/>
    <p:sldId id="325" r:id="rId15"/>
    <p:sldId id="317" r:id="rId16"/>
    <p:sldId id="334" r:id="rId17"/>
    <p:sldId id="267" r:id="rId18"/>
    <p:sldId id="313" r:id="rId19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864B43-5DE3-4ED4-99A3-EC49ABD40EC2}">
  <a:tblStyle styleId="{CB864B43-5DE3-4ED4-99A3-EC49ABD40E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17" autoAdjust="0"/>
  </p:normalViewPr>
  <p:slideViewPr>
    <p:cSldViewPr snapToGrid="0">
      <p:cViewPr varScale="1">
        <p:scale>
          <a:sx n="71" d="100"/>
          <a:sy n="71" d="100"/>
        </p:scale>
        <p:origin x="1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916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31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2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Sts</a:t>
            </a:r>
            <a:r>
              <a:rPr lang="en-US" baseline="0" dirty="0"/>
              <a:t> draw their town. The </a:t>
            </a:r>
            <a:r>
              <a:rPr lang="en-US" baseline="0" dirty="0" err="1"/>
              <a:t>sts</a:t>
            </a:r>
            <a:r>
              <a:rPr lang="en-US" baseline="0" dirty="0"/>
              <a:t> will ask and answer each other. </a:t>
            </a:r>
          </a:p>
          <a:p>
            <a:pPr marL="158750" indent="0">
              <a:buNone/>
            </a:pPr>
            <a:r>
              <a:rPr lang="en-US" baseline="0" dirty="0"/>
              <a:t>Hs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trấn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2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13dfc963c60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13dfc963c60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78300" y="1184824"/>
            <a:ext cx="7340100" cy="20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487800" y="3272025"/>
            <a:ext cx="3724200" cy="2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90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dk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subTitle" idx="1"/>
          </p:nvPr>
        </p:nvSpPr>
        <p:spPr>
          <a:xfrm>
            <a:off x="1039900" y="3408190"/>
            <a:ext cx="29076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1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ubTitle" idx="2"/>
          </p:nvPr>
        </p:nvSpPr>
        <p:spPr>
          <a:xfrm>
            <a:off x="1039900" y="3713790"/>
            <a:ext cx="2907600" cy="9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ubTitle" idx="3"/>
          </p:nvPr>
        </p:nvSpPr>
        <p:spPr>
          <a:xfrm>
            <a:off x="5231450" y="2045038"/>
            <a:ext cx="2952000" cy="3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ubTitle" idx="4"/>
          </p:nvPr>
        </p:nvSpPr>
        <p:spPr>
          <a:xfrm>
            <a:off x="5329800" y="1527138"/>
            <a:ext cx="2336400" cy="2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1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5"/>
          </p:nvPr>
        </p:nvSpPr>
        <p:spPr>
          <a:xfrm>
            <a:off x="5231450" y="2570463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ubTitle" idx="6"/>
          </p:nvPr>
        </p:nvSpPr>
        <p:spPr>
          <a:xfrm>
            <a:off x="5231450" y="3079550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7"/>
          </p:nvPr>
        </p:nvSpPr>
        <p:spPr>
          <a:xfrm>
            <a:off x="5231450" y="3612963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8"/>
          </p:nvPr>
        </p:nvSpPr>
        <p:spPr>
          <a:xfrm>
            <a:off x="5231450" y="4146375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4"/>
          <p:cNvGrpSpPr/>
          <p:nvPr/>
        </p:nvGrpSpPr>
        <p:grpSpPr>
          <a:xfrm rot="7655322">
            <a:off x="8622268" y="3974460"/>
            <a:ext cx="536223" cy="402759"/>
            <a:chOff x="3075600" y="2138600"/>
            <a:chExt cx="1064400" cy="799475"/>
          </a:xfrm>
        </p:grpSpPr>
        <p:sp>
          <p:nvSpPr>
            <p:cNvPr id="121" name="Google Shape;121;p24"/>
            <p:cNvSpPr/>
            <p:nvPr/>
          </p:nvSpPr>
          <p:spPr>
            <a:xfrm>
              <a:off x="3075600" y="2202500"/>
              <a:ext cx="817950" cy="634950"/>
            </a:xfrm>
            <a:custGeom>
              <a:avLst/>
              <a:gdLst/>
              <a:ahLst/>
              <a:cxnLst/>
              <a:rect l="l" t="t" r="r" b="b"/>
              <a:pathLst>
                <a:path w="32718" h="25398" extrusionOk="0">
                  <a:moveTo>
                    <a:pt x="16758" y="1"/>
                  </a:moveTo>
                  <a:cubicBezTo>
                    <a:pt x="15770" y="1"/>
                    <a:pt x="14868" y="661"/>
                    <a:pt x="14600" y="1663"/>
                  </a:cubicBezTo>
                  <a:lnTo>
                    <a:pt x="14558" y="1815"/>
                  </a:lnTo>
                  <a:cubicBezTo>
                    <a:pt x="14391" y="2413"/>
                    <a:pt x="14502" y="3025"/>
                    <a:pt x="14780" y="3512"/>
                  </a:cubicBezTo>
                  <a:lnTo>
                    <a:pt x="11360" y="2608"/>
                  </a:lnTo>
                  <a:cubicBezTo>
                    <a:pt x="11168" y="2557"/>
                    <a:pt x="10976" y="2532"/>
                    <a:pt x="10786" y="2532"/>
                  </a:cubicBezTo>
                  <a:cubicBezTo>
                    <a:pt x="9795" y="2532"/>
                    <a:pt x="8889" y="3203"/>
                    <a:pt x="8621" y="4207"/>
                  </a:cubicBezTo>
                  <a:lnTo>
                    <a:pt x="8579" y="4346"/>
                  </a:lnTo>
                  <a:cubicBezTo>
                    <a:pt x="8273" y="5472"/>
                    <a:pt x="8885" y="6626"/>
                    <a:pt x="9956" y="7030"/>
                  </a:cubicBezTo>
                  <a:lnTo>
                    <a:pt x="7800" y="6446"/>
                  </a:lnTo>
                  <a:cubicBezTo>
                    <a:pt x="7613" y="6398"/>
                    <a:pt x="7424" y="6375"/>
                    <a:pt x="7238" y="6375"/>
                  </a:cubicBezTo>
                  <a:cubicBezTo>
                    <a:pt x="6243" y="6375"/>
                    <a:pt x="5331" y="7037"/>
                    <a:pt x="5061" y="8045"/>
                  </a:cubicBezTo>
                  <a:lnTo>
                    <a:pt x="5020" y="8184"/>
                  </a:lnTo>
                  <a:cubicBezTo>
                    <a:pt x="4755" y="9213"/>
                    <a:pt x="5228" y="10242"/>
                    <a:pt x="6104" y="10728"/>
                  </a:cubicBezTo>
                  <a:lnTo>
                    <a:pt x="5089" y="10464"/>
                  </a:lnTo>
                  <a:cubicBezTo>
                    <a:pt x="4895" y="10412"/>
                    <a:pt x="4700" y="10387"/>
                    <a:pt x="4508" y="10387"/>
                  </a:cubicBezTo>
                  <a:cubicBezTo>
                    <a:pt x="3516" y="10387"/>
                    <a:pt x="2604" y="11047"/>
                    <a:pt x="2336" y="12049"/>
                  </a:cubicBezTo>
                  <a:lnTo>
                    <a:pt x="2308" y="12202"/>
                  </a:lnTo>
                  <a:cubicBezTo>
                    <a:pt x="2016" y="13273"/>
                    <a:pt x="2558" y="14371"/>
                    <a:pt x="3546" y="14816"/>
                  </a:cubicBezTo>
                  <a:lnTo>
                    <a:pt x="3115" y="14705"/>
                  </a:lnTo>
                  <a:cubicBezTo>
                    <a:pt x="2921" y="14653"/>
                    <a:pt x="2725" y="14628"/>
                    <a:pt x="2533" y="14628"/>
                  </a:cubicBezTo>
                  <a:cubicBezTo>
                    <a:pt x="1541" y="14628"/>
                    <a:pt x="629" y="15288"/>
                    <a:pt x="362" y="16290"/>
                  </a:cubicBezTo>
                  <a:lnTo>
                    <a:pt x="334" y="16443"/>
                  </a:lnTo>
                  <a:cubicBezTo>
                    <a:pt x="0" y="17639"/>
                    <a:pt x="723" y="18862"/>
                    <a:pt x="1919" y="19182"/>
                  </a:cubicBezTo>
                  <a:lnTo>
                    <a:pt x="3740" y="19669"/>
                  </a:lnTo>
                  <a:lnTo>
                    <a:pt x="1905" y="20892"/>
                  </a:lnTo>
                  <a:cubicBezTo>
                    <a:pt x="431" y="21880"/>
                    <a:pt x="14" y="23854"/>
                    <a:pt x="932" y="25356"/>
                  </a:cubicBezTo>
                  <a:lnTo>
                    <a:pt x="959" y="25397"/>
                  </a:lnTo>
                  <a:lnTo>
                    <a:pt x="32717" y="4124"/>
                  </a:lnTo>
                  <a:lnTo>
                    <a:pt x="17339" y="77"/>
                  </a:lnTo>
                  <a:cubicBezTo>
                    <a:pt x="17145" y="25"/>
                    <a:pt x="16950" y="1"/>
                    <a:pt x="1675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4"/>
            <p:cNvSpPr/>
            <p:nvPr/>
          </p:nvSpPr>
          <p:spPr>
            <a:xfrm>
              <a:off x="3099575" y="2305575"/>
              <a:ext cx="796400" cy="632500"/>
            </a:xfrm>
            <a:custGeom>
              <a:avLst/>
              <a:gdLst/>
              <a:ahLst/>
              <a:cxnLst/>
              <a:rect l="l" t="t" r="r" b="b"/>
              <a:pathLst>
                <a:path w="31856" h="25300" extrusionOk="0">
                  <a:moveTo>
                    <a:pt x="31758" y="1"/>
                  </a:moveTo>
                  <a:lnTo>
                    <a:pt x="0" y="21274"/>
                  </a:lnTo>
                  <a:lnTo>
                    <a:pt x="14" y="21274"/>
                  </a:lnTo>
                  <a:lnTo>
                    <a:pt x="56" y="21330"/>
                  </a:lnTo>
                  <a:cubicBezTo>
                    <a:pt x="140" y="21469"/>
                    <a:pt x="251" y="21608"/>
                    <a:pt x="362" y="21719"/>
                  </a:cubicBezTo>
                  <a:cubicBezTo>
                    <a:pt x="994" y="22417"/>
                    <a:pt x="1882" y="22790"/>
                    <a:pt x="2785" y="22790"/>
                  </a:cubicBezTo>
                  <a:cubicBezTo>
                    <a:pt x="3411" y="22790"/>
                    <a:pt x="4044" y="22610"/>
                    <a:pt x="4603" y="22234"/>
                  </a:cubicBezTo>
                  <a:lnTo>
                    <a:pt x="6327" y="21080"/>
                  </a:lnTo>
                  <a:lnTo>
                    <a:pt x="6105" y="22748"/>
                  </a:lnTo>
                  <a:cubicBezTo>
                    <a:pt x="5952" y="23972"/>
                    <a:pt x="6814" y="25098"/>
                    <a:pt x="8051" y="25265"/>
                  </a:cubicBezTo>
                  <a:lnTo>
                    <a:pt x="8190" y="25279"/>
                  </a:lnTo>
                  <a:cubicBezTo>
                    <a:pt x="8292" y="25293"/>
                    <a:pt x="8393" y="25299"/>
                    <a:pt x="8493" y="25299"/>
                  </a:cubicBezTo>
                  <a:cubicBezTo>
                    <a:pt x="9606" y="25299"/>
                    <a:pt x="10567" y="24469"/>
                    <a:pt x="10707" y="23346"/>
                  </a:cubicBezTo>
                  <a:lnTo>
                    <a:pt x="10763" y="22887"/>
                  </a:lnTo>
                  <a:cubicBezTo>
                    <a:pt x="10804" y="23972"/>
                    <a:pt x="11611" y="24903"/>
                    <a:pt x="12723" y="25042"/>
                  </a:cubicBezTo>
                  <a:lnTo>
                    <a:pt x="12862" y="25070"/>
                  </a:lnTo>
                  <a:cubicBezTo>
                    <a:pt x="12958" y="25082"/>
                    <a:pt x="13053" y="25088"/>
                    <a:pt x="13147" y="25088"/>
                  </a:cubicBezTo>
                  <a:cubicBezTo>
                    <a:pt x="14268" y="25088"/>
                    <a:pt x="15238" y="24267"/>
                    <a:pt x="15379" y="23138"/>
                  </a:cubicBezTo>
                  <a:lnTo>
                    <a:pt x="15518" y="22081"/>
                  </a:lnTo>
                  <a:cubicBezTo>
                    <a:pt x="15629" y="23082"/>
                    <a:pt x="16408" y="23930"/>
                    <a:pt x="17451" y="24055"/>
                  </a:cubicBezTo>
                  <a:lnTo>
                    <a:pt x="17603" y="24083"/>
                  </a:lnTo>
                  <a:cubicBezTo>
                    <a:pt x="17699" y="24095"/>
                    <a:pt x="17794" y="24101"/>
                    <a:pt x="17888" y="24101"/>
                  </a:cubicBezTo>
                  <a:cubicBezTo>
                    <a:pt x="19009" y="24101"/>
                    <a:pt x="19979" y="23279"/>
                    <a:pt x="20120" y="22150"/>
                  </a:cubicBezTo>
                  <a:lnTo>
                    <a:pt x="20412" y="19940"/>
                  </a:lnTo>
                  <a:lnTo>
                    <a:pt x="20412" y="19940"/>
                  </a:lnTo>
                  <a:cubicBezTo>
                    <a:pt x="20384" y="21080"/>
                    <a:pt x="21219" y="22081"/>
                    <a:pt x="22359" y="22234"/>
                  </a:cubicBezTo>
                  <a:lnTo>
                    <a:pt x="22512" y="22248"/>
                  </a:lnTo>
                  <a:cubicBezTo>
                    <a:pt x="22615" y="22262"/>
                    <a:pt x="22717" y="22268"/>
                    <a:pt x="22818" y="22268"/>
                  </a:cubicBezTo>
                  <a:cubicBezTo>
                    <a:pt x="23930" y="22268"/>
                    <a:pt x="24888" y="21449"/>
                    <a:pt x="25028" y="20315"/>
                  </a:cubicBezTo>
                  <a:lnTo>
                    <a:pt x="25487" y="16797"/>
                  </a:lnTo>
                  <a:cubicBezTo>
                    <a:pt x="25835" y="17256"/>
                    <a:pt x="26363" y="17576"/>
                    <a:pt x="26975" y="17659"/>
                  </a:cubicBezTo>
                  <a:lnTo>
                    <a:pt x="27128" y="17687"/>
                  </a:lnTo>
                  <a:cubicBezTo>
                    <a:pt x="27224" y="17699"/>
                    <a:pt x="27319" y="17705"/>
                    <a:pt x="27412" y="17705"/>
                  </a:cubicBezTo>
                  <a:cubicBezTo>
                    <a:pt x="28534" y="17705"/>
                    <a:pt x="29504" y="16883"/>
                    <a:pt x="29645" y="15754"/>
                  </a:cubicBezTo>
                  <a:lnTo>
                    <a:pt x="31856" y="28"/>
                  </a:lnTo>
                  <a:lnTo>
                    <a:pt x="31758" y="1"/>
                  </a:ln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3777075" y="2326075"/>
              <a:ext cx="90050" cy="350425"/>
            </a:xfrm>
            <a:custGeom>
              <a:avLst/>
              <a:gdLst/>
              <a:ahLst/>
              <a:cxnLst/>
              <a:rect l="l" t="t" r="r" b="b"/>
              <a:pathLst>
                <a:path w="3602" h="14017" extrusionOk="0">
                  <a:moveTo>
                    <a:pt x="3268" y="1"/>
                  </a:moveTo>
                  <a:cubicBezTo>
                    <a:pt x="1558" y="4478"/>
                    <a:pt x="459" y="9192"/>
                    <a:pt x="0" y="13975"/>
                  </a:cubicBezTo>
                  <a:lnTo>
                    <a:pt x="348" y="14003"/>
                  </a:lnTo>
                  <a:lnTo>
                    <a:pt x="348" y="14017"/>
                  </a:lnTo>
                  <a:cubicBezTo>
                    <a:pt x="807" y="9261"/>
                    <a:pt x="1905" y="4576"/>
                    <a:pt x="3601" y="126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3673125" y="2395600"/>
              <a:ext cx="89725" cy="350425"/>
            </a:xfrm>
            <a:custGeom>
              <a:avLst/>
              <a:gdLst/>
              <a:ahLst/>
              <a:cxnLst/>
              <a:rect l="l" t="t" r="r" b="b"/>
              <a:pathLst>
                <a:path w="3589" h="14017" extrusionOk="0">
                  <a:moveTo>
                    <a:pt x="3268" y="1"/>
                  </a:moveTo>
                  <a:cubicBezTo>
                    <a:pt x="1544" y="4492"/>
                    <a:pt x="446" y="9206"/>
                    <a:pt x="1" y="13989"/>
                  </a:cubicBezTo>
                  <a:lnTo>
                    <a:pt x="348" y="14016"/>
                  </a:lnTo>
                  <a:cubicBezTo>
                    <a:pt x="793" y="9275"/>
                    <a:pt x="1892" y="4589"/>
                    <a:pt x="3588" y="140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3544525" y="2481825"/>
              <a:ext cx="90050" cy="350400"/>
            </a:xfrm>
            <a:custGeom>
              <a:avLst/>
              <a:gdLst/>
              <a:ahLst/>
              <a:cxnLst/>
              <a:rect l="l" t="t" r="r" b="b"/>
              <a:pathLst>
                <a:path w="3602" h="14016" extrusionOk="0">
                  <a:moveTo>
                    <a:pt x="3268" y="0"/>
                  </a:moveTo>
                  <a:cubicBezTo>
                    <a:pt x="1557" y="4491"/>
                    <a:pt x="445" y="9205"/>
                    <a:pt x="0" y="13974"/>
                  </a:cubicBezTo>
                  <a:lnTo>
                    <a:pt x="348" y="14016"/>
                  </a:lnTo>
                  <a:cubicBezTo>
                    <a:pt x="807" y="9274"/>
                    <a:pt x="1891" y="4589"/>
                    <a:pt x="3601" y="125"/>
                  </a:cubicBezTo>
                  <a:lnTo>
                    <a:pt x="3268" y="0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3427725" y="2555500"/>
              <a:ext cx="96300" cy="301075"/>
            </a:xfrm>
            <a:custGeom>
              <a:avLst/>
              <a:gdLst/>
              <a:ahLst/>
              <a:cxnLst/>
              <a:rect l="l" t="t" r="r" b="b"/>
              <a:pathLst>
                <a:path w="3852" h="12043" extrusionOk="0">
                  <a:moveTo>
                    <a:pt x="3532" y="1"/>
                  </a:moveTo>
                  <a:cubicBezTo>
                    <a:pt x="1808" y="3880"/>
                    <a:pt x="626" y="7926"/>
                    <a:pt x="0" y="11986"/>
                  </a:cubicBezTo>
                  <a:lnTo>
                    <a:pt x="362" y="12042"/>
                  </a:lnTo>
                  <a:cubicBezTo>
                    <a:pt x="974" y="8010"/>
                    <a:pt x="2155" y="3991"/>
                    <a:pt x="3852" y="140"/>
                  </a:cubicBezTo>
                  <a:lnTo>
                    <a:pt x="3532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3302925" y="2647625"/>
              <a:ext cx="96675" cy="248575"/>
            </a:xfrm>
            <a:custGeom>
              <a:avLst/>
              <a:gdLst/>
              <a:ahLst/>
              <a:cxnLst/>
              <a:rect l="l" t="t" r="r" b="b"/>
              <a:pathLst>
                <a:path w="3867" h="9943" extrusionOk="0">
                  <a:moveTo>
                    <a:pt x="3546" y="1"/>
                  </a:moveTo>
                  <a:cubicBezTo>
                    <a:pt x="1919" y="3212"/>
                    <a:pt x="724" y="6550"/>
                    <a:pt x="1" y="9859"/>
                  </a:cubicBezTo>
                  <a:lnTo>
                    <a:pt x="348" y="9942"/>
                  </a:lnTo>
                  <a:cubicBezTo>
                    <a:pt x="1057" y="6647"/>
                    <a:pt x="2239" y="3352"/>
                    <a:pt x="3866" y="167"/>
                  </a:cubicBezTo>
                  <a:lnTo>
                    <a:pt x="3546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3508025" y="2265600"/>
              <a:ext cx="354575" cy="66075"/>
            </a:xfrm>
            <a:custGeom>
              <a:avLst/>
              <a:gdLst/>
              <a:ahLst/>
              <a:cxnLst/>
              <a:rect l="l" t="t" r="r" b="b"/>
              <a:pathLst>
                <a:path w="14183" h="2643" extrusionOk="0">
                  <a:moveTo>
                    <a:pt x="111" y="1"/>
                  </a:moveTo>
                  <a:lnTo>
                    <a:pt x="0" y="334"/>
                  </a:lnTo>
                  <a:lnTo>
                    <a:pt x="14" y="334"/>
                  </a:lnTo>
                  <a:cubicBezTo>
                    <a:pt x="4603" y="1739"/>
                    <a:pt x="9372" y="2517"/>
                    <a:pt x="14169" y="2642"/>
                  </a:cubicBezTo>
                  <a:lnTo>
                    <a:pt x="14183" y="2281"/>
                  </a:lnTo>
                  <a:cubicBezTo>
                    <a:pt x="9413" y="2156"/>
                    <a:pt x="4672" y="1391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3404075" y="2335475"/>
              <a:ext cx="354600" cy="65725"/>
            </a:xfrm>
            <a:custGeom>
              <a:avLst/>
              <a:gdLst/>
              <a:ahLst/>
              <a:cxnLst/>
              <a:rect l="l" t="t" r="r" b="b"/>
              <a:pathLst>
                <a:path w="14184" h="2629" extrusionOk="0">
                  <a:moveTo>
                    <a:pt x="98" y="0"/>
                  </a:moveTo>
                  <a:lnTo>
                    <a:pt x="1" y="334"/>
                  </a:lnTo>
                  <a:cubicBezTo>
                    <a:pt x="4589" y="1738"/>
                    <a:pt x="9372" y="2503"/>
                    <a:pt x="14169" y="2628"/>
                  </a:cubicBezTo>
                  <a:lnTo>
                    <a:pt x="14183" y="2281"/>
                  </a:lnTo>
                  <a:cubicBezTo>
                    <a:pt x="9414" y="2156"/>
                    <a:pt x="4673" y="1391"/>
                    <a:pt x="98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3275475" y="2421675"/>
              <a:ext cx="354575" cy="65725"/>
            </a:xfrm>
            <a:custGeom>
              <a:avLst/>
              <a:gdLst/>
              <a:ahLst/>
              <a:cxnLst/>
              <a:rect l="l" t="t" r="r" b="b"/>
              <a:pathLst>
                <a:path w="14183" h="2629" extrusionOk="0">
                  <a:moveTo>
                    <a:pt x="111" y="1"/>
                  </a:moveTo>
                  <a:lnTo>
                    <a:pt x="0" y="334"/>
                  </a:lnTo>
                  <a:cubicBezTo>
                    <a:pt x="4602" y="1739"/>
                    <a:pt x="9372" y="2503"/>
                    <a:pt x="14169" y="2629"/>
                  </a:cubicBezTo>
                  <a:lnTo>
                    <a:pt x="14183" y="2267"/>
                  </a:lnTo>
                  <a:cubicBezTo>
                    <a:pt x="9413" y="2156"/>
                    <a:pt x="4672" y="1377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3209075" y="2520050"/>
              <a:ext cx="310775" cy="41750"/>
            </a:xfrm>
            <a:custGeom>
              <a:avLst/>
              <a:gdLst/>
              <a:ahLst/>
              <a:cxnLst/>
              <a:rect l="l" t="t" r="r" b="b"/>
              <a:pathLst>
                <a:path w="12431" h="1670" extrusionOk="0">
                  <a:moveTo>
                    <a:pt x="84" y="1"/>
                  </a:moveTo>
                  <a:lnTo>
                    <a:pt x="0" y="348"/>
                  </a:lnTo>
                  <a:cubicBezTo>
                    <a:pt x="3588" y="1224"/>
                    <a:pt x="7314" y="1669"/>
                    <a:pt x="11110" y="1669"/>
                  </a:cubicBezTo>
                  <a:cubicBezTo>
                    <a:pt x="11541" y="1669"/>
                    <a:pt x="11986" y="1655"/>
                    <a:pt x="12431" y="1641"/>
                  </a:cubicBezTo>
                  <a:lnTo>
                    <a:pt x="12417" y="1294"/>
                  </a:lnTo>
                  <a:cubicBezTo>
                    <a:pt x="11986" y="1308"/>
                    <a:pt x="11541" y="1308"/>
                    <a:pt x="11110" y="1308"/>
                  </a:cubicBezTo>
                  <a:cubicBezTo>
                    <a:pt x="7342" y="1308"/>
                    <a:pt x="3629" y="863"/>
                    <a:pt x="84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3125650" y="2620850"/>
              <a:ext cx="261775" cy="23675"/>
            </a:xfrm>
            <a:custGeom>
              <a:avLst/>
              <a:gdLst/>
              <a:ahLst/>
              <a:cxnLst/>
              <a:rect l="l" t="t" r="r" b="b"/>
              <a:pathLst>
                <a:path w="10471" h="947" extrusionOk="0">
                  <a:moveTo>
                    <a:pt x="56" y="1"/>
                  </a:moveTo>
                  <a:lnTo>
                    <a:pt x="0" y="349"/>
                  </a:lnTo>
                  <a:cubicBezTo>
                    <a:pt x="2253" y="752"/>
                    <a:pt x="4603" y="946"/>
                    <a:pt x="6980" y="946"/>
                  </a:cubicBezTo>
                  <a:cubicBezTo>
                    <a:pt x="8134" y="946"/>
                    <a:pt x="9302" y="905"/>
                    <a:pt x="10470" y="807"/>
                  </a:cubicBezTo>
                  <a:lnTo>
                    <a:pt x="10443" y="460"/>
                  </a:lnTo>
                  <a:cubicBezTo>
                    <a:pt x="9275" y="557"/>
                    <a:pt x="8121" y="599"/>
                    <a:pt x="6980" y="599"/>
                  </a:cubicBezTo>
                  <a:cubicBezTo>
                    <a:pt x="4617" y="599"/>
                    <a:pt x="2295" y="404"/>
                    <a:pt x="56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3097825" y="2138600"/>
              <a:ext cx="1042175" cy="708225"/>
            </a:xfrm>
            <a:custGeom>
              <a:avLst/>
              <a:gdLst/>
              <a:ahLst/>
              <a:cxnLst/>
              <a:rect l="l" t="t" r="r" b="b"/>
              <a:pathLst>
                <a:path w="41687" h="28329" extrusionOk="0">
                  <a:moveTo>
                    <a:pt x="40933" y="1"/>
                  </a:moveTo>
                  <a:cubicBezTo>
                    <a:pt x="40805" y="1"/>
                    <a:pt x="40676" y="38"/>
                    <a:pt x="40560" y="117"/>
                  </a:cubicBezTo>
                  <a:lnTo>
                    <a:pt x="31286" y="6457"/>
                  </a:lnTo>
                  <a:lnTo>
                    <a:pt x="1" y="27828"/>
                  </a:lnTo>
                  <a:lnTo>
                    <a:pt x="57" y="27926"/>
                  </a:lnTo>
                  <a:cubicBezTo>
                    <a:pt x="154" y="28065"/>
                    <a:pt x="251" y="28204"/>
                    <a:pt x="362" y="28329"/>
                  </a:cubicBezTo>
                  <a:lnTo>
                    <a:pt x="31759" y="7528"/>
                  </a:lnTo>
                  <a:lnTo>
                    <a:pt x="41297" y="1215"/>
                  </a:lnTo>
                  <a:lnTo>
                    <a:pt x="41311" y="1201"/>
                  </a:lnTo>
                  <a:cubicBezTo>
                    <a:pt x="41603" y="1007"/>
                    <a:pt x="41686" y="589"/>
                    <a:pt x="41478" y="284"/>
                  </a:cubicBezTo>
                  <a:cubicBezTo>
                    <a:pt x="41348" y="102"/>
                    <a:pt x="41143" y="1"/>
                    <a:pt x="4093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24"/>
          <p:cNvGrpSpPr/>
          <p:nvPr/>
        </p:nvGrpSpPr>
        <p:grpSpPr>
          <a:xfrm rot="1527219">
            <a:off x="7206779" y="4497967"/>
            <a:ext cx="974299" cy="731800"/>
            <a:chOff x="3075600" y="2138600"/>
            <a:chExt cx="1064400" cy="799475"/>
          </a:xfrm>
        </p:grpSpPr>
        <p:sp>
          <p:nvSpPr>
            <p:cNvPr id="135" name="Google Shape;135;p24"/>
            <p:cNvSpPr/>
            <p:nvPr/>
          </p:nvSpPr>
          <p:spPr>
            <a:xfrm>
              <a:off x="3075600" y="2202500"/>
              <a:ext cx="817950" cy="634950"/>
            </a:xfrm>
            <a:custGeom>
              <a:avLst/>
              <a:gdLst/>
              <a:ahLst/>
              <a:cxnLst/>
              <a:rect l="l" t="t" r="r" b="b"/>
              <a:pathLst>
                <a:path w="32718" h="25398" extrusionOk="0">
                  <a:moveTo>
                    <a:pt x="16758" y="1"/>
                  </a:moveTo>
                  <a:cubicBezTo>
                    <a:pt x="15770" y="1"/>
                    <a:pt x="14868" y="661"/>
                    <a:pt x="14600" y="1663"/>
                  </a:cubicBezTo>
                  <a:lnTo>
                    <a:pt x="14558" y="1815"/>
                  </a:lnTo>
                  <a:cubicBezTo>
                    <a:pt x="14391" y="2413"/>
                    <a:pt x="14502" y="3025"/>
                    <a:pt x="14780" y="3512"/>
                  </a:cubicBezTo>
                  <a:lnTo>
                    <a:pt x="11360" y="2608"/>
                  </a:lnTo>
                  <a:cubicBezTo>
                    <a:pt x="11168" y="2557"/>
                    <a:pt x="10976" y="2532"/>
                    <a:pt x="10786" y="2532"/>
                  </a:cubicBezTo>
                  <a:cubicBezTo>
                    <a:pt x="9795" y="2532"/>
                    <a:pt x="8889" y="3203"/>
                    <a:pt x="8621" y="4207"/>
                  </a:cubicBezTo>
                  <a:lnTo>
                    <a:pt x="8579" y="4346"/>
                  </a:lnTo>
                  <a:cubicBezTo>
                    <a:pt x="8273" y="5472"/>
                    <a:pt x="8885" y="6626"/>
                    <a:pt x="9956" y="7030"/>
                  </a:cubicBezTo>
                  <a:lnTo>
                    <a:pt x="7800" y="6446"/>
                  </a:lnTo>
                  <a:cubicBezTo>
                    <a:pt x="7613" y="6398"/>
                    <a:pt x="7424" y="6375"/>
                    <a:pt x="7238" y="6375"/>
                  </a:cubicBezTo>
                  <a:cubicBezTo>
                    <a:pt x="6243" y="6375"/>
                    <a:pt x="5331" y="7037"/>
                    <a:pt x="5061" y="8045"/>
                  </a:cubicBezTo>
                  <a:lnTo>
                    <a:pt x="5020" y="8184"/>
                  </a:lnTo>
                  <a:cubicBezTo>
                    <a:pt x="4755" y="9213"/>
                    <a:pt x="5228" y="10242"/>
                    <a:pt x="6104" y="10728"/>
                  </a:cubicBezTo>
                  <a:lnTo>
                    <a:pt x="5089" y="10464"/>
                  </a:lnTo>
                  <a:cubicBezTo>
                    <a:pt x="4895" y="10412"/>
                    <a:pt x="4700" y="10387"/>
                    <a:pt x="4508" y="10387"/>
                  </a:cubicBezTo>
                  <a:cubicBezTo>
                    <a:pt x="3516" y="10387"/>
                    <a:pt x="2604" y="11047"/>
                    <a:pt x="2336" y="12049"/>
                  </a:cubicBezTo>
                  <a:lnTo>
                    <a:pt x="2308" y="12202"/>
                  </a:lnTo>
                  <a:cubicBezTo>
                    <a:pt x="2016" y="13273"/>
                    <a:pt x="2558" y="14371"/>
                    <a:pt x="3546" y="14816"/>
                  </a:cubicBezTo>
                  <a:lnTo>
                    <a:pt x="3115" y="14705"/>
                  </a:lnTo>
                  <a:cubicBezTo>
                    <a:pt x="2921" y="14653"/>
                    <a:pt x="2725" y="14628"/>
                    <a:pt x="2533" y="14628"/>
                  </a:cubicBezTo>
                  <a:cubicBezTo>
                    <a:pt x="1541" y="14628"/>
                    <a:pt x="629" y="15288"/>
                    <a:pt x="362" y="16290"/>
                  </a:cubicBezTo>
                  <a:lnTo>
                    <a:pt x="334" y="16443"/>
                  </a:lnTo>
                  <a:cubicBezTo>
                    <a:pt x="0" y="17639"/>
                    <a:pt x="723" y="18862"/>
                    <a:pt x="1919" y="19182"/>
                  </a:cubicBezTo>
                  <a:lnTo>
                    <a:pt x="3740" y="19669"/>
                  </a:lnTo>
                  <a:lnTo>
                    <a:pt x="1905" y="20892"/>
                  </a:lnTo>
                  <a:cubicBezTo>
                    <a:pt x="431" y="21880"/>
                    <a:pt x="14" y="23854"/>
                    <a:pt x="932" y="25356"/>
                  </a:cubicBezTo>
                  <a:lnTo>
                    <a:pt x="959" y="25397"/>
                  </a:lnTo>
                  <a:lnTo>
                    <a:pt x="32717" y="4124"/>
                  </a:lnTo>
                  <a:lnTo>
                    <a:pt x="17339" y="77"/>
                  </a:lnTo>
                  <a:cubicBezTo>
                    <a:pt x="17145" y="25"/>
                    <a:pt x="16950" y="1"/>
                    <a:pt x="1675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4"/>
            <p:cNvSpPr/>
            <p:nvPr/>
          </p:nvSpPr>
          <p:spPr>
            <a:xfrm>
              <a:off x="3099575" y="2305575"/>
              <a:ext cx="796400" cy="632500"/>
            </a:xfrm>
            <a:custGeom>
              <a:avLst/>
              <a:gdLst/>
              <a:ahLst/>
              <a:cxnLst/>
              <a:rect l="l" t="t" r="r" b="b"/>
              <a:pathLst>
                <a:path w="31856" h="25300" extrusionOk="0">
                  <a:moveTo>
                    <a:pt x="31758" y="1"/>
                  </a:moveTo>
                  <a:lnTo>
                    <a:pt x="0" y="21274"/>
                  </a:lnTo>
                  <a:lnTo>
                    <a:pt x="14" y="21274"/>
                  </a:lnTo>
                  <a:lnTo>
                    <a:pt x="56" y="21330"/>
                  </a:lnTo>
                  <a:cubicBezTo>
                    <a:pt x="140" y="21469"/>
                    <a:pt x="251" y="21608"/>
                    <a:pt x="362" y="21719"/>
                  </a:cubicBezTo>
                  <a:cubicBezTo>
                    <a:pt x="994" y="22417"/>
                    <a:pt x="1882" y="22790"/>
                    <a:pt x="2785" y="22790"/>
                  </a:cubicBezTo>
                  <a:cubicBezTo>
                    <a:pt x="3411" y="22790"/>
                    <a:pt x="4044" y="22610"/>
                    <a:pt x="4603" y="22234"/>
                  </a:cubicBezTo>
                  <a:lnTo>
                    <a:pt x="6327" y="21080"/>
                  </a:lnTo>
                  <a:lnTo>
                    <a:pt x="6105" y="22748"/>
                  </a:lnTo>
                  <a:cubicBezTo>
                    <a:pt x="5952" y="23972"/>
                    <a:pt x="6814" y="25098"/>
                    <a:pt x="8051" y="25265"/>
                  </a:cubicBezTo>
                  <a:lnTo>
                    <a:pt x="8190" y="25279"/>
                  </a:lnTo>
                  <a:cubicBezTo>
                    <a:pt x="8292" y="25293"/>
                    <a:pt x="8393" y="25299"/>
                    <a:pt x="8493" y="25299"/>
                  </a:cubicBezTo>
                  <a:cubicBezTo>
                    <a:pt x="9606" y="25299"/>
                    <a:pt x="10567" y="24469"/>
                    <a:pt x="10707" y="23346"/>
                  </a:cubicBezTo>
                  <a:lnTo>
                    <a:pt x="10763" y="22887"/>
                  </a:lnTo>
                  <a:cubicBezTo>
                    <a:pt x="10804" y="23972"/>
                    <a:pt x="11611" y="24903"/>
                    <a:pt x="12723" y="25042"/>
                  </a:cubicBezTo>
                  <a:lnTo>
                    <a:pt x="12862" y="25070"/>
                  </a:lnTo>
                  <a:cubicBezTo>
                    <a:pt x="12958" y="25082"/>
                    <a:pt x="13053" y="25088"/>
                    <a:pt x="13147" y="25088"/>
                  </a:cubicBezTo>
                  <a:cubicBezTo>
                    <a:pt x="14268" y="25088"/>
                    <a:pt x="15238" y="24267"/>
                    <a:pt x="15379" y="23138"/>
                  </a:cubicBezTo>
                  <a:lnTo>
                    <a:pt x="15518" y="22081"/>
                  </a:lnTo>
                  <a:cubicBezTo>
                    <a:pt x="15629" y="23082"/>
                    <a:pt x="16408" y="23930"/>
                    <a:pt x="17451" y="24055"/>
                  </a:cubicBezTo>
                  <a:lnTo>
                    <a:pt x="17603" y="24083"/>
                  </a:lnTo>
                  <a:cubicBezTo>
                    <a:pt x="17699" y="24095"/>
                    <a:pt x="17794" y="24101"/>
                    <a:pt x="17888" y="24101"/>
                  </a:cubicBezTo>
                  <a:cubicBezTo>
                    <a:pt x="19009" y="24101"/>
                    <a:pt x="19979" y="23279"/>
                    <a:pt x="20120" y="22150"/>
                  </a:cubicBezTo>
                  <a:lnTo>
                    <a:pt x="20412" y="19940"/>
                  </a:lnTo>
                  <a:lnTo>
                    <a:pt x="20412" y="19940"/>
                  </a:lnTo>
                  <a:cubicBezTo>
                    <a:pt x="20384" y="21080"/>
                    <a:pt x="21219" y="22081"/>
                    <a:pt x="22359" y="22234"/>
                  </a:cubicBezTo>
                  <a:lnTo>
                    <a:pt x="22512" y="22248"/>
                  </a:lnTo>
                  <a:cubicBezTo>
                    <a:pt x="22615" y="22262"/>
                    <a:pt x="22717" y="22268"/>
                    <a:pt x="22818" y="22268"/>
                  </a:cubicBezTo>
                  <a:cubicBezTo>
                    <a:pt x="23930" y="22268"/>
                    <a:pt x="24888" y="21449"/>
                    <a:pt x="25028" y="20315"/>
                  </a:cubicBezTo>
                  <a:lnTo>
                    <a:pt x="25487" y="16797"/>
                  </a:lnTo>
                  <a:cubicBezTo>
                    <a:pt x="25835" y="17256"/>
                    <a:pt x="26363" y="17576"/>
                    <a:pt x="26975" y="17659"/>
                  </a:cubicBezTo>
                  <a:lnTo>
                    <a:pt x="27128" y="17687"/>
                  </a:lnTo>
                  <a:cubicBezTo>
                    <a:pt x="27224" y="17699"/>
                    <a:pt x="27319" y="17705"/>
                    <a:pt x="27412" y="17705"/>
                  </a:cubicBezTo>
                  <a:cubicBezTo>
                    <a:pt x="28534" y="17705"/>
                    <a:pt x="29504" y="16883"/>
                    <a:pt x="29645" y="15754"/>
                  </a:cubicBezTo>
                  <a:lnTo>
                    <a:pt x="31856" y="28"/>
                  </a:lnTo>
                  <a:lnTo>
                    <a:pt x="31758" y="1"/>
                  </a:ln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3777075" y="2326075"/>
              <a:ext cx="90050" cy="350425"/>
            </a:xfrm>
            <a:custGeom>
              <a:avLst/>
              <a:gdLst/>
              <a:ahLst/>
              <a:cxnLst/>
              <a:rect l="l" t="t" r="r" b="b"/>
              <a:pathLst>
                <a:path w="3602" h="14017" extrusionOk="0">
                  <a:moveTo>
                    <a:pt x="3268" y="1"/>
                  </a:moveTo>
                  <a:cubicBezTo>
                    <a:pt x="1558" y="4478"/>
                    <a:pt x="459" y="9192"/>
                    <a:pt x="0" y="13975"/>
                  </a:cubicBezTo>
                  <a:lnTo>
                    <a:pt x="348" y="14003"/>
                  </a:lnTo>
                  <a:lnTo>
                    <a:pt x="348" y="14017"/>
                  </a:lnTo>
                  <a:cubicBezTo>
                    <a:pt x="807" y="9261"/>
                    <a:pt x="1905" y="4576"/>
                    <a:pt x="3601" y="126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673125" y="2395600"/>
              <a:ext cx="89725" cy="350425"/>
            </a:xfrm>
            <a:custGeom>
              <a:avLst/>
              <a:gdLst/>
              <a:ahLst/>
              <a:cxnLst/>
              <a:rect l="l" t="t" r="r" b="b"/>
              <a:pathLst>
                <a:path w="3589" h="14017" extrusionOk="0">
                  <a:moveTo>
                    <a:pt x="3268" y="1"/>
                  </a:moveTo>
                  <a:cubicBezTo>
                    <a:pt x="1544" y="4492"/>
                    <a:pt x="446" y="9206"/>
                    <a:pt x="1" y="13989"/>
                  </a:cubicBezTo>
                  <a:lnTo>
                    <a:pt x="348" y="14016"/>
                  </a:lnTo>
                  <a:cubicBezTo>
                    <a:pt x="793" y="9275"/>
                    <a:pt x="1892" y="4589"/>
                    <a:pt x="3588" y="140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544525" y="2481825"/>
              <a:ext cx="90050" cy="350400"/>
            </a:xfrm>
            <a:custGeom>
              <a:avLst/>
              <a:gdLst/>
              <a:ahLst/>
              <a:cxnLst/>
              <a:rect l="l" t="t" r="r" b="b"/>
              <a:pathLst>
                <a:path w="3602" h="14016" extrusionOk="0">
                  <a:moveTo>
                    <a:pt x="3268" y="0"/>
                  </a:moveTo>
                  <a:cubicBezTo>
                    <a:pt x="1557" y="4491"/>
                    <a:pt x="445" y="9205"/>
                    <a:pt x="0" y="13974"/>
                  </a:cubicBezTo>
                  <a:lnTo>
                    <a:pt x="348" y="14016"/>
                  </a:lnTo>
                  <a:cubicBezTo>
                    <a:pt x="807" y="9274"/>
                    <a:pt x="1891" y="4589"/>
                    <a:pt x="3601" y="125"/>
                  </a:cubicBezTo>
                  <a:lnTo>
                    <a:pt x="3268" y="0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3427725" y="2555500"/>
              <a:ext cx="96300" cy="301075"/>
            </a:xfrm>
            <a:custGeom>
              <a:avLst/>
              <a:gdLst/>
              <a:ahLst/>
              <a:cxnLst/>
              <a:rect l="l" t="t" r="r" b="b"/>
              <a:pathLst>
                <a:path w="3852" h="12043" extrusionOk="0">
                  <a:moveTo>
                    <a:pt x="3532" y="1"/>
                  </a:moveTo>
                  <a:cubicBezTo>
                    <a:pt x="1808" y="3880"/>
                    <a:pt x="626" y="7926"/>
                    <a:pt x="0" y="11986"/>
                  </a:cubicBezTo>
                  <a:lnTo>
                    <a:pt x="362" y="12042"/>
                  </a:lnTo>
                  <a:cubicBezTo>
                    <a:pt x="974" y="8010"/>
                    <a:pt x="2155" y="3991"/>
                    <a:pt x="3852" y="140"/>
                  </a:cubicBezTo>
                  <a:lnTo>
                    <a:pt x="3532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3302925" y="2647625"/>
              <a:ext cx="96675" cy="248575"/>
            </a:xfrm>
            <a:custGeom>
              <a:avLst/>
              <a:gdLst/>
              <a:ahLst/>
              <a:cxnLst/>
              <a:rect l="l" t="t" r="r" b="b"/>
              <a:pathLst>
                <a:path w="3867" h="9943" extrusionOk="0">
                  <a:moveTo>
                    <a:pt x="3546" y="1"/>
                  </a:moveTo>
                  <a:cubicBezTo>
                    <a:pt x="1919" y="3212"/>
                    <a:pt x="724" y="6550"/>
                    <a:pt x="1" y="9859"/>
                  </a:cubicBezTo>
                  <a:lnTo>
                    <a:pt x="348" y="9942"/>
                  </a:lnTo>
                  <a:cubicBezTo>
                    <a:pt x="1057" y="6647"/>
                    <a:pt x="2239" y="3352"/>
                    <a:pt x="3866" y="167"/>
                  </a:cubicBezTo>
                  <a:lnTo>
                    <a:pt x="3546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3508025" y="2265600"/>
              <a:ext cx="354575" cy="66075"/>
            </a:xfrm>
            <a:custGeom>
              <a:avLst/>
              <a:gdLst/>
              <a:ahLst/>
              <a:cxnLst/>
              <a:rect l="l" t="t" r="r" b="b"/>
              <a:pathLst>
                <a:path w="14183" h="2643" extrusionOk="0">
                  <a:moveTo>
                    <a:pt x="111" y="1"/>
                  </a:moveTo>
                  <a:lnTo>
                    <a:pt x="0" y="334"/>
                  </a:lnTo>
                  <a:lnTo>
                    <a:pt x="14" y="334"/>
                  </a:lnTo>
                  <a:cubicBezTo>
                    <a:pt x="4603" y="1739"/>
                    <a:pt x="9372" y="2517"/>
                    <a:pt x="14169" y="2642"/>
                  </a:cubicBezTo>
                  <a:lnTo>
                    <a:pt x="14183" y="2281"/>
                  </a:lnTo>
                  <a:cubicBezTo>
                    <a:pt x="9413" y="2156"/>
                    <a:pt x="4672" y="1391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3404075" y="2335475"/>
              <a:ext cx="354600" cy="65725"/>
            </a:xfrm>
            <a:custGeom>
              <a:avLst/>
              <a:gdLst/>
              <a:ahLst/>
              <a:cxnLst/>
              <a:rect l="l" t="t" r="r" b="b"/>
              <a:pathLst>
                <a:path w="14184" h="2629" extrusionOk="0">
                  <a:moveTo>
                    <a:pt x="98" y="0"/>
                  </a:moveTo>
                  <a:lnTo>
                    <a:pt x="1" y="334"/>
                  </a:lnTo>
                  <a:cubicBezTo>
                    <a:pt x="4589" y="1738"/>
                    <a:pt x="9372" y="2503"/>
                    <a:pt x="14169" y="2628"/>
                  </a:cubicBezTo>
                  <a:lnTo>
                    <a:pt x="14183" y="2281"/>
                  </a:lnTo>
                  <a:cubicBezTo>
                    <a:pt x="9414" y="2156"/>
                    <a:pt x="4673" y="1391"/>
                    <a:pt x="98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275475" y="2421675"/>
              <a:ext cx="354575" cy="65725"/>
            </a:xfrm>
            <a:custGeom>
              <a:avLst/>
              <a:gdLst/>
              <a:ahLst/>
              <a:cxnLst/>
              <a:rect l="l" t="t" r="r" b="b"/>
              <a:pathLst>
                <a:path w="14183" h="2629" extrusionOk="0">
                  <a:moveTo>
                    <a:pt x="111" y="1"/>
                  </a:moveTo>
                  <a:lnTo>
                    <a:pt x="0" y="334"/>
                  </a:lnTo>
                  <a:cubicBezTo>
                    <a:pt x="4602" y="1739"/>
                    <a:pt x="9372" y="2503"/>
                    <a:pt x="14169" y="2629"/>
                  </a:cubicBezTo>
                  <a:lnTo>
                    <a:pt x="14183" y="2267"/>
                  </a:lnTo>
                  <a:cubicBezTo>
                    <a:pt x="9413" y="2156"/>
                    <a:pt x="4672" y="1377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3209075" y="2520050"/>
              <a:ext cx="310775" cy="41750"/>
            </a:xfrm>
            <a:custGeom>
              <a:avLst/>
              <a:gdLst/>
              <a:ahLst/>
              <a:cxnLst/>
              <a:rect l="l" t="t" r="r" b="b"/>
              <a:pathLst>
                <a:path w="12431" h="1670" extrusionOk="0">
                  <a:moveTo>
                    <a:pt x="84" y="1"/>
                  </a:moveTo>
                  <a:lnTo>
                    <a:pt x="0" y="348"/>
                  </a:lnTo>
                  <a:cubicBezTo>
                    <a:pt x="3588" y="1224"/>
                    <a:pt x="7314" y="1669"/>
                    <a:pt x="11110" y="1669"/>
                  </a:cubicBezTo>
                  <a:cubicBezTo>
                    <a:pt x="11541" y="1669"/>
                    <a:pt x="11986" y="1655"/>
                    <a:pt x="12431" y="1641"/>
                  </a:cubicBezTo>
                  <a:lnTo>
                    <a:pt x="12417" y="1294"/>
                  </a:lnTo>
                  <a:cubicBezTo>
                    <a:pt x="11986" y="1308"/>
                    <a:pt x="11541" y="1308"/>
                    <a:pt x="11110" y="1308"/>
                  </a:cubicBezTo>
                  <a:cubicBezTo>
                    <a:pt x="7342" y="1308"/>
                    <a:pt x="3629" y="863"/>
                    <a:pt x="84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125650" y="2620850"/>
              <a:ext cx="261775" cy="23675"/>
            </a:xfrm>
            <a:custGeom>
              <a:avLst/>
              <a:gdLst/>
              <a:ahLst/>
              <a:cxnLst/>
              <a:rect l="l" t="t" r="r" b="b"/>
              <a:pathLst>
                <a:path w="10471" h="947" extrusionOk="0">
                  <a:moveTo>
                    <a:pt x="56" y="1"/>
                  </a:moveTo>
                  <a:lnTo>
                    <a:pt x="0" y="349"/>
                  </a:lnTo>
                  <a:cubicBezTo>
                    <a:pt x="2253" y="752"/>
                    <a:pt x="4603" y="946"/>
                    <a:pt x="6980" y="946"/>
                  </a:cubicBezTo>
                  <a:cubicBezTo>
                    <a:pt x="8134" y="946"/>
                    <a:pt x="9302" y="905"/>
                    <a:pt x="10470" y="807"/>
                  </a:cubicBezTo>
                  <a:lnTo>
                    <a:pt x="10443" y="460"/>
                  </a:lnTo>
                  <a:cubicBezTo>
                    <a:pt x="9275" y="557"/>
                    <a:pt x="8121" y="599"/>
                    <a:pt x="6980" y="599"/>
                  </a:cubicBezTo>
                  <a:cubicBezTo>
                    <a:pt x="4617" y="599"/>
                    <a:pt x="2295" y="404"/>
                    <a:pt x="56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3097825" y="2138600"/>
              <a:ext cx="1042175" cy="708225"/>
            </a:xfrm>
            <a:custGeom>
              <a:avLst/>
              <a:gdLst/>
              <a:ahLst/>
              <a:cxnLst/>
              <a:rect l="l" t="t" r="r" b="b"/>
              <a:pathLst>
                <a:path w="41687" h="28329" extrusionOk="0">
                  <a:moveTo>
                    <a:pt x="40933" y="1"/>
                  </a:moveTo>
                  <a:cubicBezTo>
                    <a:pt x="40805" y="1"/>
                    <a:pt x="40676" y="38"/>
                    <a:pt x="40560" y="117"/>
                  </a:cubicBezTo>
                  <a:lnTo>
                    <a:pt x="31286" y="6457"/>
                  </a:lnTo>
                  <a:lnTo>
                    <a:pt x="1" y="27828"/>
                  </a:lnTo>
                  <a:lnTo>
                    <a:pt x="57" y="27926"/>
                  </a:lnTo>
                  <a:cubicBezTo>
                    <a:pt x="154" y="28065"/>
                    <a:pt x="251" y="28204"/>
                    <a:pt x="362" y="28329"/>
                  </a:cubicBezTo>
                  <a:lnTo>
                    <a:pt x="31759" y="7528"/>
                  </a:lnTo>
                  <a:lnTo>
                    <a:pt x="41297" y="1215"/>
                  </a:lnTo>
                  <a:lnTo>
                    <a:pt x="41311" y="1201"/>
                  </a:lnTo>
                  <a:cubicBezTo>
                    <a:pt x="41603" y="1007"/>
                    <a:pt x="41686" y="589"/>
                    <a:pt x="41478" y="284"/>
                  </a:cubicBezTo>
                  <a:cubicBezTo>
                    <a:pt x="41348" y="102"/>
                    <a:pt x="41143" y="1"/>
                    <a:pt x="4093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24"/>
          <p:cNvGrpSpPr/>
          <p:nvPr/>
        </p:nvGrpSpPr>
        <p:grpSpPr>
          <a:xfrm rot="5400000">
            <a:off x="100544" y="-139561"/>
            <a:ext cx="823364" cy="1217359"/>
            <a:chOff x="4553975" y="2100250"/>
            <a:chExt cx="487025" cy="720075"/>
          </a:xfrm>
        </p:grpSpPr>
        <p:sp>
          <p:nvSpPr>
            <p:cNvPr id="149" name="Google Shape;149;p24"/>
            <p:cNvSpPr/>
            <p:nvPr/>
          </p:nvSpPr>
          <p:spPr>
            <a:xfrm>
              <a:off x="4923150" y="2393175"/>
              <a:ext cx="117850" cy="105150"/>
            </a:xfrm>
            <a:custGeom>
              <a:avLst/>
              <a:gdLst/>
              <a:ahLst/>
              <a:cxnLst/>
              <a:rect l="l" t="t" r="r" b="b"/>
              <a:pathLst>
                <a:path w="4714" h="4206" extrusionOk="0">
                  <a:moveTo>
                    <a:pt x="3729" y="0"/>
                  </a:moveTo>
                  <a:cubicBezTo>
                    <a:pt x="3132" y="0"/>
                    <a:pt x="2264" y="473"/>
                    <a:pt x="1502" y="1266"/>
                  </a:cubicBezTo>
                  <a:cubicBezTo>
                    <a:pt x="459" y="2323"/>
                    <a:pt x="0" y="3560"/>
                    <a:pt x="487" y="4033"/>
                  </a:cubicBezTo>
                  <a:cubicBezTo>
                    <a:pt x="607" y="4150"/>
                    <a:pt x="777" y="4205"/>
                    <a:pt x="980" y="4205"/>
                  </a:cubicBezTo>
                  <a:cubicBezTo>
                    <a:pt x="1572" y="4205"/>
                    <a:pt x="2449" y="3732"/>
                    <a:pt x="3226" y="2934"/>
                  </a:cubicBezTo>
                  <a:cubicBezTo>
                    <a:pt x="4255" y="1878"/>
                    <a:pt x="4714" y="640"/>
                    <a:pt x="4241" y="181"/>
                  </a:cubicBezTo>
                  <a:cubicBezTo>
                    <a:pt x="4115" y="59"/>
                    <a:pt x="3939" y="0"/>
                    <a:pt x="37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4888725" y="2395325"/>
              <a:ext cx="53900" cy="90975"/>
            </a:xfrm>
            <a:custGeom>
              <a:avLst/>
              <a:gdLst/>
              <a:ahLst/>
              <a:cxnLst/>
              <a:rect l="l" t="t" r="r" b="b"/>
              <a:pathLst>
                <a:path w="2156" h="3639" extrusionOk="0">
                  <a:moveTo>
                    <a:pt x="1464" y="0"/>
                  </a:moveTo>
                  <a:cubicBezTo>
                    <a:pt x="1035" y="0"/>
                    <a:pt x="524" y="678"/>
                    <a:pt x="265" y="1597"/>
                  </a:cubicBezTo>
                  <a:cubicBezTo>
                    <a:pt x="1" y="2598"/>
                    <a:pt x="154" y="3502"/>
                    <a:pt x="598" y="3627"/>
                  </a:cubicBezTo>
                  <a:cubicBezTo>
                    <a:pt x="629" y="3635"/>
                    <a:pt x="661" y="3638"/>
                    <a:pt x="693" y="3638"/>
                  </a:cubicBezTo>
                  <a:cubicBezTo>
                    <a:pt x="1121" y="3638"/>
                    <a:pt x="1632" y="2960"/>
                    <a:pt x="1878" y="2028"/>
                  </a:cubicBezTo>
                  <a:cubicBezTo>
                    <a:pt x="2156" y="1041"/>
                    <a:pt x="2003" y="137"/>
                    <a:pt x="1558" y="12"/>
                  </a:cubicBezTo>
                  <a:cubicBezTo>
                    <a:pt x="1527" y="4"/>
                    <a:pt x="1496" y="0"/>
                    <a:pt x="14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4900200" y="2194275"/>
              <a:ext cx="102225" cy="97300"/>
            </a:xfrm>
            <a:custGeom>
              <a:avLst/>
              <a:gdLst/>
              <a:ahLst/>
              <a:cxnLst/>
              <a:rect l="l" t="t" r="r" b="b"/>
              <a:pathLst>
                <a:path w="4089" h="3892" extrusionOk="0">
                  <a:moveTo>
                    <a:pt x="3229" y="0"/>
                  </a:moveTo>
                  <a:cubicBezTo>
                    <a:pt x="2698" y="0"/>
                    <a:pt x="1916" y="464"/>
                    <a:pt x="1238" y="1227"/>
                  </a:cubicBezTo>
                  <a:cubicBezTo>
                    <a:pt x="362" y="2228"/>
                    <a:pt x="0" y="3354"/>
                    <a:pt x="445" y="3757"/>
                  </a:cubicBezTo>
                  <a:cubicBezTo>
                    <a:pt x="553" y="3848"/>
                    <a:pt x="693" y="3891"/>
                    <a:pt x="857" y="3891"/>
                  </a:cubicBezTo>
                  <a:cubicBezTo>
                    <a:pt x="1394" y="3891"/>
                    <a:pt x="2179" y="3426"/>
                    <a:pt x="2851" y="2659"/>
                  </a:cubicBezTo>
                  <a:cubicBezTo>
                    <a:pt x="3741" y="1658"/>
                    <a:pt x="4088" y="532"/>
                    <a:pt x="3643" y="142"/>
                  </a:cubicBezTo>
                  <a:cubicBezTo>
                    <a:pt x="3537" y="46"/>
                    <a:pt x="3396" y="0"/>
                    <a:pt x="32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4678075" y="2184025"/>
              <a:ext cx="82050" cy="92600"/>
            </a:xfrm>
            <a:custGeom>
              <a:avLst/>
              <a:gdLst/>
              <a:ahLst/>
              <a:cxnLst/>
              <a:rect l="l" t="t" r="r" b="b"/>
              <a:pathLst>
                <a:path w="3282" h="3704" extrusionOk="0">
                  <a:moveTo>
                    <a:pt x="2559" y="1"/>
                  </a:moveTo>
                  <a:cubicBezTo>
                    <a:pt x="2088" y="1"/>
                    <a:pt x="1394" y="510"/>
                    <a:pt x="849" y="1317"/>
                  </a:cubicBezTo>
                  <a:cubicBezTo>
                    <a:pt x="181" y="2290"/>
                    <a:pt x="1" y="3333"/>
                    <a:pt x="432" y="3625"/>
                  </a:cubicBezTo>
                  <a:cubicBezTo>
                    <a:pt x="513" y="3678"/>
                    <a:pt x="609" y="3704"/>
                    <a:pt x="716" y="3704"/>
                  </a:cubicBezTo>
                  <a:cubicBezTo>
                    <a:pt x="1194" y="3704"/>
                    <a:pt x="1888" y="3194"/>
                    <a:pt x="2434" y="2388"/>
                  </a:cubicBezTo>
                  <a:cubicBezTo>
                    <a:pt x="3101" y="1414"/>
                    <a:pt x="3282" y="371"/>
                    <a:pt x="2837" y="79"/>
                  </a:cubicBezTo>
                  <a:cubicBezTo>
                    <a:pt x="2758" y="26"/>
                    <a:pt x="2664" y="1"/>
                    <a:pt x="2559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4553975" y="2187575"/>
              <a:ext cx="73375" cy="73350"/>
            </a:xfrm>
            <a:custGeom>
              <a:avLst/>
              <a:gdLst/>
              <a:ahLst/>
              <a:cxnLst/>
              <a:rect l="l" t="t" r="r" b="b"/>
              <a:pathLst>
                <a:path w="2935" h="2934" extrusionOk="0">
                  <a:moveTo>
                    <a:pt x="613" y="1"/>
                  </a:moveTo>
                  <a:cubicBezTo>
                    <a:pt x="502" y="1"/>
                    <a:pt x="407" y="30"/>
                    <a:pt x="334" y="90"/>
                  </a:cubicBezTo>
                  <a:cubicBezTo>
                    <a:pt x="1" y="369"/>
                    <a:pt x="223" y="1217"/>
                    <a:pt x="849" y="1968"/>
                  </a:cubicBezTo>
                  <a:cubicBezTo>
                    <a:pt x="1338" y="2565"/>
                    <a:pt x="1920" y="2933"/>
                    <a:pt x="2310" y="2933"/>
                  </a:cubicBezTo>
                  <a:cubicBezTo>
                    <a:pt x="2420" y="2933"/>
                    <a:pt x="2514" y="2904"/>
                    <a:pt x="2587" y="2843"/>
                  </a:cubicBezTo>
                  <a:cubicBezTo>
                    <a:pt x="2934" y="2565"/>
                    <a:pt x="2698" y="1717"/>
                    <a:pt x="2086" y="966"/>
                  </a:cubicBezTo>
                  <a:cubicBezTo>
                    <a:pt x="1598" y="369"/>
                    <a:pt x="1007" y="1"/>
                    <a:pt x="61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4898450" y="2315675"/>
              <a:ext cx="91800" cy="45175"/>
            </a:xfrm>
            <a:custGeom>
              <a:avLst/>
              <a:gdLst/>
              <a:ahLst/>
              <a:cxnLst/>
              <a:rect l="l" t="t" r="r" b="b"/>
              <a:pathLst>
                <a:path w="3672" h="1807" extrusionOk="0">
                  <a:moveTo>
                    <a:pt x="1103" y="0"/>
                  </a:moveTo>
                  <a:cubicBezTo>
                    <a:pt x="582" y="0"/>
                    <a:pt x="198" y="148"/>
                    <a:pt x="126" y="417"/>
                  </a:cubicBezTo>
                  <a:cubicBezTo>
                    <a:pt x="1" y="848"/>
                    <a:pt x="668" y="1404"/>
                    <a:pt x="1628" y="1668"/>
                  </a:cubicBezTo>
                  <a:cubicBezTo>
                    <a:pt x="1963" y="1762"/>
                    <a:pt x="2289" y="1807"/>
                    <a:pt x="2573" y="1807"/>
                  </a:cubicBezTo>
                  <a:cubicBezTo>
                    <a:pt x="3091" y="1807"/>
                    <a:pt x="3475" y="1659"/>
                    <a:pt x="3547" y="1390"/>
                  </a:cubicBezTo>
                  <a:cubicBezTo>
                    <a:pt x="3672" y="959"/>
                    <a:pt x="3004" y="403"/>
                    <a:pt x="2059" y="139"/>
                  </a:cubicBezTo>
                  <a:cubicBezTo>
                    <a:pt x="1718" y="45"/>
                    <a:pt x="1390" y="0"/>
                    <a:pt x="110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4593600" y="2513025"/>
              <a:ext cx="115100" cy="51950"/>
            </a:xfrm>
            <a:custGeom>
              <a:avLst/>
              <a:gdLst/>
              <a:ahLst/>
              <a:cxnLst/>
              <a:rect l="l" t="t" r="r" b="b"/>
              <a:pathLst>
                <a:path w="4604" h="2078" extrusionOk="0">
                  <a:moveTo>
                    <a:pt x="2803" y="1"/>
                  </a:moveTo>
                  <a:cubicBezTo>
                    <a:pt x="2596" y="1"/>
                    <a:pt x="2379" y="15"/>
                    <a:pt x="2156" y="45"/>
                  </a:cubicBezTo>
                  <a:cubicBezTo>
                    <a:pt x="932" y="212"/>
                    <a:pt x="1" y="782"/>
                    <a:pt x="70" y="1338"/>
                  </a:cubicBezTo>
                  <a:cubicBezTo>
                    <a:pt x="127" y="1783"/>
                    <a:pt x="848" y="2078"/>
                    <a:pt x="1787" y="2078"/>
                  </a:cubicBezTo>
                  <a:cubicBezTo>
                    <a:pt x="1994" y="2078"/>
                    <a:pt x="2211" y="2064"/>
                    <a:pt x="2434" y="2034"/>
                  </a:cubicBezTo>
                  <a:cubicBezTo>
                    <a:pt x="3658" y="1867"/>
                    <a:pt x="4603" y="1297"/>
                    <a:pt x="4520" y="740"/>
                  </a:cubicBezTo>
                  <a:cubicBezTo>
                    <a:pt x="4463" y="296"/>
                    <a:pt x="3742" y="1"/>
                    <a:pt x="280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4621775" y="2100250"/>
              <a:ext cx="78225" cy="141325"/>
            </a:xfrm>
            <a:custGeom>
              <a:avLst/>
              <a:gdLst/>
              <a:ahLst/>
              <a:cxnLst/>
              <a:rect l="l" t="t" r="r" b="b"/>
              <a:pathLst>
                <a:path w="3129" h="5653" extrusionOk="0">
                  <a:moveTo>
                    <a:pt x="2008" y="1"/>
                  </a:moveTo>
                  <a:cubicBezTo>
                    <a:pt x="1337" y="1"/>
                    <a:pt x="583" y="1103"/>
                    <a:pt x="306" y="2582"/>
                  </a:cubicBezTo>
                  <a:cubicBezTo>
                    <a:pt x="0" y="4140"/>
                    <a:pt x="320" y="5516"/>
                    <a:pt x="1015" y="5641"/>
                  </a:cubicBezTo>
                  <a:cubicBezTo>
                    <a:pt x="1053" y="5649"/>
                    <a:pt x="1092" y="5653"/>
                    <a:pt x="1130" y="5653"/>
                  </a:cubicBezTo>
                  <a:cubicBezTo>
                    <a:pt x="1797" y="5653"/>
                    <a:pt x="2533" y="4542"/>
                    <a:pt x="2823" y="3083"/>
                  </a:cubicBezTo>
                  <a:cubicBezTo>
                    <a:pt x="3129" y="1526"/>
                    <a:pt x="2809" y="149"/>
                    <a:pt x="2113" y="10"/>
                  </a:cubicBezTo>
                  <a:cubicBezTo>
                    <a:pt x="2079" y="4"/>
                    <a:pt x="2043" y="1"/>
                    <a:pt x="2008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4591875" y="2347875"/>
              <a:ext cx="118900" cy="117775"/>
            </a:xfrm>
            <a:custGeom>
              <a:avLst/>
              <a:gdLst/>
              <a:ahLst/>
              <a:cxnLst/>
              <a:rect l="l" t="t" r="r" b="b"/>
              <a:pathLst>
                <a:path w="4756" h="4711" extrusionOk="0">
                  <a:moveTo>
                    <a:pt x="992" y="1"/>
                  </a:moveTo>
                  <a:cubicBezTo>
                    <a:pt x="814" y="1"/>
                    <a:pt x="661" y="47"/>
                    <a:pt x="542" y="144"/>
                  </a:cubicBezTo>
                  <a:cubicBezTo>
                    <a:pt x="0" y="603"/>
                    <a:pt x="376" y="1952"/>
                    <a:pt x="1391" y="3175"/>
                  </a:cubicBezTo>
                  <a:cubicBezTo>
                    <a:pt x="2171" y="4129"/>
                    <a:pt x="3111" y="4711"/>
                    <a:pt x="3745" y="4711"/>
                  </a:cubicBezTo>
                  <a:cubicBezTo>
                    <a:pt x="3925" y="4711"/>
                    <a:pt x="4080" y="4664"/>
                    <a:pt x="4199" y="4566"/>
                  </a:cubicBezTo>
                  <a:cubicBezTo>
                    <a:pt x="4756" y="4107"/>
                    <a:pt x="4366" y="2758"/>
                    <a:pt x="3365" y="1534"/>
                  </a:cubicBezTo>
                  <a:cubicBezTo>
                    <a:pt x="2572" y="589"/>
                    <a:pt x="1626" y="1"/>
                    <a:pt x="992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4788275" y="2135275"/>
              <a:ext cx="92475" cy="143175"/>
            </a:xfrm>
            <a:custGeom>
              <a:avLst/>
              <a:gdLst/>
              <a:ahLst/>
              <a:cxnLst/>
              <a:rect l="l" t="t" r="r" b="b"/>
              <a:pathLst>
                <a:path w="3699" h="5727" extrusionOk="0">
                  <a:moveTo>
                    <a:pt x="2681" y="1"/>
                  </a:moveTo>
                  <a:cubicBezTo>
                    <a:pt x="2000" y="1"/>
                    <a:pt x="1108" y="995"/>
                    <a:pt x="584" y="2391"/>
                  </a:cubicBezTo>
                  <a:cubicBezTo>
                    <a:pt x="0" y="3948"/>
                    <a:pt x="98" y="5422"/>
                    <a:pt x="793" y="5686"/>
                  </a:cubicBezTo>
                  <a:cubicBezTo>
                    <a:pt x="865" y="5714"/>
                    <a:pt x="940" y="5727"/>
                    <a:pt x="1018" y="5727"/>
                  </a:cubicBezTo>
                  <a:cubicBezTo>
                    <a:pt x="1699" y="5727"/>
                    <a:pt x="2591" y="4733"/>
                    <a:pt x="3115" y="3336"/>
                  </a:cubicBezTo>
                  <a:cubicBezTo>
                    <a:pt x="3699" y="1765"/>
                    <a:pt x="3601" y="291"/>
                    <a:pt x="2906" y="41"/>
                  </a:cubicBezTo>
                  <a:cubicBezTo>
                    <a:pt x="2834" y="14"/>
                    <a:pt x="2759" y="1"/>
                    <a:pt x="2681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4760800" y="2196675"/>
              <a:ext cx="192150" cy="623650"/>
            </a:xfrm>
            <a:custGeom>
              <a:avLst/>
              <a:gdLst/>
              <a:ahLst/>
              <a:cxnLst/>
              <a:rect l="l" t="t" r="r" b="b"/>
              <a:pathLst>
                <a:path w="7686" h="24946" extrusionOk="0">
                  <a:moveTo>
                    <a:pt x="3072" y="1"/>
                  </a:moveTo>
                  <a:cubicBezTo>
                    <a:pt x="3024" y="1"/>
                    <a:pt x="2974" y="28"/>
                    <a:pt x="2962" y="74"/>
                  </a:cubicBezTo>
                  <a:cubicBezTo>
                    <a:pt x="1" y="8222"/>
                    <a:pt x="1447" y="17802"/>
                    <a:pt x="6675" y="24754"/>
                  </a:cubicBezTo>
                  <a:cubicBezTo>
                    <a:pt x="6780" y="24890"/>
                    <a:pt x="6910" y="24946"/>
                    <a:pt x="7036" y="24946"/>
                  </a:cubicBezTo>
                  <a:cubicBezTo>
                    <a:pt x="7375" y="24946"/>
                    <a:pt x="7686" y="24539"/>
                    <a:pt x="7412" y="24184"/>
                  </a:cubicBezTo>
                  <a:cubicBezTo>
                    <a:pt x="2128" y="17566"/>
                    <a:pt x="487" y="8208"/>
                    <a:pt x="3171" y="144"/>
                  </a:cubicBezTo>
                  <a:cubicBezTo>
                    <a:pt x="3185" y="88"/>
                    <a:pt x="3157" y="32"/>
                    <a:pt x="3101" y="5"/>
                  </a:cubicBezTo>
                  <a:cubicBezTo>
                    <a:pt x="3092" y="2"/>
                    <a:pt x="3082" y="1"/>
                    <a:pt x="3072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4811200" y="2433850"/>
              <a:ext cx="180450" cy="119000"/>
            </a:xfrm>
            <a:custGeom>
              <a:avLst/>
              <a:gdLst/>
              <a:ahLst/>
              <a:cxnLst/>
              <a:rect l="l" t="t" r="r" b="b"/>
              <a:pathLst>
                <a:path w="7218" h="4760" extrusionOk="0">
                  <a:moveTo>
                    <a:pt x="7217" y="0"/>
                  </a:moveTo>
                  <a:lnTo>
                    <a:pt x="7217" y="0"/>
                  </a:lnTo>
                  <a:cubicBezTo>
                    <a:pt x="5535" y="2295"/>
                    <a:pt x="2963" y="3907"/>
                    <a:pt x="209" y="4422"/>
                  </a:cubicBezTo>
                  <a:cubicBezTo>
                    <a:pt x="1" y="4474"/>
                    <a:pt x="49" y="4759"/>
                    <a:pt x="240" y="4759"/>
                  </a:cubicBezTo>
                  <a:cubicBezTo>
                    <a:pt x="252" y="4759"/>
                    <a:pt x="265" y="4758"/>
                    <a:pt x="279" y="4756"/>
                  </a:cubicBezTo>
                  <a:cubicBezTo>
                    <a:pt x="3102" y="4102"/>
                    <a:pt x="5618" y="2364"/>
                    <a:pt x="7217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4633225" y="2143250"/>
              <a:ext cx="174450" cy="268100"/>
            </a:xfrm>
            <a:custGeom>
              <a:avLst/>
              <a:gdLst/>
              <a:ahLst/>
              <a:cxnLst/>
              <a:rect l="l" t="t" r="r" b="b"/>
              <a:pathLst>
                <a:path w="6978" h="10724" extrusionOk="0">
                  <a:moveTo>
                    <a:pt x="1211" y="0"/>
                  </a:moveTo>
                  <a:lnTo>
                    <a:pt x="1211" y="0"/>
                  </a:lnTo>
                  <a:cubicBezTo>
                    <a:pt x="891" y="445"/>
                    <a:pt x="654" y="974"/>
                    <a:pt x="529" y="1516"/>
                  </a:cubicBezTo>
                  <a:cubicBezTo>
                    <a:pt x="140" y="3170"/>
                    <a:pt x="613" y="4950"/>
                    <a:pt x="1544" y="6341"/>
                  </a:cubicBezTo>
                  <a:cubicBezTo>
                    <a:pt x="2823" y="8232"/>
                    <a:pt x="4770" y="9483"/>
                    <a:pt x="6647" y="10693"/>
                  </a:cubicBezTo>
                  <a:cubicBezTo>
                    <a:pt x="6680" y="10714"/>
                    <a:pt x="6713" y="10723"/>
                    <a:pt x="6743" y="10723"/>
                  </a:cubicBezTo>
                  <a:cubicBezTo>
                    <a:pt x="6889" y="10723"/>
                    <a:pt x="6978" y="10507"/>
                    <a:pt x="6828" y="10415"/>
                  </a:cubicBezTo>
                  <a:cubicBezTo>
                    <a:pt x="5869" y="9831"/>
                    <a:pt x="4923" y="9247"/>
                    <a:pt x="4033" y="8579"/>
                  </a:cubicBezTo>
                  <a:cubicBezTo>
                    <a:pt x="1808" y="6980"/>
                    <a:pt x="1" y="4394"/>
                    <a:pt x="571" y="1530"/>
                  </a:cubicBezTo>
                  <a:cubicBezTo>
                    <a:pt x="682" y="987"/>
                    <a:pt x="891" y="459"/>
                    <a:pt x="1211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4801100" y="2225275"/>
              <a:ext cx="166200" cy="111350"/>
            </a:xfrm>
            <a:custGeom>
              <a:avLst/>
              <a:gdLst/>
              <a:ahLst/>
              <a:cxnLst/>
              <a:rect l="l" t="t" r="r" b="b"/>
              <a:pathLst>
                <a:path w="6648" h="4454" extrusionOk="0">
                  <a:moveTo>
                    <a:pt x="6648" y="1"/>
                  </a:moveTo>
                  <a:cubicBezTo>
                    <a:pt x="5202" y="2225"/>
                    <a:pt x="2783" y="3755"/>
                    <a:pt x="210" y="4116"/>
                  </a:cubicBezTo>
                  <a:cubicBezTo>
                    <a:pt x="1" y="4156"/>
                    <a:pt x="38" y="4454"/>
                    <a:pt x="228" y="4454"/>
                  </a:cubicBezTo>
                  <a:cubicBezTo>
                    <a:pt x="240" y="4454"/>
                    <a:pt x="253" y="4453"/>
                    <a:pt x="266" y="4450"/>
                  </a:cubicBezTo>
                  <a:cubicBezTo>
                    <a:pt x="2922" y="3950"/>
                    <a:pt x="5299" y="2281"/>
                    <a:pt x="664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4616200" y="2373350"/>
              <a:ext cx="199575" cy="138125"/>
            </a:xfrm>
            <a:custGeom>
              <a:avLst/>
              <a:gdLst/>
              <a:ahLst/>
              <a:cxnLst/>
              <a:rect l="l" t="t" r="r" b="b"/>
              <a:pathLst>
                <a:path w="7983" h="5525" extrusionOk="0">
                  <a:moveTo>
                    <a:pt x="1" y="1"/>
                  </a:moveTo>
                  <a:lnTo>
                    <a:pt x="1" y="1"/>
                  </a:lnTo>
                  <a:cubicBezTo>
                    <a:pt x="1697" y="2740"/>
                    <a:pt x="4519" y="4784"/>
                    <a:pt x="7704" y="5521"/>
                  </a:cubicBezTo>
                  <a:cubicBezTo>
                    <a:pt x="7717" y="5524"/>
                    <a:pt x="7730" y="5525"/>
                    <a:pt x="7743" y="5525"/>
                  </a:cubicBezTo>
                  <a:cubicBezTo>
                    <a:pt x="7933" y="5525"/>
                    <a:pt x="7982" y="5240"/>
                    <a:pt x="7773" y="5187"/>
                  </a:cubicBezTo>
                  <a:cubicBezTo>
                    <a:pt x="4659" y="4589"/>
                    <a:pt x="1780" y="2685"/>
                    <a:pt x="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4665175" y="2213450"/>
              <a:ext cx="63325" cy="85475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533" y="1"/>
                  </a:moveTo>
                  <a:lnTo>
                    <a:pt x="2533" y="1"/>
                  </a:lnTo>
                  <a:cubicBezTo>
                    <a:pt x="1810" y="1113"/>
                    <a:pt x="1003" y="2156"/>
                    <a:pt x="113" y="3129"/>
                  </a:cubicBezTo>
                  <a:cubicBezTo>
                    <a:pt x="0" y="3263"/>
                    <a:pt x="115" y="3419"/>
                    <a:pt x="238" y="3419"/>
                  </a:cubicBezTo>
                  <a:cubicBezTo>
                    <a:pt x="282" y="3419"/>
                    <a:pt x="327" y="3399"/>
                    <a:pt x="364" y="3352"/>
                  </a:cubicBezTo>
                  <a:cubicBezTo>
                    <a:pt x="1184" y="2295"/>
                    <a:pt x="1907" y="1169"/>
                    <a:pt x="2533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4897425" y="2429325"/>
              <a:ext cx="29225" cy="85475"/>
            </a:xfrm>
            <a:custGeom>
              <a:avLst/>
              <a:gdLst/>
              <a:ahLst/>
              <a:cxnLst/>
              <a:rect l="l" t="t" r="r" b="b"/>
              <a:pathLst>
                <a:path w="1169" h="3419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390" y="863"/>
                    <a:pt x="0" y="2072"/>
                    <a:pt x="153" y="3282"/>
                  </a:cubicBezTo>
                  <a:cubicBezTo>
                    <a:pt x="171" y="3376"/>
                    <a:pt x="243" y="3418"/>
                    <a:pt x="317" y="3418"/>
                  </a:cubicBezTo>
                  <a:cubicBezTo>
                    <a:pt x="417" y="3418"/>
                    <a:pt x="519" y="3341"/>
                    <a:pt x="487" y="3212"/>
                  </a:cubicBezTo>
                  <a:cubicBezTo>
                    <a:pt x="237" y="2142"/>
                    <a:pt x="487" y="932"/>
                    <a:pt x="116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4616200" y="2490100"/>
              <a:ext cx="142950" cy="59725"/>
            </a:xfrm>
            <a:custGeom>
              <a:avLst/>
              <a:gdLst/>
              <a:ahLst/>
              <a:cxnLst/>
              <a:rect l="l" t="t" r="r" b="b"/>
              <a:pathLst>
                <a:path w="5718" h="2389" extrusionOk="0">
                  <a:moveTo>
                    <a:pt x="5483" y="0"/>
                  </a:moveTo>
                  <a:cubicBezTo>
                    <a:pt x="5436" y="0"/>
                    <a:pt x="5389" y="21"/>
                    <a:pt x="5354" y="72"/>
                  </a:cubicBezTo>
                  <a:cubicBezTo>
                    <a:pt x="4386" y="1464"/>
                    <a:pt x="2669" y="2326"/>
                    <a:pt x="930" y="2326"/>
                  </a:cubicBezTo>
                  <a:cubicBezTo>
                    <a:pt x="620" y="2326"/>
                    <a:pt x="308" y="2298"/>
                    <a:pt x="1" y="2241"/>
                  </a:cubicBezTo>
                  <a:lnTo>
                    <a:pt x="1" y="2241"/>
                  </a:lnTo>
                  <a:cubicBezTo>
                    <a:pt x="403" y="2341"/>
                    <a:pt x="816" y="2389"/>
                    <a:pt x="1229" y="2389"/>
                  </a:cubicBezTo>
                  <a:cubicBezTo>
                    <a:pt x="2901" y="2389"/>
                    <a:pt x="4581" y="1605"/>
                    <a:pt x="5618" y="267"/>
                  </a:cubicBezTo>
                  <a:cubicBezTo>
                    <a:pt x="5718" y="137"/>
                    <a:pt x="5603" y="0"/>
                    <a:pt x="5483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4876700" y="2305575"/>
              <a:ext cx="96525" cy="35625"/>
            </a:xfrm>
            <a:custGeom>
              <a:avLst/>
              <a:gdLst/>
              <a:ahLst/>
              <a:cxnLst/>
              <a:rect l="l" t="t" r="r" b="b"/>
              <a:pathLst>
                <a:path w="3861" h="1425" extrusionOk="0">
                  <a:moveTo>
                    <a:pt x="121" y="1"/>
                  </a:moveTo>
                  <a:cubicBezTo>
                    <a:pt x="59" y="1"/>
                    <a:pt x="1" y="86"/>
                    <a:pt x="64" y="140"/>
                  </a:cubicBezTo>
                  <a:cubicBezTo>
                    <a:pt x="942" y="969"/>
                    <a:pt x="2132" y="1425"/>
                    <a:pt x="3310" y="1425"/>
                  </a:cubicBezTo>
                  <a:cubicBezTo>
                    <a:pt x="3494" y="1425"/>
                    <a:pt x="3678" y="1414"/>
                    <a:pt x="3860" y="1391"/>
                  </a:cubicBezTo>
                  <a:lnTo>
                    <a:pt x="3860" y="1391"/>
                  </a:lnTo>
                  <a:cubicBezTo>
                    <a:pt x="3740" y="1401"/>
                    <a:pt x="3620" y="1406"/>
                    <a:pt x="3499" y="1406"/>
                  </a:cubicBezTo>
                  <a:cubicBezTo>
                    <a:pt x="2258" y="1406"/>
                    <a:pt x="1038" y="890"/>
                    <a:pt x="176" y="28"/>
                  </a:cubicBezTo>
                  <a:cubicBezTo>
                    <a:pt x="159" y="9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4570675" y="2197125"/>
              <a:ext cx="103900" cy="102500"/>
            </a:xfrm>
            <a:custGeom>
              <a:avLst/>
              <a:gdLst/>
              <a:ahLst/>
              <a:cxnLst/>
              <a:rect l="l" t="t" r="r" b="b"/>
              <a:pathLst>
                <a:path w="4156" h="4100" extrusionOk="0">
                  <a:moveTo>
                    <a:pt x="0" y="0"/>
                  </a:moveTo>
                  <a:lnTo>
                    <a:pt x="0" y="0"/>
                  </a:lnTo>
                  <a:cubicBezTo>
                    <a:pt x="904" y="1627"/>
                    <a:pt x="2225" y="3045"/>
                    <a:pt x="3824" y="4074"/>
                  </a:cubicBezTo>
                  <a:cubicBezTo>
                    <a:pt x="3854" y="4092"/>
                    <a:pt x="3884" y="4099"/>
                    <a:pt x="3911" y="4099"/>
                  </a:cubicBezTo>
                  <a:cubicBezTo>
                    <a:pt x="4062" y="4099"/>
                    <a:pt x="4155" y="3876"/>
                    <a:pt x="3991" y="3782"/>
                  </a:cubicBezTo>
                  <a:cubicBezTo>
                    <a:pt x="2392" y="2893"/>
                    <a:pt x="1001" y="1572"/>
                    <a:pt x="0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24"/>
          <p:cNvGrpSpPr/>
          <p:nvPr/>
        </p:nvGrpSpPr>
        <p:grpSpPr>
          <a:xfrm rot="-5400000">
            <a:off x="7956652" y="3787707"/>
            <a:ext cx="1058792" cy="1565371"/>
            <a:chOff x="4553975" y="2100250"/>
            <a:chExt cx="487025" cy="720075"/>
          </a:xfrm>
        </p:grpSpPr>
        <p:sp>
          <p:nvSpPr>
            <p:cNvPr id="170" name="Google Shape;170;p24"/>
            <p:cNvSpPr/>
            <p:nvPr/>
          </p:nvSpPr>
          <p:spPr>
            <a:xfrm>
              <a:off x="4923150" y="2393175"/>
              <a:ext cx="117850" cy="105150"/>
            </a:xfrm>
            <a:custGeom>
              <a:avLst/>
              <a:gdLst/>
              <a:ahLst/>
              <a:cxnLst/>
              <a:rect l="l" t="t" r="r" b="b"/>
              <a:pathLst>
                <a:path w="4714" h="4206" extrusionOk="0">
                  <a:moveTo>
                    <a:pt x="3729" y="0"/>
                  </a:moveTo>
                  <a:cubicBezTo>
                    <a:pt x="3132" y="0"/>
                    <a:pt x="2264" y="473"/>
                    <a:pt x="1502" y="1266"/>
                  </a:cubicBezTo>
                  <a:cubicBezTo>
                    <a:pt x="459" y="2323"/>
                    <a:pt x="0" y="3560"/>
                    <a:pt x="487" y="4033"/>
                  </a:cubicBezTo>
                  <a:cubicBezTo>
                    <a:pt x="607" y="4150"/>
                    <a:pt x="777" y="4205"/>
                    <a:pt x="980" y="4205"/>
                  </a:cubicBezTo>
                  <a:cubicBezTo>
                    <a:pt x="1572" y="4205"/>
                    <a:pt x="2449" y="3732"/>
                    <a:pt x="3226" y="2934"/>
                  </a:cubicBezTo>
                  <a:cubicBezTo>
                    <a:pt x="4255" y="1878"/>
                    <a:pt x="4714" y="640"/>
                    <a:pt x="4241" y="181"/>
                  </a:cubicBezTo>
                  <a:cubicBezTo>
                    <a:pt x="4115" y="59"/>
                    <a:pt x="3939" y="0"/>
                    <a:pt x="37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4888725" y="2395325"/>
              <a:ext cx="53900" cy="90975"/>
            </a:xfrm>
            <a:custGeom>
              <a:avLst/>
              <a:gdLst/>
              <a:ahLst/>
              <a:cxnLst/>
              <a:rect l="l" t="t" r="r" b="b"/>
              <a:pathLst>
                <a:path w="2156" h="3639" extrusionOk="0">
                  <a:moveTo>
                    <a:pt x="1464" y="0"/>
                  </a:moveTo>
                  <a:cubicBezTo>
                    <a:pt x="1035" y="0"/>
                    <a:pt x="524" y="678"/>
                    <a:pt x="265" y="1597"/>
                  </a:cubicBezTo>
                  <a:cubicBezTo>
                    <a:pt x="1" y="2598"/>
                    <a:pt x="154" y="3502"/>
                    <a:pt x="598" y="3627"/>
                  </a:cubicBezTo>
                  <a:cubicBezTo>
                    <a:pt x="629" y="3635"/>
                    <a:pt x="661" y="3638"/>
                    <a:pt x="693" y="3638"/>
                  </a:cubicBezTo>
                  <a:cubicBezTo>
                    <a:pt x="1121" y="3638"/>
                    <a:pt x="1632" y="2960"/>
                    <a:pt x="1878" y="2028"/>
                  </a:cubicBezTo>
                  <a:cubicBezTo>
                    <a:pt x="2156" y="1041"/>
                    <a:pt x="2003" y="137"/>
                    <a:pt x="1558" y="12"/>
                  </a:cubicBezTo>
                  <a:cubicBezTo>
                    <a:pt x="1527" y="4"/>
                    <a:pt x="1496" y="0"/>
                    <a:pt x="14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4900200" y="2194275"/>
              <a:ext cx="102225" cy="97300"/>
            </a:xfrm>
            <a:custGeom>
              <a:avLst/>
              <a:gdLst/>
              <a:ahLst/>
              <a:cxnLst/>
              <a:rect l="l" t="t" r="r" b="b"/>
              <a:pathLst>
                <a:path w="4089" h="3892" extrusionOk="0">
                  <a:moveTo>
                    <a:pt x="3229" y="0"/>
                  </a:moveTo>
                  <a:cubicBezTo>
                    <a:pt x="2698" y="0"/>
                    <a:pt x="1916" y="464"/>
                    <a:pt x="1238" y="1227"/>
                  </a:cubicBezTo>
                  <a:cubicBezTo>
                    <a:pt x="362" y="2228"/>
                    <a:pt x="0" y="3354"/>
                    <a:pt x="445" y="3757"/>
                  </a:cubicBezTo>
                  <a:cubicBezTo>
                    <a:pt x="553" y="3848"/>
                    <a:pt x="693" y="3891"/>
                    <a:pt x="857" y="3891"/>
                  </a:cubicBezTo>
                  <a:cubicBezTo>
                    <a:pt x="1394" y="3891"/>
                    <a:pt x="2179" y="3426"/>
                    <a:pt x="2851" y="2659"/>
                  </a:cubicBezTo>
                  <a:cubicBezTo>
                    <a:pt x="3741" y="1658"/>
                    <a:pt x="4088" y="532"/>
                    <a:pt x="3643" y="142"/>
                  </a:cubicBezTo>
                  <a:cubicBezTo>
                    <a:pt x="3537" y="46"/>
                    <a:pt x="3396" y="0"/>
                    <a:pt x="32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4678075" y="2184025"/>
              <a:ext cx="82050" cy="92600"/>
            </a:xfrm>
            <a:custGeom>
              <a:avLst/>
              <a:gdLst/>
              <a:ahLst/>
              <a:cxnLst/>
              <a:rect l="l" t="t" r="r" b="b"/>
              <a:pathLst>
                <a:path w="3282" h="3704" extrusionOk="0">
                  <a:moveTo>
                    <a:pt x="2559" y="1"/>
                  </a:moveTo>
                  <a:cubicBezTo>
                    <a:pt x="2088" y="1"/>
                    <a:pt x="1394" y="510"/>
                    <a:pt x="849" y="1317"/>
                  </a:cubicBezTo>
                  <a:cubicBezTo>
                    <a:pt x="181" y="2290"/>
                    <a:pt x="1" y="3333"/>
                    <a:pt x="432" y="3625"/>
                  </a:cubicBezTo>
                  <a:cubicBezTo>
                    <a:pt x="513" y="3678"/>
                    <a:pt x="609" y="3704"/>
                    <a:pt x="716" y="3704"/>
                  </a:cubicBezTo>
                  <a:cubicBezTo>
                    <a:pt x="1194" y="3704"/>
                    <a:pt x="1888" y="3194"/>
                    <a:pt x="2434" y="2388"/>
                  </a:cubicBezTo>
                  <a:cubicBezTo>
                    <a:pt x="3101" y="1414"/>
                    <a:pt x="3282" y="371"/>
                    <a:pt x="2837" y="79"/>
                  </a:cubicBezTo>
                  <a:cubicBezTo>
                    <a:pt x="2758" y="26"/>
                    <a:pt x="2664" y="1"/>
                    <a:pt x="2559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4553975" y="2187575"/>
              <a:ext cx="73375" cy="73350"/>
            </a:xfrm>
            <a:custGeom>
              <a:avLst/>
              <a:gdLst/>
              <a:ahLst/>
              <a:cxnLst/>
              <a:rect l="l" t="t" r="r" b="b"/>
              <a:pathLst>
                <a:path w="2935" h="2934" extrusionOk="0">
                  <a:moveTo>
                    <a:pt x="613" y="1"/>
                  </a:moveTo>
                  <a:cubicBezTo>
                    <a:pt x="502" y="1"/>
                    <a:pt x="407" y="30"/>
                    <a:pt x="334" y="90"/>
                  </a:cubicBezTo>
                  <a:cubicBezTo>
                    <a:pt x="1" y="369"/>
                    <a:pt x="223" y="1217"/>
                    <a:pt x="849" y="1968"/>
                  </a:cubicBezTo>
                  <a:cubicBezTo>
                    <a:pt x="1338" y="2565"/>
                    <a:pt x="1920" y="2933"/>
                    <a:pt x="2310" y="2933"/>
                  </a:cubicBezTo>
                  <a:cubicBezTo>
                    <a:pt x="2420" y="2933"/>
                    <a:pt x="2514" y="2904"/>
                    <a:pt x="2587" y="2843"/>
                  </a:cubicBezTo>
                  <a:cubicBezTo>
                    <a:pt x="2934" y="2565"/>
                    <a:pt x="2698" y="1717"/>
                    <a:pt x="2086" y="966"/>
                  </a:cubicBezTo>
                  <a:cubicBezTo>
                    <a:pt x="1598" y="369"/>
                    <a:pt x="1007" y="1"/>
                    <a:pt x="61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4898450" y="2315675"/>
              <a:ext cx="91800" cy="45175"/>
            </a:xfrm>
            <a:custGeom>
              <a:avLst/>
              <a:gdLst/>
              <a:ahLst/>
              <a:cxnLst/>
              <a:rect l="l" t="t" r="r" b="b"/>
              <a:pathLst>
                <a:path w="3672" h="1807" extrusionOk="0">
                  <a:moveTo>
                    <a:pt x="1103" y="0"/>
                  </a:moveTo>
                  <a:cubicBezTo>
                    <a:pt x="582" y="0"/>
                    <a:pt x="198" y="148"/>
                    <a:pt x="126" y="417"/>
                  </a:cubicBezTo>
                  <a:cubicBezTo>
                    <a:pt x="1" y="848"/>
                    <a:pt x="668" y="1404"/>
                    <a:pt x="1628" y="1668"/>
                  </a:cubicBezTo>
                  <a:cubicBezTo>
                    <a:pt x="1963" y="1762"/>
                    <a:pt x="2289" y="1807"/>
                    <a:pt x="2573" y="1807"/>
                  </a:cubicBezTo>
                  <a:cubicBezTo>
                    <a:pt x="3091" y="1807"/>
                    <a:pt x="3475" y="1659"/>
                    <a:pt x="3547" y="1390"/>
                  </a:cubicBezTo>
                  <a:cubicBezTo>
                    <a:pt x="3672" y="959"/>
                    <a:pt x="3004" y="403"/>
                    <a:pt x="2059" y="139"/>
                  </a:cubicBezTo>
                  <a:cubicBezTo>
                    <a:pt x="1718" y="45"/>
                    <a:pt x="1390" y="0"/>
                    <a:pt x="110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4593600" y="2513025"/>
              <a:ext cx="115100" cy="51950"/>
            </a:xfrm>
            <a:custGeom>
              <a:avLst/>
              <a:gdLst/>
              <a:ahLst/>
              <a:cxnLst/>
              <a:rect l="l" t="t" r="r" b="b"/>
              <a:pathLst>
                <a:path w="4604" h="2078" extrusionOk="0">
                  <a:moveTo>
                    <a:pt x="2803" y="1"/>
                  </a:moveTo>
                  <a:cubicBezTo>
                    <a:pt x="2596" y="1"/>
                    <a:pt x="2379" y="15"/>
                    <a:pt x="2156" y="45"/>
                  </a:cubicBezTo>
                  <a:cubicBezTo>
                    <a:pt x="932" y="212"/>
                    <a:pt x="1" y="782"/>
                    <a:pt x="70" y="1338"/>
                  </a:cubicBezTo>
                  <a:cubicBezTo>
                    <a:pt x="127" y="1783"/>
                    <a:pt x="848" y="2078"/>
                    <a:pt x="1787" y="2078"/>
                  </a:cubicBezTo>
                  <a:cubicBezTo>
                    <a:pt x="1994" y="2078"/>
                    <a:pt x="2211" y="2064"/>
                    <a:pt x="2434" y="2034"/>
                  </a:cubicBezTo>
                  <a:cubicBezTo>
                    <a:pt x="3658" y="1867"/>
                    <a:pt x="4603" y="1297"/>
                    <a:pt x="4520" y="740"/>
                  </a:cubicBezTo>
                  <a:cubicBezTo>
                    <a:pt x="4463" y="296"/>
                    <a:pt x="3742" y="1"/>
                    <a:pt x="280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4621775" y="2100250"/>
              <a:ext cx="78225" cy="141325"/>
            </a:xfrm>
            <a:custGeom>
              <a:avLst/>
              <a:gdLst/>
              <a:ahLst/>
              <a:cxnLst/>
              <a:rect l="l" t="t" r="r" b="b"/>
              <a:pathLst>
                <a:path w="3129" h="5653" extrusionOk="0">
                  <a:moveTo>
                    <a:pt x="2008" y="1"/>
                  </a:moveTo>
                  <a:cubicBezTo>
                    <a:pt x="1337" y="1"/>
                    <a:pt x="583" y="1103"/>
                    <a:pt x="306" y="2582"/>
                  </a:cubicBezTo>
                  <a:cubicBezTo>
                    <a:pt x="0" y="4140"/>
                    <a:pt x="320" y="5516"/>
                    <a:pt x="1015" y="5641"/>
                  </a:cubicBezTo>
                  <a:cubicBezTo>
                    <a:pt x="1053" y="5649"/>
                    <a:pt x="1092" y="5653"/>
                    <a:pt x="1130" y="5653"/>
                  </a:cubicBezTo>
                  <a:cubicBezTo>
                    <a:pt x="1797" y="5653"/>
                    <a:pt x="2533" y="4542"/>
                    <a:pt x="2823" y="3083"/>
                  </a:cubicBezTo>
                  <a:cubicBezTo>
                    <a:pt x="3129" y="1526"/>
                    <a:pt x="2809" y="149"/>
                    <a:pt x="2113" y="10"/>
                  </a:cubicBezTo>
                  <a:cubicBezTo>
                    <a:pt x="2079" y="4"/>
                    <a:pt x="2043" y="1"/>
                    <a:pt x="2008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4591875" y="2347875"/>
              <a:ext cx="118900" cy="117775"/>
            </a:xfrm>
            <a:custGeom>
              <a:avLst/>
              <a:gdLst/>
              <a:ahLst/>
              <a:cxnLst/>
              <a:rect l="l" t="t" r="r" b="b"/>
              <a:pathLst>
                <a:path w="4756" h="4711" extrusionOk="0">
                  <a:moveTo>
                    <a:pt x="992" y="1"/>
                  </a:moveTo>
                  <a:cubicBezTo>
                    <a:pt x="814" y="1"/>
                    <a:pt x="661" y="47"/>
                    <a:pt x="542" y="144"/>
                  </a:cubicBezTo>
                  <a:cubicBezTo>
                    <a:pt x="0" y="603"/>
                    <a:pt x="376" y="1952"/>
                    <a:pt x="1391" y="3175"/>
                  </a:cubicBezTo>
                  <a:cubicBezTo>
                    <a:pt x="2171" y="4129"/>
                    <a:pt x="3111" y="4711"/>
                    <a:pt x="3745" y="4711"/>
                  </a:cubicBezTo>
                  <a:cubicBezTo>
                    <a:pt x="3925" y="4711"/>
                    <a:pt x="4080" y="4664"/>
                    <a:pt x="4199" y="4566"/>
                  </a:cubicBezTo>
                  <a:cubicBezTo>
                    <a:pt x="4756" y="4107"/>
                    <a:pt x="4366" y="2758"/>
                    <a:pt x="3365" y="1534"/>
                  </a:cubicBezTo>
                  <a:cubicBezTo>
                    <a:pt x="2572" y="589"/>
                    <a:pt x="1626" y="1"/>
                    <a:pt x="992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4788275" y="2135275"/>
              <a:ext cx="92475" cy="143175"/>
            </a:xfrm>
            <a:custGeom>
              <a:avLst/>
              <a:gdLst/>
              <a:ahLst/>
              <a:cxnLst/>
              <a:rect l="l" t="t" r="r" b="b"/>
              <a:pathLst>
                <a:path w="3699" h="5727" extrusionOk="0">
                  <a:moveTo>
                    <a:pt x="2681" y="1"/>
                  </a:moveTo>
                  <a:cubicBezTo>
                    <a:pt x="2000" y="1"/>
                    <a:pt x="1108" y="995"/>
                    <a:pt x="584" y="2391"/>
                  </a:cubicBezTo>
                  <a:cubicBezTo>
                    <a:pt x="0" y="3948"/>
                    <a:pt x="98" y="5422"/>
                    <a:pt x="793" y="5686"/>
                  </a:cubicBezTo>
                  <a:cubicBezTo>
                    <a:pt x="865" y="5714"/>
                    <a:pt x="940" y="5727"/>
                    <a:pt x="1018" y="5727"/>
                  </a:cubicBezTo>
                  <a:cubicBezTo>
                    <a:pt x="1699" y="5727"/>
                    <a:pt x="2591" y="4733"/>
                    <a:pt x="3115" y="3336"/>
                  </a:cubicBezTo>
                  <a:cubicBezTo>
                    <a:pt x="3699" y="1765"/>
                    <a:pt x="3601" y="291"/>
                    <a:pt x="2906" y="41"/>
                  </a:cubicBezTo>
                  <a:cubicBezTo>
                    <a:pt x="2834" y="14"/>
                    <a:pt x="2759" y="1"/>
                    <a:pt x="2681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4760800" y="2196675"/>
              <a:ext cx="192150" cy="623650"/>
            </a:xfrm>
            <a:custGeom>
              <a:avLst/>
              <a:gdLst/>
              <a:ahLst/>
              <a:cxnLst/>
              <a:rect l="l" t="t" r="r" b="b"/>
              <a:pathLst>
                <a:path w="7686" h="24946" extrusionOk="0">
                  <a:moveTo>
                    <a:pt x="3072" y="1"/>
                  </a:moveTo>
                  <a:cubicBezTo>
                    <a:pt x="3024" y="1"/>
                    <a:pt x="2974" y="28"/>
                    <a:pt x="2962" y="74"/>
                  </a:cubicBezTo>
                  <a:cubicBezTo>
                    <a:pt x="1" y="8222"/>
                    <a:pt x="1447" y="17802"/>
                    <a:pt x="6675" y="24754"/>
                  </a:cubicBezTo>
                  <a:cubicBezTo>
                    <a:pt x="6780" y="24890"/>
                    <a:pt x="6910" y="24946"/>
                    <a:pt x="7036" y="24946"/>
                  </a:cubicBezTo>
                  <a:cubicBezTo>
                    <a:pt x="7375" y="24946"/>
                    <a:pt x="7686" y="24539"/>
                    <a:pt x="7412" y="24184"/>
                  </a:cubicBezTo>
                  <a:cubicBezTo>
                    <a:pt x="2128" y="17566"/>
                    <a:pt x="487" y="8208"/>
                    <a:pt x="3171" y="144"/>
                  </a:cubicBezTo>
                  <a:cubicBezTo>
                    <a:pt x="3185" y="88"/>
                    <a:pt x="3157" y="32"/>
                    <a:pt x="3101" y="5"/>
                  </a:cubicBezTo>
                  <a:cubicBezTo>
                    <a:pt x="3092" y="2"/>
                    <a:pt x="3082" y="1"/>
                    <a:pt x="3072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4811200" y="2433850"/>
              <a:ext cx="180450" cy="119000"/>
            </a:xfrm>
            <a:custGeom>
              <a:avLst/>
              <a:gdLst/>
              <a:ahLst/>
              <a:cxnLst/>
              <a:rect l="l" t="t" r="r" b="b"/>
              <a:pathLst>
                <a:path w="7218" h="4760" extrusionOk="0">
                  <a:moveTo>
                    <a:pt x="7217" y="0"/>
                  </a:moveTo>
                  <a:lnTo>
                    <a:pt x="7217" y="0"/>
                  </a:lnTo>
                  <a:cubicBezTo>
                    <a:pt x="5535" y="2295"/>
                    <a:pt x="2963" y="3907"/>
                    <a:pt x="209" y="4422"/>
                  </a:cubicBezTo>
                  <a:cubicBezTo>
                    <a:pt x="1" y="4474"/>
                    <a:pt x="49" y="4759"/>
                    <a:pt x="240" y="4759"/>
                  </a:cubicBezTo>
                  <a:cubicBezTo>
                    <a:pt x="252" y="4759"/>
                    <a:pt x="265" y="4758"/>
                    <a:pt x="279" y="4756"/>
                  </a:cubicBezTo>
                  <a:cubicBezTo>
                    <a:pt x="3102" y="4102"/>
                    <a:pt x="5618" y="2364"/>
                    <a:pt x="7217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4633225" y="2143250"/>
              <a:ext cx="174450" cy="268100"/>
            </a:xfrm>
            <a:custGeom>
              <a:avLst/>
              <a:gdLst/>
              <a:ahLst/>
              <a:cxnLst/>
              <a:rect l="l" t="t" r="r" b="b"/>
              <a:pathLst>
                <a:path w="6978" h="10724" extrusionOk="0">
                  <a:moveTo>
                    <a:pt x="1211" y="0"/>
                  </a:moveTo>
                  <a:lnTo>
                    <a:pt x="1211" y="0"/>
                  </a:lnTo>
                  <a:cubicBezTo>
                    <a:pt x="891" y="445"/>
                    <a:pt x="654" y="974"/>
                    <a:pt x="529" y="1516"/>
                  </a:cubicBezTo>
                  <a:cubicBezTo>
                    <a:pt x="140" y="3170"/>
                    <a:pt x="613" y="4950"/>
                    <a:pt x="1544" y="6341"/>
                  </a:cubicBezTo>
                  <a:cubicBezTo>
                    <a:pt x="2823" y="8232"/>
                    <a:pt x="4770" y="9483"/>
                    <a:pt x="6647" y="10693"/>
                  </a:cubicBezTo>
                  <a:cubicBezTo>
                    <a:pt x="6680" y="10714"/>
                    <a:pt x="6713" y="10723"/>
                    <a:pt x="6743" y="10723"/>
                  </a:cubicBezTo>
                  <a:cubicBezTo>
                    <a:pt x="6889" y="10723"/>
                    <a:pt x="6978" y="10507"/>
                    <a:pt x="6828" y="10415"/>
                  </a:cubicBezTo>
                  <a:cubicBezTo>
                    <a:pt x="5869" y="9831"/>
                    <a:pt x="4923" y="9247"/>
                    <a:pt x="4033" y="8579"/>
                  </a:cubicBezTo>
                  <a:cubicBezTo>
                    <a:pt x="1808" y="6980"/>
                    <a:pt x="1" y="4394"/>
                    <a:pt x="571" y="1530"/>
                  </a:cubicBezTo>
                  <a:cubicBezTo>
                    <a:pt x="682" y="987"/>
                    <a:pt x="891" y="459"/>
                    <a:pt x="1211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4801100" y="2225275"/>
              <a:ext cx="166200" cy="111350"/>
            </a:xfrm>
            <a:custGeom>
              <a:avLst/>
              <a:gdLst/>
              <a:ahLst/>
              <a:cxnLst/>
              <a:rect l="l" t="t" r="r" b="b"/>
              <a:pathLst>
                <a:path w="6648" h="4454" extrusionOk="0">
                  <a:moveTo>
                    <a:pt x="6648" y="1"/>
                  </a:moveTo>
                  <a:cubicBezTo>
                    <a:pt x="5202" y="2225"/>
                    <a:pt x="2783" y="3755"/>
                    <a:pt x="210" y="4116"/>
                  </a:cubicBezTo>
                  <a:cubicBezTo>
                    <a:pt x="1" y="4156"/>
                    <a:pt x="38" y="4454"/>
                    <a:pt x="228" y="4454"/>
                  </a:cubicBezTo>
                  <a:cubicBezTo>
                    <a:pt x="240" y="4454"/>
                    <a:pt x="253" y="4453"/>
                    <a:pt x="266" y="4450"/>
                  </a:cubicBezTo>
                  <a:cubicBezTo>
                    <a:pt x="2922" y="3950"/>
                    <a:pt x="5299" y="2281"/>
                    <a:pt x="664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4616200" y="2373350"/>
              <a:ext cx="199575" cy="138125"/>
            </a:xfrm>
            <a:custGeom>
              <a:avLst/>
              <a:gdLst/>
              <a:ahLst/>
              <a:cxnLst/>
              <a:rect l="l" t="t" r="r" b="b"/>
              <a:pathLst>
                <a:path w="7983" h="5525" extrusionOk="0">
                  <a:moveTo>
                    <a:pt x="1" y="1"/>
                  </a:moveTo>
                  <a:lnTo>
                    <a:pt x="1" y="1"/>
                  </a:lnTo>
                  <a:cubicBezTo>
                    <a:pt x="1697" y="2740"/>
                    <a:pt x="4519" y="4784"/>
                    <a:pt x="7704" y="5521"/>
                  </a:cubicBezTo>
                  <a:cubicBezTo>
                    <a:pt x="7717" y="5524"/>
                    <a:pt x="7730" y="5525"/>
                    <a:pt x="7743" y="5525"/>
                  </a:cubicBezTo>
                  <a:cubicBezTo>
                    <a:pt x="7933" y="5525"/>
                    <a:pt x="7982" y="5240"/>
                    <a:pt x="7773" y="5187"/>
                  </a:cubicBezTo>
                  <a:cubicBezTo>
                    <a:pt x="4659" y="4589"/>
                    <a:pt x="1780" y="2685"/>
                    <a:pt x="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4665175" y="2213450"/>
              <a:ext cx="63325" cy="85475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533" y="1"/>
                  </a:moveTo>
                  <a:lnTo>
                    <a:pt x="2533" y="1"/>
                  </a:lnTo>
                  <a:cubicBezTo>
                    <a:pt x="1810" y="1113"/>
                    <a:pt x="1003" y="2156"/>
                    <a:pt x="113" y="3129"/>
                  </a:cubicBezTo>
                  <a:cubicBezTo>
                    <a:pt x="0" y="3263"/>
                    <a:pt x="115" y="3419"/>
                    <a:pt x="238" y="3419"/>
                  </a:cubicBezTo>
                  <a:cubicBezTo>
                    <a:pt x="282" y="3419"/>
                    <a:pt x="327" y="3399"/>
                    <a:pt x="364" y="3352"/>
                  </a:cubicBezTo>
                  <a:cubicBezTo>
                    <a:pt x="1184" y="2295"/>
                    <a:pt x="1907" y="1169"/>
                    <a:pt x="2533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4897425" y="2429325"/>
              <a:ext cx="29225" cy="85475"/>
            </a:xfrm>
            <a:custGeom>
              <a:avLst/>
              <a:gdLst/>
              <a:ahLst/>
              <a:cxnLst/>
              <a:rect l="l" t="t" r="r" b="b"/>
              <a:pathLst>
                <a:path w="1169" h="3419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390" y="863"/>
                    <a:pt x="0" y="2072"/>
                    <a:pt x="153" y="3282"/>
                  </a:cubicBezTo>
                  <a:cubicBezTo>
                    <a:pt x="171" y="3376"/>
                    <a:pt x="243" y="3418"/>
                    <a:pt x="317" y="3418"/>
                  </a:cubicBezTo>
                  <a:cubicBezTo>
                    <a:pt x="417" y="3418"/>
                    <a:pt x="519" y="3341"/>
                    <a:pt x="487" y="3212"/>
                  </a:cubicBezTo>
                  <a:cubicBezTo>
                    <a:pt x="237" y="2142"/>
                    <a:pt x="487" y="932"/>
                    <a:pt x="116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4616200" y="2490100"/>
              <a:ext cx="142950" cy="59725"/>
            </a:xfrm>
            <a:custGeom>
              <a:avLst/>
              <a:gdLst/>
              <a:ahLst/>
              <a:cxnLst/>
              <a:rect l="l" t="t" r="r" b="b"/>
              <a:pathLst>
                <a:path w="5718" h="2389" extrusionOk="0">
                  <a:moveTo>
                    <a:pt x="5483" y="0"/>
                  </a:moveTo>
                  <a:cubicBezTo>
                    <a:pt x="5436" y="0"/>
                    <a:pt x="5389" y="21"/>
                    <a:pt x="5354" y="72"/>
                  </a:cubicBezTo>
                  <a:cubicBezTo>
                    <a:pt x="4386" y="1464"/>
                    <a:pt x="2669" y="2326"/>
                    <a:pt x="930" y="2326"/>
                  </a:cubicBezTo>
                  <a:cubicBezTo>
                    <a:pt x="620" y="2326"/>
                    <a:pt x="308" y="2298"/>
                    <a:pt x="1" y="2241"/>
                  </a:cubicBezTo>
                  <a:lnTo>
                    <a:pt x="1" y="2241"/>
                  </a:lnTo>
                  <a:cubicBezTo>
                    <a:pt x="403" y="2341"/>
                    <a:pt x="816" y="2389"/>
                    <a:pt x="1229" y="2389"/>
                  </a:cubicBezTo>
                  <a:cubicBezTo>
                    <a:pt x="2901" y="2389"/>
                    <a:pt x="4581" y="1605"/>
                    <a:pt x="5618" y="267"/>
                  </a:cubicBezTo>
                  <a:cubicBezTo>
                    <a:pt x="5718" y="137"/>
                    <a:pt x="5603" y="0"/>
                    <a:pt x="5483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4876700" y="2305575"/>
              <a:ext cx="96525" cy="35625"/>
            </a:xfrm>
            <a:custGeom>
              <a:avLst/>
              <a:gdLst/>
              <a:ahLst/>
              <a:cxnLst/>
              <a:rect l="l" t="t" r="r" b="b"/>
              <a:pathLst>
                <a:path w="3861" h="1425" extrusionOk="0">
                  <a:moveTo>
                    <a:pt x="121" y="1"/>
                  </a:moveTo>
                  <a:cubicBezTo>
                    <a:pt x="59" y="1"/>
                    <a:pt x="1" y="86"/>
                    <a:pt x="64" y="140"/>
                  </a:cubicBezTo>
                  <a:cubicBezTo>
                    <a:pt x="942" y="969"/>
                    <a:pt x="2132" y="1425"/>
                    <a:pt x="3310" y="1425"/>
                  </a:cubicBezTo>
                  <a:cubicBezTo>
                    <a:pt x="3494" y="1425"/>
                    <a:pt x="3678" y="1414"/>
                    <a:pt x="3860" y="1391"/>
                  </a:cubicBezTo>
                  <a:lnTo>
                    <a:pt x="3860" y="1391"/>
                  </a:lnTo>
                  <a:cubicBezTo>
                    <a:pt x="3740" y="1401"/>
                    <a:pt x="3620" y="1406"/>
                    <a:pt x="3499" y="1406"/>
                  </a:cubicBezTo>
                  <a:cubicBezTo>
                    <a:pt x="2258" y="1406"/>
                    <a:pt x="1038" y="890"/>
                    <a:pt x="176" y="28"/>
                  </a:cubicBezTo>
                  <a:cubicBezTo>
                    <a:pt x="159" y="9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4570675" y="2197125"/>
              <a:ext cx="103900" cy="102500"/>
            </a:xfrm>
            <a:custGeom>
              <a:avLst/>
              <a:gdLst/>
              <a:ahLst/>
              <a:cxnLst/>
              <a:rect l="l" t="t" r="r" b="b"/>
              <a:pathLst>
                <a:path w="4156" h="4100" extrusionOk="0">
                  <a:moveTo>
                    <a:pt x="0" y="0"/>
                  </a:moveTo>
                  <a:lnTo>
                    <a:pt x="0" y="0"/>
                  </a:lnTo>
                  <a:cubicBezTo>
                    <a:pt x="904" y="1627"/>
                    <a:pt x="2225" y="3045"/>
                    <a:pt x="3824" y="4074"/>
                  </a:cubicBezTo>
                  <a:cubicBezTo>
                    <a:pt x="3854" y="4092"/>
                    <a:pt x="3884" y="4099"/>
                    <a:pt x="3911" y="4099"/>
                  </a:cubicBezTo>
                  <a:cubicBezTo>
                    <a:pt x="4062" y="4099"/>
                    <a:pt x="4155" y="3876"/>
                    <a:pt x="3991" y="3782"/>
                  </a:cubicBezTo>
                  <a:cubicBezTo>
                    <a:pt x="2392" y="2893"/>
                    <a:pt x="1001" y="1572"/>
                    <a:pt x="0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5"/>
          <p:cNvGrpSpPr/>
          <p:nvPr/>
        </p:nvGrpSpPr>
        <p:grpSpPr>
          <a:xfrm>
            <a:off x="7864939" y="4192957"/>
            <a:ext cx="704546" cy="625545"/>
            <a:chOff x="2024250" y="2186425"/>
            <a:chExt cx="793050" cy="704125"/>
          </a:xfrm>
        </p:grpSpPr>
        <p:sp>
          <p:nvSpPr>
            <p:cNvPr id="192" name="Google Shape;192;p25"/>
            <p:cNvSpPr/>
            <p:nvPr/>
          </p:nvSpPr>
          <p:spPr>
            <a:xfrm>
              <a:off x="2024250" y="2186425"/>
              <a:ext cx="793050" cy="704125"/>
            </a:xfrm>
            <a:custGeom>
              <a:avLst/>
              <a:gdLst/>
              <a:ahLst/>
              <a:cxnLst/>
              <a:rect l="l" t="t" r="r" b="b"/>
              <a:pathLst>
                <a:path w="31722" h="28165" extrusionOk="0">
                  <a:moveTo>
                    <a:pt x="23639" y="2540"/>
                  </a:moveTo>
                  <a:cubicBezTo>
                    <a:pt x="22059" y="2540"/>
                    <a:pt x="18622" y="5765"/>
                    <a:pt x="15873" y="14062"/>
                  </a:cubicBezTo>
                  <a:lnTo>
                    <a:pt x="15873" y="14062"/>
                  </a:lnTo>
                  <a:cubicBezTo>
                    <a:pt x="15946" y="14009"/>
                    <a:pt x="16020" y="13956"/>
                    <a:pt x="16094" y="13902"/>
                  </a:cubicBezTo>
                  <a:lnTo>
                    <a:pt x="16094" y="13902"/>
                  </a:lnTo>
                  <a:cubicBezTo>
                    <a:pt x="16019" y="13956"/>
                    <a:pt x="15945" y="14010"/>
                    <a:pt x="15872" y="14065"/>
                  </a:cubicBezTo>
                  <a:lnTo>
                    <a:pt x="15872" y="14065"/>
                  </a:lnTo>
                  <a:cubicBezTo>
                    <a:pt x="15871" y="14065"/>
                    <a:pt x="15871" y="14066"/>
                    <a:pt x="15871" y="14067"/>
                  </a:cubicBezTo>
                  <a:lnTo>
                    <a:pt x="15871" y="14067"/>
                  </a:lnTo>
                  <a:cubicBezTo>
                    <a:pt x="24685" y="7586"/>
                    <a:pt x="25615" y="2540"/>
                    <a:pt x="23639" y="2540"/>
                  </a:cubicBezTo>
                  <a:close/>
                  <a:moveTo>
                    <a:pt x="15627" y="13905"/>
                  </a:moveTo>
                  <a:lnTo>
                    <a:pt x="15627" y="13905"/>
                  </a:lnTo>
                  <a:cubicBezTo>
                    <a:pt x="15702" y="13962"/>
                    <a:pt x="15779" y="14018"/>
                    <a:pt x="15855" y="14075"/>
                  </a:cubicBezTo>
                  <a:lnTo>
                    <a:pt x="15855" y="14075"/>
                  </a:lnTo>
                  <a:cubicBezTo>
                    <a:pt x="15856" y="14074"/>
                    <a:pt x="15856" y="14074"/>
                    <a:pt x="15857" y="14073"/>
                  </a:cubicBezTo>
                  <a:lnTo>
                    <a:pt x="15857" y="14073"/>
                  </a:lnTo>
                  <a:cubicBezTo>
                    <a:pt x="15781" y="14018"/>
                    <a:pt x="15704" y="13962"/>
                    <a:pt x="15627" y="13905"/>
                  </a:cubicBezTo>
                  <a:close/>
                  <a:moveTo>
                    <a:pt x="15863" y="14075"/>
                  </a:moveTo>
                  <a:cubicBezTo>
                    <a:pt x="15864" y="14076"/>
                    <a:pt x="15864" y="14076"/>
                    <a:pt x="15864" y="14077"/>
                  </a:cubicBezTo>
                  <a:lnTo>
                    <a:pt x="15864" y="14077"/>
                  </a:lnTo>
                  <a:cubicBezTo>
                    <a:pt x="15864" y="14077"/>
                    <a:pt x="15864" y="14077"/>
                    <a:pt x="15864" y="14077"/>
                  </a:cubicBezTo>
                  <a:lnTo>
                    <a:pt x="15864" y="14077"/>
                  </a:lnTo>
                  <a:cubicBezTo>
                    <a:pt x="15864" y="14076"/>
                    <a:pt x="15864" y="14076"/>
                    <a:pt x="15863" y="14075"/>
                  </a:cubicBezTo>
                  <a:lnTo>
                    <a:pt x="15863" y="14075"/>
                  </a:lnTo>
                  <a:cubicBezTo>
                    <a:pt x="15863" y="14075"/>
                    <a:pt x="15863" y="14075"/>
                    <a:pt x="15863" y="14075"/>
                  </a:cubicBezTo>
                  <a:close/>
                  <a:moveTo>
                    <a:pt x="15870" y="14070"/>
                  </a:moveTo>
                  <a:lnTo>
                    <a:pt x="15870" y="14070"/>
                  </a:lnTo>
                  <a:cubicBezTo>
                    <a:pt x="15869" y="14073"/>
                    <a:pt x="15868" y="14076"/>
                    <a:pt x="15867" y="14079"/>
                  </a:cubicBezTo>
                  <a:lnTo>
                    <a:pt x="15867" y="14079"/>
                  </a:lnTo>
                  <a:cubicBezTo>
                    <a:pt x="15867" y="14079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76"/>
                    <a:pt x="15869" y="14073"/>
                    <a:pt x="15870" y="14070"/>
                  </a:cubicBezTo>
                  <a:lnTo>
                    <a:pt x="15870" y="14070"/>
                  </a:lnTo>
                  <a:cubicBezTo>
                    <a:pt x="15870" y="14070"/>
                    <a:pt x="15870" y="14070"/>
                    <a:pt x="15870" y="14070"/>
                  </a:cubicBezTo>
                  <a:close/>
                  <a:moveTo>
                    <a:pt x="15862" y="14082"/>
                  </a:moveTo>
                  <a:cubicBezTo>
                    <a:pt x="15862" y="14082"/>
                    <a:pt x="15862" y="14082"/>
                    <a:pt x="15862" y="14082"/>
                  </a:cubicBezTo>
                  <a:lnTo>
                    <a:pt x="15862" y="14082"/>
                  </a:lnTo>
                  <a:cubicBezTo>
                    <a:pt x="15861" y="14082"/>
                    <a:pt x="15860" y="14082"/>
                    <a:pt x="15858" y="14082"/>
                  </a:cubicBezTo>
                  <a:lnTo>
                    <a:pt x="15858" y="14082"/>
                  </a:lnTo>
                  <a:cubicBezTo>
                    <a:pt x="15857" y="14082"/>
                    <a:pt x="15855" y="14082"/>
                    <a:pt x="15854" y="14082"/>
                  </a:cubicBezTo>
                  <a:lnTo>
                    <a:pt x="15854" y="14082"/>
                  </a:lnTo>
                  <a:cubicBezTo>
                    <a:pt x="15854" y="14082"/>
                    <a:pt x="15854" y="14082"/>
                    <a:pt x="15854" y="14082"/>
                  </a:cubicBezTo>
                  <a:lnTo>
                    <a:pt x="15854" y="14082"/>
                  </a:lnTo>
                  <a:cubicBezTo>
                    <a:pt x="15855" y="14082"/>
                    <a:pt x="15857" y="14082"/>
                    <a:pt x="15858" y="14082"/>
                  </a:cubicBezTo>
                  <a:lnTo>
                    <a:pt x="15858" y="14082"/>
                  </a:lnTo>
                  <a:cubicBezTo>
                    <a:pt x="15860" y="14082"/>
                    <a:pt x="15861" y="14082"/>
                    <a:pt x="15862" y="14082"/>
                  </a:cubicBezTo>
                  <a:close/>
                  <a:moveTo>
                    <a:pt x="15862" y="14078"/>
                  </a:moveTo>
                  <a:lnTo>
                    <a:pt x="15862" y="14078"/>
                  </a:lnTo>
                  <a:cubicBezTo>
                    <a:pt x="15863" y="14078"/>
                    <a:pt x="15863" y="14078"/>
                    <a:pt x="15863" y="14078"/>
                  </a:cubicBezTo>
                  <a:lnTo>
                    <a:pt x="15863" y="14078"/>
                  </a:lnTo>
                  <a:cubicBezTo>
                    <a:pt x="15863" y="14079"/>
                    <a:pt x="15863" y="14080"/>
                    <a:pt x="15863" y="14081"/>
                  </a:cubicBezTo>
                  <a:lnTo>
                    <a:pt x="15863" y="14081"/>
                  </a:lnTo>
                  <a:cubicBezTo>
                    <a:pt x="15863" y="14081"/>
                    <a:pt x="15863" y="14081"/>
                    <a:pt x="15863" y="14081"/>
                  </a:cubicBezTo>
                  <a:lnTo>
                    <a:pt x="15863" y="14081"/>
                  </a:lnTo>
                  <a:cubicBezTo>
                    <a:pt x="15864" y="14081"/>
                    <a:pt x="15864" y="14081"/>
                    <a:pt x="15864" y="14082"/>
                  </a:cubicBezTo>
                  <a:lnTo>
                    <a:pt x="15864" y="14082"/>
                  </a:lnTo>
                  <a:cubicBezTo>
                    <a:pt x="15863" y="14082"/>
                    <a:pt x="15863" y="14082"/>
                    <a:pt x="15862" y="14082"/>
                  </a:cubicBezTo>
                  <a:lnTo>
                    <a:pt x="15862" y="14082"/>
                  </a:lnTo>
                  <a:cubicBezTo>
                    <a:pt x="15861" y="14081"/>
                    <a:pt x="15860" y="14080"/>
                    <a:pt x="15858" y="14079"/>
                  </a:cubicBezTo>
                  <a:lnTo>
                    <a:pt x="15858" y="14079"/>
                  </a:lnTo>
                  <a:cubicBezTo>
                    <a:pt x="15857" y="14080"/>
                    <a:pt x="15855" y="14081"/>
                    <a:pt x="15854" y="14082"/>
                  </a:cubicBezTo>
                  <a:lnTo>
                    <a:pt x="15854" y="14082"/>
                  </a:lnTo>
                  <a:cubicBezTo>
                    <a:pt x="15853" y="14082"/>
                    <a:pt x="15852" y="14082"/>
                    <a:pt x="15851" y="14082"/>
                  </a:cubicBezTo>
                  <a:lnTo>
                    <a:pt x="15851" y="14082"/>
                  </a:lnTo>
                  <a:cubicBezTo>
                    <a:pt x="15851" y="14082"/>
                    <a:pt x="15851" y="14082"/>
                    <a:pt x="15851" y="14082"/>
                  </a:cubicBezTo>
                  <a:lnTo>
                    <a:pt x="15851" y="14082"/>
                  </a:lnTo>
                  <a:cubicBezTo>
                    <a:pt x="15850" y="14082"/>
                    <a:pt x="15849" y="14082"/>
                    <a:pt x="15848" y="14082"/>
                  </a:cubicBezTo>
                  <a:lnTo>
                    <a:pt x="15848" y="14082"/>
                  </a:lnTo>
                  <a:cubicBezTo>
                    <a:pt x="15848" y="14082"/>
                    <a:pt x="15848" y="14082"/>
                    <a:pt x="15849" y="14082"/>
                  </a:cubicBezTo>
                  <a:lnTo>
                    <a:pt x="15849" y="14082"/>
                  </a:lnTo>
                  <a:cubicBezTo>
                    <a:pt x="15849" y="14082"/>
                    <a:pt x="15850" y="14082"/>
                    <a:pt x="15851" y="14082"/>
                  </a:cubicBezTo>
                  <a:lnTo>
                    <a:pt x="15851" y="14082"/>
                  </a:lnTo>
                  <a:cubicBezTo>
                    <a:pt x="15853" y="14080"/>
                    <a:pt x="15855" y="14079"/>
                    <a:pt x="15857" y="14078"/>
                  </a:cubicBezTo>
                  <a:lnTo>
                    <a:pt x="15857" y="14078"/>
                  </a:lnTo>
                  <a:cubicBezTo>
                    <a:pt x="15857" y="14078"/>
                    <a:pt x="15858" y="14078"/>
                    <a:pt x="15858" y="14079"/>
                  </a:cubicBezTo>
                  <a:lnTo>
                    <a:pt x="15858" y="14079"/>
                  </a:lnTo>
                  <a:cubicBezTo>
                    <a:pt x="15859" y="14078"/>
                    <a:pt x="15859" y="14078"/>
                    <a:pt x="15860" y="14078"/>
                  </a:cubicBezTo>
                  <a:lnTo>
                    <a:pt x="15860" y="14078"/>
                  </a:lnTo>
                  <a:cubicBezTo>
                    <a:pt x="15861" y="14079"/>
                    <a:pt x="15862" y="14080"/>
                    <a:pt x="15863" y="14081"/>
                  </a:cubicBezTo>
                  <a:lnTo>
                    <a:pt x="15863" y="14081"/>
                  </a:lnTo>
                  <a:cubicBezTo>
                    <a:pt x="15863" y="14080"/>
                    <a:pt x="15863" y="14079"/>
                    <a:pt x="15862" y="14078"/>
                  </a:cubicBezTo>
                  <a:close/>
                  <a:moveTo>
                    <a:pt x="15849" y="14083"/>
                  </a:moveTo>
                  <a:lnTo>
                    <a:pt x="15849" y="14083"/>
                  </a:lnTo>
                  <a:cubicBezTo>
                    <a:pt x="15848" y="14083"/>
                    <a:pt x="15847" y="14083"/>
                    <a:pt x="15846" y="14083"/>
                  </a:cubicBezTo>
                  <a:lnTo>
                    <a:pt x="15846" y="14083"/>
                  </a:lnTo>
                  <a:cubicBezTo>
                    <a:pt x="15772" y="14138"/>
                    <a:pt x="15699" y="14192"/>
                    <a:pt x="15627" y="14246"/>
                  </a:cubicBezTo>
                  <a:lnTo>
                    <a:pt x="15627" y="14246"/>
                  </a:lnTo>
                  <a:cubicBezTo>
                    <a:pt x="15701" y="14191"/>
                    <a:pt x="15776" y="14137"/>
                    <a:pt x="15849" y="14083"/>
                  </a:cubicBezTo>
                  <a:close/>
                  <a:moveTo>
                    <a:pt x="15843" y="14083"/>
                  </a:moveTo>
                  <a:lnTo>
                    <a:pt x="15843" y="14083"/>
                  </a:lnTo>
                  <a:cubicBezTo>
                    <a:pt x="2754" y="14161"/>
                    <a:pt x="3" y="19208"/>
                    <a:pt x="4330" y="19208"/>
                  </a:cubicBezTo>
                  <a:cubicBezTo>
                    <a:pt x="6510" y="19208"/>
                    <a:pt x="10487" y="17927"/>
                    <a:pt x="15843" y="14083"/>
                  </a:cubicBezTo>
                  <a:close/>
                  <a:moveTo>
                    <a:pt x="15874" y="14083"/>
                  </a:moveTo>
                  <a:cubicBezTo>
                    <a:pt x="21234" y="17927"/>
                    <a:pt x="25212" y="19208"/>
                    <a:pt x="27392" y="19208"/>
                  </a:cubicBezTo>
                  <a:cubicBezTo>
                    <a:pt x="31719" y="19208"/>
                    <a:pt x="28963" y="14161"/>
                    <a:pt x="15874" y="14083"/>
                  </a:cubicBezTo>
                  <a:close/>
                  <a:moveTo>
                    <a:pt x="15860" y="1"/>
                  </a:moveTo>
                  <a:cubicBezTo>
                    <a:pt x="14365" y="1"/>
                    <a:pt x="12872" y="4691"/>
                    <a:pt x="15862" y="14070"/>
                  </a:cubicBezTo>
                  <a:lnTo>
                    <a:pt x="15862" y="14070"/>
                  </a:lnTo>
                  <a:cubicBezTo>
                    <a:pt x="15865" y="14068"/>
                    <a:pt x="15867" y="14066"/>
                    <a:pt x="15870" y="14064"/>
                  </a:cubicBezTo>
                  <a:lnTo>
                    <a:pt x="15870" y="14064"/>
                  </a:lnTo>
                  <a:cubicBezTo>
                    <a:pt x="15870" y="14065"/>
                    <a:pt x="15869" y="14066"/>
                    <a:pt x="15869" y="14066"/>
                  </a:cubicBezTo>
                  <a:lnTo>
                    <a:pt x="15869" y="14066"/>
                  </a:lnTo>
                  <a:cubicBezTo>
                    <a:pt x="15869" y="14066"/>
                    <a:pt x="15869" y="14066"/>
                    <a:pt x="15870" y="14066"/>
                  </a:cubicBezTo>
                  <a:lnTo>
                    <a:pt x="15870" y="14066"/>
                  </a:lnTo>
                  <a:cubicBezTo>
                    <a:pt x="15869" y="14067"/>
                    <a:pt x="15869" y="14068"/>
                    <a:pt x="15869" y="14069"/>
                  </a:cubicBezTo>
                  <a:lnTo>
                    <a:pt x="15869" y="14069"/>
                  </a:lnTo>
                  <a:cubicBezTo>
                    <a:pt x="15869" y="14069"/>
                    <a:pt x="15868" y="14069"/>
                    <a:pt x="15868" y="14069"/>
                  </a:cubicBezTo>
                  <a:lnTo>
                    <a:pt x="15868" y="14069"/>
                  </a:lnTo>
                  <a:cubicBezTo>
                    <a:pt x="15869" y="14068"/>
                    <a:pt x="15869" y="14067"/>
                    <a:pt x="15869" y="14066"/>
                  </a:cubicBezTo>
                  <a:lnTo>
                    <a:pt x="15869" y="14066"/>
                  </a:lnTo>
                  <a:cubicBezTo>
                    <a:pt x="15867" y="14068"/>
                    <a:pt x="15865" y="14070"/>
                    <a:pt x="15862" y="14072"/>
                  </a:cubicBezTo>
                  <a:lnTo>
                    <a:pt x="15862" y="14072"/>
                  </a:lnTo>
                  <a:cubicBezTo>
                    <a:pt x="15863" y="14072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5" y="14072"/>
                    <a:pt x="15867" y="14071"/>
                    <a:pt x="15868" y="14069"/>
                  </a:cubicBezTo>
                  <a:lnTo>
                    <a:pt x="15868" y="14069"/>
                  </a:lnTo>
                  <a:cubicBezTo>
                    <a:pt x="15868" y="14070"/>
                    <a:pt x="15868" y="14071"/>
                    <a:pt x="15867" y="14072"/>
                  </a:cubicBezTo>
                  <a:lnTo>
                    <a:pt x="15867" y="14072"/>
                  </a:lnTo>
                  <a:cubicBezTo>
                    <a:pt x="15867" y="14072"/>
                    <a:pt x="15868" y="14072"/>
                    <a:pt x="15868" y="14072"/>
                  </a:cubicBezTo>
                  <a:lnTo>
                    <a:pt x="15868" y="14072"/>
                  </a:lnTo>
                  <a:cubicBezTo>
                    <a:pt x="15867" y="14074"/>
                    <a:pt x="15866" y="14076"/>
                    <a:pt x="15866" y="14078"/>
                  </a:cubicBezTo>
                  <a:lnTo>
                    <a:pt x="15866" y="14078"/>
                  </a:lnTo>
                  <a:cubicBezTo>
                    <a:pt x="15866" y="14078"/>
                    <a:pt x="15866" y="14078"/>
                    <a:pt x="15866" y="14078"/>
                  </a:cubicBezTo>
                  <a:lnTo>
                    <a:pt x="15866" y="14078"/>
                  </a:lnTo>
                  <a:cubicBezTo>
                    <a:pt x="15865" y="14078"/>
                    <a:pt x="15865" y="14079"/>
                    <a:pt x="15865" y="14080"/>
                  </a:cubicBezTo>
                  <a:lnTo>
                    <a:pt x="15865" y="14080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79"/>
                  </a:cubicBezTo>
                  <a:lnTo>
                    <a:pt x="15865" y="14079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78"/>
                    <a:pt x="15864" y="14078"/>
                    <a:pt x="15864" y="14077"/>
                  </a:cubicBezTo>
                  <a:lnTo>
                    <a:pt x="15864" y="14077"/>
                  </a:lnTo>
                  <a:cubicBezTo>
                    <a:pt x="15865" y="14077"/>
                    <a:pt x="15865" y="14077"/>
                    <a:pt x="15866" y="14078"/>
                  </a:cubicBezTo>
                  <a:lnTo>
                    <a:pt x="15866" y="14078"/>
                  </a:lnTo>
                  <a:cubicBezTo>
                    <a:pt x="15866" y="14076"/>
                    <a:pt x="15867" y="14074"/>
                    <a:pt x="15867" y="14072"/>
                  </a:cubicBezTo>
                  <a:lnTo>
                    <a:pt x="15867" y="14072"/>
                  </a:lnTo>
                  <a:cubicBezTo>
                    <a:pt x="15866" y="14073"/>
                    <a:pt x="15865" y="14074"/>
                    <a:pt x="15863" y="14075"/>
                  </a:cubicBezTo>
                  <a:lnTo>
                    <a:pt x="15863" y="14075"/>
                  </a:lnTo>
                  <a:cubicBezTo>
                    <a:pt x="15863" y="14074"/>
                    <a:pt x="15863" y="14074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2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1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62" y="14070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33" y="13982"/>
                    <a:pt x="15804" y="13894"/>
                    <a:pt x="15775" y="13805"/>
                  </a:cubicBezTo>
                  <a:lnTo>
                    <a:pt x="15775" y="13805"/>
                  </a:lnTo>
                  <a:cubicBezTo>
                    <a:pt x="15804" y="13894"/>
                    <a:pt x="15832" y="13983"/>
                    <a:pt x="15860" y="14071"/>
                  </a:cubicBezTo>
                  <a:lnTo>
                    <a:pt x="15860" y="14071"/>
                  </a:lnTo>
                  <a:cubicBezTo>
                    <a:pt x="15860" y="14071"/>
                    <a:pt x="15860" y="14071"/>
                    <a:pt x="15860" y="14071"/>
                  </a:cubicBezTo>
                  <a:lnTo>
                    <a:pt x="15860" y="14071"/>
                  </a:lnTo>
                  <a:cubicBezTo>
                    <a:pt x="13104" y="5767"/>
                    <a:pt x="9665" y="2540"/>
                    <a:pt x="8085" y="2540"/>
                  </a:cubicBezTo>
                  <a:cubicBezTo>
                    <a:pt x="6125" y="2540"/>
                    <a:pt x="7023" y="7502"/>
                    <a:pt x="15627" y="13905"/>
                  </a:cubicBezTo>
                  <a:lnTo>
                    <a:pt x="15627" y="13905"/>
                  </a:lnTo>
                  <a:cubicBezTo>
                    <a:pt x="15625" y="13904"/>
                    <a:pt x="15624" y="13903"/>
                    <a:pt x="15622" y="13902"/>
                  </a:cubicBezTo>
                  <a:lnTo>
                    <a:pt x="15622" y="13902"/>
                  </a:lnTo>
                  <a:cubicBezTo>
                    <a:pt x="15624" y="13903"/>
                    <a:pt x="15625" y="13904"/>
                    <a:pt x="15627" y="13905"/>
                  </a:cubicBezTo>
                  <a:lnTo>
                    <a:pt x="15627" y="13905"/>
                  </a:lnTo>
                  <a:cubicBezTo>
                    <a:pt x="15627" y="13905"/>
                    <a:pt x="15627" y="13905"/>
                    <a:pt x="15627" y="13905"/>
                  </a:cubicBezTo>
                  <a:lnTo>
                    <a:pt x="15627" y="13905"/>
                  </a:lnTo>
                  <a:cubicBezTo>
                    <a:pt x="15704" y="13962"/>
                    <a:pt x="15781" y="14017"/>
                    <a:pt x="15858" y="14072"/>
                  </a:cubicBezTo>
                  <a:lnTo>
                    <a:pt x="15858" y="14072"/>
                  </a:lnTo>
                  <a:cubicBezTo>
                    <a:pt x="15859" y="14072"/>
                    <a:pt x="15860" y="14072"/>
                    <a:pt x="15860" y="14071"/>
                  </a:cubicBezTo>
                  <a:lnTo>
                    <a:pt x="15860" y="14071"/>
                  </a:lnTo>
                  <a:cubicBezTo>
                    <a:pt x="15860" y="14072"/>
                    <a:pt x="15861" y="14072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0" y="14073"/>
                    <a:pt x="15860" y="14073"/>
                    <a:pt x="15860" y="14073"/>
                  </a:cubicBezTo>
                  <a:lnTo>
                    <a:pt x="15860" y="14073"/>
                  </a:lnTo>
                  <a:cubicBezTo>
                    <a:pt x="15859" y="14073"/>
                    <a:pt x="15859" y="14073"/>
                    <a:pt x="15858" y="14072"/>
                  </a:cubicBezTo>
                  <a:lnTo>
                    <a:pt x="15858" y="14072"/>
                  </a:lnTo>
                  <a:cubicBezTo>
                    <a:pt x="15858" y="14073"/>
                    <a:pt x="15857" y="14073"/>
                    <a:pt x="15857" y="14073"/>
                  </a:cubicBezTo>
                  <a:lnTo>
                    <a:pt x="15857" y="14073"/>
                  </a:lnTo>
                  <a:cubicBezTo>
                    <a:pt x="15857" y="14074"/>
                    <a:pt x="15858" y="14074"/>
                    <a:pt x="15858" y="14075"/>
                  </a:cubicBezTo>
                  <a:lnTo>
                    <a:pt x="15858" y="14075"/>
                  </a:lnTo>
                  <a:cubicBezTo>
                    <a:pt x="15859" y="14074"/>
                    <a:pt x="15859" y="14074"/>
                    <a:pt x="15860" y="14073"/>
                  </a:cubicBezTo>
                  <a:lnTo>
                    <a:pt x="15860" y="14073"/>
                  </a:lnTo>
                  <a:cubicBezTo>
                    <a:pt x="15860" y="14074"/>
                    <a:pt x="15861" y="14074"/>
                    <a:pt x="15861" y="14075"/>
                  </a:cubicBezTo>
                  <a:lnTo>
                    <a:pt x="15861" y="14075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5"/>
                    <a:pt x="15862" y="14075"/>
                    <a:pt x="15862" y="14075"/>
                  </a:cubicBezTo>
                  <a:lnTo>
                    <a:pt x="15862" y="14075"/>
                  </a:lnTo>
                  <a:cubicBezTo>
                    <a:pt x="15861" y="14075"/>
                    <a:pt x="15861" y="14075"/>
                    <a:pt x="15861" y="14075"/>
                  </a:cubicBezTo>
                  <a:lnTo>
                    <a:pt x="15861" y="14075"/>
                  </a:lnTo>
                  <a:cubicBezTo>
                    <a:pt x="15861" y="14075"/>
                    <a:pt x="15860" y="14075"/>
                    <a:pt x="15860" y="14076"/>
                  </a:cubicBezTo>
                  <a:cubicBezTo>
                    <a:pt x="15859" y="14075"/>
                    <a:pt x="15859" y="14075"/>
                    <a:pt x="15858" y="14075"/>
                  </a:cubicBezTo>
                  <a:lnTo>
                    <a:pt x="15858" y="14075"/>
                  </a:lnTo>
                  <a:cubicBezTo>
                    <a:pt x="15858" y="14075"/>
                    <a:pt x="15857" y="14075"/>
                    <a:pt x="15857" y="14076"/>
                  </a:cubicBezTo>
                  <a:cubicBezTo>
                    <a:pt x="15856" y="14075"/>
                    <a:pt x="15856" y="14075"/>
                    <a:pt x="15855" y="14075"/>
                  </a:cubicBezTo>
                  <a:lnTo>
                    <a:pt x="15855" y="14075"/>
                  </a:lnTo>
                  <a:cubicBezTo>
                    <a:pt x="15855" y="14075"/>
                    <a:pt x="15854" y="14075"/>
                    <a:pt x="15854" y="14076"/>
                  </a:cubicBezTo>
                  <a:lnTo>
                    <a:pt x="15854" y="14076"/>
                  </a:lnTo>
                  <a:cubicBezTo>
                    <a:pt x="10497" y="10229"/>
                    <a:pt x="6518" y="8947"/>
                    <a:pt x="4335" y="8947"/>
                  </a:cubicBezTo>
                  <a:cubicBezTo>
                    <a:pt x="1" y="8947"/>
                    <a:pt x="2749" y="14004"/>
                    <a:pt x="15845" y="14082"/>
                  </a:cubicBezTo>
                  <a:lnTo>
                    <a:pt x="15845" y="14082"/>
                  </a:lnTo>
                  <a:cubicBezTo>
                    <a:pt x="15848" y="14080"/>
                    <a:pt x="15851" y="14078"/>
                    <a:pt x="15854" y="14076"/>
                  </a:cubicBezTo>
                  <a:lnTo>
                    <a:pt x="15854" y="14076"/>
                  </a:lnTo>
                  <a:cubicBezTo>
                    <a:pt x="15854" y="14076"/>
                    <a:pt x="15855" y="14076"/>
                    <a:pt x="15855" y="14077"/>
                  </a:cubicBezTo>
                  <a:lnTo>
                    <a:pt x="15855" y="14077"/>
                  </a:lnTo>
                  <a:cubicBezTo>
                    <a:pt x="15856" y="14076"/>
                    <a:pt x="15856" y="14076"/>
                    <a:pt x="15857" y="14076"/>
                  </a:cubicBezTo>
                  <a:lnTo>
                    <a:pt x="15857" y="14076"/>
                  </a:lnTo>
                  <a:cubicBezTo>
                    <a:pt x="15857" y="14076"/>
                    <a:pt x="15858" y="14076"/>
                    <a:pt x="15858" y="14077"/>
                  </a:cubicBezTo>
                  <a:lnTo>
                    <a:pt x="15858" y="14077"/>
                  </a:lnTo>
                  <a:cubicBezTo>
                    <a:pt x="15859" y="14076"/>
                    <a:pt x="15859" y="14076"/>
                    <a:pt x="15860" y="14076"/>
                  </a:cubicBezTo>
                  <a:lnTo>
                    <a:pt x="15860" y="14076"/>
                  </a:lnTo>
                  <a:cubicBezTo>
                    <a:pt x="15860" y="14076"/>
                    <a:pt x="15861" y="14076"/>
                    <a:pt x="15861" y="14077"/>
                  </a:cubicBezTo>
                  <a:lnTo>
                    <a:pt x="15861" y="14077"/>
                  </a:lnTo>
                  <a:cubicBezTo>
                    <a:pt x="15861" y="14076"/>
                    <a:pt x="15862" y="14076"/>
                    <a:pt x="15862" y="14076"/>
                  </a:cubicBezTo>
                  <a:lnTo>
                    <a:pt x="15862" y="14076"/>
                  </a:lnTo>
                  <a:cubicBezTo>
                    <a:pt x="15862" y="14077"/>
                    <a:pt x="15862" y="14077"/>
                    <a:pt x="15862" y="14078"/>
                  </a:cubicBezTo>
                  <a:lnTo>
                    <a:pt x="15862" y="14078"/>
                  </a:lnTo>
                  <a:cubicBezTo>
                    <a:pt x="15862" y="14077"/>
                    <a:pt x="15862" y="14077"/>
                    <a:pt x="15861" y="14077"/>
                  </a:cubicBezTo>
                  <a:lnTo>
                    <a:pt x="15861" y="14077"/>
                  </a:lnTo>
                  <a:cubicBezTo>
                    <a:pt x="15861" y="14077"/>
                    <a:pt x="15860" y="14077"/>
                    <a:pt x="15860" y="14078"/>
                  </a:cubicBezTo>
                  <a:lnTo>
                    <a:pt x="15860" y="14078"/>
                  </a:lnTo>
                  <a:cubicBezTo>
                    <a:pt x="15859" y="14077"/>
                    <a:pt x="15859" y="14077"/>
                    <a:pt x="15858" y="14077"/>
                  </a:cubicBezTo>
                  <a:lnTo>
                    <a:pt x="15858" y="14077"/>
                  </a:lnTo>
                  <a:cubicBezTo>
                    <a:pt x="15858" y="14077"/>
                    <a:pt x="15857" y="14077"/>
                    <a:pt x="15857" y="14078"/>
                  </a:cubicBezTo>
                  <a:lnTo>
                    <a:pt x="15857" y="14078"/>
                  </a:lnTo>
                  <a:cubicBezTo>
                    <a:pt x="15856" y="14077"/>
                    <a:pt x="15856" y="14077"/>
                    <a:pt x="15855" y="14077"/>
                  </a:cubicBezTo>
                  <a:lnTo>
                    <a:pt x="15855" y="14077"/>
                  </a:lnTo>
                  <a:cubicBezTo>
                    <a:pt x="15853" y="14078"/>
                    <a:pt x="15851" y="14080"/>
                    <a:pt x="15849" y="14082"/>
                  </a:cubicBezTo>
                  <a:lnTo>
                    <a:pt x="15849" y="14082"/>
                  </a:lnTo>
                  <a:cubicBezTo>
                    <a:pt x="15847" y="14082"/>
                    <a:pt x="15846" y="14082"/>
                    <a:pt x="15845" y="14082"/>
                  </a:cubicBezTo>
                  <a:lnTo>
                    <a:pt x="15845" y="14082"/>
                  </a:lnTo>
                  <a:cubicBezTo>
                    <a:pt x="15845" y="14082"/>
                    <a:pt x="15845" y="14082"/>
                    <a:pt x="15845" y="14082"/>
                  </a:cubicBezTo>
                  <a:lnTo>
                    <a:pt x="15845" y="14082"/>
                  </a:lnTo>
                  <a:cubicBezTo>
                    <a:pt x="15753" y="14082"/>
                    <a:pt x="15660" y="14083"/>
                    <a:pt x="15566" y="14083"/>
                  </a:cubicBezTo>
                  <a:cubicBezTo>
                    <a:pt x="15659" y="14083"/>
                    <a:pt x="15751" y="14083"/>
                    <a:pt x="15843" y="14083"/>
                  </a:cubicBezTo>
                  <a:lnTo>
                    <a:pt x="15843" y="14083"/>
                  </a:lnTo>
                  <a:cubicBezTo>
                    <a:pt x="15843" y="14083"/>
                    <a:pt x="15843" y="14083"/>
                    <a:pt x="15843" y="14083"/>
                  </a:cubicBezTo>
                  <a:lnTo>
                    <a:pt x="15843" y="14083"/>
                  </a:lnTo>
                  <a:cubicBezTo>
                    <a:pt x="15844" y="14083"/>
                    <a:pt x="15845" y="14083"/>
                    <a:pt x="15846" y="14083"/>
                  </a:cubicBezTo>
                  <a:lnTo>
                    <a:pt x="15846" y="14083"/>
                  </a:lnTo>
                  <a:cubicBezTo>
                    <a:pt x="15846" y="14083"/>
                    <a:pt x="15846" y="14083"/>
                    <a:pt x="15846" y="14083"/>
                  </a:cubicBezTo>
                  <a:lnTo>
                    <a:pt x="15846" y="14083"/>
                  </a:lnTo>
                  <a:cubicBezTo>
                    <a:pt x="15847" y="14083"/>
                    <a:pt x="15848" y="14083"/>
                    <a:pt x="15849" y="14083"/>
                  </a:cubicBezTo>
                  <a:lnTo>
                    <a:pt x="15849" y="14083"/>
                  </a:lnTo>
                  <a:cubicBezTo>
                    <a:pt x="15849" y="14083"/>
                    <a:pt x="15849" y="14083"/>
                    <a:pt x="15849" y="14083"/>
                  </a:cubicBezTo>
                  <a:lnTo>
                    <a:pt x="15849" y="14083"/>
                  </a:lnTo>
                  <a:cubicBezTo>
                    <a:pt x="15850" y="14083"/>
                    <a:pt x="15851" y="14083"/>
                    <a:pt x="15852" y="14083"/>
                  </a:cubicBezTo>
                  <a:lnTo>
                    <a:pt x="15852" y="14083"/>
                  </a:lnTo>
                  <a:cubicBezTo>
                    <a:pt x="15852" y="14083"/>
                    <a:pt x="15852" y="14083"/>
                    <a:pt x="15852" y="14083"/>
                  </a:cubicBezTo>
                  <a:lnTo>
                    <a:pt x="15852" y="14083"/>
                  </a:lnTo>
                  <a:cubicBezTo>
                    <a:pt x="15854" y="14083"/>
                    <a:pt x="15856" y="14083"/>
                    <a:pt x="15858" y="14083"/>
                  </a:cubicBezTo>
                  <a:lnTo>
                    <a:pt x="15858" y="14083"/>
                  </a:lnTo>
                  <a:cubicBezTo>
                    <a:pt x="15860" y="14083"/>
                    <a:pt x="15862" y="14083"/>
                    <a:pt x="15864" y="14083"/>
                  </a:cubicBezTo>
                  <a:lnTo>
                    <a:pt x="15864" y="14083"/>
                  </a:lnTo>
                  <a:cubicBezTo>
                    <a:pt x="15864" y="14083"/>
                    <a:pt x="15864" y="14083"/>
                    <a:pt x="15864" y="14083"/>
                  </a:cubicBezTo>
                  <a:lnTo>
                    <a:pt x="15864" y="14083"/>
                  </a:lnTo>
                  <a:cubicBezTo>
                    <a:pt x="15862" y="14083"/>
                    <a:pt x="15860" y="14083"/>
                    <a:pt x="15858" y="14083"/>
                  </a:cubicBezTo>
                  <a:lnTo>
                    <a:pt x="15858" y="14083"/>
                  </a:lnTo>
                  <a:cubicBezTo>
                    <a:pt x="15856" y="14083"/>
                    <a:pt x="15854" y="14083"/>
                    <a:pt x="15852" y="14083"/>
                  </a:cubicBezTo>
                  <a:lnTo>
                    <a:pt x="15852" y="14083"/>
                  </a:lnTo>
                  <a:cubicBezTo>
                    <a:pt x="15777" y="14137"/>
                    <a:pt x="15702" y="14191"/>
                    <a:pt x="15627" y="14246"/>
                  </a:cubicBezTo>
                  <a:lnTo>
                    <a:pt x="15627" y="14246"/>
                  </a:lnTo>
                  <a:cubicBezTo>
                    <a:pt x="15627" y="14246"/>
                    <a:pt x="15627" y="14246"/>
                    <a:pt x="15627" y="14246"/>
                  </a:cubicBezTo>
                  <a:lnTo>
                    <a:pt x="15627" y="14246"/>
                  </a:lnTo>
                  <a:cubicBezTo>
                    <a:pt x="15625" y="14247"/>
                    <a:pt x="15623" y="14248"/>
                    <a:pt x="15622" y="14249"/>
                  </a:cubicBezTo>
                  <a:cubicBezTo>
                    <a:pt x="15623" y="14248"/>
                    <a:pt x="15625" y="14247"/>
                    <a:pt x="15627" y="14246"/>
                  </a:cubicBezTo>
                  <a:lnTo>
                    <a:pt x="15627" y="14246"/>
                  </a:lnTo>
                  <a:cubicBezTo>
                    <a:pt x="7020" y="20651"/>
                    <a:pt x="6124" y="25620"/>
                    <a:pt x="8087" y="25620"/>
                  </a:cubicBezTo>
                  <a:cubicBezTo>
                    <a:pt x="9669" y="25620"/>
                    <a:pt x="13109" y="22391"/>
                    <a:pt x="15864" y="14083"/>
                  </a:cubicBezTo>
                  <a:lnTo>
                    <a:pt x="15864" y="14083"/>
                  </a:lnTo>
                  <a:cubicBezTo>
                    <a:pt x="15835" y="14175"/>
                    <a:pt x="15805" y="14268"/>
                    <a:pt x="15775" y="14361"/>
                  </a:cubicBezTo>
                  <a:cubicBezTo>
                    <a:pt x="15805" y="14268"/>
                    <a:pt x="15835" y="14176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95" y="14176"/>
                    <a:pt x="15925" y="14268"/>
                    <a:pt x="15955" y="14361"/>
                  </a:cubicBezTo>
                  <a:cubicBezTo>
                    <a:pt x="15925" y="14268"/>
                    <a:pt x="15896" y="14176"/>
                    <a:pt x="15867" y="14085"/>
                  </a:cubicBezTo>
                  <a:lnTo>
                    <a:pt x="15867" y="14085"/>
                  </a:lnTo>
                  <a:cubicBezTo>
                    <a:pt x="15867" y="14085"/>
                    <a:pt x="15867" y="14085"/>
                    <a:pt x="15867" y="14085"/>
                  </a:cubicBezTo>
                  <a:lnTo>
                    <a:pt x="15867" y="14085"/>
                  </a:lnTo>
                  <a:cubicBezTo>
                    <a:pt x="15866" y="14084"/>
                    <a:pt x="15866" y="14084"/>
                    <a:pt x="15866" y="14083"/>
                  </a:cubicBezTo>
                  <a:lnTo>
                    <a:pt x="15866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8" y="14083"/>
                    <a:pt x="15869" y="14083"/>
                    <a:pt x="15870" y="14083"/>
                  </a:cubicBezTo>
                  <a:lnTo>
                    <a:pt x="15870" y="14083"/>
                  </a:lnTo>
                  <a:cubicBezTo>
                    <a:pt x="15870" y="14083"/>
                    <a:pt x="15870" y="14083"/>
                    <a:pt x="15870" y="14083"/>
                  </a:cubicBezTo>
                  <a:lnTo>
                    <a:pt x="15870" y="14083"/>
                  </a:lnTo>
                  <a:cubicBezTo>
                    <a:pt x="15871" y="14083"/>
                    <a:pt x="15872" y="14083"/>
                    <a:pt x="15874" y="14083"/>
                  </a:cubicBezTo>
                  <a:lnTo>
                    <a:pt x="15874" y="14083"/>
                  </a:lnTo>
                  <a:cubicBezTo>
                    <a:pt x="15873" y="14083"/>
                    <a:pt x="15873" y="14083"/>
                    <a:pt x="15873" y="14083"/>
                  </a:cubicBezTo>
                  <a:lnTo>
                    <a:pt x="15873" y="14083"/>
                  </a:lnTo>
                  <a:cubicBezTo>
                    <a:pt x="15965" y="14083"/>
                    <a:pt x="16057" y="14083"/>
                    <a:pt x="16150" y="14083"/>
                  </a:cubicBezTo>
                  <a:cubicBezTo>
                    <a:pt x="16057" y="14083"/>
                    <a:pt x="15964" y="14082"/>
                    <a:pt x="15871" y="14082"/>
                  </a:cubicBezTo>
                  <a:lnTo>
                    <a:pt x="15871" y="14082"/>
                  </a:lnTo>
                  <a:cubicBezTo>
                    <a:pt x="15871" y="14082"/>
                    <a:pt x="15871" y="14082"/>
                    <a:pt x="15871" y="14082"/>
                  </a:cubicBezTo>
                  <a:lnTo>
                    <a:pt x="15871" y="14082"/>
                  </a:lnTo>
                  <a:cubicBezTo>
                    <a:pt x="15870" y="14082"/>
                    <a:pt x="15869" y="14082"/>
                    <a:pt x="15868" y="14082"/>
                  </a:cubicBezTo>
                  <a:lnTo>
                    <a:pt x="15868" y="14082"/>
                  </a:lnTo>
                  <a:cubicBezTo>
                    <a:pt x="15867" y="14081"/>
                    <a:pt x="15867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2"/>
                  </a:cubicBezTo>
                  <a:lnTo>
                    <a:pt x="15866" y="14082"/>
                  </a:lnTo>
                  <a:cubicBezTo>
                    <a:pt x="15867" y="14082"/>
                    <a:pt x="15867" y="14082"/>
                    <a:pt x="15868" y="14082"/>
                  </a:cubicBezTo>
                  <a:lnTo>
                    <a:pt x="15868" y="14082"/>
                  </a:lnTo>
                  <a:cubicBezTo>
                    <a:pt x="15868" y="14082"/>
                    <a:pt x="15868" y="14082"/>
                    <a:pt x="15868" y="14082"/>
                  </a:cubicBezTo>
                  <a:lnTo>
                    <a:pt x="15868" y="14082"/>
                  </a:lnTo>
                  <a:cubicBezTo>
                    <a:pt x="15867" y="14082"/>
                    <a:pt x="15867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7" y="14080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80"/>
                    <a:pt x="15870" y="14081"/>
                    <a:pt x="15871" y="14082"/>
                  </a:cubicBezTo>
                  <a:lnTo>
                    <a:pt x="15871" y="14082"/>
                  </a:lnTo>
                  <a:cubicBezTo>
                    <a:pt x="28968" y="14004"/>
                    <a:pt x="31722" y="8947"/>
                    <a:pt x="27387" y="8947"/>
                  </a:cubicBezTo>
                  <a:cubicBezTo>
                    <a:pt x="25205" y="8947"/>
                    <a:pt x="21228" y="10228"/>
                    <a:pt x="15870" y="14070"/>
                  </a:cubicBezTo>
                  <a:lnTo>
                    <a:pt x="15870" y="14070"/>
                  </a:lnTo>
                  <a:cubicBezTo>
                    <a:pt x="15870" y="14069"/>
                    <a:pt x="15871" y="14068"/>
                    <a:pt x="15871" y="14067"/>
                  </a:cubicBezTo>
                  <a:lnTo>
                    <a:pt x="15871" y="14067"/>
                  </a:lnTo>
                  <a:cubicBezTo>
                    <a:pt x="15871" y="14067"/>
                    <a:pt x="15871" y="14067"/>
                    <a:pt x="15871" y="14068"/>
                  </a:cubicBezTo>
                  <a:lnTo>
                    <a:pt x="15871" y="14068"/>
                  </a:lnTo>
                  <a:cubicBezTo>
                    <a:pt x="15871" y="14067"/>
                    <a:pt x="15871" y="14066"/>
                    <a:pt x="15872" y="14065"/>
                  </a:cubicBezTo>
                  <a:lnTo>
                    <a:pt x="15872" y="14065"/>
                  </a:lnTo>
                  <a:cubicBezTo>
                    <a:pt x="15872" y="14065"/>
                    <a:pt x="15872" y="14065"/>
                    <a:pt x="15872" y="14065"/>
                  </a:cubicBezTo>
                  <a:lnTo>
                    <a:pt x="15872" y="14065"/>
                  </a:lnTo>
                  <a:cubicBezTo>
                    <a:pt x="15872" y="14064"/>
                    <a:pt x="15872" y="14063"/>
                    <a:pt x="15873" y="14062"/>
                  </a:cubicBezTo>
                  <a:lnTo>
                    <a:pt x="15873" y="14062"/>
                  </a:lnTo>
                  <a:cubicBezTo>
                    <a:pt x="15872" y="14062"/>
                    <a:pt x="15872" y="14062"/>
                    <a:pt x="15872" y="14062"/>
                  </a:cubicBezTo>
                  <a:lnTo>
                    <a:pt x="15872" y="14062"/>
                  </a:lnTo>
                  <a:cubicBezTo>
                    <a:pt x="15900" y="13977"/>
                    <a:pt x="15927" y="13891"/>
                    <a:pt x="15955" y="13805"/>
                  </a:cubicBezTo>
                  <a:lnTo>
                    <a:pt x="15955" y="13805"/>
                  </a:lnTo>
                  <a:cubicBezTo>
                    <a:pt x="15927" y="13892"/>
                    <a:pt x="15899" y="13978"/>
                    <a:pt x="15870" y="14064"/>
                  </a:cubicBezTo>
                  <a:lnTo>
                    <a:pt x="15870" y="14064"/>
                  </a:lnTo>
                  <a:cubicBezTo>
                    <a:pt x="15870" y="14064"/>
                    <a:pt x="15870" y="14064"/>
                    <a:pt x="15870" y="14064"/>
                  </a:cubicBezTo>
                  <a:lnTo>
                    <a:pt x="15870" y="14064"/>
                  </a:lnTo>
                  <a:cubicBezTo>
                    <a:pt x="18851" y="4689"/>
                    <a:pt x="17355" y="1"/>
                    <a:pt x="15860" y="1"/>
                  </a:cubicBezTo>
                  <a:close/>
                  <a:moveTo>
                    <a:pt x="15867" y="14083"/>
                  </a:moveTo>
                  <a:lnTo>
                    <a:pt x="15867" y="14083"/>
                  </a:lnTo>
                  <a:cubicBezTo>
                    <a:pt x="15943" y="14139"/>
                    <a:pt x="16018" y="14194"/>
                    <a:pt x="16095" y="14249"/>
                  </a:cubicBezTo>
                  <a:cubicBezTo>
                    <a:pt x="16018" y="14194"/>
                    <a:pt x="15942" y="14139"/>
                    <a:pt x="15867" y="14085"/>
                  </a:cubicBezTo>
                  <a:lnTo>
                    <a:pt x="15867" y="14085"/>
                  </a:lnTo>
                  <a:cubicBezTo>
                    <a:pt x="18616" y="22391"/>
                    <a:pt x="22054" y="25620"/>
                    <a:pt x="23636" y="25620"/>
                  </a:cubicBezTo>
                  <a:cubicBezTo>
                    <a:pt x="25615" y="25620"/>
                    <a:pt x="24689" y="20567"/>
                    <a:pt x="15870" y="14083"/>
                  </a:cubicBezTo>
                  <a:lnTo>
                    <a:pt x="15870" y="14083"/>
                  </a:lnTo>
                  <a:cubicBezTo>
                    <a:pt x="15869" y="14083"/>
                    <a:pt x="15868" y="14083"/>
                    <a:pt x="15867" y="14083"/>
                  </a:cubicBezTo>
                  <a:close/>
                  <a:moveTo>
                    <a:pt x="15865" y="14085"/>
                  </a:moveTo>
                  <a:cubicBezTo>
                    <a:pt x="12871" y="23471"/>
                    <a:pt x="14364" y="28164"/>
                    <a:pt x="15860" y="28164"/>
                  </a:cubicBezTo>
                  <a:cubicBezTo>
                    <a:pt x="17355" y="28164"/>
                    <a:pt x="18853" y="23471"/>
                    <a:pt x="15865" y="14085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2028650" y="2201550"/>
              <a:ext cx="784200" cy="673525"/>
            </a:xfrm>
            <a:custGeom>
              <a:avLst/>
              <a:gdLst/>
              <a:ahLst/>
              <a:cxnLst/>
              <a:rect l="l" t="t" r="r" b="b"/>
              <a:pathLst>
                <a:path w="31368" h="26941" extrusionOk="0">
                  <a:moveTo>
                    <a:pt x="5287" y="4715"/>
                  </a:moveTo>
                  <a:cubicBezTo>
                    <a:pt x="2628" y="4715"/>
                    <a:pt x="4586" y="9659"/>
                    <a:pt x="15678" y="13465"/>
                  </a:cubicBezTo>
                  <a:lnTo>
                    <a:pt x="15678" y="13465"/>
                  </a:lnTo>
                  <a:cubicBezTo>
                    <a:pt x="15678" y="13463"/>
                    <a:pt x="15678" y="13461"/>
                    <a:pt x="15678" y="13458"/>
                  </a:cubicBezTo>
                  <a:lnTo>
                    <a:pt x="15678" y="13458"/>
                  </a:lnTo>
                  <a:cubicBezTo>
                    <a:pt x="15655" y="13425"/>
                    <a:pt x="15631" y="13391"/>
                    <a:pt x="15607" y="13357"/>
                  </a:cubicBezTo>
                  <a:lnTo>
                    <a:pt x="15607" y="13357"/>
                  </a:lnTo>
                  <a:cubicBezTo>
                    <a:pt x="10987" y="6971"/>
                    <a:pt x="7084" y="4715"/>
                    <a:pt x="5287" y="4715"/>
                  </a:cubicBezTo>
                  <a:close/>
                  <a:moveTo>
                    <a:pt x="15686" y="13464"/>
                  </a:moveTo>
                  <a:lnTo>
                    <a:pt x="15686" y="13464"/>
                  </a:lnTo>
                  <a:cubicBezTo>
                    <a:pt x="15687" y="13464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8" y="13465"/>
                    <a:pt x="15689" y="13465"/>
                    <a:pt x="15689" y="13464"/>
                  </a:cubicBezTo>
                  <a:lnTo>
                    <a:pt x="15689" y="13464"/>
                  </a:lnTo>
                  <a:cubicBezTo>
                    <a:pt x="15689" y="13465"/>
                    <a:pt x="15688" y="13466"/>
                    <a:pt x="15688" y="13466"/>
                  </a:cubicBezTo>
                  <a:lnTo>
                    <a:pt x="15688" y="13466"/>
                  </a:lnTo>
                  <a:cubicBezTo>
                    <a:pt x="15688" y="13466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7" y="13465"/>
                    <a:pt x="15687" y="13465"/>
                    <a:pt x="15686" y="13465"/>
                  </a:cubicBezTo>
                  <a:lnTo>
                    <a:pt x="15686" y="13465"/>
                  </a:lnTo>
                  <a:cubicBezTo>
                    <a:pt x="15686" y="13465"/>
                    <a:pt x="15686" y="13464"/>
                    <a:pt x="15686" y="13464"/>
                  </a:cubicBezTo>
                  <a:close/>
                  <a:moveTo>
                    <a:pt x="15680" y="13466"/>
                  </a:moveTo>
                  <a:cubicBezTo>
                    <a:pt x="15681" y="13466"/>
                    <a:pt x="15681" y="13466"/>
                    <a:pt x="15682" y="13467"/>
                  </a:cubicBezTo>
                  <a:lnTo>
                    <a:pt x="15682" y="13467"/>
                  </a:lnTo>
                  <a:cubicBezTo>
                    <a:pt x="15683" y="13466"/>
                    <a:pt x="15683" y="13466"/>
                    <a:pt x="15684" y="13466"/>
                  </a:cubicBezTo>
                  <a:lnTo>
                    <a:pt x="15684" y="13466"/>
                  </a:lnTo>
                  <a:cubicBezTo>
                    <a:pt x="15684" y="13466"/>
                    <a:pt x="15684" y="13467"/>
                    <a:pt x="15685" y="13467"/>
                  </a:cubicBezTo>
                  <a:lnTo>
                    <a:pt x="15685" y="13467"/>
                  </a:lnTo>
                  <a:cubicBezTo>
                    <a:pt x="15684" y="13467"/>
                    <a:pt x="15683" y="13467"/>
                    <a:pt x="15682" y="13467"/>
                  </a:cubicBezTo>
                  <a:lnTo>
                    <a:pt x="15682" y="13467"/>
                  </a:lnTo>
                  <a:cubicBezTo>
                    <a:pt x="15681" y="13467"/>
                    <a:pt x="15681" y="13467"/>
                    <a:pt x="15680" y="13467"/>
                  </a:cubicBezTo>
                  <a:lnTo>
                    <a:pt x="15680" y="13467"/>
                  </a:lnTo>
                  <a:cubicBezTo>
                    <a:pt x="15680" y="13467"/>
                    <a:pt x="15680" y="13466"/>
                    <a:pt x="15680" y="13466"/>
                  </a:cubicBezTo>
                  <a:close/>
                  <a:moveTo>
                    <a:pt x="15690" y="13466"/>
                  </a:moveTo>
                  <a:lnTo>
                    <a:pt x="15690" y="13466"/>
                  </a:lnTo>
                  <a:cubicBezTo>
                    <a:pt x="15690" y="13466"/>
                    <a:pt x="15689" y="13467"/>
                    <a:pt x="15689" y="13468"/>
                  </a:cubicBezTo>
                  <a:lnTo>
                    <a:pt x="15689" y="13468"/>
                  </a:lnTo>
                  <a:cubicBezTo>
                    <a:pt x="15689" y="13467"/>
                    <a:pt x="15688" y="13467"/>
                    <a:pt x="15688" y="13466"/>
                  </a:cubicBezTo>
                  <a:lnTo>
                    <a:pt x="15688" y="13466"/>
                  </a:lnTo>
                  <a:cubicBezTo>
                    <a:pt x="15689" y="13466"/>
                    <a:pt x="15690" y="13466"/>
                    <a:pt x="15690" y="13466"/>
                  </a:cubicBezTo>
                  <a:close/>
                  <a:moveTo>
                    <a:pt x="15688" y="13466"/>
                  </a:moveTo>
                  <a:lnTo>
                    <a:pt x="15688" y="13466"/>
                  </a:ln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7"/>
                    <a:pt x="15687" y="13467"/>
                    <a:pt x="15686" y="13467"/>
                  </a:cubicBezTo>
                  <a:lnTo>
                    <a:pt x="15686" y="13467"/>
                  </a:lnTo>
                  <a:cubicBezTo>
                    <a:pt x="15686" y="13467"/>
                    <a:pt x="15686" y="13467"/>
                    <a:pt x="15686" y="13467"/>
                  </a:cubicBezTo>
                  <a:lnTo>
                    <a:pt x="15686" y="13467"/>
                  </a:lnTo>
                  <a:cubicBezTo>
                    <a:pt x="15687" y="13467"/>
                    <a:pt x="15687" y="13467"/>
                    <a:pt x="15688" y="13466"/>
                  </a:cubicBezTo>
                  <a:close/>
                  <a:moveTo>
                    <a:pt x="15686" y="13467"/>
                  </a:move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7" y="13468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6" y="13468"/>
                    <a:pt x="15686" y="13468"/>
                  </a:cubicBezTo>
                  <a:lnTo>
                    <a:pt x="15686" y="13468"/>
                  </a:lnTo>
                  <a:cubicBezTo>
                    <a:pt x="15686" y="13468"/>
                    <a:pt x="15686" y="13467"/>
                    <a:pt x="15686" y="13467"/>
                  </a:cubicBezTo>
                  <a:close/>
                  <a:moveTo>
                    <a:pt x="26221" y="4937"/>
                  </a:moveTo>
                  <a:cubicBezTo>
                    <a:pt x="24393" y="4937"/>
                    <a:pt x="20437" y="7151"/>
                    <a:pt x="15692" y="13464"/>
                  </a:cubicBezTo>
                  <a:lnTo>
                    <a:pt x="15692" y="13464"/>
                  </a:lnTo>
                  <a:cubicBezTo>
                    <a:pt x="15694" y="13463"/>
                    <a:pt x="15696" y="13462"/>
                    <a:pt x="15698" y="13462"/>
                  </a:cubicBezTo>
                  <a:lnTo>
                    <a:pt x="15698" y="13462"/>
                  </a:lnTo>
                  <a:cubicBezTo>
                    <a:pt x="15698" y="13462"/>
                    <a:pt x="15697" y="13463"/>
                    <a:pt x="15697" y="13464"/>
                  </a:cubicBezTo>
                  <a:lnTo>
                    <a:pt x="15697" y="13464"/>
                  </a:lnTo>
                  <a:cubicBezTo>
                    <a:pt x="15697" y="13463"/>
                    <a:pt x="15698" y="13463"/>
                    <a:pt x="15699" y="13463"/>
                  </a:cubicBezTo>
                  <a:lnTo>
                    <a:pt x="15699" y="13463"/>
                  </a:lnTo>
                  <a:cubicBezTo>
                    <a:pt x="15699" y="13462"/>
                    <a:pt x="15700" y="13462"/>
                    <a:pt x="15700" y="13461"/>
                  </a:cubicBezTo>
                  <a:lnTo>
                    <a:pt x="15700" y="13461"/>
                  </a:lnTo>
                  <a:cubicBezTo>
                    <a:pt x="15700" y="13461"/>
                    <a:pt x="15699" y="13461"/>
                    <a:pt x="15698" y="13462"/>
                  </a:cubicBezTo>
                  <a:lnTo>
                    <a:pt x="15698" y="13462"/>
                  </a:lnTo>
                  <a:cubicBezTo>
                    <a:pt x="15753" y="13389"/>
                    <a:pt x="15808" y="13315"/>
                    <a:pt x="15863" y="13242"/>
                  </a:cubicBezTo>
                  <a:lnTo>
                    <a:pt x="15863" y="13242"/>
                  </a:lnTo>
                  <a:cubicBezTo>
                    <a:pt x="15808" y="13315"/>
                    <a:pt x="15754" y="13388"/>
                    <a:pt x="15700" y="13461"/>
                  </a:cubicBezTo>
                  <a:lnTo>
                    <a:pt x="15700" y="13461"/>
                  </a:lnTo>
                  <a:cubicBezTo>
                    <a:pt x="15786" y="13434"/>
                    <a:pt x="15873" y="13408"/>
                    <a:pt x="15960" y="13380"/>
                  </a:cubicBezTo>
                  <a:lnTo>
                    <a:pt x="15960" y="13380"/>
                  </a:lnTo>
                  <a:cubicBezTo>
                    <a:pt x="15872" y="13408"/>
                    <a:pt x="15785" y="13435"/>
                    <a:pt x="15699" y="13463"/>
                  </a:cubicBezTo>
                  <a:lnTo>
                    <a:pt x="15699" y="13463"/>
                  </a:lnTo>
                  <a:cubicBezTo>
                    <a:pt x="15697" y="13465"/>
                    <a:pt x="15696" y="13467"/>
                    <a:pt x="15694" y="13469"/>
                  </a:cubicBezTo>
                  <a:lnTo>
                    <a:pt x="15694" y="13469"/>
                  </a:lnTo>
                  <a:cubicBezTo>
                    <a:pt x="26931" y="9875"/>
                    <a:pt x="28951" y="4937"/>
                    <a:pt x="26221" y="4937"/>
                  </a:cubicBezTo>
                  <a:close/>
                  <a:moveTo>
                    <a:pt x="15689" y="13468"/>
                  </a:moveTo>
                  <a:lnTo>
                    <a:pt x="15689" y="13468"/>
                  </a:lnTo>
                  <a:cubicBezTo>
                    <a:pt x="15689" y="13468"/>
                    <a:pt x="15690" y="13469"/>
                    <a:pt x="15690" y="13469"/>
                  </a:cubicBezTo>
                  <a:lnTo>
                    <a:pt x="15690" y="13469"/>
                  </a:lnTo>
                  <a:cubicBezTo>
                    <a:pt x="15689" y="13469"/>
                    <a:pt x="15689" y="13469"/>
                    <a:pt x="15688" y="13469"/>
                  </a:cubicBezTo>
                  <a:lnTo>
                    <a:pt x="15688" y="13469"/>
                  </a:lnTo>
                  <a:cubicBezTo>
                    <a:pt x="15688" y="13468"/>
                    <a:pt x="15689" y="13468"/>
                    <a:pt x="15689" y="13468"/>
                  </a:cubicBezTo>
                  <a:close/>
                  <a:moveTo>
                    <a:pt x="15689" y="13470"/>
                  </a:move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0"/>
                  </a:cubicBezTo>
                  <a:close/>
                  <a:moveTo>
                    <a:pt x="15685" y="13469"/>
                  </a:moveTo>
                  <a:lnTo>
                    <a:pt x="15685" y="13469"/>
                  </a:lnTo>
                  <a:cubicBezTo>
                    <a:pt x="15685" y="13469"/>
                    <a:pt x="15685" y="13469"/>
                    <a:pt x="15686" y="13469"/>
                  </a:cubicBezTo>
                  <a:lnTo>
                    <a:pt x="15686" y="13469"/>
                  </a:lnTo>
                  <a:cubicBezTo>
                    <a:pt x="15685" y="13470"/>
                    <a:pt x="15685" y="13470"/>
                    <a:pt x="15685" y="13471"/>
                  </a:cubicBezTo>
                  <a:lnTo>
                    <a:pt x="15685" y="13471"/>
                  </a:lnTo>
                  <a:cubicBezTo>
                    <a:pt x="15685" y="13470"/>
                    <a:pt x="15685" y="13470"/>
                    <a:pt x="15685" y="13469"/>
                  </a:cubicBezTo>
                  <a:close/>
                  <a:moveTo>
                    <a:pt x="15686" y="13470"/>
                  </a:moveTo>
                  <a:lnTo>
                    <a:pt x="15686" y="13470"/>
                  </a:lnTo>
                  <a:cubicBezTo>
                    <a:pt x="15686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7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8" y="13470"/>
                    <a:pt x="15688" y="13470"/>
                    <a:pt x="15689" y="13470"/>
                  </a:cubicBezTo>
                  <a:lnTo>
                    <a:pt x="15689" y="13470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8" y="13471"/>
                    <a:pt x="15687" y="13471"/>
                  </a:cubicBezTo>
                  <a:lnTo>
                    <a:pt x="15687" y="13471"/>
                  </a:lnTo>
                  <a:cubicBezTo>
                    <a:pt x="15687" y="13471"/>
                    <a:pt x="15687" y="13471"/>
                    <a:pt x="15687" y="13470"/>
                  </a:cubicBezTo>
                  <a:lnTo>
                    <a:pt x="15687" y="13470"/>
                  </a:lnTo>
                  <a:cubicBezTo>
                    <a:pt x="15687" y="13471"/>
                    <a:pt x="15686" y="13471"/>
                    <a:pt x="15686" y="13471"/>
                  </a:cubicBezTo>
                  <a:lnTo>
                    <a:pt x="15686" y="13471"/>
                  </a:lnTo>
                  <a:cubicBezTo>
                    <a:pt x="15686" y="13471"/>
                    <a:pt x="15686" y="13470"/>
                    <a:pt x="15686" y="13470"/>
                  </a:cubicBezTo>
                  <a:close/>
                  <a:moveTo>
                    <a:pt x="15672" y="13470"/>
                  </a:moveTo>
                  <a:lnTo>
                    <a:pt x="15672" y="13470"/>
                  </a:lnTo>
                  <a:cubicBezTo>
                    <a:pt x="15671" y="13470"/>
                    <a:pt x="15670" y="13470"/>
                    <a:pt x="15670" y="13470"/>
                  </a:cubicBezTo>
                  <a:lnTo>
                    <a:pt x="15670" y="13470"/>
                  </a:lnTo>
                  <a:cubicBezTo>
                    <a:pt x="15670" y="13471"/>
                    <a:pt x="15671" y="13471"/>
                    <a:pt x="15672" y="13471"/>
                  </a:cubicBezTo>
                  <a:lnTo>
                    <a:pt x="15672" y="13471"/>
                  </a:lnTo>
                  <a:cubicBezTo>
                    <a:pt x="15673" y="13471"/>
                    <a:pt x="15674" y="13471"/>
                    <a:pt x="15675" y="13471"/>
                  </a:cubicBezTo>
                  <a:lnTo>
                    <a:pt x="15675" y="13471"/>
                  </a:lnTo>
                  <a:cubicBezTo>
                    <a:pt x="15674" y="13470"/>
                    <a:pt x="15673" y="13470"/>
                    <a:pt x="15672" y="13470"/>
                  </a:cubicBezTo>
                  <a:close/>
                  <a:moveTo>
                    <a:pt x="15678" y="13470"/>
                  </a:moveTo>
                  <a:cubicBezTo>
                    <a:pt x="15677" y="13470"/>
                    <a:pt x="15676" y="13470"/>
                    <a:pt x="15675" y="13471"/>
                  </a:cubicBezTo>
                  <a:lnTo>
                    <a:pt x="15675" y="13471"/>
                  </a:lnTo>
                  <a:cubicBezTo>
                    <a:pt x="15676" y="13471"/>
                    <a:pt x="15677" y="13471"/>
                    <a:pt x="15678" y="13472"/>
                  </a:cubicBezTo>
                  <a:lnTo>
                    <a:pt x="15678" y="13472"/>
                  </a:lnTo>
                  <a:cubicBezTo>
                    <a:pt x="15678" y="13471"/>
                    <a:pt x="15678" y="13470"/>
                    <a:pt x="15678" y="13470"/>
                  </a:cubicBezTo>
                  <a:close/>
                  <a:moveTo>
                    <a:pt x="15685" y="13471"/>
                  </a:moveTo>
                  <a:cubicBezTo>
                    <a:pt x="15685" y="13471"/>
                    <a:pt x="15685" y="13472"/>
                    <a:pt x="15685" y="13472"/>
                  </a:cubicBezTo>
                  <a:lnTo>
                    <a:pt x="15685" y="13472"/>
                  </a:lnTo>
                  <a:cubicBezTo>
                    <a:pt x="15684" y="13472"/>
                    <a:pt x="15684" y="13473"/>
                    <a:pt x="15683" y="13473"/>
                  </a:cubicBezTo>
                  <a:lnTo>
                    <a:pt x="15683" y="13473"/>
                  </a:lnTo>
                  <a:cubicBezTo>
                    <a:pt x="15684" y="13472"/>
                    <a:pt x="15684" y="13471"/>
                    <a:pt x="15685" y="13471"/>
                  </a:cubicBezTo>
                  <a:close/>
                  <a:moveTo>
                    <a:pt x="15686" y="13471"/>
                  </a:moveTo>
                  <a:cubicBezTo>
                    <a:pt x="15686" y="13471"/>
                    <a:pt x="15686" y="13471"/>
                    <a:pt x="15686" y="13472"/>
                  </a:cubicBezTo>
                  <a:lnTo>
                    <a:pt x="15686" y="13472"/>
                  </a:lnTo>
                  <a:cubicBezTo>
                    <a:pt x="15687" y="13472"/>
                    <a:pt x="15687" y="13471"/>
                    <a:pt x="15687" y="13471"/>
                  </a:cubicBezTo>
                  <a:lnTo>
                    <a:pt x="15687" y="13471"/>
                  </a:lnTo>
                  <a:cubicBezTo>
                    <a:pt x="15688" y="13472"/>
                    <a:pt x="15688" y="13472"/>
                    <a:pt x="15688" y="13473"/>
                  </a:cubicBezTo>
                  <a:lnTo>
                    <a:pt x="15688" y="13473"/>
                  </a:lnTo>
                  <a:cubicBezTo>
                    <a:pt x="15689" y="13473"/>
                    <a:pt x="15690" y="13472"/>
                    <a:pt x="15690" y="13472"/>
                  </a:cubicBezTo>
                  <a:lnTo>
                    <a:pt x="15690" y="13472"/>
                  </a:lnTo>
                  <a:cubicBezTo>
                    <a:pt x="15690" y="13473"/>
                    <a:pt x="15689" y="13473"/>
                    <a:pt x="15689" y="13474"/>
                  </a:cubicBezTo>
                  <a:lnTo>
                    <a:pt x="15689" y="13474"/>
                  </a:lnTo>
                  <a:cubicBezTo>
                    <a:pt x="15689" y="13473"/>
                    <a:pt x="15689" y="13473"/>
                    <a:pt x="15688" y="13473"/>
                  </a:cubicBezTo>
                  <a:lnTo>
                    <a:pt x="15688" y="13473"/>
                  </a:lnTo>
                  <a:cubicBezTo>
                    <a:pt x="15688" y="13473"/>
                    <a:pt x="15687" y="13473"/>
                    <a:pt x="15686" y="13473"/>
                  </a:cubicBezTo>
                  <a:lnTo>
                    <a:pt x="15686" y="13473"/>
                  </a:lnTo>
                  <a:cubicBezTo>
                    <a:pt x="15686" y="13473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1"/>
                    <a:pt x="15686" y="13471"/>
                  </a:cubicBezTo>
                  <a:close/>
                  <a:moveTo>
                    <a:pt x="15680" y="13472"/>
                  </a:moveTo>
                  <a:cubicBezTo>
                    <a:pt x="15681" y="13472"/>
                    <a:pt x="15681" y="13473"/>
                    <a:pt x="15682" y="13473"/>
                  </a:cubicBezTo>
                  <a:lnTo>
                    <a:pt x="15682" y="13473"/>
                  </a:lnTo>
                  <a:cubicBezTo>
                    <a:pt x="15682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2" y="13473"/>
                    <a:pt x="15682" y="13473"/>
                  </a:cubicBezTo>
                  <a:lnTo>
                    <a:pt x="15682" y="13473"/>
                  </a:lnTo>
                  <a:cubicBezTo>
                    <a:pt x="15681" y="13473"/>
                    <a:pt x="15681" y="13473"/>
                    <a:pt x="15680" y="13474"/>
                  </a:cubicBezTo>
                  <a:lnTo>
                    <a:pt x="15680" y="13474"/>
                  </a:lnTo>
                  <a:cubicBezTo>
                    <a:pt x="15680" y="13473"/>
                    <a:pt x="15680" y="13473"/>
                    <a:pt x="15680" y="13472"/>
                  </a:cubicBezTo>
                  <a:close/>
                  <a:moveTo>
                    <a:pt x="15685" y="13473"/>
                  </a:moveTo>
                  <a:cubicBezTo>
                    <a:pt x="15685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4" y="13474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3"/>
                    <a:pt x="15685" y="13473"/>
                  </a:cubicBezTo>
                  <a:close/>
                  <a:moveTo>
                    <a:pt x="15686" y="13473"/>
                  </a:moveTo>
                  <a:cubicBezTo>
                    <a:pt x="15686" y="13474"/>
                    <a:pt x="15686" y="13474"/>
                    <a:pt x="15686" y="13474"/>
                  </a:cubicBezTo>
                  <a:lnTo>
                    <a:pt x="15686" y="13474"/>
                  </a:lnTo>
                  <a:cubicBezTo>
                    <a:pt x="15686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6" y="13474"/>
                    <a:pt x="15686" y="13473"/>
                  </a:cubicBezTo>
                  <a:close/>
                  <a:moveTo>
                    <a:pt x="15688" y="13475"/>
                  </a:moveTo>
                  <a:lnTo>
                    <a:pt x="15688" y="13475"/>
                  </a:lnTo>
                  <a:cubicBezTo>
                    <a:pt x="15688" y="13475"/>
                    <a:pt x="15687" y="13476"/>
                    <a:pt x="15687" y="13476"/>
                  </a:cubicBezTo>
                  <a:lnTo>
                    <a:pt x="15687" y="13476"/>
                  </a:lnTo>
                  <a:cubicBezTo>
                    <a:pt x="15688" y="13477"/>
                    <a:pt x="15688" y="13477"/>
                    <a:pt x="15689" y="13477"/>
                  </a:cubicBezTo>
                  <a:lnTo>
                    <a:pt x="15689" y="13477"/>
                  </a:lnTo>
                  <a:cubicBezTo>
                    <a:pt x="15689" y="13476"/>
                    <a:pt x="15689" y="13476"/>
                    <a:pt x="15690" y="13475"/>
                  </a:cubicBezTo>
                  <a:lnTo>
                    <a:pt x="15690" y="13475"/>
                  </a:lnTo>
                  <a:cubicBezTo>
                    <a:pt x="15690" y="13476"/>
                    <a:pt x="15690" y="13476"/>
                    <a:pt x="15690" y="13476"/>
                  </a:cubicBezTo>
                  <a:lnTo>
                    <a:pt x="15690" y="13476"/>
                  </a:lnTo>
                  <a:cubicBezTo>
                    <a:pt x="15690" y="13476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89" y="13475"/>
                    <a:pt x="15689" y="13475"/>
                    <a:pt x="15688" y="13475"/>
                  </a:cubicBezTo>
                  <a:close/>
                  <a:moveTo>
                    <a:pt x="15682" y="13475"/>
                  </a:moveTo>
                  <a:lnTo>
                    <a:pt x="15682" y="13475"/>
                  </a:lnTo>
                  <a:cubicBezTo>
                    <a:pt x="15681" y="13475"/>
                    <a:pt x="15680" y="13475"/>
                    <a:pt x="15680" y="13475"/>
                  </a:cubicBezTo>
                  <a:lnTo>
                    <a:pt x="15680" y="13475"/>
                  </a:lnTo>
                  <a:cubicBezTo>
                    <a:pt x="15680" y="13476"/>
                    <a:pt x="15680" y="13477"/>
                    <a:pt x="15680" y="13477"/>
                  </a:cubicBezTo>
                  <a:lnTo>
                    <a:pt x="15680" y="13477"/>
                  </a:lnTo>
                  <a:cubicBezTo>
                    <a:pt x="15680" y="13476"/>
                    <a:pt x="15681" y="13476"/>
                    <a:pt x="15682" y="13475"/>
                  </a:cubicBezTo>
                  <a:close/>
                  <a:moveTo>
                    <a:pt x="15686" y="13476"/>
                  </a:moveTo>
                  <a:lnTo>
                    <a:pt x="15686" y="13476"/>
                  </a:lnTo>
                  <a:cubicBezTo>
                    <a:pt x="15686" y="13477"/>
                    <a:pt x="15686" y="13477"/>
                    <a:pt x="15686" y="13477"/>
                  </a:cubicBezTo>
                  <a:lnTo>
                    <a:pt x="15686" y="13477"/>
                  </a:lnTo>
                  <a:cubicBezTo>
                    <a:pt x="15686" y="13477"/>
                    <a:pt x="15687" y="13477"/>
                    <a:pt x="15687" y="13476"/>
                  </a:cubicBezTo>
                  <a:lnTo>
                    <a:pt x="15687" y="13476"/>
                  </a:lnTo>
                  <a:cubicBezTo>
                    <a:pt x="15687" y="13476"/>
                    <a:pt x="15686" y="13476"/>
                    <a:pt x="15686" y="13476"/>
                  </a:cubicBezTo>
                  <a:close/>
                  <a:moveTo>
                    <a:pt x="15692" y="13472"/>
                  </a:moveTo>
                  <a:lnTo>
                    <a:pt x="15692" y="13472"/>
                  </a:lnTo>
                  <a:cubicBezTo>
                    <a:pt x="15693" y="13474"/>
                    <a:pt x="15695" y="13476"/>
                    <a:pt x="15696" y="13478"/>
                  </a:cubicBezTo>
                  <a:lnTo>
                    <a:pt x="15696" y="13478"/>
                  </a:lnTo>
                  <a:cubicBezTo>
                    <a:pt x="15695" y="13477"/>
                    <a:pt x="15694" y="13477"/>
                    <a:pt x="15693" y="13477"/>
                  </a:cubicBezTo>
                  <a:lnTo>
                    <a:pt x="15693" y="13477"/>
                  </a:lnTo>
                  <a:cubicBezTo>
                    <a:pt x="15693" y="13476"/>
                    <a:pt x="15692" y="13475"/>
                    <a:pt x="15691" y="13474"/>
                  </a:cubicBezTo>
                  <a:lnTo>
                    <a:pt x="15691" y="13474"/>
                  </a:lnTo>
                  <a:cubicBezTo>
                    <a:pt x="15691" y="13473"/>
                    <a:pt x="15692" y="13473"/>
                    <a:pt x="15692" y="13472"/>
                  </a:cubicBezTo>
                  <a:close/>
                  <a:moveTo>
                    <a:pt x="15680" y="13486"/>
                  </a:moveTo>
                  <a:lnTo>
                    <a:pt x="15680" y="13486"/>
                  </a:lnTo>
                  <a:cubicBezTo>
                    <a:pt x="15679" y="13487"/>
                    <a:pt x="15679" y="13488"/>
                    <a:pt x="15678" y="13488"/>
                  </a:cubicBezTo>
                  <a:lnTo>
                    <a:pt x="15678" y="13488"/>
                  </a:lnTo>
                  <a:cubicBezTo>
                    <a:pt x="15678" y="13490"/>
                    <a:pt x="15678" y="13491"/>
                    <a:pt x="15678" y="13492"/>
                  </a:cubicBezTo>
                  <a:lnTo>
                    <a:pt x="15678" y="13492"/>
                  </a:lnTo>
                  <a:cubicBezTo>
                    <a:pt x="15678" y="13491"/>
                    <a:pt x="15679" y="13490"/>
                    <a:pt x="15680" y="13489"/>
                  </a:cubicBezTo>
                  <a:lnTo>
                    <a:pt x="15680" y="13489"/>
                  </a:lnTo>
                  <a:cubicBezTo>
                    <a:pt x="15680" y="13488"/>
                    <a:pt x="15680" y="13487"/>
                    <a:pt x="15680" y="13486"/>
                  </a:cubicBezTo>
                  <a:close/>
                  <a:moveTo>
                    <a:pt x="15695" y="13471"/>
                  </a:moveTo>
                  <a:lnTo>
                    <a:pt x="15695" y="13471"/>
                  </a:lnTo>
                  <a:cubicBezTo>
                    <a:pt x="15783" y="13501"/>
                    <a:pt x="15871" y="13531"/>
                    <a:pt x="15960" y="13561"/>
                  </a:cubicBezTo>
                  <a:cubicBezTo>
                    <a:pt x="15871" y="13531"/>
                    <a:pt x="15781" y="13501"/>
                    <a:pt x="15693" y="13472"/>
                  </a:cubicBezTo>
                  <a:lnTo>
                    <a:pt x="15693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3" y="13472"/>
                  </a:cubicBezTo>
                  <a:lnTo>
                    <a:pt x="15693" y="13472"/>
                  </a:lnTo>
                  <a:cubicBezTo>
                    <a:pt x="15693" y="13472"/>
                    <a:pt x="15693" y="13472"/>
                    <a:pt x="15693" y="13471"/>
                  </a:cubicBezTo>
                  <a:lnTo>
                    <a:pt x="15693" y="13471"/>
                  </a:lnTo>
                  <a:cubicBezTo>
                    <a:pt x="15693" y="13471"/>
                    <a:pt x="15694" y="13471"/>
                    <a:pt x="15695" y="13471"/>
                  </a:cubicBezTo>
                  <a:close/>
                  <a:moveTo>
                    <a:pt x="11702" y="1"/>
                  </a:moveTo>
                  <a:cubicBezTo>
                    <a:pt x="10072" y="1"/>
                    <a:pt x="9751" y="4999"/>
                    <a:pt x="15678" y="13453"/>
                  </a:cubicBezTo>
                  <a:lnTo>
                    <a:pt x="15678" y="13453"/>
                  </a:lnTo>
                  <a:cubicBezTo>
                    <a:pt x="15680" y="13360"/>
                    <a:pt x="15681" y="13266"/>
                    <a:pt x="15682" y="13172"/>
                  </a:cubicBezTo>
                  <a:lnTo>
                    <a:pt x="15682" y="13172"/>
                  </a:lnTo>
                  <a:cubicBezTo>
                    <a:pt x="15681" y="13267"/>
                    <a:pt x="15680" y="13361"/>
                    <a:pt x="15680" y="13455"/>
                  </a:cubicBezTo>
                  <a:lnTo>
                    <a:pt x="15680" y="13455"/>
                  </a:lnTo>
                  <a:cubicBezTo>
                    <a:pt x="15679" y="13454"/>
                    <a:pt x="15679" y="13453"/>
                    <a:pt x="15678" y="13453"/>
                  </a:cubicBezTo>
                  <a:lnTo>
                    <a:pt x="15678" y="13453"/>
                  </a:lnTo>
                  <a:cubicBezTo>
                    <a:pt x="15678" y="13454"/>
                    <a:pt x="15678" y="13455"/>
                    <a:pt x="15678" y="13456"/>
                  </a:cubicBezTo>
                  <a:lnTo>
                    <a:pt x="15678" y="13456"/>
                  </a:lnTo>
                  <a:cubicBezTo>
                    <a:pt x="15624" y="13380"/>
                    <a:pt x="15570" y="13304"/>
                    <a:pt x="15516" y="13228"/>
                  </a:cubicBezTo>
                  <a:lnTo>
                    <a:pt x="15516" y="13228"/>
                  </a:lnTo>
                  <a:cubicBezTo>
                    <a:pt x="15546" y="13271"/>
                    <a:pt x="15577" y="13314"/>
                    <a:pt x="15607" y="13357"/>
                  </a:cubicBezTo>
                  <a:lnTo>
                    <a:pt x="15607" y="13357"/>
                  </a:lnTo>
                  <a:cubicBezTo>
                    <a:pt x="15631" y="13390"/>
                    <a:pt x="15655" y="13423"/>
                    <a:pt x="15678" y="13456"/>
                  </a:cubicBezTo>
                  <a:lnTo>
                    <a:pt x="15678" y="13456"/>
                  </a:lnTo>
                  <a:cubicBezTo>
                    <a:pt x="15678" y="13457"/>
                    <a:pt x="15678" y="13458"/>
                    <a:pt x="15678" y="13458"/>
                  </a:cubicBezTo>
                  <a:lnTo>
                    <a:pt x="15678" y="13458"/>
                  </a:lnTo>
                  <a:cubicBezTo>
                    <a:pt x="15679" y="13459"/>
                    <a:pt x="15679" y="13460"/>
                    <a:pt x="15680" y="13461"/>
                  </a:cubicBezTo>
                  <a:lnTo>
                    <a:pt x="15680" y="13461"/>
                  </a:lnTo>
                  <a:cubicBezTo>
                    <a:pt x="15680" y="13460"/>
                    <a:pt x="15680" y="13459"/>
                    <a:pt x="15680" y="13458"/>
                  </a:cubicBezTo>
                  <a:lnTo>
                    <a:pt x="15680" y="13458"/>
                  </a:lnTo>
                  <a:cubicBezTo>
                    <a:pt x="15682" y="13460"/>
                    <a:pt x="15683" y="13462"/>
                    <a:pt x="15685" y="13465"/>
                  </a:cubicBezTo>
                  <a:lnTo>
                    <a:pt x="15685" y="13465"/>
                  </a:lnTo>
                  <a:cubicBezTo>
                    <a:pt x="15685" y="13465"/>
                    <a:pt x="15685" y="13465"/>
                    <a:pt x="15685" y="13466"/>
                  </a:cubicBezTo>
                  <a:lnTo>
                    <a:pt x="15685" y="13466"/>
                  </a:lnTo>
                  <a:cubicBezTo>
                    <a:pt x="15684" y="13466"/>
                    <a:pt x="15684" y="13466"/>
                    <a:pt x="15684" y="13466"/>
                  </a:cubicBezTo>
                  <a:lnTo>
                    <a:pt x="15684" y="13466"/>
                  </a:lnTo>
                  <a:cubicBezTo>
                    <a:pt x="15682" y="13464"/>
                    <a:pt x="15681" y="13462"/>
                    <a:pt x="15680" y="13461"/>
                  </a:cubicBezTo>
                  <a:lnTo>
                    <a:pt x="15680" y="13461"/>
                  </a:lnTo>
                  <a:cubicBezTo>
                    <a:pt x="15680" y="13462"/>
                    <a:pt x="15680" y="13464"/>
                    <a:pt x="15680" y="13466"/>
                  </a:cubicBezTo>
                  <a:lnTo>
                    <a:pt x="15680" y="13466"/>
                  </a:lnTo>
                  <a:cubicBezTo>
                    <a:pt x="15679" y="13466"/>
                    <a:pt x="15679" y="13465"/>
                    <a:pt x="15678" y="13465"/>
                  </a:cubicBezTo>
                  <a:lnTo>
                    <a:pt x="15678" y="13465"/>
                  </a:lnTo>
                  <a:cubicBezTo>
                    <a:pt x="15678" y="13466"/>
                    <a:pt x="15678" y="13466"/>
                    <a:pt x="15678" y="13467"/>
                  </a:cubicBezTo>
                  <a:lnTo>
                    <a:pt x="15678" y="13467"/>
                  </a:lnTo>
                  <a:cubicBezTo>
                    <a:pt x="15679" y="13467"/>
                    <a:pt x="15679" y="13467"/>
                    <a:pt x="15680" y="13467"/>
                  </a:cubicBezTo>
                  <a:lnTo>
                    <a:pt x="15680" y="13467"/>
                  </a:lnTo>
                  <a:cubicBezTo>
                    <a:pt x="15679" y="13467"/>
                    <a:pt x="15679" y="13468"/>
                    <a:pt x="15678" y="13468"/>
                  </a:cubicBezTo>
                  <a:lnTo>
                    <a:pt x="15678" y="13468"/>
                  </a:lnTo>
                  <a:cubicBezTo>
                    <a:pt x="15678" y="13467"/>
                    <a:pt x="15678" y="13467"/>
                    <a:pt x="15678" y="13467"/>
                  </a:cubicBezTo>
                  <a:lnTo>
                    <a:pt x="15678" y="13467"/>
                  </a:lnTo>
                  <a:cubicBezTo>
                    <a:pt x="11624" y="12128"/>
                    <a:pt x="8444" y="11641"/>
                    <a:pt x="6139" y="11641"/>
                  </a:cubicBezTo>
                  <a:cubicBezTo>
                    <a:pt x="0" y="11641"/>
                    <a:pt x="84" y="15097"/>
                    <a:pt x="6461" y="15097"/>
                  </a:cubicBezTo>
                  <a:cubicBezTo>
                    <a:pt x="8732" y="15097"/>
                    <a:pt x="11800" y="14659"/>
                    <a:pt x="15670" y="13470"/>
                  </a:cubicBezTo>
                  <a:lnTo>
                    <a:pt x="15670" y="13470"/>
                  </a:lnTo>
                  <a:cubicBezTo>
                    <a:pt x="15582" y="13440"/>
                    <a:pt x="15493" y="13410"/>
                    <a:pt x="15404" y="13380"/>
                  </a:cubicBezTo>
                  <a:lnTo>
                    <a:pt x="15404" y="13380"/>
                  </a:lnTo>
                  <a:cubicBezTo>
                    <a:pt x="15494" y="13411"/>
                    <a:pt x="15583" y="13440"/>
                    <a:pt x="15672" y="13470"/>
                  </a:cubicBezTo>
                  <a:lnTo>
                    <a:pt x="15672" y="13470"/>
                  </a:lnTo>
                  <a:cubicBezTo>
                    <a:pt x="15674" y="13469"/>
                    <a:pt x="15676" y="13468"/>
                    <a:pt x="15678" y="13468"/>
                  </a:cubicBezTo>
                  <a:lnTo>
                    <a:pt x="15678" y="13468"/>
                  </a:lnTo>
                  <a:cubicBezTo>
                    <a:pt x="15678" y="13468"/>
                    <a:pt x="15678" y="13469"/>
                    <a:pt x="15678" y="13470"/>
                  </a:cubicBezTo>
                  <a:lnTo>
                    <a:pt x="15678" y="13470"/>
                  </a:lnTo>
                  <a:cubicBezTo>
                    <a:pt x="15679" y="13469"/>
                    <a:pt x="15679" y="13469"/>
                    <a:pt x="15680" y="13469"/>
                  </a:cubicBezTo>
                  <a:lnTo>
                    <a:pt x="15680" y="13469"/>
                  </a:lnTo>
                  <a:cubicBezTo>
                    <a:pt x="15680" y="13468"/>
                    <a:pt x="15680" y="13468"/>
                    <a:pt x="15680" y="13467"/>
                  </a:cubicBezTo>
                  <a:lnTo>
                    <a:pt x="15680" y="13467"/>
                  </a:lnTo>
                  <a:cubicBezTo>
                    <a:pt x="15681" y="13468"/>
                    <a:pt x="15681" y="13468"/>
                    <a:pt x="15682" y="13468"/>
                  </a:cubicBezTo>
                  <a:lnTo>
                    <a:pt x="15682" y="13468"/>
                  </a:lnTo>
                  <a:cubicBezTo>
                    <a:pt x="15683" y="13468"/>
                    <a:pt x="15684" y="13468"/>
                    <a:pt x="15685" y="13467"/>
                  </a:cubicBezTo>
                  <a:lnTo>
                    <a:pt x="15685" y="13467"/>
                  </a:lnTo>
                  <a:cubicBezTo>
                    <a:pt x="15685" y="13468"/>
                    <a:pt x="15685" y="13469"/>
                    <a:pt x="15685" y="13469"/>
                  </a:cubicBezTo>
                  <a:lnTo>
                    <a:pt x="15685" y="13469"/>
                  </a:lnTo>
                  <a:cubicBezTo>
                    <a:pt x="15684" y="13469"/>
                    <a:pt x="15683" y="13469"/>
                    <a:pt x="15682" y="13468"/>
                  </a:cubicBezTo>
                  <a:lnTo>
                    <a:pt x="15682" y="13468"/>
                  </a:lnTo>
                  <a:cubicBezTo>
                    <a:pt x="15681" y="13468"/>
                    <a:pt x="15681" y="13469"/>
                    <a:pt x="15680" y="13469"/>
                  </a:cubicBezTo>
                  <a:lnTo>
                    <a:pt x="15680" y="13469"/>
                  </a:lnTo>
                  <a:cubicBezTo>
                    <a:pt x="15680" y="13470"/>
                    <a:pt x="15680" y="13471"/>
                    <a:pt x="15680" y="13472"/>
                  </a:cubicBezTo>
                  <a:lnTo>
                    <a:pt x="15680" y="13472"/>
                  </a:lnTo>
                  <a:cubicBezTo>
                    <a:pt x="15679" y="13472"/>
                    <a:pt x="15679" y="13472"/>
                    <a:pt x="15678" y="13472"/>
                  </a:cubicBezTo>
                  <a:lnTo>
                    <a:pt x="15678" y="13472"/>
                  </a:lnTo>
                  <a:cubicBezTo>
                    <a:pt x="15678" y="13472"/>
                    <a:pt x="15678" y="13473"/>
                    <a:pt x="15678" y="13473"/>
                  </a:cubicBezTo>
                  <a:lnTo>
                    <a:pt x="15678" y="13473"/>
                  </a:lnTo>
                  <a:cubicBezTo>
                    <a:pt x="15679" y="13474"/>
                    <a:pt x="15679" y="13474"/>
                    <a:pt x="15679" y="13474"/>
                  </a:cubicBezTo>
                  <a:lnTo>
                    <a:pt x="15679" y="13474"/>
                  </a:lnTo>
                  <a:cubicBezTo>
                    <a:pt x="15679" y="13474"/>
                    <a:pt x="15679" y="13474"/>
                    <a:pt x="15678" y="13474"/>
                  </a:cubicBezTo>
                  <a:lnTo>
                    <a:pt x="15678" y="13474"/>
                  </a:lnTo>
                  <a:cubicBezTo>
                    <a:pt x="15678" y="13474"/>
                    <a:pt x="15678" y="13474"/>
                    <a:pt x="15678" y="13473"/>
                  </a:cubicBezTo>
                  <a:lnTo>
                    <a:pt x="15678" y="13473"/>
                  </a:lnTo>
                  <a:cubicBezTo>
                    <a:pt x="15676" y="13473"/>
                    <a:pt x="15674" y="13472"/>
                    <a:pt x="15672" y="13471"/>
                  </a:cubicBezTo>
                  <a:lnTo>
                    <a:pt x="15672" y="13471"/>
                  </a:lnTo>
                  <a:cubicBezTo>
                    <a:pt x="4442" y="17065"/>
                    <a:pt x="2420" y="22004"/>
                    <a:pt x="5150" y="22004"/>
                  </a:cubicBezTo>
                  <a:cubicBezTo>
                    <a:pt x="6977" y="22004"/>
                    <a:pt x="10931" y="19793"/>
                    <a:pt x="15678" y="13488"/>
                  </a:cubicBezTo>
                  <a:lnTo>
                    <a:pt x="15678" y="13488"/>
                  </a:lnTo>
                  <a:cubicBezTo>
                    <a:pt x="15678" y="13486"/>
                    <a:pt x="15678" y="13484"/>
                    <a:pt x="15678" y="13482"/>
                  </a:cubicBezTo>
                  <a:lnTo>
                    <a:pt x="15678" y="13482"/>
                  </a:lnTo>
                  <a:cubicBezTo>
                    <a:pt x="15624" y="13554"/>
                    <a:pt x="15570" y="13627"/>
                    <a:pt x="15515" y="13700"/>
                  </a:cubicBezTo>
                  <a:cubicBezTo>
                    <a:pt x="15570" y="13626"/>
                    <a:pt x="15624" y="13553"/>
                    <a:pt x="15678" y="13480"/>
                  </a:cubicBezTo>
                  <a:lnTo>
                    <a:pt x="15678" y="13480"/>
                  </a:lnTo>
                  <a:cubicBezTo>
                    <a:pt x="15678" y="13480"/>
                    <a:pt x="15678" y="13481"/>
                    <a:pt x="15678" y="13482"/>
                  </a:cubicBezTo>
                  <a:lnTo>
                    <a:pt x="15678" y="13482"/>
                  </a:lnTo>
                  <a:cubicBezTo>
                    <a:pt x="15679" y="13481"/>
                    <a:pt x="15679" y="13480"/>
                    <a:pt x="15680" y="13480"/>
                  </a:cubicBezTo>
                  <a:lnTo>
                    <a:pt x="15680" y="13480"/>
                  </a:lnTo>
                  <a:cubicBezTo>
                    <a:pt x="15680" y="13482"/>
                    <a:pt x="15680" y="13484"/>
                    <a:pt x="15680" y="13486"/>
                  </a:cubicBezTo>
                  <a:lnTo>
                    <a:pt x="15680" y="13486"/>
                  </a:lnTo>
                  <a:cubicBezTo>
                    <a:pt x="15681" y="13484"/>
                    <a:pt x="15683" y="13482"/>
                    <a:pt x="15685" y="13480"/>
                  </a:cubicBezTo>
                  <a:lnTo>
                    <a:pt x="15685" y="13480"/>
                  </a:lnTo>
                  <a:cubicBezTo>
                    <a:pt x="15685" y="13481"/>
                    <a:pt x="15685" y="13482"/>
                    <a:pt x="15685" y="13483"/>
                  </a:cubicBezTo>
                  <a:lnTo>
                    <a:pt x="15685" y="13483"/>
                  </a:lnTo>
                  <a:cubicBezTo>
                    <a:pt x="15685" y="13482"/>
                    <a:pt x="15686" y="13481"/>
                    <a:pt x="15686" y="13480"/>
                  </a:cubicBezTo>
                  <a:lnTo>
                    <a:pt x="15686" y="13480"/>
                  </a:lnTo>
                  <a:cubicBezTo>
                    <a:pt x="15686" y="13479"/>
                    <a:pt x="15686" y="13478"/>
                    <a:pt x="15686" y="13477"/>
                  </a:cubicBezTo>
                  <a:lnTo>
                    <a:pt x="15686" y="13477"/>
                  </a:lnTo>
                  <a:cubicBezTo>
                    <a:pt x="15686" y="13478"/>
                    <a:pt x="15685" y="13479"/>
                    <a:pt x="15685" y="13480"/>
                  </a:cubicBezTo>
                  <a:lnTo>
                    <a:pt x="15685" y="13480"/>
                  </a:lnTo>
                  <a:cubicBezTo>
                    <a:pt x="15685" y="13478"/>
                    <a:pt x="15685" y="13477"/>
                    <a:pt x="15685" y="13476"/>
                  </a:cubicBezTo>
                  <a:lnTo>
                    <a:pt x="15685" y="13476"/>
                  </a:lnTo>
                  <a:cubicBezTo>
                    <a:pt x="15684" y="13475"/>
                    <a:pt x="15684" y="13475"/>
                    <a:pt x="15683" y="13475"/>
                  </a:cubicBezTo>
                  <a:lnTo>
                    <a:pt x="15683" y="13475"/>
                  </a:lnTo>
                  <a:cubicBezTo>
                    <a:pt x="15682" y="13477"/>
                    <a:pt x="15681" y="13478"/>
                    <a:pt x="15680" y="13480"/>
                  </a:cubicBezTo>
                  <a:lnTo>
                    <a:pt x="15680" y="13480"/>
                  </a:lnTo>
                  <a:cubicBezTo>
                    <a:pt x="15680" y="13479"/>
                    <a:pt x="15680" y="13478"/>
                    <a:pt x="15680" y="13477"/>
                  </a:cubicBezTo>
                  <a:lnTo>
                    <a:pt x="15680" y="13477"/>
                  </a:lnTo>
                  <a:cubicBezTo>
                    <a:pt x="15679" y="13478"/>
                    <a:pt x="15679" y="13479"/>
                    <a:pt x="15678" y="13480"/>
                  </a:cubicBezTo>
                  <a:lnTo>
                    <a:pt x="15678" y="13480"/>
                  </a:lnTo>
                  <a:cubicBezTo>
                    <a:pt x="15678" y="13478"/>
                    <a:pt x="15678" y="13477"/>
                    <a:pt x="15678" y="13476"/>
                  </a:cubicBezTo>
                  <a:lnTo>
                    <a:pt x="15678" y="13476"/>
                  </a:lnTo>
                  <a:cubicBezTo>
                    <a:pt x="15587" y="13504"/>
                    <a:pt x="15496" y="13532"/>
                    <a:pt x="15404" y="13561"/>
                  </a:cubicBezTo>
                  <a:cubicBezTo>
                    <a:pt x="15496" y="13532"/>
                    <a:pt x="15587" y="13503"/>
                    <a:pt x="15678" y="13474"/>
                  </a:cubicBezTo>
                  <a:lnTo>
                    <a:pt x="15678" y="13474"/>
                  </a:lnTo>
                  <a:cubicBezTo>
                    <a:pt x="15678" y="13475"/>
                    <a:pt x="15678" y="13475"/>
                    <a:pt x="15678" y="13476"/>
                  </a:cubicBezTo>
                  <a:lnTo>
                    <a:pt x="15678" y="13476"/>
                  </a:lnTo>
                  <a:cubicBezTo>
                    <a:pt x="15679" y="13476"/>
                    <a:pt x="15679" y="13476"/>
                    <a:pt x="15680" y="13475"/>
                  </a:cubicBezTo>
                  <a:lnTo>
                    <a:pt x="15680" y="13475"/>
                  </a:lnTo>
                  <a:cubicBezTo>
                    <a:pt x="15680" y="13475"/>
                    <a:pt x="15680" y="13474"/>
                    <a:pt x="15680" y="13474"/>
                  </a:cubicBezTo>
                  <a:lnTo>
                    <a:pt x="15680" y="13474"/>
                  </a:lnTo>
                  <a:cubicBezTo>
                    <a:pt x="15680" y="13474"/>
                    <a:pt x="15681" y="13474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3" y="13475"/>
                    <a:pt x="15683" y="13475"/>
                  </a:cubicBezTo>
                  <a:lnTo>
                    <a:pt x="15683" y="13475"/>
                  </a:lnTo>
                  <a:cubicBezTo>
                    <a:pt x="15683" y="13475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5" y="13475"/>
                    <a:pt x="15685" y="13476"/>
                  </a:cubicBezTo>
                  <a:lnTo>
                    <a:pt x="15685" y="13476"/>
                  </a:lnTo>
                  <a:cubicBezTo>
                    <a:pt x="15685" y="13476"/>
                    <a:pt x="15686" y="13476"/>
                    <a:pt x="15686" y="13476"/>
                  </a:cubicBezTo>
                  <a:lnTo>
                    <a:pt x="15686" y="13476"/>
                  </a:lnTo>
                  <a:cubicBezTo>
                    <a:pt x="15686" y="13476"/>
                    <a:pt x="15686" y="13475"/>
                    <a:pt x="15686" y="13474"/>
                  </a:cubicBezTo>
                  <a:lnTo>
                    <a:pt x="15686" y="13474"/>
                  </a:lnTo>
                  <a:cubicBezTo>
                    <a:pt x="15687" y="13475"/>
                    <a:pt x="15687" y="13475"/>
                    <a:pt x="15688" y="13475"/>
                  </a:cubicBezTo>
                  <a:lnTo>
                    <a:pt x="15688" y="13475"/>
                  </a:lnTo>
                  <a:cubicBezTo>
                    <a:pt x="15688" y="13475"/>
                    <a:pt x="15689" y="13474"/>
                    <a:pt x="15689" y="13474"/>
                  </a:cubicBezTo>
                  <a:lnTo>
                    <a:pt x="15689" y="13474"/>
                  </a:lnTo>
                  <a:cubicBezTo>
                    <a:pt x="15689" y="13474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1" y="13474"/>
                    <a:pt x="15691" y="13474"/>
                  </a:cubicBezTo>
                  <a:lnTo>
                    <a:pt x="15691" y="13474"/>
                  </a:lnTo>
                  <a:cubicBezTo>
                    <a:pt x="15692" y="13475"/>
                    <a:pt x="15693" y="13476"/>
                    <a:pt x="15693" y="13477"/>
                  </a:cubicBezTo>
                  <a:lnTo>
                    <a:pt x="15693" y="13477"/>
                  </a:lnTo>
                  <a:cubicBezTo>
                    <a:pt x="15692" y="13476"/>
                    <a:pt x="15691" y="13476"/>
                    <a:pt x="15690" y="13476"/>
                  </a:cubicBezTo>
                  <a:lnTo>
                    <a:pt x="15690" y="13476"/>
                  </a:lnTo>
                  <a:cubicBezTo>
                    <a:pt x="15691" y="13477"/>
                    <a:pt x="15692" y="13477"/>
                    <a:pt x="15692" y="13478"/>
                  </a:cubicBezTo>
                  <a:lnTo>
                    <a:pt x="15692" y="13478"/>
                  </a:lnTo>
                  <a:cubicBezTo>
                    <a:pt x="15693" y="13479"/>
                    <a:pt x="15694" y="13479"/>
                    <a:pt x="15695" y="13479"/>
                  </a:cubicBezTo>
                  <a:lnTo>
                    <a:pt x="15695" y="13479"/>
                  </a:lnTo>
                  <a:cubicBezTo>
                    <a:pt x="15751" y="13557"/>
                    <a:pt x="15807" y="13635"/>
                    <a:pt x="15863" y="13714"/>
                  </a:cubicBezTo>
                  <a:cubicBezTo>
                    <a:pt x="15835" y="13675"/>
                    <a:pt x="15807" y="13635"/>
                    <a:pt x="15779" y="13596"/>
                  </a:cubicBezTo>
                  <a:lnTo>
                    <a:pt x="15779" y="13596"/>
                  </a:lnTo>
                  <a:cubicBezTo>
                    <a:pt x="15751" y="13557"/>
                    <a:pt x="15723" y="13518"/>
                    <a:pt x="15695" y="13479"/>
                  </a:cubicBezTo>
                  <a:lnTo>
                    <a:pt x="15695" y="13479"/>
                  </a:lnTo>
                  <a:cubicBezTo>
                    <a:pt x="15696" y="13480"/>
                    <a:pt x="15697" y="13480"/>
                    <a:pt x="15698" y="13480"/>
                  </a:cubicBezTo>
                  <a:lnTo>
                    <a:pt x="15698" y="13480"/>
                  </a:lnTo>
                  <a:cubicBezTo>
                    <a:pt x="15697" y="13479"/>
                    <a:pt x="15697" y="13478"/>
                    <a:pt x="15696" y="13478"/>
                  </a:cubicBezTo>
                  <a:lnTo>
                    <a:pt x="15696" y="13478"/>
                  </a:lnTo>
                  <a:cubicBezTo>
                    <a:pt x="19745" y="14814"/>
                    <a:pt x="22923" y="15300"/>
                    <a:pt x="25226" y="15300"/>
                  </a:cubicBezTo>
                  <a:cubicBezTo>
                    <a:pt x="31368" y="15300"/>
                    <a:pt x="31288" y="11845"/>
                    <a:pt x="24908" y="11845"/>
                  </a:cubicBezTo>
                  <a:cubicBezTo>
                    <a:pt x="22637" y="11845"/>
                    <a:pt x="19567" y="12283"/>
                    <a:pt x="15695" y="13471"/>
                  </a:cubicBezTo>
                  <a:lnTo>
                    <a:pt x="15695" y="13471"/>
                  </a:lnTo>
                  <a:cubicBezTo>
                    <a:pt x="15694" y="13471"/>
                    <a:pt x="15694" y="13470"/>
                    <a:pt x="15693" y="13470"/>
                  </a:cubicBezTo>
                  <a:lnTo>
                    <a:pt x="15693" y="13470"/>
                  </a:lnTo>
                  <a:cubicBezTo>
                    <a:pt x="15694" y="13470"/>
                    <a:pt x="15694" y="13469"/>
                    <a:pt x="15694" y="13469"/>
                  </a:cubicBezTo>
                  <a:lnTo>
                    <a:pt x="15694" y="13469"/>
                  </a:lnTo>
                  <a:cubicBezTo>
                    <a:pt x="15694" y="13469"/>
                    <a:pt x="15693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1" y="13470"/>
                    <a:pt x="15691" y="13470"/>
                  </a:cubicBezTo>
                  <a:lnTo>
                    <a:pt x="15691" y="13470"/>
                  </a:lnTo>
                  <a:cubicBezTo>
                    <a:pt x="15691" y="13470"/>
                    <a:pt x="15690" y="13470"/>
                    <a:pt x="15690" y="13469"/>
                  </a:cubicBezTo>
                  <a:lnTo>
                    <a:pt x="15690" y="13469"/>
                  </a:lnTo>
                  <a:cubicBezTo>
                    <a:pt x="15691" y="13469"/>
                    <a:pt x="15691" y="13470"/>
                    <a:pt x="15692" y="13470"/>
                  </a:cubicBezTo>
                  <a:lnTo>
                    <a:pt x="15692" y="13470"/>
                  </a:lnTo>
                  <a:cubicBezTo>
                    <a:pt x="15693" y="13468"/>
                    <a:pt x="15695" y="13466"/>
                    <a:pt x="15697" y="13464"/>
                  </a:cubicBezTo>
                  <a:lnTo>
                    <a:pt x="15697" y="13464"/>
                  </a:lnTo>
                  <a:cubicBezTo>
                    <a:pt x="15694" y="13464"/>
                    <a:pt x="15692" y="13465"/>
                    <a:pt x="15690" y="13466"/>
                  </a:cubicBezTo>
                  <a:lnTo>
                    <a:pt x="15690" y="13466"/>
                  </a:lnTo>
                  <a:cubicBezTo>
                    <a:pt x="15691" y="13465"/>
                    <a:pt x="15691" y="13464"/>
                    <a:pt x="15692" y="13464"/>
                  </a:cubicBezTo>
                  <a:lnTo>
                    <a:pt x="15692" y="13464"/>
                  </a:lnTo>
                  <a:cubicBezTo>
                    <a:pt x="15691" y="13464"/>
                    <a:pt x="15690" y="13464"/>
                    <a:pt x="15689" y="13464"/>
                  </a:cubicBezTo>
                  <a:lnTo>
                    <a:pt x="15689" y="13464"/>
                  </a:lnTo>
                  <a:cubicBezTo>
                    <a:pt x="21825" y="5104"/>
                    <a:pt x="21591" y="88"/>
                    <a:pt x="19945" y="88"/>
                  </a:cubicBezTo>
                  <a:cubicBezTo>
                    <a:pt x="18465" y="88"/>
                    <a:pt x="15845" y="4142"/>
                    <a:pt x="15686" y="13464"/>
                  </a:cubicBezTo>
                  <a:lnTo>
                    <a:pt x="15686" y="13464"/>
                  </a:lnTo>
                  <a:cubicBezTo>
                    <a:pt x="15686" y="13463"/>
                    <a:pt x="15685" y="13462"/>
                    <a:pt x="15685" y="13461"/>
                  </a:cubicBezTo>
                  <a:lnTo>
                    <a:pt x="15685" y="13461"/>
                  </a:lnTo>
                  <a:cubicBezTo>
                    <a:pt x="15685" y="13462"/>
                    <a:pt x="15685" y="13463"/>
                    <a:pt x="15685" y="13464"/>
                  </a:cubicBezTo>
                  <a:lnTo>
                    <a:pt x="15685" y="13464"/>
                  </a:lnTo>
                  <a:cubicBezTo>
                    <a:pt x="15683" y="13462"/>
                    <a:pt x="15682" y="13460"/>
                    <a:pt x="15680" y="13458"/>
                  </a:cubicBezTo>
                  <a:lnTo>
                    <a:pt x="15680" y="13458"/>
                  </a:lnTo>
                  <a:cubicBezTo>
                    <a:pt x="15680" y="13457"/>
                    <a:pt x="15680" y="13456"/>
                    <a:pt x="15680" y="13455"/>
                  </a:cubicBezTo>
                  <a:lnTo>
                    <a:pt x="15680" y="13455"/>
                  </a:lnTo>
                  <a:cubicBezTo>
                    <a:pt x="15682" y="13457"/>
                    <a:pt x="15683" y="13459"/>
                    <a:pt x="15685" y="13461"/>
                  </a:cubicBezTo>
                  <a:lnTo>
                    <a:pt x="15685" y="13461"/>
                  </a:lnTo>
                  <a:cubicBezTo>
                    <a:pt x="15732" y="4105"/>
                    <a:pt x="13180" y="1"/>
                    <a:pt x="11702" y="1"/>
                  </a:cubicBezTo>
                  <a:close/>
                  <a:moveTo>
                    <a:pt x="15698" y="13480"/>
                  </a:moveTo>
                  <a:lnTo>
                    <a:pt x="15698" y="13480"/>
                  </a:lnTo>
                  <a:cubicBezTo>
                    <a:pt x="15725" y="13519"/>
                    <a:pt x="15752" y="13557"/>
                    <a:pt x="15779" y="13596"/>
                  </a:cubicBezTo>
                  <a:lnTo>
                    <a:pt x="15779" y="13596"/>
                  </a:lnTo>
                  <a:cubicBezTo>
                    <a:pt x="20390" y="19973"/>
                    <a:pt x="24287" y="22226"/>
                    <a:pt x="26080" y="22226"/>
                  </a:cubicBezTo>
                  <a:cubicBezTo>
                    <a:pt x="28736" y="22226"/>
                    <a:pt x="26779" y="17286"/>
                    <a:pt x="15698" y="13480"/>
                  </a:cubicBezTo>
                  <a:close/>
                  <a:moveTo>
                    <a:pt x="15678" y="13492"/>
                  </a:moveTo>
                  <a:cubicBezTo>
                    <a:pt x="9546" y="21843"/>
                    <a:pt x="9781" y="26853"/>
                    <a:pt x="11426" y="26853"/>
                  </a:cubicBezTo>
                  <a:cubicBezTo>
                    <a:pt x="12905" y="26853"/>
                    <a:pt x="15524" y="22803"/>
                    <a:pt x="15678" y="13492"/>
                  </a:cubicBezTo>
                  <a:close/>
                  <a:moveTo>
                    <a:pt x="15689" y="13477"/>
                  </a:moveTo>
                  <a:lnTo>
                    <a:pt x="15689" y="13477"/>
                  </a:lnTo>
                  <a:cubicBezTo>
                    <a:pt x="15688" y="13478"/>
                    <a:pt x="15687" y="13479"/>
                    <a:pt x="15686" y="13480"/>
                  </a:cubicBezTo>
                  <a:lnTo>
                    <a:pt x="15686" y="13480"/>
                  </a:lnTo>
                  <a:cubicBezTo>
                    <a:pt x="15685" y="13576"/>
                    <a:pt x="15683" y="13673"/>
                    <a:pt x="15682" y="13770"/>
                  </a:cubicBezTo>
                  <a:cubicBezTo>
                    <a:pt x="15683" y="13673"/>
                    <a:pt x="15684" y="13578"/>
                    <a:pt x="15685" y="13483"/>
                  </a:cubicBezTo>
                  <a:lnTo>
                    <a:pt x="15685" y="13483"/>
                  </a:lnTo>
                  <a:cubicBezTo>
                    <a:pt x="15683" y="13485"/>
                    <a:pt x="15681" y="13487"/>
                    <a:pt x="15680" y="13489"/>
                  </a:cubicBezTo>
                  <a:lnTo>
                    <a:pt x="15680" y="13489"/>
                  </a:lnTo>
                  <a:cubicBezTo>
                    <a:pt x="15640" y="22839"/>
                    <a:pt x="18192" y="26941"/>
                    <a:pt x="19669" y="26941"/>
                  </a:cubicBezTo>
                  <a:cubicBezTo>
                    <a:pt x="21300" y="26941"/>
                    <a:pt x="21620" y="21938"/>
                    <a:pt x="15692" y="13478"/>
                  </a:cubicBezTo>
                  <a:lnTo>
                    <a:pt x="15692" y="13478"/>
                  </a:lnTo>
                  <a:cubicBezTo>
                    <a:pt x="15691" y="13478"/>
                    <a:pt x="15690" y="13477"/>
                    <a:pt x="15689" y="13477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2342825" y="2460600"/>
              <a:ext cx="155750" cy="155775"/>
            </a:xfrm>
            <a:custGeom>
              <a:avLst/>
              <a:gdLst/>
              <a:ahLst/>
              <a:cxnLst/>
              <a:rect l="l" t="t" r="r" b="b"/>
              <a:pathLst>
                <a:path w="6230" h="6231" extrusionOk="0">
                  <a:moveTo>
                    <a:pt x="3115" y="1"/>
                  </a:moveTo>
                  <a:cubicBezTo>
                    <a:pt x="1405" y="1"/>
                    <a:pt x="1" y="1391"/>
                    <a:pt x="1" y="3116"/>
                  </a:cubicBezTo>
                  <a:cubicBezTo>
                    <a:pt x="1" y="4826"/>
                    <a:pt x="1405" y="6230"/>
                    <a:pt x="3115" y="6230"/>
                  </a:cubicBezTo>
                  <a:cubicBezTo>
                    <a:pt x="4839" y="6230"/>
                    <a:pt x="6230" y="4826"/>
                    <a:pt x="6230" y="3116"/>
                  </a:cubicBezTo>
                  <a:cubicBezTo>
                    <a:pt x="6230" y="1391"/>
                    <a:pt x="4839" y="1"/>
                    <a:pt x="3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5"/>
          <p:cNvGrpSpPr/>
          <p:nvPr/>
        </p:nvGrpSpPr>
        <p:grpSpPr>
          <a:xfrm>
            <a:off x="-713461" y="1771658"/>
            <a:ext cx="1720158" cy="3371841"/>
            <a:chOff x="4309600" y="3682100"/>
            <a:chExt cx="636200" cy="1247075"/>
          </a:xfrm>
        </p:grpSpPr>
        <p:sp>
          <p:nvSpPr>
            <p:cNvPr id="196" name="Google Shape;196;p25"/>
            <p:cNvSpPr/>
            <p:nvPr/>
          </p:nvSpPr>
          <p:spPr>
            <a:xfrm>
              <a:off x="4461525" y="3682100"/>
              <a:ext cx="341375" cy="375400"/>
            </a:xfrm>
            <a:custGeom>
              <a:avLst/>
              <a:gdLst/>
              <a:ahLst/>
              <a:cxnLst/>
              <a:rect l="l" t="t" r="r" b="b"/>
              <a:pathLst>
                <a:path w="13655" h="15016" extrusionOk="0">
                  <a:moveTo>
                    <a:pt x="6353" y="1"/>
                  </a:moveTo>
                  <a:cubicBezTo>
                    <a:pt x="6060" y="1"/>
                    <a:pt x="5775" y="175"/>
                    <a:pt x="5548" y="599"/>
                  </a:cubicBezTo>
                  <a:cubicBezTo>
                    <a:pt x="4894" y="1628"/>
                    <a:pt x="4575" y="3046"/>
                    <a:pt x="4310" y="3922"/>
                  </a:cubicBezTo>
                  <a:cubicBezTo>
                    <a:pt x="4199" y="3755"/>
                    <a:pt x="4074" y="3588"/>
                    <a:pt x="3838" y="3519"/>
                  </a:cubicBezTo>
                  <a:cubicBezTo>
                    <a:pt x="3804" y="3514"/>
                    <a:pt x="3771" y="3512"/>
                    <a:pt x="3739" y="3512"/>
                  </a:cubicBezTo>
                  <a:cubicBezTo>
                    <a:pt x="3370" y="3512"/>
                    <a:pt x="3085" y="3790"/>
                    <a:pt x="2906" y="4033"/>
                  </a:cubicBezTo>
                  <a:cubicBezTo>
                    <a:pt x="2406" y="4742"/>
                    <a:pt x="2127" y="5952"/>
                    <a:pt x="1974" y="6773"/>
                  </a:cubicBezTo>
                  <a:cubicBezTo>
                    <a:pt x="1947" y="6731"/>
                    <a:pt x="1919" y="6703"/>
                    <a:pt x="1891" y="6661"/>
                  </a:cubicBezTo>
                  <a:cubicBezTo>
                    <a:pt x="1780" y="6439"/>
                    <a:pt x="1516" y="6300"/>
                    <a:pt x="1210" y="6272"/>
                  </a:cubicBezTo>
                  <a:cubicBezTo>
                    <a:pt x="1193" y="6271"/>
                    <a:pt x="1177" y="6270"/>
                    <a:pt x="1162" y="6270"/>
                  </a:cubicBezTo>
                  <a:cubicBezTo>
                    <a:pt x="262" y="6270"/>
                    <a:pt x="207" y="8186"/>
                    <a:pt x="111" y="8733"/>
                  </a:cubicBezTo>
                  <a:cubicBezTo>
                    <a:pt x="0" y="9706"/>
                    <a:pt x="14" y="10694"/>
                    <a:pt x="70" y="11667"/>
                  </a:cubicBezTo>
                  <a:cubicBezTo>
                    <a:pt x="70" y="11695"/>
                    <a:pt x="83" y="11722"/>
                    <a:pt x="111" y="11736"/>
                  </a:cubicBezTo>
                  <a:cubicBezTo>
                    <a:pt x="181" y="12237"/>
                    <a:pt x="334" y="12738"/>
                    <a:pt x="598" y="13196"/>
                  </a:cubicBezTo>
                  <a:cubicBezTo>
                    <a:pt x="1251" y="14350"/>
                    <a:pt x="2837" y="14934"/>
                    <a:pt x="4352" y="14990"/>
                  </a:cubicBezTo>
                  <a:cubicBezTo>
                    <a:pt x="4629" y="15007"/>
                    <a:pt x="4907" y="15016"/>
                    <a:pt x="5184" y="15016"/>
                  </a:cubicBezTo>
                  <a:cubicBezTo>
                    <a:pt x="6254" y="15016"/>
                    <a:pt x="7321" y="14891"/>
                    <a:pt x="8371" y="14670"/>
                  </a:cubicBezTo>
                  <a:cubicBezTo>
                    <a:pt x="9052" y="14559"/>
                    <a:pt x="9747" y="14517"/>
                    <a:pt x="10401" y="14337"/>
                  </a:cubicBezTo>
                  <a:cubicBezTo>
                    <a:pt x="10818" y="14211"/>
                    <a:pt x="11138" y="13961"/>
                    <a:pt x="11499" y="13753"/>
                  </a:cubicBezTo>
                  <a:cubicBezTo>
                    <a:pt x="12097" y="13349"/>
                    <a:pt x="12681" y="12849"/>
                    <a:pt x="12862" y="12223"/>
                  </a:cubicBezTo>
                  <a:cubicBezTo>
                    <a:pt x="13029" y="11347"/>
                    <a:pt x="13654" y="9178"/>
                    <a:pt x="12069" y="8983"/>
                  </a:cubicBezTo>
                  <a:lnTo>
                    <a:pt x="12069" y="8997"/>
                  </a:lnTo>
                  <a:cubicBezTo>
                    <a:pt x="12047" y="8996"/>
                    <a:pt x="12026" y="8995"/>
                    <a:pt x="12004" y="8995"/>
                  </a:cubicBezTo>
                  <a:cubicBezTo>
                    <a:pt x="11820" y="8995"/>
                    <a:pt x="11647" y="9046"/>
                    <a:pt x="11485" y="9108"/>
                  </a:cubicBezTo>
                  <a:cubicBezTo>
                    <a:pt x="11388" y="8524"/>
                    <a:pt x="11332" y="7940"/>
                    <a:pt x="11110" y="7370"/>
                  </a:cubicBezTo>
                  <a:cubicBezTo>
                    <a:pt x="10935" y="6815"/>
                    <a:pt x="10436" y="5934"/>
                    <a:pt x="9727" y="5934"/>
                  </a:cubicBezTo>
                  <a:cubicBezTo>
                    <a:pt x="9531" y="5934"/>
                    <a:pt x="9319" y="6001"/>
                    <a:pt x="9094" y="6161"/>
                  </a:cubicBezTo>
                  <a:cubicBezTo>
                    <a:pt x="8996" y="5827"/>
                    <a:pt x="8885" y="5146"/>
                    <a:pt x="8760" y="4729"/>
                  </a:cubicBezTo>
                  <a:cubicBezTo>
                    <a:pt x="8315" y="3380"/>
                    <a:pt x="8176" y="1948"/>
                    <a:pt x="7411" y="682"/>
                  </a:cubicBezTo>
                  <a:cubicBezTo>
                    <a:pt x="7108" y="279"/>
                    <a:pt x="6723" y="1"/>
                    <a:pt x="6353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25"/>
            <p:cNvGrpSpPr/>
            <p:nvPr/>
          </p:nvGrpSpPr>
          <p:grpSpPr>
            <a:xfrm>
              <a:off x="4309600" y="3901850"/>
              <a:ext cx="636200" cy="1027325"/>
              <a:chOff x="4309600" y="3901850"/>
              <a:chExt cx="636200" cy="1027325"/>
            </a:xfrm>
          </p:grpSpPr>
          <p:sp>
            <p:nvSpPr>
              <p:cNvPr id="198" name="Google Shape;198;p25"/>
              <p:cNvSpPr/>
              <p:nvPr/>
            </p:nvSpPr>
            <p:spPr>
              <a:xfrm>
                <a:off x="4389200" y="3901850"/>
                <a:ext cx="447400" cy="364925"/>
              </a:xfrm>
              <a:custGeom>
                <a:avLst/>
                <a:gdLst/>
                <a:ahLst/>
                <a:cxnLst/>
                <a:rect l="l" t="t" r="r" b="b"/>
                <a:pathLst>
                  <a:path w="17896" h="14597" extrusionOk="0">
                    <a:moveTo>
                      <a:pt x="4684" y="0"/>
                    </a:moveTo>
                    <a:cubicBezTo>
                      <a:pt x="4436" y="0"/>
                      <a:pt x="4184" y="105"/>
                      <a:pt x="3992" y="249"/>
                    </a:cubicBezTo>
                    <a:cubicBezTo>
                      <a:pt x="3533" y="833"/>
                      <a:pt x="3435" y="1625"/>
                      <a:pt x="3255" y="2321"/>
                    </a:cubicBezTo>
                    <a:cubicBezTo>
                      <a:pt x="3171" y="2710"/>
                      <a:pt x="3102" y="3099"/>
                      <a:pt x="3060" y="3489"/>
                    </a:cubicBezTo>
                    <a:cubicBezTo>
                      <a:pt x="2893" y="2724"/>
                      <a:pt x="2657" y="1973"/>
                      <a:pt x="1850" y="1681"/>
                    </a:cubicBezTo>
                    <a:cubicBezTo>
                      <a:pt x="1779" y="1665"/>
                      <a:pt x="1708" y="1657"/>
                      <a:pt x="1637" y="1657"/>
                    </a:cubicBezTo>
                    <a:cubicBezTo>
                      <a:pt x="1155" y="1657"/>
                      <a:pt x="704" y="2009"/>
                      <a:pt x="571" y="2446"/>
                    </a:cubicBezTo>
                    <a:cubicBezTo>
                      <a:pt x="362" y="3141"/>
                      <a:pt x="307" y="3864"/>
                      <a:pt x="307" y="4601"/>
                    </a:cubicBezTo>
                    <a:cubicBezTo>
                      <a:pt x="279" y="4726"/>
                      <a:pt x="265" y="4837"/>
                      <a:pt x="237" y="4963"/>
                    </a:cubicBezTo>
                    <a:cubicBezTo>
                      <a:pt x="84" y="5991"/>
                      <a:pt x="1" y="7493"/>
                      <a:pt x="223" y="8244"/>
                    </a:cubicBezTo>
                    <a:cubicBezTo>
                      <a:pt x="349" y="9092"/>
                      <a:pt x="432" y="9662"/>
                      <a:pt x="752" y="10538"/>
                    </a:cubicBezTo>
                    <a:cubicBezTo>
                      <a:pt x="988" y="11039"/>
                      <a:pt x="1085" y="11581"/>
                      <a:pt x="1433" y="12026"/>
                    </a:cubicBezTo>
                    <a:cubicBezTo>
                      <a:pt x="1753" y="12457"/>
                      <a:pt x="2240" y="12791"/>
                      <a:pt x="2726" y="13069"/>
                    </a:cubicBezTo>
                    <a:cubicBezTo>
                      <a:pt x="3672" y="13389"/>
                      <a:pt x="4409" y="13500"/>
                      <a:pt x="5201" y="13847"/>
                    </a:cubicBezTo>
                    <a:cubicBezTo>
                      <a:pt x="5945" y="14214"/>
                      <a:pt x="7233" y="14596"/>
                      <a:pt x="8495" y="14596"/>
                    </a:cubicBezTo>
                    <a:cubicBezTo>
                      <a:pt x="8908" y="14596"/>
                      <a:pt x="9319" y="14555"/>
                      <a:pt x="9706" y="14459"/>
                    </a:cubicBezTo>
                    <a:cubicBezTo>
                      <a:pt x="10360" y="14362"/>
                      <a:pt x="10999" y="14237"/>
                      <a:pt x="11625" y="14056"/>
                    </a:cubicBezTo>
                    <a:cubicBezTo>
                      <a:pt x="11903" y="14000"/>
                      <a:pt x="12126" y="13973"/>
                      <a:pt x="12320" y="13945"/>
                    </a:cubicBezTo>
                    <a:cubicBezTo>
                      <a:pt x="12348" y="13959"/>
                      <a:pt x="12376" y="13973"/>
                      <a:pt x="12404" y="13987"/>
                    </a:cubicBezTo>
                    <a:cubicBezTo>
                      <a:pt x="12420" y="13989"/>
                      <a:pt x="12437" y="13990"/>
                      <a:pt x="12452" y="13990"/>
                    </a:cubicBezTo>
                    <a:cubicBezTo>
                      <a:pt x="12529" y="13990"/>
                      <a:pt x="12594" y="13963"/>
                      <a:pt x="12640" y="13917"/>
                    </a:cubicBezTo>
                    <a:cubicBezTo>
                      <a:pt x="12890" y="13903"/>
                      <a:pt x="13155" y="13875"/>
                      <a:pt x="13516" y="13820"/>
                    </a:cubicBezTo>
                    <a:cubicBezTo>
                      <a:pt x="14336" y="13750"/>
                      <a:pt x="15574" y="13416"/>
                      <a:pt x="16255" y="12610"/>
                    </a:cubicBezTo>
                    <a:cubicBezTo>
                      <a:pt x="16492" y="12304"/>
                      <a:pt x="16631" y="11943"/>
                      <a:pt x="16756" y="11595"/>
                    </a:cubicBezTo>
                    <a:cubicBezTo>
                      <a:pt x="16770" y="11553"/>
                      <a:pt x="16784" y="11512"/>
                      <a:pt x="16797" y="11470"/>
                    </a:cubicBezTo>
                    <a:cubicBezTo>
                      <a:pt x="16839" y="11345"/>
                      <a:pt x="16881" y="11220"/>
                      <a:pt x="16937" y="11094"/>
                    </a:cubicBezTo>
                    <a:cubicBezTo>
                      <a:pt x="17187" y="10496"/>
                      <a:pt x="17298" y="9871"/>
                      <a:pt x="17368" y="9245"/>
                    </a:cubicBezTo>
                    <a:cubicBezTo>
                      <a:pt x="17562" y="8174"/>
                      <a:pt x="17673" y="7090"/>
                      <a:pt x="17757" y="6005"/>
                    </a:cubicBezTo>
                    <a:cubicBezTo>
                      <a:pt x="17785" y="5171"/>
                      <a:pt x="17896" y="4337"/>
                      <a:pt x="17785" y="3503"/>
                    </a:cubicBezTo>
                    <a:lnTo>
                      <a:pt x="17785" y="3503"/>
                    </a:lnTo>
                    <a:lnTo>
                      <a:pt x="17785" y="3516"/>
                    </a:lnTo>
                    <a:cubicBezTo>
                      <a:pt x="17743" y="3238"/>
                      <a:pt x="17660" y="2932"/>
                      <a:pt x="17409" y="2752"/>
                    </a:cubicBezTo>
                    <a:cubicBezTo>
                      <a:pt x="17338" y="2704"/>
                      <a:pt x="17257" y="2683"/>
                      <a:pt x="17176" y="2683"/>
                    </a:cubicBezTo>
                    <a:cubicBezTo>
                      <a:pt x="17021" y="2683"/>
                      <a:pt x="16866" y="2763"/>
                      <a:pt x="16784" y="2891"/>
                    </a:cubicBezTo>
                    <a:cubicBezTo>
                      <a:pt x="16672" y="3155"/>
                      <a:pt x="16589" y="3419"/>
                      <a:pt x="16519" y="3697"/>
                    </a:cubicBezTo>
                    <a:cubicBezTo>
                      <a:pt x="16325" y="2891"/>
                      <a:pt x="16074" y="2098"/>
                      <a:pt x="15560" y="1417"/>
                    </a:cubicBezTo>
                    <a:cubicBezTo>
                      <a:pt x="15404" y="1217"/>
                      <a:pt x="15256" y="1134"/>
                      <a:pt x="15118" y="1134"/>
                    </a:cubicBezTo>
                    <a:cubicBezTo>
                      <a:pt x="14556" y="1134"/>
                      <a:pt x="14151" y="2511"/>
                      <a:pt x="13961" y="2946"/>
                    </a:cubicBezTo>
                    <a:cubicBezTo>
                      <a:pt x="13864" y="3183"/>
                      <a:pt x="13794" y="3405"/>
                      <a:pt x="13711" y="3628"/>
                    </a:cubicBezTo>
                    <a:cubicBezTo>
                      <a:pt x="13599" y="3085"/>
                      <a:pt x="13460" y="2488"/>
                      <a:pt x="13141" y="2029"/>
                    </a:cubicBezTo>
                    <a:cubicBezTo>
                      <a:pt x="12863" y="1639"/>
                      <a:pt x="12404" y="1320"/>
                      <a:pt x="11889" y="1320"/>
                    </a:cubicBezTo>
                    <a:cubicBezTo>
                      <a:pt x="11514" y="1320"/>
                      <a:pt x="11250" y="1570"/>
                      <a:pt x="11083" y="1848"/>
                    </a:cubicBezTo>
                    <a:cubicBezTo>
                      <a:pt x="10680" y="2432"/>
                      <a:pt x="10513" y="3113"/>
                      <a:pt x="10318" y="3781"/>
                    </a:cubicBezTo>
                    <a:cubicBezTo>
                      <a:pt x="10096" y="3002"/>
                      <a:pt x="9873" y="2390"/>
                      <a:pt x="9359" y="1723"/>
                    </a:cubicBezTo>
                    <a:cubicBezTo>
                      <a:pt x="9103" y="1349"/>
                      <a:pt x="8673" y="1100"/>
                      <a:pt x="8226" y="1100"/>
                    </a:cubicBezTo>
                    <a:cubicBezTo>
                      <a:pt x="8042" y="1100"/>
                      <a:pt x="7855" y="1143"/>
                      <a:pt x="7676" y="1236"/>
                    </a:cubicBezTo>
                    <a:cubicBezTo>
                      <a:pt x="7579" y="1292"/>
                      <a:pt x="7509" y="1361"/>
                      <a:pt x="7426" y="1431"/>
                    </a:cubicBezTo>
                    <a:cubicBezTo>
                      <a:pt x="7315" y="1500"/>
                      <a:pt x="7217" y="1584"/>
                      <a:pt x="7120" y="1681"/>
                    </a:cubicBezTo>
                    <a:cubicBezTo>
                      <a:pt x="7064" y="1778"/>
                      <a:pt x="7009" y="1876"/>
                      <a:pt x="6967" y="1973"/>
                    </a:cubicBezTo>
                    <a:cubicBezTo>
                      <a:pt x="6925" y="2057"/>
                      <a:pt x="6870" y="2140"/>
                      <a:pt x="6828" y="2209"/>
                    </a:cubicBezTo>
                    <a:cubicBezTo>
                      <a:pt x="6619" y="2543"/>
                      <a:pt x="6411" y="2891"/>
                      <a:pt x="6258" y="3238"/>
                    </a:cubicBezTo>
                    <a:cubicBezTo>
                      <a:pt x="6202" y="2738"/>
                      <a:pt x="6119" y="2237"/>
                      <a:pt x="5994" y="1751"/>
                    </a:cubicBezTo>
                    <a:cubicBezTo>
                      <a:pt x="5883" y="1320"/>
                      <a:pt x="5813" y="861"/>
                      <a:pt x="5521" y="499"/>
                    </a:cubicBezTo>
                    <a:cubicBezTo>
                      <a:pt x="5271" y="291"/>
                      <a:pt x="5312" y="249"/>
                      <a:pt x="5007" y="68"/>
                    </a:cubicBezTo>
                    <a:cubicBezTo>
                      <a:pt x="4904" y="21"/>
                      <a:pt x="4794" y="0"/>
                      <a:pt x="4684" y="0"/>
                    </a:cubicBezTo>
                    <a:close/>
                  </a:path>
                </a:pathLst>
              </a:custGeom>
              <a:solidFill>
                <a:srgbClr val="FF8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5"/>
              <p:cNvSpPr/>
              <p:nvPr/>
            </p:nvSpPr>
            <p:spPr>
              <a:xfrm>
                <a:off x="4594650" y="4749325"/>
                <a:ext cx="12992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7194" extrusionOk="0">
                    <a:moveTo>
                      <a:pt x="3309" y="1"/>
                    </a:moveTo>
                    <a:cubicBezTo>
                      <a:pt x="3225" y="1"/>
                      <a:pt x="3135" y="16"/>
                      <a:pt x="3046" y="40"/>
                    </a:cubicBezTo>
                    <a:cubicBezTo>
                      <a:pt x="2559" y="68"/>
                      <a:pt x="2086" y="165"/>
                      <a:pt x="1613" y="179"/>
                    </a:cubicBezTo>
                    <a:cubicBezTo>
                      <a:pt x="1598" y="180"/>
                      <a:pt x="1583" y="180"/>
                      <a:pt x="1568" y="180"/>
                    </a:cubicBezTo>
                    <a:cubicBezTo>
                      <a:pt x="1303" y="180"/>
                      <a:pt x="1029" y="110"/>
                      <a:pt x="769" y="110"/>
                    </a:cubicBezTo>
                    <a:cubicBezTo>
                      <a:pt x="618" y="110"/>
                      <a:pt x="472" y="134"/>
                      <a:pt x="334" y="207"/>
                    </a:cubicBezTo>
                    <a:cubicBezTo>
                      <a:pt x="237" y="235"/>
                      <a:pt x="140" y="277"/>
                      <a:pt x="98" y="374"/>
                    </a:cubicBezTo>
                    <a:cubicBezTo>
                      <a:pt x="0" y="555"/>
                      <a:pt x="84" y="749"/>
                      <a:pt x="153" y="944"/>
                    </a:cubicBezTo>
                    <a:cubicBezTo>
                      <a:pt x="181" y="2988"/>
                      <a:pt x="292" y="5046"/>
                      <a:pt x="348" y="7076"/>
                    </a:cubicBezTo>
                    <a:cubicBezTo>
                      <a:pt x="402" y="7162"/>
                      <a:pt x="478" y="7194"/>
                      <a:pt x="560" y="7194"/>
                    </a:cubicBezTo>
                    <a:cubicBezTo>
                      <a:pt x="693" y="7194"/>
                      <a:pt x="843" y="7111"/>
                      <a:pt x="946" y="7034"/>
                    </a:cubicBezTo>
                    <a:cubicBezTo>
                      <a:pt x="974" y="7020"/>
                      <a:pt x="1029" y="7006"/>
                      <a:pt x="1168" y="6979"/>
                    </a:cubicBezTo>
                    <a:cubicBezTo>
                      <a:pt x="1196" y="6979"/>
                      <a:pt x="1224" y="6979"/>
                      <a:pt x="1252" y="6965"/>
                    </a:cubicBezTo>
                    <a:lnTo>
                      <a:pt x="1294" y="6965"/>
                    </a:lnTo>
                    <a:cubicBezTo>
                      <a:pt x="1327" y="6962"/>
                      <a:pt x="1360" y="6961"/>
                      <a:pt x="1394" y="6961"/>
                    </a:cubicBezTo>
                    <a:cubicBezTo>
                      <a:pt x="1527" y="6961"/>
                      <a:pt x="1661" y="6979"/>
                      <a:pt x="1794" y="6979"/>
                    </a:cubicBezTo>
                    <a:cubicBezTo>
                      <a:pt x="1836" y="7000"/>
                      <a:pt x="1878" y="7010"/>
                      <a:pt x="1919" y="7010"/>
                    </a:cubicBezTo>
                    <a:cubicBezTo>
                      <a:pt x="1961" y="7010"/>
                      <a:pt x="2003" y="7000"/>
                      <a:pt x="2044" y="6979"/>
                    </a:cubicBezTo>
                    <a:cubicBezTo>
                      <a:pt x="2107" y="6972"/>
                      <a:pt x="2170" y="6968"/>
                      <a:pt x="2232" y="6968"/>
                    </a:cubicBezTo>
                    <a:cubicBezTo>
                      <a:pt x="2295" y="6968"/>
                      <a:pt x="2357" y="6972"/>
                      <a:pt x="2420" y="6979"/>
                    </a:cubicBezTo>
                    <a:cubicBezTo>
                      <a:pt x="2448" y="6979"/>
                      <a:pt x="2545" y="6965"/>
                      <a:pt x="2601" y="6965"/>
                    </a:cubicBezTo>
                    <a:cubicBezTo>
                      <a:pt x="2869" y="6965"/>
                      <a:pt x="3039" y="6977"/>
                      <a:pt x="3213" y="6977"/>
                    </a:cubicBezTo>
                    <a:cubicBezTo>
                      <a:pt x="3300" y="6977"/>
                      <a:pt x="3389" y="6974"/>
                      <a:pt x="3490" y="6965"/>
                    </a:cubicBezTo>
                    <a:cubicBezTo>
                      <a:pt x="3657" y="6965"/>
                      <a:pt x="3477" y="6951"/>
                      <a:pt x="3435" y="6923"/>
                    </a:cubicBezTo>
                    <a:lnTo>
                      <a:pt x="3435" y="6923"/>
                    </a:lnTo>
                    <a:cubicBezTo>
                      <a:pt x="3727" y="7020"/>
                      <a:pt x="4061" y="6993"/>
                      <a:pt x="4353" y="7034"/>
                    </a:cubicBezTo>
                    <a:cubicBezTo>
                      <a:pt x="4404" y="7040"/>
                      <a:pt x="4450" y="7043"/>
                      <a:pt x="4491" y="7043"/>
                    </a:cubicBezTo>
                    <a:cubicBezTo>
                      <a:pt x="5196" y="7043"/>
                      <a:pt x="4585" y="6193"/>
                      <a:pt x="4519" y="5838"/>
                    </a:cubicBezTo>
                    <a:cubicBezTo>
                      <a:pt x="4339" y="5213"/>
                      <a:pt x="4144" y="3989"/>
                      <a:pt x="3991" y="3461"/>
                    </a:cubicBezTo>
                    <a:cubicBezTo>
                      <a:pt x="3880" y="2404"/>
                      <a:pt x="3713" y="1500"/>
                      <a:pt x="3713" y="332"/>
                    </a:cubicBezTo>
                    <a:cubicBezTo>
                      <a:pt x="3674" y="87"/>
                      <a:pt x="3510" y="1"/>
                      <a:pt x="3309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5"/>
              <p:cNvSpPr/>
              <p:nvPr/>
            </p:nvSpPr>
            <p:spPr>
              <a:xfrm>
                <a:off x="4357575" y="4057550"/>
                <a:ext cx="511025" cy="326375"/>
              </a:xfrm>
              <a:custGeom>
                <a:avLst/>
                <a:gdLst/>
                <a:ahLst/>
                <a:cxnLst/>
                <a:rect l="l" t="t" r="r" b="b"/>
                <a:pathLst>
                  <a:path w="20441" h="13055" extrusionOk="0">
                    <a:moveTo>
                      <a:pt x="3474" y="0"/>
                    </a:moveTo>
                    <a:cubicBezTo>
                      <a:pt x="3401" y="0"/>
                      <a:pt x="3323" y="9"/>
                      <a:pt x="3240" y="28"/>
                    </a:cubicBezTo>
                    <a:cubicBezTo>
                      <a:pt x="2837" y="69"/>
                      <a:pt x="2601" y="403"/>
                      <a:pt x="2462" y="723"/>
                    </a:cubicBezTo>
                    <a:cubicBezTo>
                      <a:pt x="2392" y="876"/>
                      <a:pt x="2323" y="1029"/>
                      <a:pt x="2267" y="1196"/>
                    </a:cubicBezTo>
                    <a:cubicBezTo>
                      <a:pt x="2100" y="1543"/>
                      <a:pt x="1975" y="1905"/>
                      <a:pt x="1906" y="2280"/>
                    </a:cubicBezTo>
                    <a:cubicBezTo>
                      <a:pt x="1906" y="2322"/>
                      <a:pt x="1906" y="2350"/>
                      <a:pt x="1892" y="2377"/>
                    </a:cubicBezTo>
                    <a:cubicBezTo>
                      <a:pt x="1683" y="3073"/>
                      <a:pt x="1572" y="3740"/>
                      <a:pt x="1516" y="4463"/>
                    </a:cubicBezTo>
                    <a:cubicBezTo>
                      <a:pt x="1329" y="4088"/>
                      <a:pt x="1058" y="3693"/>
                      <a:pt x="737" y="3693"/>
                    </a:cubicBezTo>
                    <a:cubicBezTo>
                      <a:pt x="606" y="3693"/>
                      <a:pt x="466" y="3759"/>
                      <a:pt x="320" y="3921"/>
                    </a:cubicBezTo>
                    <a:cubicBezTo>
                      <a:pt x="84" y="4366"/>
                      <a:pt x="28" y="4825"/>
                      <a:pt x="56" y="5284"/>
                    </a:cubicBezTo>
                    <a:cubicBezTo>
                      <a:pt x="1" y="5812"/>
                      <a:pt x="84" y="6396"/>
                      <a:pt x="181" y="6896"/>
                    </a:cubicBezTo>
                    <a:cubicBezTo>
                      <a:pt x="293" y="7286"/>
                      <a:pt x="432" y="7564"/>
                      <a:pt x="543" y="7870"/>
                    </a:cubicBezTo>
                    <a:cubicBezTo>
                      <a:pt x="612" y="8148"/>
                      <a:pt x="696" y="8412"/>
                      <a:pt x="793" y="8690"/>
                    </a:cubicBezTo>
                    <a:cubicBezTo>
                      <a:pt x="932" y="9079"/>
                      <a:pt x="1113" y="9455"/>
                      <a:pt x="1349" y="9789"/>
                    </a:cubicBezTo>
                    <a:cubicBezTo>
                      <a:pt x="1377" y="9802"/>
                      <a:pt x="1391" y="9816"/>
                      <a:pt x="1405" y="9816"/>
                    </a:cubicBezTo>
                    <a:cubicBezTo>
                      <a:pt x="1419" y="9830"/>
                      <a:pt x="1433" y="9844"/>
                      <a:pt x="1433" y="9858"/>
                    </a:cubicBezTo>
                    <a:cubicBezTo>
                      <a:pt x="1850" y="10637"/>
                      <a:pt x="2517" y="11262"/>
                      <a:pt x="3296" y="11735"/>
                    </a:cubicBezTo>
                    <a:cubicBezTo>
                      <a:pt x="3755" y="12013"/>
                      <a:pt x="4241" y="12236"/>
                      <a:pt x="4798" y="12319"/>
                    </a:cubicBezTo>
                    <a:cubicBezTo>
                      <a:pt x="5215" y="12430"/>
                      <a:pt x="5618" y="12625"/>
                      <a:pt x="6049" y="12708"/>
                    </a:cubicBezTo>
                    <a:cubicBezTo>
                      <a:pt x="7341" y="12906"/>
                      <a:pt x="8739" y="13054"/>
                      <a:pt x="10152" y="13054"/>
                    </a:cubicBezTo>
                    <a:cubicBezTo>
                      <a:pt x="10730" y="13054"/>
                      <a:pt x="11311" y="13029"/>
                      <a:pt x="11889" y="12973"/>
                    </a:cubicBezTo>
                    <a:cubicBezTo>
                      <a:pt x="12640" y="12931"/>
                      <a:pt x="13349" y="12695"/>
                      <a:pt x="14058" y="12472"/>
                    </a:cubicBezTo>
                    <a:cubicBezTo>
                      <a:pt x="15004" y="12180"/>
                      <a:pt x="15963" y="11860"/>
                      <a:pt x="16797" y="11346"/>
                    </a:cubicBezTo>
                    <a:cubicBezTo>
                      <a:pt x="16964" y="11262"/>
                      <a:pt x="17145" y="11165"/>
                      <a:pt x="17312" y="11068"/>
                    </a:cubicBezTo>
                    <a:cubicBezTo>
                      <a:pt x="17409" y="11040"/>
                      <a:pt x="17520" y="10998"/>
                      <a:pt x="17618" y="10957"/>
                    </a:cubicBezTo>
                    <a:cubicBezTo>
                      <a:pt x="17854" y="10845"/>
                      <a:pt x="18049" y="10706"/>
                      <a:pt x="18215" y="10525"/>
                    </a:cubicBezTo>
                    <a:cubicBezTo>
                      <a:pt x="18646" y="10233"/>
                      <a:pt x="19022" y="9914"/>
                      <a:pt x="19300" y="9483"/>
                    </a:cubicBezTo>
                    <a:cubicBezTo>
                      <a:pt x="19801" y="8760"/>
                      <a:pt x="19926" y="7884"/>
                      <a:pt x="20093" y="7049"/>
                    </a:cubicBezTo>
                    <a:cubicBezTo>
                      <a:pt x="20273" y="5715"/>
                      <a:pt x="20440" y="4366"/>
                      <a:pt x="20412" y="3017"/>
                    </a:cubicBezTo>
                    <a:cubicBezTo>
                      <a:pt x="20371" y="2461"/>
                      <a:pt x="20287" y="1919"/>
                      <a:pt x="20106" y="1390"/>
                    </a:cubicBezTo>
                    <a:cubicBezTo>
                      <a:pt x="20106" y="1390"/>
                      <a:pt x="20106" y="1362"/>
                      <a:pt x="20106" y="1362"/>
                    </a:cubicBezTo>
                    <a:cubicBezTo>
                      <a:pt x="20093" y="1349"/>
                      <a:pt x="20093" y="1321"/>
                      <a:pt x="20079" y="1307"/>
                    </a:cubicBezTo>
                    <a:cubicBezTo>
                      <a:pt x="20051" y="1210"/>
                      <a:pt x="20009" y="1112"/>
                      <a:pt x="19981" y="1029"/>
                    </a:cubicBezTo>
                    <a:cubicBezTo>
                      <a:pt x="19859" y="713"/>
                      <a:pt x="19707" y="516"/>
                      <a:pt x="19442" y="516"/>
                    </a:cubicBezTo>
                    <a:cubicBezTo>
                      <a:pt x="19346" y="516"/>
                      <a:pt x="19235" y="542"/>
                      <a:pt x="19105" y="598"/>
                    </a:cubicBezTo>
                    <a:cubicBezTo>
                      <a:pt x="18410" y="1182"/>
                      <a:pt x="18035" y="2419"/>
                      <a:pt x="17659" y="3351"/>
                    </a:cubicBezTo>
                    <a:cubicBezTo>
                      <a:pt x="17618" y="3504"/>
                      <a:pt x="17548" y="3685"/>
                      <a:pt x="17506" y="3824"/>
                    </a:cubicBezTo>
                    <a:cubicBezTo>
                      <a:pt x="17437" y="3504"/>
                      <a:pt x="17395" y="3059"/>
                      <a:pt x="17339" y="2683"/>
                    </a:cubicBezTo>
                    <a:cubicBezTo>
                      <a:pt x="17312" y="2294"/>
                      <a:pt x="17228" y="1905"/>
                      <a:pt x="17117" y="1529"/>
                    </a:cubicBezTo>
                    <a:cubicBezTo>
                      <a:pt x="17061" y="1279"/>
                      <a:pt x="16992" y="1001"/>
                      <a:pt x="16755" y="820"/>
                    </a:cubicBezTo>
                    <a:cubicBezTo>
                      <a:pt x="16683" y="757"/>
                      <a:pt x="16602" y="731"/>
                      <a:pt x="16520" y="731"/>
                    </a:cubicBezTo>
                    <a:cubicBezTo>
                      <a:pt x="16367" y="731"/>
                      <a:pt x="16211" y="823"/>
                      <a:pt x="16102" y="931"/>
                    </a:cubicBezTo>
                    <a:cubicBezTo>
                      <a:pt x="15713" y="1293"/>
                      <a:pt x="15504" y="1849"/>
                      <a:pt x="15407" y="2322"/>
                    </a:cubicBezTo>
                    <a:cubicBezTo>
                      <a:pt x="15309" y="1654"/>
                      <a:pt x="15073" y="1057"/>
                      <a:pt x="14614" y="653"/>
                    </a:cubicBezTo>
                    <a:cubicBezTo>
                      <a:pt x="14586" y="556"/>
                      <a:pt x="14531" y="486"/>
                      <a:pt x="14433" y="431"/>
                    </a:cubicBezTo>
                    <a:cubicBezTo>
                      <a:pt x="14364" y="389"/>
                      <a:pt x="14280" y="389"/>
                      <a:pt x="14211" y="389"/>
                    </a:cubicBezTo>
                    <a:cubicBezTo>
                      <a:pt x="14197" y="375"/>
                      <a:pt x="14183" y="361"/>
                      <a:pt x="14169" y="361"/>
                    </a:cubicBezTo>
                    <a:cubicBezTo>
                      <a:pt x="14066" y="334"/>
                      <a:pt x="13969" y="322"/>
                      <a:pt x="13879" y="322"/>
                    </a:cubicBezTo>
                    <a:cubicBezTo>
                      <a:pt x="12992" y="322"/>
                      <a:pt x="12737" y="1539"/>
                      <a:pt x="12459" y="2183"/>
                    </a:cubicBezTo>
                    <a:cubicBezTo>
                      <a:pt x="12181" y="2836"/>
                      <a:pt x="11903" y="3559"/>
                      <a:pt x="11666" y="4310"/>
                    </a:cubicBezTo>
                    <a:cubicBezTo>
                      <a:pt x="11541" y="3253"/>
                      <a:pt x="11333" y="2225"/>
                      <a:pt x="11166" y="1168"/>
                    </a:cubicBezTo>
                    <a:cubicBezTo>
                      <a:pt x="11087" y="703"/>
                      <a:pt x="10693" y="192"/>
                      <a:pt x="10182" y="192"/>
                    </a:cubicBezTo>
                    <a:cubicBezTo>
                      <a:pt x="10065" y="192"/>
                      <a:pt x="9943" y="219"/>
                      <a:pt x="9817" y="278"/>
                    </a:cubicBezTo>
                    <a:cubicBezTo>
                      <a:pt x="9539" y="459"/>
                      <a:pt x="9456" y="778"/>
                      <a:pt x="9358" y="1070"/>
                    </a:cubicBezTo>
                    <a:cubicBezTo>
                      <a:pt x="9164" y="1654"/>
                      <a:pt x="8969" y="2238"/>
                      <a:pt x="8872" y="2850"/>
                    </a:cubicBezTo>
                    <a:cubicBezTo>
                      <a:pt x="8816" y="3045"/>
                      <a:pt x="8788" y="3240"/>
                      <a:pt x="8747" y="3434"/>
                    </a:cubicBezTo>
                    <a:cubicBezTo>
                      <a:pt x="8733" y="3365"/>
                      <a:pt x="8719" y="3295"/>
                      <a:pt x="8705" y="3226"/>
                    </a:cubicBezTo>
                    <a:cubicBezTo>
                      <a:pt x="8621" y="2669"/>
                      <a:pt x="8552" y="2113"/>
                      <a:pt x="8343" y="1613"/>
                    </a:cubicBezTo>
                    <a:cubicBezTo>
                      <a:pt x="8288" y="1432"/>
                      <a:pt x="8246" y="1251"/>
                      <a:pt x="8190" y="1084"/>
                    </a:cubicBezTo>
                    <a:cubicBezTo>
                      <a:pt x="8093" y="904"/>
                      <a:pt x="8037" y="667"/>
                      <a:pt x="7829" y="556"/>
                    </a:cubicBezTo>
                    <a:cubicBezTo>
                      <a:pt x="7778" y="541"/>
                      <a:pt x="7727" y="534"/>
                      <a:pt x="7676" y="534"/>
                    </a:cubicBezTo>
                    <a:cubicBezTo>
                      <a:pt x="7396" y="534"/>
                      <a:pt x="7132" y="741"/>
                      <a:pt x="6967" y="918"/>
                    </a:cubicBezTo>
                    <a:cubicBezTo>
                      <a:pt x="6369" y="1738"/>
                      <a:pt x="6035" y="2711"/>
                      <a:pt x="5882" y="3671"/>
                    </a:cubicBezTo>
                    <a:cubicBezTo>
                      <a:pt x="5298" y="2809"/>
                      <a:pt x="4923" y="1960"/>
                      <a:pt x="4533" y="1029"/>
                    </a:cubicBezTo>
                    <a:cubicBezTo>
                      <a:pt x="4348" y="547"/>
                      <a:pt x="4054" y="0"/>
                      <a:pt x="3474" y="0"/>
                    </a:cubicBezTo>
                    <a:close/>
                  </a:path>
                </a:pathLst>
              </a:custGeom>
              <a:solidFill>
                <a:srgbClr val="B23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5"/>
              <p:cNvSpPr/>
              <p:nvPr/>
            </p:nvSpPr>
            <p:spPr>
              <a:xfrm>
                <a:off x="4346100" y="4220800"/>
                <a:ext cx="571500" cy="474900"/>
              </a:xfrm>
              <a:custGeom>
                <a:avLst/>
                <a:gdLst/>
                <a:ahLst/>
                <a:cxnLst/>
                <a:rect l="l" t="t" r="r" b="b"/>
                <a:pathLst>
                  <a:path w="22860" h="18996" extrusionOk="0">
                    <a:moveTo>
                      <a:pt x="5452" y="1"/>
                    </a:moveTo>
                    <a:cubicBezTo>
                      <a:pt x="5003" y="1"/>
                      <a:pt x="4608" y="386"/>
                      <a:pt x="4339" y="700"/>
                    </a:cubicBezTo>
                    <a:cubicBezTo>
                      <a:pt x="3769" y="1340"/>
                      <a:pt x="3546" y="1965"/>
                      <a:pt x="3407" y="2841"/>
                    </a:cubicBezTo>
                    <a:cubicBezTo>
                      <a:pt x="3393" y="2897"/>
                      <a:pt x="3380" y="3036"/>
                      <a:pt x="3352" y="3175"/>
                    </a:cubicBezTo>
                    <a:cubicBezTo>
                      <a:pt x="3074" y="2549"/>
                      <a:pt x="2754" y="1840"/>
                      <a:pt x="2309" y="1173"/>
                    </a:cubicBezTo>
                    <a:cubicBezTo>
                      <a:pt x="1957" y="651"/>
                      <a:pt x="1592" y="410"/>
                      <a:pt x="1261" y="410"/>
                    </a:cubicBezTo>
                    <a:cubicBezTo>
                      <a:pt x="834" y="410"/>
                      <a:pt x="463" y="813"/>
                      <a:pt x="251" y="1534"/>
                    </a:cubicBezTo>
                    <a:cubicBezTo>
                      <a:pt x="1" y="2772"/>
                      <a:pt x="112" y="4023"/>
                      <a:pt x="126" y="5275"/>
                    </a:cubicBezTo>
                    <a:cubicBezTo>
                      <a:pt x="112" y="5414"/>
                      <a:pt x="112" y="5553"/>
                      <a:pt x="112" y="5678"/>
                    </a:cubicBezTo>
                    <a:cubicBezTo>
                      <a:pt x="70" y="6540"/>
                      <a:pt x="140" y="7374"/>
                      <a:pt x="265" y="8195"/>
                    </a:cubicBezTo>
                    <a:cubicBezTo>
                      <a:pt x="362" y="9376"/>
                      <a:pt x="585" y="10378"/>
                      <a:pt x="918" y="11615"/>
                    </a:cubicBezTo>
                    <a:cubicBezTo>
                      <a:pt x="1224" y="12839"/>
                      <a:pt x="1739" y="14007"/>
                      <a:pt x="2337" y="15133"/>
                    </a:cubicBezTo>
                    <a:cubicBezTo>
                      <a:pt x="2796" y="15898"/>
                      <a:pt x="3060" y="16078"/>
                      <a:pt x="3713" y="16718"/>
                    </a:cubicBezTo>
                    <a:cubicBezTo>
                      <a:pt x="4047" y="17010"/>
                      <a:pt x="4353" y="17344"/>
                      <a:pt x="4756" y="17566"/>
                    </a:cubicBezTo>
                    <a:cubicBezTo>
                      <a:pt x="5298" y="17830"/>
                      <a:pt x="5896" y="17969"/>
                      <a:pt x="6452" y="18178"/>
                    </a:cubicBezTo>
                    <a:cubicBezTo>
                      <a:pt x="7134" y="18387"/>
                      <a:pt x="8566" y="18873"/>
                      <a:pt x="9567" y="18943"/>
                    </a:cubicBezTo>
                    <a:cubicBezTo>
                      <a:pt x="9823" y="18980"/>
                      <a:pt x="10078" y="18996"/>
                      <a:pt x="10332" y="18996"/>
                    </a:cubicBezTo>
                    <a:cubicBezTo>
                      <a:pt x="11017" y="18996"/>
                      <a:pt x="11696" y="18885"/>
                      <a:pt x="12376" y="18804"/>
                    </a:cubicBezTo>
                    <a:cubicBezTo>
                      <a:pt x="12988" y="18748"/>
                      <a:pt x="13627" y="18748"/>
                      <a:pt x="14225" y="18581"/>
                    </a:cubicBezTo>
                    <a:cubicBezTo>
                      <a:pt x="14976" y="18317"/>
                      <a:pt x="15727" y="18081"/>
                      <a:pt x="16478" y="17858"/>
                    </a:cubicBezTo>
                    <a:cubicBezTo>
                      <a:pt x="17590" y="17483"/>
                      <a:pt x="18327" y="17219"/>
                      <a:pt x="19272" y="16593"/>
                    </a:cubicBezTo>
                    <a:cubicBezTo>
                      <a:pt x="19954" y="16134"/>
                      <a:pt x="20635" y="15189"/>
                      <a:pt x="20955" y="14758"/>
                    </a:cubicBezTo>
                    <a:cubicBezTo>
                      <a:pt x="21483" y="13993"/>
                      <a:pt x="21984" y="13200"/>
                      <a:pt x="22303" y="12338"/>
                    </a:cubicBezTo>
                    <a:cubicBezTo>
                      <a:pt x="22679" y="11087"/>
                      <a:pt x="22707" y="9766"/>
                      <a:pt x="22790" y="8487"/>
                    </a:cubicBezTo>
                    <a:cubicBezTo>
                      <a:pt x="22860" y="6874"/>
                      <a:pt x="22790" y="5066"/>
                      <a:pt x="22582" y="3703"/>
                    </a:cubicBezTo>
                    <a:cubicBezTo>
                      <a:pt x="22512" y="2744"/>
                      <a:pt x="22317" y="1993"/>
                      <a:pt x="22039" y="1062"/>
                    </a:cubicBezTo>
                    <a:cubicBezTo>
                      <a:pt x="21883" y="342"/>
                      <a:pt x="21594" y="57"/>
                      <a:pt x="21238" y="57"/>
                    </a:cubicBezTo>
                    <a:cubicBezTo>
                      <a:pt x="20864" y="57"/>
                      <a:pt x="20416" y="370"/>
                      <a:pt x="19968" y="825"/>
                    </a:cubicBezTo>
                    <a:cubicBezTo>
                      <a:pt x="19481" y="1326"/>
                      <a:pt x="18786" y="2146"/>
                      <a:pt x="18299" y="2828"/>
                    </a:cubicBezTo>
                    <a:cubicBezTo>
                      <a:pt x="18299" y="2800"/>
                      <a:pt x="18313" y="2786"/>
                      <a:pt x="18313" y="2758"/>
                    </a:cubicBezTo>
                    <a:cubicBezTo>
                      <a:pt x="18348" y="2094"/>
                      <a:pt x="18324" y="358"/>
                      <a:pt x="17475" y="358"/>
                    </a:cubicBezTo>
                    <a:cubicBezTo>
                      <a:pt x="17310" y="358"/>
                      <a:pt x="17114" y="424"/>
                      <a:pt x="16881" y="575"/>
                    </a:cubicBezTo>
                    <a:cubicBezTo>
                      <a:pt x="16158" y="1201"/>
                      <a:pt x="15546" y="2522"/>
                      <a:pt x="15101" y="3328"/>
                    </a:cubicBezTo>
                    <a:cubicBezTo>
                      <a:pt x="15045" y="2577"/>
                      <a:pt x="14990" y="1270"/>
                      <a:pt x="14503" y="658"/>
                    </a:cubicBezTo>
                    <a:cubicBezTo>
                      <a:pt x="14326" y="360"/>
                      <a:pt x="14087" y="250"/>
                      <a:pt x="13849" y="250"/>
                    </a:cubicBezTo>
                    <a:cubicBezTo>
                      <a:pt x="13600" y="250"/>
                      <a:pt x="13353" y="370"/>
                      <a:pt x="13182" y="519"/>
                    </a:cubicBezTo>
                    <a:cubicBezTo>
                      <a:pt x="12362" y="1076"/>
                      <a:pt x="12042" y="2007"/>
                      <a:pt x="11569" y="2800"/>
                    </a:cubicBezTo>
                    <a:cubicBezTo>
                      <a:pt x="11430" y="3092"/>
                      <a:pt x="11291" y="3384"/>
                      <a:pt x="11166" y="3620"/>
                    </a:cubicBezTo>
                    <a:cubicBezTo>
                      <a:pt x="11152" y="3481"/>
                      <a:pt x="11124" y="3328"/>
                      <a:pt x="11097" y="3161"/>
                    </a:cubicBezTo>
                    <a:cubicBezTo>
                      <a:pt x="10888" y="2216"/>
                      <a:pt x="10679" y="1048"/>
                      <a:pt x="9692" y="533"/>
                    </a:cubicBezTo>
                    <a:cubicBezTo>
                      <a:pt x="9536" y="458"/>
                      <a:pt x="9388" y="425"/>
                      <a:pt x="9249" y="425"/>
                    </a:cubicBezTo>
                    <a:cubicBezTo>
                      <a:pt x="8433" y="425"/>
                      <a:pt x="7901" y="1568"/>
                      <a:pt x="7593" y="2174"/>
                    </a:cubicBezTo>
                    <a:cubicBezTo>
                      <a:pt x="7412" y="2563"/>
                      <a:pt x="7203" y="3231"/>
                      <a:pt x="7036" y="3648"/>
                    </a:cubicBezTo>
                    <a:cubicBezTo>
                      <a:pt x="6870" y="2869"/>
                      <a:pt x="6619" y="2104"/>
                      <a:pt x="6425" y="1326"/>
                    </a:cubicBezTo>
                    <a:cubicBezTo>
                      <a:pt x="6258" y="895"/>
                      <a:pt x="6258" y="311"/>
                      <a:pt x="5785" y="74"/>
                    </a:cubicBezTo>
                    <a:cubicBezTo>
                      <a:pt x="5672" y="23"/>
                      <a:pt x="5560" y="1"/>
                      <a:pt x="5452" y="1"/>
                    </a:cubicBezTo>
                    <a:close/>
                  </a:path>
                </a:pathLst>
              </a:custGeom>
              <a:solidFill>
                <a:srgbClr val="FF8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5"/>
              <p:cNvSpPr/>
              <p:nvPr/>
            </p:nvSpPr>
            <p:spPr>
              <a:xfrm>
                <a:off x="4309600" y="4416625"/>
                <a:ext cx="636200" cy="389700"/>
              </a:xfrm>
              <a:custGeom>
                <a:avLst/>
                <a:gdLst/>
                <a:ahLst/>
                <a:cxnLst/>
                <a:rect l="l" t="t" r="r" b="b"/>
                <a:pathLst>
                  <a:path w="25448" h="15588" extrusionOk="0">
                    <a:moveTo>
                      <a:pt x="5187" y="0"/>
                    </a:moveTo>
                    <a:cubicBezTo>
                      <a:pt x="4853" y="0"/>
                      <a:pt x="4770" y="320"/>
                      <a:pt x="4631" y="501"/>
                    </a:cubicBezTo>
                    <a:cubicBezTo>
                      <a:pt x="4367" y="932"/>
                      <a:pt x="4158" y="1391"/>
                      <a:pt x="4033" y="1863"/>
                    </a:cubicBezTo>
                    <a:cubicBezTo>
                      <a:pt x="3644" y="3003"/>
                      <a:pt x="3811" y="4602"/>
                      <a:pt x="3699" y="5604"/>
                    </a:cubicBezTo>
                    <a:cubicBezTo>
                      <a:pt x="3644" y="5506"/>
                      <a:pt x="3574" y="5381"/>
                      <a:pt x="3435" y="5256"/>
                    </a:cubicBezTo>
                    <a:cubicBezTo>
                      <a:pt x="3004" y="4714"/>
                      <a:pt x="2504" y="4185"/>
                      <a:pt x="2295" y="3685"/>
                    </a:cubicBezTo>
                    <a:cubicBezTo>
                      <a:pt x="2142" y="3434"/>
                      <a:pt x="2031" y="3017"/>
                      <a:pt x="1739" y="2572"/>
                    </a:cubicBezTo>
                    <a:cubicBezTo>
                      <a:pt x="1586" y="2322"/>
                      <a:pt x="1336" y="2058"/>
                      <a:pt x="974" y="2044"/>
                    </a:cubicBezTo>
                    <a:cubicBezTo>
                      <a:pt x="29" y="2072"/>
                      <a:pt x="56" y="3045"/>
                      <a:pt x="43" y="3615"/>
                    </a:cubicBezTo>
                    <a:cubicBezTo>
                      <a:pt x="15" y="4297"/>
                      <a:pt x="15" y="4978"/>
                      <a:pt x="84" y="5673"/>
                    </a:cubicBezTo>
                    <a:cubicBezTo>
                      <a:pt x="1" y="7675"/>
                      <a:pt x="766" y="9608"/>
                      <a:pt x="2239" y="11221"/>
                    </a:cubicBezTo>
                    <a:cubicBezTo>
                      <a:pt x="7620" y="15531"/>
                      <a:pt x="12028" y="15587"/>
                      <a:pt x="13585" y="15587"/>
                    </a:cubicBezTo>
                    <a:cubicBezTo>
                      <a:pt x="13612" y="15587"/>
                      <a:pt x="13639" y="15587"/>
                      <a:pt x="13665" y="15587"/>
                    </a:cubicBezTo>
                    <a:cubicBezTo>
                      <a:pt x="22329" y="15587"/>
                      <a:pt x="24239" y="8809"/>
                      <a:pt x="25210" y="6660"/>
                    </a:cubicBezTo>
                    <a:cubicBezTo>
                      <a:pt x="25299" y="6149"/>
                      <a:pt x="25447" y="2583"/>
                      <a:pt x="24596" y="2583"/>
                    </a:cubicBezTo>
                    <a:cubicBezTo>
                      <a:pt x="24521" y="2583"/>
                      <a:pt x="24438" y="2610"/>
                      <a:pt x="24347" y="2670"/>
                    </a:cubicBezTo>
                    <a:lnTo>
                      <a:pt x="24347" y="2684"/>
                    </a:lnTo>
                    <a:cubicBezTo>
                      <a:pt x="23360" y="3337"/>
                      <a:pt x="23305" y="4908"/>
                      <a:pt x="22790" y="5854"/>
                    </a:cubicBezTo>
                    <a:cubicBezTo>
                      <a:pt x="22693" y="6049"/>
                      <a:pt x="22596" y="6257"/>
                      <a:pt x="22498" y="6452"/>
                    </a:cubicBezTo>
                    <a:cubicBezTo>
                      <a:pt x="22498" y="5590"/>
                      <a:pt x="22568" y="4742"/>
                      <a:pt x="22373" y="3893"/>
                    </a:cubicBezTo>
                    <a:cubicBezTo>
                      <a:pt x="22289" y="3527"/>
                      <a:pt x="22046" y="3231"/>
                      <a:pt x="21713" y="3231"/>
                    </a:cubicBezTo>
                    <a:cubicBezTo>
                      <a:pt x="21553" y="3231"/>
                      <a:pt x="21372" y="3300"/>
                      <a:pt x="21177" y="3462"/>
                    </a:cubicBezTo>
                    <a:cubicBezTo>
                      <a:pt x="20343" y="4269"/>
                      <a:pt x="20148" y="5117"/>
                      <a:pt x="19606" y="6062"/>
                    </a:cubicBezTo>
                    <a:cubicBezTo>
                      <a:pt x="19384" y="6493"/>
                      <a:pt x="19189" y="6966"/>
                      <a:pt x="18966" y="7300"/>
                    </a:cubicBezTo>
                    <a:cubicBezTo>
                      <a:pt x="18953" y="7258"/>
                      <a:pt x="18939" y="7216"/>
                      <a:pt x="18925" y="7147"/>
                    </a:cubicBezTo>
                    <a:cubicBezTo>
                      <a:pt x="18605" y="6132"/>
                      <a:pt x="18869" y="4728"/>
                      <a:pt x="18382" y="3462"/>
                    </a:cubicBezTo>
                    <a:cubicBezTo>
                      <a:pt x="18287" y="3154"/>
                      <a:pt x="17890" y="2666"/>
                      <a:pt x="17472" y="2666"/>
                    </a:cubicBezTo>
                    <a:cubicBezTo>
                      <a:pt x="17343" y="2666"/>
                      <a:pt x="17213" y="2712"/>
                      <a:pt x="17089" y="2823"/>
                    </a:cubicBezTo>
                    <a:cubicBezTo>
                      <a:pt x="16005" y="4046"/>
                      <a:pt x="15337" y="5478"/>
                      <a:pt x="14517" y="6827"/>
                    </a:cubicBezTo>
                    <a:cubicBezTo>
                      <a:pt x="14268" y="7213"/>
                      <a:pt x="14138" y="7330"/>
                      <a:pt x="14054" y="7330"/>
                    </a:cubicBezTo>
                    <a:cubicBezTo>
                      <a:pt x="14035" y="7330"/>
                      <a:pt x="14018" y="7324"/>
                      <a:pt x="14003" y="7314"/>
                    </a:cubicBezTo>
                    <a:cubicBezTo>
                      <a:pt x="13558" y="7008"/>
                      <a:pt x="13307" y="5604"/>
                      <a:pt x="12890" y="4769"/>
                    </a:cubicBezTo>
                    <a:cubicBezTo>
                      <a:pt x="12557" y="3949"/>
                      <a:pt x="12612" y="3045"/>
                      <a:pt x="12098" y="2267"/>
                    </a:cubicBezTo>
                    <a:cubicBezTo>
                      <a:pt x="11931" y="1967"/>
                      <a:pt x="11630" y="1747"/>
                      <a:pt x="11329" y="1747"/>
                    </a:cubicBezTo>
                    <a:cubicBezTo>
                      <a:pt x="11127" y="1747"/>
                      <a:pt x="10925" y="1846"/>
                      <a:pt x="10763" y="2086"/>
                    </a:cubicBezTo>
                    <a:cubicBezTo>
                      <a:pt x="10221" y="2976"/>
                      <a:pt x="10137" y="3991"/>
                      <a:pt x="9762" y="4922"/>
                    </a:cubicBezTo>
                    <a:cubicBezTo>
                      <a:pt x="9539" y="5451"/>
                      <a:pt x="9331" y="6299"/>
                      <a:pt x="9150" y="6772"/>
                    </a:cubicBezTo>
                    <a:cubicBezTo>
                      <a:pt x="8427" y="5715"/>
                      <a:pt x="7773" y="4185"/>
                      <a:pt x="7259" y="2837"/>
                    </a:cubicBezTo>
                    <a:cubicBezTo>
                      <a:pt x="6981" y="2169"/>
                      <a:pt x="6605" y="1516"/>
                      <a:pt x="6244" y="876"/>
                    </a:cubicBezTo>
                    <a:cubicBezTo>
                      <a:pt x="6049" y="501"/>
                      <a:pt x="5757" y="28"/>
                      <a:pt x="5187" y="0"/>
                    </a:cubicBezTo>
                    <a:close/>
                  </a:path>
                </a:pathLst>
              </a:custGeom>
              <a:solidFill>
                <a:srgbClr val="B23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3" name="Google Shape;203;p25"/>
          <p:cNvGrpSpPr/>
          <p:nvPr/>
        </p:nvGrpSpPr>
        <p:grpSpPr>
          <a:xfrm>
            <a:off x="8569473" y="4545981"/>
            <a:ext cx="555690" cy="493451"/>
            <a:chOff x="2024250" y="2186425"/>
            <a:chExt cx="793050" cy="704125"/>
          </a:xfrm>
        </p:grpSpPr>
        <p:sp>
          <p:nvSpPr>
            <p:cNvPr id="204" name="Google Shape;204;p25"/>
            <p:cNvSpPr/>
            <p:nvPr/>
          </p:nvSpPr>
          <p:spPr>
            <a:xfrm>
              <a:off x="2024250" y="2186425"/>
              <a:ext cx="793050" cy="704125"/>
            </a:xfrm>
            <a:custGeom>
              <a:avLst/>
              <a:gdLst/>
              <a:ahLst/>
              <a:cxnLst/>
              <a:rect l="l" t="t" r="r" b="b"/>
              <a:pathLst>
                <a:path w="31722" h="28165" extrusionOk="0">
                  <a:moveTo>
                    <a:pt x="23639" y="2540"/>
                  </a:moveTo>
                  <a:cubicBezTo>
                    <a:pt x="22059" y="2540"/>
                    <a:pt x="18622" y="5765"/>
                    <a:pt x="15873" y="14062"/>
                  </a:cubicBezTo>
                  <a:lnTo>
                    <a:pt x="15873" y="14062"/>
                  </a:lnTo>
                  <a:cubicBezTo>
                    <a:pt x="15946" y="14009"/>
                    <a:pt x="16020" y="13956"/>
                    <a:pt x="16094" y="13902"/>
                  </a:cubicBezTo>
                  <a:lnTo>
                    <a:pt x="16094" y="13902"/>
                  </a:lnTo>
                  <a:cubicBezTo>
                    <a:pt x="16019" y="13956"/>
                    <a:pt x="15945" y="14010"/>
                    <a:pt x="15872" y="14065"/>
                  </a:cubicBezTo>
                  <a:lnTo>
                    <a:pt x="15872" y="14065"/>
                  </a:lnTo>
                  <a:cubicBezTo>
                    <a:pt x="15871" y="14065"/>
                    <a:pt x="15871" y="14066"/>
                    <a:pt x="15871" y="14067"/>
                  </a:cubicBezTo>
                  <a:lnTo>
                    <a:pt x="15871" y="14067"/>
                  </a:lnTo>
                  <a:cubicBezTo>
                    <a:pt x="24685" y="7586"/>
                    <a:pt x="25615" y="2540"/>
                    <a:pt x="23639" y="2540"/>
                  </a:cubicBezTo>
                  <a:close/>
                  <a:moveTo>
                    <a:pt x="15627" y="13905"/>
                  </a:moveTo>
                  <a:lnTo>
                    <a:pt x="15627" y="13905"/>
                  </a:lnTo>
                  <a:cubicBezTo>
                    <a:pt x="15702" y="13962"/>
                    <a:pt x="15779" y="14018"/>
                    <a:pt x="15855" y="14075"/>
                  </a:cubicBezTo>
                  <a:lnTo>
                    <a:pt x="15855" y="14075"/>
                  </a:lnTo>
                  <a:cubicBezTo>
                    <a:pt x="15856" y="14074"/>
                    <a:pt x="15856" y="14074"/>
                    <a:pt x="15857" y="14073"/>
                  </a:cubicBezTo>
                  <a:lnTo>
                    <a:pt x="15857" y="14073"/>
                  </a:lnTo>
                  <a:cubicBezTo>
                    <a:pt x="15781" y="14018"/>
                    <a:pt x="15704" y="13962"/>
                    <a:pt x="15627" y="13905"/>
                  </a:cubicBezTo>
                  <a:close/>
                  <a:moveTo>
                    <a:pt x="15863" y="14075"/>
                  </a:moveTo>
                  <a:cubicBezTo>
                    <a:pt x="15864" y="14076"/>
                    <a:pt x="15864" y="14076"/>
                    <a:pt x="15864" y="14077"/>
                  </a:cubicBezTo>
                  <a:lnTo>
                    <a:pt x="15864" y="14077"/>
                  </a:lnTo>
                  <a:cubicBezTo>
                    <a:pt x="15864" y="14077"/>
                    <a:pt x="15864" y="14077"/>
                    <a:pt x="15864" y="14077"/>
                  </a:cubicBezTo>
                  <a:lnTo>
                    <a:pt x="15864" y="14077"/>
                  </a:lnTo>
                  <a:cubicBezTo>
                    <a:pt x="15864" y="14076"/>
                    <a:pt x="15864" y="14076"/>
                    <a:pt x="15863" y="14075"/>
                  </a:cubicBezTo>
                  <a:lnTo>
                    <a:pt x="15863" y="14075"/>
                  </a:lnTo>
                  <a:cubicBezTo>
                    <a:pt x="15863" y="14075"/>
                    <a:pt x="15863" y="14075"/>
                    <a:pt x="15863" y="14075"/>
                  </a:cubicBezTo>
                  <a:close/>
                  <a:moveTo>
                    <a:pt x="15870" y="14070"/>
                  </a:moveTo>
                  <a:lnTo>
                    <a:pt x="15870" y="14070"/>
                  </a:lnTo>
                  <a:cubicBezTo>
                    <a:pt x="15869" y="14073"/>
                    <a:pt x="15868" y="14076"/>
                    <a:pt x="15867" y="14079"/>
                  </a:cubicBezTo>
                  <a:lnTo>
                    <a:pt x="15867" y="14079"/>
                  </a:lnTo>
                  <a:cubicBezTo>
                    <a:pt x="15867" y="14079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76"/>
                    <a:pt x="15869" y="14073"/>
                    <a:pt x="15870" y="14070"/>
                  </a:cubicBezTo>
                  <a:lnTo>
                    <a:pt x="15870" y="14070"/>
                  </a:lnTo>
                  <a:cubicBezTo>
                    <a:pt x="15870" y="14070"/>
                    <a:pt x="15870" y="14070"/>
                    <a:pt x="15870" y="14070"/>
                  </a:cubicBezTo>
                  <a:close/>
                  <a:moveTo>
                    <a:pt x="15862" y="14082"/>
                  </a:moveTo>
                  <a:cubicBezTo>
                    <a:pt x="15862" y="14082"/>
                    <a:pt x="15862" y="14082"/>
                    <a:pt x="15862" y="14082"/>
                  </a:cubicBezTo>
                  <a:lnTo>
                    <a:pt x="15862" y="14082"/>
                  </a:lnTo>
                  <a:cubicBezTo>
                    <a:pt x="15861" y="14082"/>
                    <a:pt x="15860" y="14082"/>
                    <a:pt x="15858" y="14082"/>
                  </a:cubicBezTo>
                  <a:lnTo>
                    <a:pt x="15858" y="14082"/>
                  </a:lnTo>
                  <a:cubicBezTo>
                    <a:pt x="15857" y="14082"/>
                    <a:pt x="15855" y="14082"/>
                    <a:pt x="15854" y="14082"/>
                  </a:cubicBezTo>
                  <a:lnTo>
                    <a:pt x="15854" y="14082"/>
                  </a:lnTo>
                  <a:cubicBezTo>
                    <a:pt x="15854" y="14082"/>
                    <a:pt x="15854" y="14082"/>
                    <a:pt x="15854" y="14082"/>
                  </a:cubicBezTo>
                  <a:lnTo>
                    <a:pt x="15854" y="14082"/>
                  </a:lnTo>
                  <a:cubicBezTo>
                    <a:pt x="15855" y="14082"/>
                    <a:pt x="15857" y="14082"/>
                    <a:pt x="15858" y="14082"/>
                  </a:cubicBezTo>
                  <a:lnTo>
                    <a:pt x="15858" y="14082"/>
                  </a:lnTo>
                  <a:cubicBezTo>
                    <a:pt x="15860" y="14082"/>
                    <a:pt x="15861" y="14082"/>
                    <a:pt x="15862" y="14082"/>
                  </a:cubicBezTo>
                  <a:close/>
                  <a:moveTo>
                    <a:pt x="15862" y="14078"/>
                  </a:moveTo>
                  <a:lnTo>
                    <a:pt x="15862" y="14078"/>
                  </a:lnTo>
                  <a:cubicBezTo>
                    <a:pt x="15863" y="14078"/>
                    <a:pt x="15863" y="14078"/>
                    <a:pt x="15863" y="14078"/>
                  </a:cubicBezTo>
                  <a:lnTo>
                    <a:pt x="15863" y="14078"/>
                  </a:lnTo>
                  <a:cubicBezTo>
                    <a:pt x="15863" y="14079"/>
                    <a:pt x="15863" y="14080"/>
                    <a:pt x="15863" y="14081"/>
                  </a:cubicBezTo>
                  <a:lnTo>
                    <a:pt x="15863" y="14081"/>
                  </a:lnTo>
                  <a:cubicBezTo>
                    <a:pt x="15863" y="14081"/>
                    <a:pt x="15863" y="14081"/>
                    <a:pt x="15863" y="14081"/>
                  </a:cubicBezTo>
                  <a:lnTo>
                    <a:pt x="15863" y="14081"/>
                  </a:lnTo>
                  <a:cubicBezTo>
                    <a:pt x="15864" y="14081"/>
                    <a:pt x="15864" y="14081"/>
                    <a:pt x="15864" y="14082"/>
                  </a:cubicBezTo>
                  <a:lnTo>
                    <a:pt x="15864" y="14082"/>
                  </a:lnTo>
                  <a:cubicBezTo>
                    <a:pt x="15863" y="14082"/>
                    <a:pt x="15863" y="14082"/>
                    <a:pt x="15862" y="14082"/>
                  </a:cubicBezTo>
                  <a:lnTo>
                    <a:pt x="15862" y="14082"/>
                  </a:lnTo>
                  <a:cubicBezTo>
                    <a:pt x="15861" y="14081"/>
                    <a:pt x="15860" y="14080"/>
                    <a:pt x="15858" y="14079"/>
                  </a:cubicBezTo>
                  <a:lnTo>
                    <a:pt x="15858" y="14079"/>
                  </a:lnTo>
                  <a:cubicBezTo>
                    <a:pt x="15857" y="14080"/>
                    <a:pt x="15855" y="14081"/>
                    <a:pt x="15854" y="14082"/>
                  </a:cubicBezTo>
                  <a:lnTo>
                    <a:pt x="15854" y="14082"/>
                  </a:lnTo>
                  <a:cubicBezTo>
                    <a:pt x="15853" y="14082"/>
                    <a:pt x="15852" y="14082"/>
                    <a:pt x="15851" y="14082"/>
                  </a:cubicBezTo>
                  <a:lnTo>
                    <a:pt x="15851" y="14082"/>
                  </a:lnTo>
                  <a:cubicBezTo>
                    <a:pt x="15851" y="14082"/>
                    <a:pt x="15851" y="14082"/>
                    <a:pt x="15851" y="14082"/>
                  </a:cubicBezTo>
                  <a:lnTo>
                    <a:pt x="15851" y="14082"/>
                  </a:lnTo>
                  <a:cubicBezTo>
                    <a:pt x="15850" y="14082"/>
                    <a:pt x="15849" y="14082"/>
                    <a:pt x="15848" y="14082"/>
                  </a:cubicBezTo>
                  <a:lnTo>
                    <a:pt x="15848" y="14082"/>
                  </a:lnTo>
                  <a:cubicBezTo>
                    <a:pt x="15848" y="14082"/>
                    <a:pt x="15848" y="14082"/>
                    <a:pt x="15849" y="14082"/>
                  </a:cubicBezTo>
                  <a:lnTo>
                    <a:pt x="15849" y="14082"/>
                  </a:lnTo>
                  <a:cubicBezTo>
                    <a:pt x="15849" y="14082"/>
                    <a:pt x="15850" y="14082"/>
                    <a:pt x="15851" y="14082"/>
                  </a:cubicBezTo>
                  <a:lnTo>
                    <a:pt x="15851" y="14082"/>
                  </a:lnTo>
                  <a:cubicBezTo>
                    <a:pt x="15853" y="14080"/>
                    <a:pt x="15855" y="14079"/>
                    <a:pt x="15857" y="14078"/>
                  </a:cubicBezTo>
                  <a:lnTo>
                    <a:pt x="15857" y="14078"/>
                  </a:lnTo>
                  <a:cubicBezTo>
                    <a:pt x="15857" y="14078"/>
                    <a:pt x="15858" y="14078"/>
                    <a:pt x="15858" y="14079"/>
                  </a:cubicBezTo>
                  <a:lnTo>
                    <a:pt x="15858" y="14079"/>
                  </a:lnTo>
                  <a:cubicBezTo>
                    <a:pt x="15859" y="14078"/>
                    <a:pt x="15859" y="14078"/>
                    <a:pt x="15860" y="14078"/>
                  </a:cubicBezTo>
                  <a:lnTo>
                    <a:pt x="15860" y="14078"/>
                  </a:lnTo>
                  <a:cubicBezTo>
                    <a:pt x="15861" y="14079"/>
                    <a:pt x="15862" y="14080"/>
                    <a:pt x="15863" y="14081"/>
                  </a:cubicBezTo>
                  <a:lnTo>
                    <a:pt x="15863" y="14081"/>
                  </a:lnTo>
                  <a:cubicBezTo>
                    <a:pt x="15863" y="14080"/>
                    <a:pt x="15863" y="14079"/>
                    <a:pt x="15862" y="14078"/>
                  </a:cubicBezTo>
                  <a:close/>
                  <a:moveTo>
                    <a:pt x="15849" y="14083"/>
                  </a:moveTo>
                  <a:lnTo>
                    <a:pt x="15849" y="14083"/>
                  </a:lnTo>
                  <a:cubicBezTo>
                    <a:pt x="15848" y="14083"/>
                    <a:pt x="15847" y="14083"/>
                    <a:pt x="15846" y="14083"/>
                  </a:cubicBezTo>
                  <a:lnTo>
                    <a:pt x="15846" y="14083"/>
                  </a:lnTo>
                  <a:cubicBezTo>
                    <a:pt x="15772" y="14138"/>
                    <a:pt x="15699" y="14192"/>
                    <a:pt x="15627" y="14246"/>
                  </a:cubicBezTo>
                  <a:lnTo>
                    <a:pt x="15627" y="14246"/>
                  </a:lnTo>
                  <a:cubicBezTo>
                    <a:pt x="15701" y="14191"/>
                    <a:pt x="15776" y="14137"/>
                    <a:pt x="15849" y="14083"/>
                  </a:cubicBezTo>
                  <a:close/>
                  <a:moveTo>
                    <a:pt x="15843" y="14083"/>
                  </a:moveTo>
                  <a:lnTo>
                    <a:pt x="15843" y="14083"/>
                  </a:lnTo>
                  <a:cubicBezTo>
                    <a:pt x="2754" y="14161"/>
                    <a:pt x="3" y="19208"/>
                    <a:pt x="4330" y="19208"/>
                  </a:cubicBezTo>
                  <a:cubicBezTo>
                    <a:pt x="6510" y="19208"/>
                    <a:pt x="10487" y="17927"/>
                    <a:pt x="15843" y="14083"/>
                  </a:cubicBezTo>
                  <a:close/>
                  <a:moveTo>
                    <a:pt x="15874" y="14083"/>
                  </a:moveTo>
                  <a:cubicBezTo>
                    <a:pt x="21234" y="17927"/>
                    <a:pt x="25212" y="19208"/>
                    <a:pt x="27392" y="19208"/>
                  </a:cubicBezTo>
                  <a:cubicBezTo>
                    <a:pt x="31719" y="19208"/>
                    <a:pt x="28963" y="14161"/>
                    <a:pt x="15874" y="14083"/>
                  </a:cubicBezTo>
                  <a:close/>
                  <a:moveTo>
                    <a:pt x="15860" y="1"/>
                  </a:moveTo>
                  <a:cubicBezTo>
                    <a:pt x="14365" y="1"/>
                    <a:pt x="12872" y="4691"/>
                    <a:pt x="15862" y="14070"/>
                  </a:cubicBezTo>
                  <a:lnTo>
                    <a:pt x="15862" y="14070"/>
                  </a:lnTo>
                  <a:cubicBezTo>
                    <a:pt x="15865" y="14068"/>
                    <a:pt x="15867" y="14066"/>
                    <a:pt x="15870" y="14064"/>
                  </a:cubicBezTo>
                  <a:lnTo>
                    <a:pt x="15870" y="14064"/>
                  </a:lnTo>
                  <a:cubicBezTo>
                    <a:pt x="15870" y="14065"/>
                    <a:pt x="15869" y="14066"/>
                    <a:pt x="15869" y="14066"/>
                  </a:cubicBezTo>
                  <a:lnTo>
                    <a:pt x="15869" y="14066"/>
                  </a:lnTo>
                  <a:cubicBezTo>
                    <a:pt x="15869" y="14066"/>
                    <a:pt x="15869" y="14066"/>
                    <a:pt x="15870" y="14066"/>
                  </a:cubicBezTo>
                  <a:lnTo>
                    <a:pt x="15870" y="14066"/>
                  </a:lnTo>
                  <a:cubicBezTo>
                    <a:pt x="15869" y="14067"/>
                    <a:pt x="15869" y="14068"/>
                    <a:pt x="15869" y="14069"/>
                  </a:cubicBezTo>
                  <a:lnTo>
                    <a:pt x="15869" y="14069"/>
                  </a:lnTo>
                  <a:cubicBezTo>
                    <a:pt x="15869" y="14069"/>
                    <a:pt x="15868" y="14069"/>
                    <a:pt x="15868" y="14069"/>
                  </a:cubicBezTo>
                  <a:lnTo>
                    <a:pt x="15868" y="14069"/>
                  </a:lnTo>
                  <a:cubicBezTo>
                    <a:pt x="15869" y="14068"/>
                    <a:pt x="15869" y="14067"/>
                    <a:pt x="15869" y="14066"/>
                  </a:cubicBezTo>
                  <a:lnTo>
                    <a:pt x="15869" y="14066"/>
                  </a:lnTo>
                  <a:cubicBezTo>
                    <a:pt x="15867" y="14068"/>
                    <a:pt x="15865" y="14070"/>
                    <a:pt x="15862" y="14072"/>
                  </a:cubicBezTo>
                  <a:lnTo>
                    <a:pt x="15862" y="14072"/>
                  </a:lnTo>
                  <a:cubicBezTo>
                    <a:pt x="15863" y="14072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5" y="14072"/>
                    <a:pt x="15867" y="14071"/>
                    <a:pt x="15868" y="14069"/>
                  </a:cubicBezTo>
                  <a:lnTo>
                    <a:pt x="15868" y="14069"/>
                  </a:lnTo>
                  <a:cubicBezTo>
                    <a:pt x="15868" y="14070"/>
                    <a:pt x="15868" y="14071"/>
                    <a:pt x="15867" y="14072"/>
                  </a:cubicBezTo>
                  <a:lnTo>
                    <a:pt x="15867" y="14072"/>
                  </a:lnTo>
                  <a:cubicBezTo>
                    <a:pt x="15867" y="14072"/>
                    <a:pt x="15868" y="14072"/>
                    <a:pt x="15868" y="14072"/>
                  </a:cubicBezTo>
                  <a:lnTo>
                    <a:pt x="15868" y="14072"/>
                  </a:lnTo>
                  <a:cubicBezTo>
                    <a:pt x="15867" y="14074"/>
                    <a:pt x="15866" y="14076"/>
                    <a:pt x="15866" y="14078"/>
                  </a:cubicBezTo>
                  <a:lnTo>
                    <a:pt x="15866" y="14078"/>
                  </a:lnTo>
                  <a:cubicBezTo>
                    <a:pt x="15866" y="14078"/>
                    <a:pt x="15866" y="14078"/>
                    <a:pt x="15866" y="14078"/>
                  </a:cubicBezTo>
                  <a:lnTo>
                    <a:pt x="15866" y="14078"/>
                  </a:lnTo>
                  <a:cubicBezTo>
                    <a:pt x="15865" y="14078"/>
                    <a:pt x="15865" y="14079"/>
                    <a:pt x="15865" y="14080"/>
                  </a:cubicBezTo>
                  <a:lnTo>
                    <a:pt x="15865" y="14080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79"/>
                  </a:cubicBezTo>
                  <a:lnTo>
                    <a:pt x="15865" y="14079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78"/>
                    <a:pt x="15864" y="14078"/>
                    <a:pt x="15864" y="14077"/>
                  </a:cubicBezTo>
                  <a:lnTo>
                    <a:pt x="15864" y="14077"/>
                  </a:lnTo>
                  <a:cubicBezTo>
                    <a:pt x="15865" y="14077"/>
                    <a:pt x="15865" y="14077"/>
                    <a:pt x="15866" y="14078"/>
                  </a:cubicBezTo>
                  <a:lnTo>
                    <a:pt x="15866" y="14078"/>
                  </a:lnTo>
                  <a:cubicBezTo>
                    <a:pt x="15866" y="14076"/>
                    <a:pt x="15867" y="14074"/>
                    <a:pt x="15867" y="14072"/>
                  </a:cubicBezTo>
                  <a:lnTo>
                    <a:pt x="15867" y="14072"/>
                  </a:lnTo>
                  <a:cubicBezTo>
                    <a:pt x="15866" y="14073"/>
                    <a:pt x="15865" y="14074"/>
                    <a:pt x="15863" y="14075"/>
                  </a:cubicBezTo>
                  <a:lnTo>
                    <a:pt x="15863" y="14075"/>
                  </a:lnTo>
                  <a:cubicBezTo>
                    <a:pt x="15863" y="14074"/>
                    <a:pt x="15863" y="14074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2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1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62" y="14070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33" y="13982"/>
                    <a:pt x="15804" y="13894"/>
                    <a:pt x="15775" y="13805"/>
                  </a:cubicBezTo>
                  <a:lnTo>
                    <a:pt x="15775" y="13805"/>
                  </a:lnTo>
                  <a:cubicBezTo>
                    <a:pt x="15804" y="13894"/>
                    <a:pt x="15832" y="13983"/>
                    <a:pt x="15860" y="14071"/>
                  </a:cubicBezTo>
                  <a:lnTo>
                    <a:pt x="15860" y="14071"/>
                  </a:lnTo>
                  <a:cubicBezTo>
                    <a:pt x="15860" y="14071"/>
                    <a:pt x="15860" y="14071"/>
                    <a:pt x="15860" y="14071"/>
                  </a:cubicBezTo>
                  <a:lnTo>
                    <a:pt x="15860" y="14071"/>
                  </a:lnTo>
                  <a:cubicBezTo>
                    <a:pt x="13104" y="5767"/>
                    <a:pt x="9665" y="2540"/>
                    <a:pt x="8085" y="2540"/>
                  </a:cubicBezTo>
                  <a:cubicBezTo>
                    <a:pt x="6125" y="2540"/>
                    <a:pt x="7023" y="7502"/>
                    <a:pt x="15627" y="13905"/>
                  </a:cubicBezTo>
                  <a:lnTo>
                    <a:pt x="15627" y="13905"/>
                  </a:lnTo>
                  <a:cubicBezTo>
                    <a:pt x="15625" y="13904"/>
                    <a:pt x="15624" y="13903"/>
                    <a:pt x="15622" y="13902"/>
                  </a:cubicBezTo>
                  <a:lnTo>
                    <a:pt x="15622" y="13902"/>
                  </a:lnTo>
                  <a:cubicBezTo>
                    <a:pt x="15624" y="13903"/>
                    <a:pt x="15625" y="13904"/>
                    <a:pt x="15627" y="13905"/>
                  </a:cubicBezTo>
                  <a:lnTo>
                    <a:pt x="15627" y="13905"/>
                  </a:lnTo>
                  <a:cubicBezTo>
                    <a:pt x="15627" y="13905"/>
                    <a:pt x="15627" y="13905"/>
                    <a:pt x="15627" y="13905"/>
                  </a:cubicBezTo>
                  <a:lnTo>
                    <a:pt x="15627" y="13905"/>
                  </a:lnTo>
                  <a:cubicBezTo>
                    <a:pt x="15704" y="13962"/>
                    <a:pt x="15781" y="14017"/>
                    <a:pt x="15858" y="14072"/>
                  </a:cubicBezTo>
                  <a:lnTo>
                    <a:pt x="15858" y="14072"/>
                  </a:lnTo>
                  <a:cubicBezTo>
                    <a:pt x="15859" y="14072"/>
                    <a:pt x="15860" y="14072"/>
                    <a:pt x="15860" y="14071"/>
                  </a:cubicBezTo>
                  <a:lnTo>
                    <a:pt x="15860" y="14071"/>
                  </a:lnTo>
                  <a:cubicBezTo>
                    <a:pt x="15860" y="14072"/>
                    <a:pt x="15861" y="14072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0" y="14073"/>
                    <a:pt x="15860" y="14073"/>
                    <a:pt x="15860" y="14073"/>
                  </a:cubicBezTo>
                  <a:lnTo>
                    <a:pt x="15860" y="14073"/>
                  </a:lnTo>
                  <a:cubicBezTo>
                    <a:pt x="15859" y="14073"/>
                    <a:pt x="15859" y="14073"/>
                    <a:pt x="15858" y="14072"/>
                  </a:cubicBezTo>
                  <a:lnTo>
                    <a:pt x="15858" y="14072"/>
                  </a:lnTo>
                  <a:cubicBezTo>
                    <a:pt x="15858" y="14073"/>
                    <a:pt x="15857" y="14073"/>
                    <a:pt x="15857" y="14073"/>
                  </a:cubicBezTo>
                  <a:lnTo>
                    <a:pt x="15857" y="14073"/>
                  </a:lnTo>
                  <a:cubicBezTo>
                    <a:pt x="15857" y="14074"/>
                    <a:pt x="15858" y="14074"/>
                    <a:pt x="15858" y="14075"/>
                  </a:cubicBezTo>
                  <a:lnTo>
                    <a:pt x="15858" y="14075"/>
                  </a:lnTo>
                  <a:cubicBezTo>
                    <a:pt x="15859" y="14074"/>
                    <a:pt x="15859" y="14074"/>
                    <a:pt x="15860" y="14073"/>
                  </a:cubicBezTo>
                  <a:lnTo>
                    <a:pt x="15860" y="14073"/>
                  </a:lnTo>
                  <a:cubicBezTo>
                    <a:pt x="15860" y="14074"/>
                    <a:pt x="15861" y="14074"/>
                    <a:pt x="15861" y="14075"/>
                  </a:cubicBezTo>
                  <a:lnTo>
                    <a:pt x="15861" y="14075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5"/>
                    <a:pt x="15862" y="14075"/>
                    <a:pt x="15862" y="14075"/>
                  </a:cubicBezTo>
                  <a:lnTo>
                    <a:pt x="15862" y="14075"/>
                  </a:lnTo>
                  <a:cubicBezTo>
                    <a:pt x="15861" y="14075"/>
                    <a:pt x="15861" y="14075"/>
                    <a:pt x="15861" y="14075"/>
                  </a:cubicBezTo>
                  <a:lnTo>
                    <a:pt x="15861" y="14075"/>
                  </a:lnTo>
                  <a:cubicBezTo>
                    <a:pt x="15861" y="14075"/>
                    <a:pt x="15860" y="14075"/>
                    <a:pt x="15860" y="14076"/>
                  </a:cubicBezTo>
                  <a:cubicBezTo>
                    <a:pt x="15859" y="14075"/>
                    <a:pt x="15859" y="14075"/>
                    <a:pt x="15858" y="14075"/>
                  </a:cubicBezTo>
                  <a:lnTo>
                    <a:pt x="15858" y="14075"/>
                  </a:lnTo>
                  <a:cubicBezTo>
                    <a:pt x="15858" y="14075"/>
                    <a:pt x="15857" y="14075"/>
                    <a:pt x="15857" y="14076"/>
                  </a:cubicBezTo>
                  <a:cubicBezTo>
                    <a:pt x="15856" y="14075"/>
                    <a:pt x="15856" y="14075"/>
                    <a:pt x="15855" y="14075"/>
                  </a:cubicBezTo>
                  <a:lnTo>
                    <a:pt x="15855" y="14075"/>
                  </a:lnTo>
                  <a:cubicBezTo>
                    <a:pt x="15855" y="14075"/>
                    <a:pt x="15854" y="14075"/>
                    <a:pt x="15854" y="14076"/>
                  </a:cubicBezTo>
                  <a:lnTo>
                    <a:pt x="15854" y="14076"/>
                  </a:lnTo>
                  <a:cubicBezTo>
                    <a:pt x="10497" y="10229"/>
                    <a:pt x="6518" y="8947"/>
                    <a:pt x="4335" y="8947"/>
                  </a:cubicBezTo>
                  <a:cubicBezTo>
                    <a:pt x="1" y="8947"/>
                    <a:pt x="2749" y="14004"/>
                    <a:pt x="15845" y="14082"/>
                  </a:cubicBezTo>
                  <a:lnTo>
                    <a:pt x="15845" y="14082"/>
                  </a:lnTo>
                  <a:cubicBezTo>
                    <a:pt x="15848" y="14080"/>
                    <a:pt x="15851" y="14078"/>
                    <a:pt x="15854" y="14076"/>
                  </a:cubicBezTo>
                  <a:lnTo>
                    <a:pt x="15854" y="14076"/>
                  </a:lnTo>
                  <a:cubicBezTo>
                    <a:pt x="15854" y="14076"/>
                    <a:pt x="15855" y="14076"/>
                    <a:pt x="15855" y="14077"/>
                  </a:cubicBezTo>
                  <a:lnTo>
                    <a:pt x="15855" y="14077"/>
                  </a:lnTo>
                  <a:cubicBezTo>
                    <a:pt x="15856" y="14076"/>
                    <a:pt x="15856" y="14076"/>
                    <a:pt x="15857" y="14076"/>
                  </a:cubicBezTo>
                  <a:lnTo>
                    <a:pt x="15857" y="14076"/>
                  </a:lnTo>
                  <a:cubicBezTo>
                    <a:pt x="15857" y="14076"/>
                    <a:pt x="15858" y="14076"/>
                    <a:pt x="15858" y="14077"/>
                  </a:cubicBezTo>
                  <a:lnTo>
                    <a:pt x="15858" y="14077"/>
                  </a:lnTo>
                  <a:cubicBezTo>
                    <a:pt x="15859" y="14076"/>
                    <a:pt x="15859" y="14076"/>
                    <a:pt x="15860" y="14076"/>
                  </a:cubicBezTo>
                  <a:lnTo>
                    <a:pt x="15860" y="14076"/>
                  </a:lnTo>
                  <a:cubicBezTo>
                    <a:pt x="15860" y="14076"/>
                    <a:pt x="15861" y="14076"/>
                    <a:pt x="15861" y="14077"/>
                  </a:cubicBezTo>
                  <a:lnTo>
                    <a:pt x="15861" y="14077"/>
                  </a:lnTo>
                  <a:cubicBezTo>
                    <a:pt x="15861" y="14076"/>
                    <a:pt x="15862" y="14076"/>
                    <a:pt x="15862" y="14076"/>
                  </a:cubicBezTo>
                  <a:lnTo>
                    <a:pt x="15862" y="14076"/>
                  </a:lnTo>
                  <a:cubicBezTo>
                    <a:pt x="15862" y="14077"/>
                    <a:pt x="15862" y="14077"/>
                    <a:pt x="15862" y="14078"/>
                  </a:cubicBezTo>
                  <a:lnTo>
                    <a:pt x="15862" y="14078"/>
                  </a:lnTo>
                  <a:cubicBezTo>
                    <a:pt x="15862" y="14077"/>
                    <a:pt x="15862" y="14077"/>
                    <a:pt x="15861" y="14077"/>
                  </a:cubicBezTo>
                  <a:lnTo>
                    <a:pt x="15861" y="14077"/>
                  </a:lnTo>
                  <a:cubicBezTo>
                    <a:pt x="15861" y="14077"/>
                    <a:pt x="15860" y="14077"/>
                    <a:pt x="15860" y="14078"/>
                  </a:cubicBezTo>
                  <a:lnTo>
                    <a:pt x="15860" y="14078"/>
                  </a:lnTo>
                  <a:cubicBezTo>
                    <a:pt x="15859" y="14077"/>
                    <a:pt x="15859" y="14077"/>
                    <a:pt x="15858" y="14077"/>
                  </a:cubicBezTo>
                  <a:lnTo>
                    <a:pt x="15858" y="14077"/>
                  </a:lnTo>
                  <a:cubicBezTo>
                    <a:pt x="15858" y="14077"/>
                    <a:pt x="15857" y="14077"/>
                    <a:pt x="15857" y="14078"/>
                  </a:cubicBezTo>
                  <a:lnTo>
                    <a:pt x="15857" y="14078"/>
                  </a:lnTo>
                  <a:cubicBezTo>
                    <a:pt x="15856" y="14077"/>
                    <a:pt x="15856" y="14077"/>
                    <a:pt x="15855" y="14077"/>
                  </a:cubicBezTo>
                  <a:lnTo>
                    <a:pt x="15855" y="14077"/>
                  </a:lnTo>
                  <a:cubicBezTo>
                    <a:pt x="15853" y="14078"/>
                    <a:pt x="15851" y="14080"/>
                    <a:pt x="15849" y="14082"/>
                  </a:cubicBezTo>
                  <a:lnTo>
                    <a:pt x="15849" y="14082"/>
                  </a:lnTo>
                  <a:cubicBezTo>
                    <a:pt x="15847" y="14082"/>
                    <a:pt x="15846" y="14082"/>
                    <a:pt x="15845" y="14082"/>
                  </a:cubicBezTo>
                  <a:lnTo>
                    <a:pt x="15845" y="14082"/>
                  </a:lnTo>
                  <a:cubicBezTo>
                    <a:pt x="15845" y="14082"/>
                    <a:pt x="15845" y="14082"/>
                    <a:pt x="15845" y="14082"/>
                  </a:cubicBezTo>
                  <a:lnTo>
                    <a:pt x="15845" y="14082"/>
                  </a:lnTo>
                  <a:cubicBezTo>
                    <a:pt x="15753" y="14082"/>
                    <a:pt x="15660" y="14083"/>
                    <a:pt x="15566" y="14083"/>
                  </a:cubicBezTo>
                  <a:cubicBezTo>
                    <a:pt x="15659" y="14083"/>
                    <a:pt x="15751" y="14083"/>
                    <a:pt x="15843" y="14083"/>
                  </a:cubicBezTo>
                  <a:lnTo>
                    <a:pt x="15843" y="14083"/>
                  </a:lnTo>
                  <a:cubicBezTo>
                    <a:pt x="15843" y="14083"/>
                    <a:pt x="15843" y="14083"/>
                    <a:pt x="15843" y="14083"/>
                  </a:cubicBezTo>
                  <a:lnTo>
                    <a:pt x="15843" y="14083"/>
                  </a:lnTo>
                  <a:cubicBezTo>
                    <a:pt x="15844" y="14083"/>
                    <a:pt x="15845" y="14083"/>
                    <a:pt x="15846" y="14083"/>
                  </a:cubicBezTo>
                  <a:lnTo>
                    <a:pt x="15846" y="14083"/>
                  </a:lnTo>
                  <a:cubicBezTo>
                    <a:pt x="15846" y="14083"/>
                    <a:pt x="15846" y="14083"/>
                    <a:pt x="15846" y="14083"/>
                  </a:cubicBezTo>
                  <a:lnTo>
                    <a:pt x="15846" y="14083"/>
                  </a:lnTo>
                  <a:cubicBezTo>
                    <a:pt x="15847" y="14083"/>
                    <a:pt x="15848" y="14083"/>
                    <a:pt x="15849" y="14083"/>
                  </a:cubicBezTo>
                  <a:lnTo>
                    <a:pt x="15849" y="14083"/>
                  </a:lnTo>
                  <a:cubicBezTo>
                    <a:pt x="15849" y="14083"/>
                    <a:pt x="15849" y="14083"/>
                    <a:pt x="15849" y="14083"/>
                  </a:cubicBezTo>
                  <a:lnTo>
                    <a:pt x="15849" y="14083"/>
                  </a:lnTo>
                  <a:cubicBezTo>
                    <a:pt x="15850" y="14083"/>
                    <a:pt x="15851" y="14083"/>
                    <a:pt x="15852" y="14083"/>
                  </a:cubicBezTo>
                  <a:lnTo>
                    <a:pt x="15852" y="14083"/>
                  </a:lnTo>
                  <a:cubicBezTo>
                    <a:pt x="15852" y="14083"/>
                    <a:pt x="15852" y="14083"/>
                    <a:pt x="15852" y="14083"/>
                  </a:cubicBezTo>
                  <a:lnTo>
                    <a:pt x="15852" y="14083"/>
                  </a:lnTo>
                  <a:cubicBezTo>
                    <a:pt x="15854" y="14083"/>
                    <a:pt x="15856" y="14083"/>
                    <a:pt x="15858" y="14083"/>
                  </a:cubicBezTo>
                  <a:lnTo>
                    <a:pt x="15858" y="14083"/>
                  </a:lnTo>
                  <a:cubicBezTo>
                    <a:pt x="15860" y="14083"/>
                    <a:pt x="15862" y="14083"/>
                    <a:pt x="15864" y="14083"/>
                  </a:cubicBezTo>
                  <a:lnTo>
                    <a:pt x="15864" y="14083"/>
                  </a:lnTo>
                  <a:cubicBezTo>
                    <a:pt x="15864" y="14083"/>
                    <a:pt x="15864" y="14083"/>
                    <a:pt x="15864" y="14083"/>
                  </a:cubicBezTo>
                  <a:lnTo>
                    <a:pt x="15864" y="14083"/>
                  </a:lnTo>
                  <a:cubicBezTo>
                    <a:pt x="15862" y="14083"/>
                    <a:pt x="15860" y="14083"/>
                    <a:pt x="15858" y="14083"/>
                  </a:cubicBezTo>
                  <a:lnTo>
                    <a:pt x="15858" y="14083"/>
                  </a:lnTo>
                  <a:cubicBezTo>
                    <a:pt x="15856" y="14083"/>
                    <a:pt x="15854" y="14083"/>
                    <a:pt x="15852" y="14083"/>
                  </a:cubicBezTo>
                  <a:lnTo>
                    <a:pt x="15852" y="14083"/>
                  </a:lnTo>
                  <a:cubicBezTo>
                    <a:pt x="15777" y="14137"/>
                    <a:pt x="15702" y="14191"/>
                    <a:pt x="15627" y="14246"/>
                  </a:cubicBezTo>
                  <a:lnTo>
                    <a:pt x="15627" y="14246"/>
                  </a:lnTo>
                  <a:cubicBezTo>
                    <a:pt x="15627" y="14246"/>
                    <a:pt x="15627" y="14246"/>
                    <a:pt x="15627" y="14246"/>
                  </a:cubicBezTo>
                  <a:lnTo>
                    <a:pt x="15627" y="14246"/>
                  </a:lnTo>
                  <a:cubicBezTo>
                    <a:pt x="15625" y="14247"/>
                    <a:pt x="15623" y="14248"/>
                    <a:pt x="15622" y="14249"/>
                  </a:cubicBezTo>
                  <a:cubicBezTo>
                    <a:pt x="15623" y="14248"/>
                    <a:pt x="15625" y="14247"/>
                    <a:pt x="15627" y="14246"/>
                  </a:cubicBezTo>
                  <a:lnTo>
                    <a:pt x="15627" y="14246"/>
                  </a:lnTo>
                  <a:cubicBezTo>
                    <a:pt x="7020" y="20651"/>
                    <a:pt x="6124" y="25620"/>
                    <a:pt x="8087" y="25620"/>
                  </a:cubicBezTo>
                  <a:cubicBezTo>
                    <a:pt x="9669" y="25620"/>
                    <a:pt x="13109" y="22391"/>
                    <a:pt x="15864" y="14083"/>
                  </a:cubicBezTo>
                  <a:lnTo>
                    <a:pt x="15864" y="14083"/>
                  </a:lnTo>
                  <a:cubicBezTo>
                    <a:pt x="15835" y="14175"/>
                    <a:pt x="15805" y="14268"/>
                    <a:pt x="15775" y="14361"/>
                  </a:cubicBezTo>
                  <a:cubicBezTo>
                    <a:pt x="15805" y="14268"/>
                    <a:pt x="15835" y="14176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95" y="14176"/>
                    <a:pt x="15925" y="14268"/>
                    <a:pt x="15955" y="14361"/>
                  </a:cubicBezTo>
                  <a:cubicBezTo>
                    <a:pt x="15925" y="14268"/>
                    <a:pt x="15896" y="14176"/>
                    <a:pt x="15867" y="14085"/>
                  </a:cubicBezTo>
                  <a:lnTo>
                    <a:pt x="15867" y="14085"/>
                  </a:lnTo>
                  <a:cubicBezTo>
                    <a:pt x="15867" y="14085"/>
                    <a:pt x="15867" y="14085"/>
                    <a:pt x="15867" y="14085"/>
                  </a:cubicBezTo>
                  <a:lnTo>
                    <a:pt x="15867" y="14085"/>
                  </a:lnTo>
                  <a:cubicBezTo>
                    <a:pt x="15866" y="14084"/>
                    <a:pt x="15866" y="14084"/>
                    <a:pt x="15866" y="14083"/>
                  </a:cubicBezTo>
                  <a:lnTo>
                    <a:pt x="15866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8" y="14083"/>
                    <a:pt x="15869" y="14083"/>
                    <a:pt x="15870" y="14083"/>
                  </a:cubicBezTo>
                  <a:lnTo>
                    <a:pt x="15870" y="14083"/>
                  </a:lnTo>
                  <a:cubicBezTo>
                    <a:pt x="15870" y="14083"/>
                    <a:pt x="15870" y="14083"/>
                    <a:pt x="15870" y="14083"/>
                  </a:cubicBezTo>
                  <a:lnTo>
                    <a:pt x="15870" y="14083"/>
                  </a:lnTo>
                  <a:cubicBezTo>
                    <a:pt x="15871" y="14083"/>
                    <a:pt x="15872" y="14083"/>
                    <a:pt x="15874" y="14083"/>
                  </a:cubicBezTo>
                  <a:lnTo>
                    <a:pt x="15874" y="14083"/>
                  </a:lnTo>
                  <a:cubicBezTo>
                    <a:pt x="15873" y="14083"/>
                    <a:pt x="15873" y="14083"/>
                    <a:pt x="15873" y="14083"/>
                  </a:cubicBezTo>
                  <a:lnTo>
                    <a:pt x="15873" y="14083"/>
                  </a:lnTo>
                  <a:cubicBezTo>
                    <a:pt x="15965" y="14083"/>
                    <a:pt x="16057" y="14083"/>
                    <a:pt x="16150" y="14083"/>
                  </a:cubicBezTo>
                  <a:cubicBezTo>
                    <a:pt x="16057" y="14083"/>
                    <a:pt x="15964" y="14082"/>
                    <a:pt x="15871" y="14082"/>
                  </a:cubicBezTo>
                  <a:lnTo>
                    <a:pt x="15871" y="14082"/>
                  </a:lnTo>
                  <a:cubicBezTo>
                    <a:pt x="15871" y="14082"/>
                    <a:pt x="15871" y="14082"/>
                    <a:pt x="15871" y="14082"/>
                  </a:cubicBezTo>
                  <a:lnTo>
                    <a:pt x="15871" y="14082"/>
                  </a:lnTo>
                  <a:cubicBezTo>
                    <a:pt x="15870" y="14082"/>
                    <a:pt x="15869" y="14082"/>
                    <a:pt x="15868" y="14082"/>
                  </a:cubicBezTo>
                  <a:lnTo>
                    <a:pt x="15868" y="14082"/>
                  </a:lnTo>
                  <a:cubicBezTo>
                    <a:pt x="15867" y="14081"/>
                    <a:pt x="15867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2"/>
                  </a:cubicBezTo>
                  <a:lnTo>
                    <a:pt x="15866" y="14082"/>
                  </a:lnTo>
                  <a:cubicBezTo>
                    <a:pt x="15867" y="14082"/>
                    <a:pt x="15867" y="14082"/>
                    <a:pt x="15868" y="14082"/>
                  </a:cubicBezTo>
                  <a:lnTo>
                    <a:pt x="15868" y="14082"/>
                  </a:lnTo>
                  <a:cubicBezTo>
                    <a:pt x="15868" y="14082"/>
                    <a:pt x="15868" y="14082"/>
                    <a:pt x="15868" y="14082"/>
                  </a:cubicBezTo>
                  <a:lnTo>
                    <a:pt x="15868" y="14082"/>
                  </a:lnTo>
                  <a:cubicBezTo>
                    <a:pt x="15867" y="14082"/>
                    <a:pt x="15867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7" y="14080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80"/>
                    <a:pt x="15870" y="14081"/>
                    <a:pt x="15871" y="14082"/>
                  </a:cubicBezTo>
                  <a:lnTo>
                    <a:pt x="15871" y="14082"/>
                  </a:lnTo>
                  <a:cubicBezTo>
                    <a:pt x="28968" y="14004"/>
                    <a:pt x="31722" y="8947"/>
                    <a:pt x="27387" y="8947"/>
                  </a:cubicBezTo>
                  <a:cubicBezTo>
                    <a:pt x="25205" y="8947"/>
                    <a:pt x="21228" y="10228"/>
                    <a:pt x="15870" y="14070"/>
                  </a:cubicBezTo>
                  <a:lnTo>
                    <a:pt x="15870" y="14070"/>
                  </a:lnTo>
                  <a:cubicBezTo>
                    <a:pt x="15870" y="14069"/>
                    <a:pt x="15871" y="14068"/>
                    <a:pt x="15871" y="14067"/>
                  </a:cubicBezTo>
                  <a:lnTo>
                    <a:pt x="15871" y="14067"/>
                  </a:lnTo>
                  <a:cubicBezTo>
                    <a:pt x="15871" y="14067"/>
                    <a:pt x="15871" y="14067"/>
                    <a:pt x="15871" y="14068"/>
                  </a:cubicBezTo>
                  <a:lnTo>
                    <a:pt x="15871" y="14068"/>
                  </a:lnTo>
                  <a:cubicBezTo>
                    <a:pt x="15871" y="14067"/>
                    <a:pt x="15871" y="14066"/>
                    <a:pt x="15872" y="14065"/>
                  </a:cubicBezTo>
                  <a:lnTo>
                    <a:pt x="15872" y="14065"/>
                  </a:lnTo>
                  <a:cubicBezTo>
                    <a:pt x="15872" y="14065"/>
                    <a:pt x="15872" y="14065"/>
                    <a:pt x="15872" y="14065"/>
                  </a:cubicBezTo>
                  <a:lnTo>
                    <a:pt x="15872" y="14065"/>
                  </a:lnTo>
                  <a:cubicBezTo>
                    <a:pt x="15872" y="14064"/>
                    <a:pt x="15872" y="14063"/>
                    <a:pt x="15873" y="14062"/>
                  </a:cubicBezTo>
                  <a:lnTo>
                    <a:pt x="15873" y="14062"/>
                  </a:lnTo>
                  <a:cubicBezTo>
                    <a:pt x="15872" y="14062"/>
                    <a:pt x="15872" y="14062"/>
                    <a:pt x="15872" y="14062"/>
                  </a:cubicBezTo>
                  <a:lnTo>
                    <a:pt x="15872" y="14062"/>
                  </a:lnTo>
                  <a:cubicBezTo>
                    <a:pt x="15900" y="13977"/>
                    <a:pt x="15927" y="13891"/>
                    <a:pt x="15955" y="13805"/>
                  </a:cubicBezTo>
                  <a:lnTo>
                    <a:pt x="15955" y="13805"/>
                  </a:lnTo>
                  <a:cubicBezTo>
                    <a:pt x="15927" y="13892"/>
                    <a:pt x="15899" y="13978"/>
                    <a:pt x="15870" y="14064"/>
                  </a:cubicBezTo>
                  <a:lnTo>
                    <a:pt x="15870" y="14064"/>
                  </a:lnTo>
                  <a:cubicBezTo>
                    <a:pt x="15870" y="14064"/>
                    <a:pt x="15870" y="14064"/>
                    <a:pt x="15870" y="14064"/>
                  </a:cubicBezTo>
                  <a:lnTo>
                    <a:pt x="15870" y="14064"/>
                  </a:lnTo>
                  <a:cubicBezTo>
                    <a:pt x="18851" y="4689"/>
                    <a:pt x="17355" y="1"/>
                    <a:pt x="15860" y="1"/>
                  </a:cubicBezTo>
                  <a:close/>
                  <a:moveTo>
                    <a:pt x="15867" y="14083"/>
                  </a:moveTo>
                  <a:lnTo>
                    <a:pt x="15867" y="14083"/>
                  </a:lnTo>
                  <a:cubicBezTo>
                    <a:pt x="15943" y="14139"/>
                    <a:pt x="16018" y="14194"/>
                    <a:pt x="16095" y="14249"/>
                  </a:cubicBezTo>
                  <a:cubicBezTo>
                    <a:pt x="16018" y="14194"/>
                    <a:pt x="15942" y="14139"/>
                    <a:pt x="15867" y="14085"/>
                  </a:cubicBezTo>
                  <a:lnTo>
                    <a:pt x="15867" y="14085"/>
                  </a:lnTo>
                  <a:cubicBezTo>
                    <a:pt x="18616" y="22391"/>
                    <a:pt x="22054" y="25620"/>
                    <a:pt x="23636" y="25620"/>
                  </a:cubicBezTo>
                  <a:cubicBezTo>
                    <a:pt x="25615" y="25620"/>
                    <a:pt x="24689" y="20567"/>
                    <a:pt x="15870" y="14083"/>
                  </a:cubicBezTo>
                  <a:lnTo>
                    <a:pt x="15870" y="14083"/>
                  </a:lnTo>
                  <a:cubicBezTo>
                    <a:pt x="15869" y="14083"/>
                    <a:pt x="15868" y="14083"/>
                    <a:pt x="15867" y="14083"/>
                  </a:cubicBezTo>
                  <a:close/>
                  <a:moveTo>
                    <a:pt x="15865" y="14085"/>
                  </a:moveTo>
                  <a:cubicBezTo>
                    <a:pt x="12871" y="23471"/>
                    <a:pt x="14364" y="28164"/>
                    <a:pt x="15860" y="28164"/>
                  </a:cubicBezTo>
                  <a:cubicBezTo>
                    <a:pt x="17355" y="28164"/>
                    <a:pt x="18853" y="23471"/>
                    <a:pt x="15865" y="14085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2028650" y="2201550"/>
              <a:ext cx="784200" cy="673525"/>
            </a:xfrm>
            <a:custGeom>
              <a:avLst/>
              <a:gdLst/>
              <a:ahLst/>
              <a:cxnLst/>
              <a:rect l="l" t="t" r="r" b="b"/>
              <a:pathLst>
                <a:path w="31368" h="26941" extrusionOk="0">
                  <a:moveTo>
                    <a:pt x="5287" y="4715"/>
                  </a:moveTo>
                  <a:cubicBezTo>
                    <a:pt x="2628" y="4715"/>
                    <a:pt x="4586" y="9659"/>
                    <a:pt x="15678" y="13465"/>
                  </a:cubicBezTo>
                  <a:lnTo>
                    <a:pt x="15678" y="13465"/>
                  </a:lnTo>
                  <a:cubicBezTo>
                    <a:pt x="15678" y="13463"/>
                    <a:pt x="15678" y="13461"/>
                    <a:pt x="15678" y="13458"/>
                  </a:cubicBezTo>
                  <a:lnTo>
                    <a:pt x="15678" y="13458"/>
                  </a:lnTo>
                  <a:cubicBezTo>
                    <a:pt x="15655" y="13425"/>
                    <a:pt x="15631" y="13391"/>
                    <a:pt x="15607" y="13357"/>
                  </a:cubicBezTo>
                  <a:lnTo>
                    <a:pt x="15607" y="13357"/>
                  </a:lnTo>
                  <a:cubicBezTo>
                    <a:pt x="10987" y="6971"/>
                    <a:pt x="7084" y="4715"/>
                    <a:pt x="5287" y="4715"/>
                  </a:cubicBezTo>
                  <a:close/>
                  <a:moveTo>
                    <a:pt x="15686" y="13464"/>
                  </a:moveTo>
                  <a:lnTo>
                    <a:pt x="15686" y="13464"/>
                  </a:lnTo>
                  <a:cubicBezTo>
                    <a:pt x="15687" y="13464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8" y="13465"/>
                    <a:pt x="15689" y="13465"/>
                    <a:pt x="15689" y="13464"/>
                  </a:cubicBezTo>
                  <a:lnTo>
                    <a:pt x="15689" y="13464"/>
                  </a:lnTo>
                  <a:cubicBezTo>
                    <a:pt x="15689" y="13465"/>
                    <a:pt x="15688" y="13466"/>
                    <a:pt x="15688" y="13466"/>
                  </a:cubicBezTo>
                  <a:lnTo>
                    <a:pt x="15688" y="13466"/>
                  </a:lnTo>
                  <a:cubicBezTo>
                    <a:pt x="15688" y="13466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7" y="13465"/>
                    <a:pt x="15687" y="13465"/>
                    <a:pt x="15686" y="13465"/>
                  </a:cubicBezTo>
                  <a:lnTo>
                    <a:pt x="15686" y="13465"/>
                  </a:lnTo>
                  <a:cubicBezTo>
                    <a:pt x="15686" y="13465"/>
                    <a:pt x="15686" y="13464"/>
                    <a:pt x="15686" y="13464"/>
                  </a:cubicBezTo>
                  <a:close/>
                  <a:moveTo>
                    <a:pt x="15680" y="13466"/>
                  </a:moveTo>
                  <a:cubicBezTo>
                    <a:pt x="15681" y="13466"/>
                    <a:pt x="15681" y="13466"/>
                    <a:pt x="15682" y="13467"/>
                  </a:cubicBezTo>
                  <a:lnTo>
                    <a:pt x="15682" y="13467"/>
                  </a:lnTo>
                  <a:cubicBezTo>
                    <a:pt x="15683" y="13466"/>
                    <a:pt x="15683" y="13466"/>
                    <a:pt x="15684" y="13466"/>
                  </a:cubicBezTo>
                  <a:lnTo>
                    <a:pt x="15684" y="13466"/>
                  </a:lnTo>
                  <a:cubicBezTo>
                    <a:pt x="15684" y="13466"/>
                    <a:pt x="15684" y="13467"/>
                    <a:pt x="15685" y="13467"/>
                  </a:cubicBezTo>
                  <a:lnTo>
                    <a:pt x="15685" y="13467"/>
                  </a:lnTo>
                  <a:cubicBezTo>
                    <a:pt x="15684" y="13467"/>
                    <a:pt x="15683" y="13467"/>
                    <a:pt x="15682" y="13467"/>
                  </a:cubicBezTo>
                  <a:lnTo>
                    <a:pt x="15682" y="13467"/>
                  </a:lnTo>
                  <a:cubicBezTo>
                    <a:pt x="15681" y="13467"/>
                    <a:pt x="15681" y="13467"/>
                    <a:pt x="15680" y="13467"/>
                  </a:cubicBezTo>
                  <a:lnTo>
                    <a:pt x="15680" y="13467"/>
                  </a:lnTo>
                  <a:cubicBezTo>
                    <a:pt x="15680" y="13467"/>
                    <a:pt x="15680" y="13466"/>
                    <a:pt x="15680" y="13466"/>
                  </a:cubicBezTo>
                  <a:close/>
                  <a:moveTo>
                    <a:pt x="15690" y="13466"/>
                  </a:moveTo>
                  <a:lnTo>
                    <a:pt x="15690" y="13466"/>
                  </a:lnTo>
                  <a:cubicBezTo>
                    <a:pt x="15690" y="13466"/>
                    <a:pt x="15689" y="13467"/>
                    <a:pt x="15689" y="13468"/>
                  </a:cubicBezTo>
                  <a:lnTo>
                    <a:pt x="15689" y="13468"/>
                  </a:lnTo>
                  <a:cubicBezTo>
                    <a:pt x="15689" y="13467"/>
                    <a:pt x="15688" y="13467"/>
                    <a:pt x="15688" y="13466"/>
                  </a:cubicBezTo>
                  <a:lnTo>
                    <a:pt x="15688" y="13466"/>
                  </a:lnTo>
                  <a:cubicBezTo>
                    <a:pt x="15689" y="13466"/>
                    <a:pt x="15690" y="13466"/>
                    <a:pt x="15690" y="13466"/>
                  </a:cubicBezTo>
                  <a:close/>
                  <a:moveTo>
                    <a:pt x="15688" y="13466"/>
                  </a:moveTo>
                  <a:lnTo>
                    <a:pt x="15688" y="13466"/>
                  </a:ln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7"/>
                    <a:pt x="15687" y="13467"/>
                    <a:pt x="15686" y="13467"/>
                  </a:cubicBezTo>
                  <a:lnTo>
                    <a:pt x="15686" y="13467"/>
                  </a:lnTo>
                  <a:cubicBezTo>
                    <a:pt x="15686" y="13467"/>
                    <a:pt x="15686" y="13467"/>
                    <a:pt x="15686" y="13467"/>
                  </a:cubicBezTo>
                  <a:lnTo>
                    <a:pt x="15686" y="13467"/>
                  </a:lnTo>
                  <a:cubicBezTo>
                    <a:pt x="15687" y="13467"/>
                    <a:pt x="15687" y="13467"/>
                    <a:pt x="15688" y="13466"/>
                  </a:cubicBezTo>
                  <a:close/>
                  <a:moveTo>
                    <a:pt x="15686" y="13467"/>
                  </a:move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7" y="13468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6" y="13468"/>
                    <a:pt x="15686" y="13468"/>
                  </a:cubicBezTo>
                  <a:lnTo>
                    <a:pt x="15686" y="13468"/>
                  </a:lnTo>
                  <a:cubicBezTo>
                    <a:pt x="15686" y="13468"/>
                    <a:pt x="15686" y="13467"/>
                    <a:pt x="15686" y="13467"/>
                  </a:cubicBezTo>
                  <a:close/>
                  <a:moveTo>
                    <a:pt x="26221" y="4937"/>
                  </a:moveTo>
                  <a:cubicBezTo>
                    <a:pt x="24393" y="4937"/>
                    <a:pt x="20437" y="7151"/>
                    <a:pt x="15692" y="13464"/>
                  </a:cubicBezTo>
                  <a:lnTo>
                    <a:pt x="15692" y="13464"/>
                  </a:lnTo>
                  <a:cubicBezTo>
                    <a:pt x="15694" y="13463"/>
                    <a:pt x="15696" y="13462"/>
                    <a:pt x="15698" y="13462"/>
                  </a:cubicBezTo>
                  <a:lnTo>
                    <a:pt x="15698" y="13462"/>
                  </a:lnTo>
                  <a:cubicBezTo>
                    <a:pt x="15698" y="13462"/>
                    <a:pt x="15697" y="13463"/>
                    <a:pt x="15697" y="13464"/>
                  </a:cubicBezTo>
                  <a:lnTo>
                    <a:pt x="15697" y="13464"/>
                  </a:lnTo>
                  <a:cubicBezTo>
                    <a:pt x="15697" y="13463"/>
                    <a:pt x="15698" y="13463"/>
                    <a:pt x="15699" y="13463"/>
                  </a:cubicBezTo>
                  <a:lnTo>
                    <a:pt x="15699" y="13463"/>
                  </a:lnTo>
                  <a:cubicBezTo>
                    <a:pt x="15699" y="13462"/>
                    <a:pt x="15700" y="13462"/>
                    <a:pt x="15700" y="13461"/>
                  </a:cubicBezTo>
                  <a:lnTo>
                    <a:pt x="15700" y="13461"/>
                  </a:lnTo>
                  <a:cubicBezTo>
                    <a:pt x="15700" y="13461"/>
                    <a:pt x="15699" y="13461"/>
                    <a:pt x="15698" y="13462"/>
                  </a:cubicBezTo>
                  <a:lnTo>
                    <a:pt x="15698" y="13462"/>
                  </a:lnTo>
                  <a:cubicBezTo>
                    <a:pt x="15753" y="13389"/>
                    <a:pt x="15808" y="13315"/>
                    <a:pt x="15863" y="13242"/>
                  </a:cubicBezTo>
                  <a:lnTo>
                    <a:pt x="15863" y="13242"/>
                  </a:lnTo>
                  <a:cubicBezTo>
                    <a:pt x="15808" y="13315"/>
                    <a:pt x="15754" y="13388"/>
                    <a:pt x="15700" y="13461"/>
                  </a:cubicBezTo>
                  <a:lnTo>
                    <a:pt x="15700" y="13461"/>
                  </a:lnTo>
                  <a:cubicBezTo>
                    <a:pt x="15786" y="13434"/>
                    <a:pt x="15873" y="13408"/>
                    <a:pt x="15960" y="13380"/>
                  </a:cubicBezTo>
                  <a:lnTo>
                    <a:pt x="15960" y="13380"/>
                  </a:lnTo>
                  <a:cubicBezTo>
                    <a:pt x="15872" y="13408"/>
                    <a:pt x="15785" y="13435"/>
                    <a:pt x="15699" y="13463"/>
                  </a:cubicBezTo>
                  <a:lnTo>
                    <a:pt x="15699" y="13463"/>
                  </a:lnTo>
                  <a:cubicBezTo>
                    <a:pt x="15697" y="13465"/>
                    <a:pt x="15696" y="13467"/>
                    <a:pt x="15694" y="13469"/>
                  </a:cubicBezTo>
                  <a:lnTo>
                    <a:pt x="15694" y="13469"/>
                  </a:lnTo>
                  <a:cubicBezTo>
                    <a:pt x="26931" y="9875"/>
                    <a:pt x="28951" y="4937"/>
                    <a:pt x="26221" y="4937"/>
                  </a:cubicBezTo>
                  <a:close/>
                  <a:moveTo>
                    <a:pt x="15689" y="13468"/>
                  </a:moveTo>
                  <a:lnTo>
                    <a:pt x="15689" y="13468"/>
                  </a:lnTo>
                  <a:cubicBezTo>
                    <a:pt x="15689" y="13468"/>
                    <a:pt x="15690" y="13469"/>
                    <a:pt x="15690" y="13469"/>
                  </a:cubicBezTo>
                  <a:lnTo>
                    <a:pt x="15690" y="13469"/>
                  </a:lnTo>
                  <a:cubicBezTo>
                    <a:pt x="15689" y="13469"/>
                    <a:pt x="15689" y="13469"/>
                    <a:pt x="15688" y="13469"/>
                  </a:cubicBezTo>
                  <a:lnTo>
                    <a:pt x="15688" y="13469"/>
                  </a:lnTo>
                  <a:cubicBezTo>
                    <a:pt x="15688" y="13468"/>
                    <a:pt x="15689" y="13468"/>
                    <a:pt x="15689" y="13468"/>
                  </a:cubicBezTo>
                  <a:close/>
                  <a:moveTo>
                    <a:pt x="15689" y="13470"/>
                  </a:move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0"/>
                  </a:cubicBezTo>
                  <a:close/>
                  <a:moveTo>
                    <a:pt x="15685" y="13469"/>
                  </a:moveTo>
                  <a:lnTo>
                    <a:pt x="15685" y="13469"/>
                  </a:lnTo>
                  <a:cubicBezTo>
                    <a:pt x="15685" y="13469"/>
                    <a:pt x="15685" y="13469"/>
                    <a:pt x="15686" y="13469"/>
                  </a:cubicBezTo>
                  <a:lnTo>
                    <a:pt x="15686" y="13469"/>
                  </a:lnTo>
                  <a:cubicBezTo>
                    <a:pt x="15685" y="13470"/>
                    <a:pt x="15685" y="13470"/>
                    <a:pt x="15685" y="13471"/>
                  </a:cubicBezTo>
                  <a:lnTo>
                    <a:pt x="15685" y="13471"/>
                  </a:lnTo>
                  <a:cubicBezTo>
                    <a:pt x="15685" y="13470"/>
                    <a:pt x="15685" y="13470"/>
                    <a:pt x="15685" y="13469"/>
                  </a:cubicBezTo>
                  <a:close/>
                  <a:moveTo>
                    <a:pt x="15686" y="13470"/>
                  </a:moveTo>
                  <a:lnTo>
                    <a:pt x="15686" y="13470"/>
                  </a:lnTo>
                  <a:cubicBezTo>
                    <a:pt x="15686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7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8" y="13470"/>
                    <a:pt x="15688" y="13470"/>
                    <a:pt x="15689" y="13470"/>
                  </a:cubicBezTo>
                  <a:lnTo>
                    <a:pt x="15689" y="13470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8" y="13471"/>
                    <a:pt x="15687" y="13471"/>
                  </a:cubicBezTo>
                  <a:lnTo>
                    <a:pt x="15687" y="13471"/>
                  </a:lnTo>
                  <a:cubicBezTo>
                    <a:pt x="15687" y="13471"/>
                    <a:pt x="15687" y="13471"/>
                    <a:pt x="15687" y="13470"/>
                  </a:cubicBezTo>
                  <a:lnTo>
                    <a:pt x="15687" y="13470"/>
                  </a:lnTo>
                  <a:cubicBezTo>
                    <a:pt x="15687" y="13471"/>
                    <a:pt x="15686" y="13471"/>
                    <a:pt x="15686" y="13471"/>
                  </a:cubicBezTo>
                  <a:lnTo>
                    <a:pt x="15686" y="13471"/>
                  </a:lnTo>
                  <a:cubicBezTo>
                    <a:pt x="15686" y="13471"/>
                    <a:pt x="15686" y="13470"/>
                    <a:pt x="15686" y="13470"/>
                  </a:cubicBezTo>
                  <a:close/>
                  <a:moveTo>
                    <a:pt x="15672" y="13470"/>
                  </a:moveTo>
                  <a:lnTo>
                    <a:pt x="15672" y="13470"/>
                  </a:lnTo>
                  <a:cubicBezTo>
                    <a:pt x="15671" y="13470"/>
                    <a:pt x="15670" y="13470"/>
                    <a:pt x="15670" y="13470"/>
                  </a:cubicBezTo>
                  <a:lnTo>
                    <a:pt x="15670" y="13470"/>
                  </a:lnTo>
                  <a:cubicBezTo>
                    <a:pt x="15670" y="13471"/>
                    <a:pt x="15671" y="13471"/>
                    <a:pt x="15672" y="13471"/>
                  </a:cubicBezTo>
                  <a:lnTo>
                    <a:pt x="15672" y="13471"/>
                  </a:lnTo>
                  <a:cubicBezTo>
                    <a:pt x="15673" y="13471"/>
                    <a:pt x="15674" y="13471"/>
                    <a:pt x="15675" y="13471"/>
                  </a:cubicBezTo>
                  <a:lnTo>
                    <a:pt x="15675" y="13471"/>
                  </a:lnTo>
                  <a:cubicBezTo>
                    <a:pt x="15674" y="13470"/>
                    <a:pt x="15673" y="13470"/>
                    <a:pt x="15672" y="13470"/>
                  </a:cubicBezTo>
                  <a:close/>
                  <a:moveTo>
                    <a:pt x="15678" y="13470"/>
                  </a:moveTo>
                  <a:cubicBezTo>
                    <a:pt x="15677" y="13470"/>
                    <a:pt x="15676" y="13470"/>
                    <a:pt x="15675" y="13471"/>
                  </a:cubicBezTo>
                  <a:lnTo>
                    <a:pt x="15675" y="13471"/>
                  </a:lnTo>
                  <a:cubicBezTo>
                    <a:pt x="15676" y="13471"/>
                    <a:pt x="15677" y="13471"/>
                    <a:pt x="15678" y="13472"/>
                  </a:cubicBezTo>
                  <a:lnTo>
                    <a:pt x="15678" y="13472"/>
                  </a:lnTo>
                  <a:cubicBezTo>
                    <a:pt x="15678" y="13471"/>
                    <a:pt x="15678" y="13470"/>
                    <a:pt x="15678" y="13470"/>
                  </a:cubicBezTo>
                  <a:close/>
                  <a:moveTo>
                    <a:pt x="15685" y="13471"/>
                  </a:moveTo>
                  <a:cubicBezTo>
                    <a:pt x="15685" y="13471"/>
                    <a:pt x="15685" y="13472"/>
                    <a:pt x="15685" y="13472"/>
                  </a:cubicBezTo>
                  <a:lnTo>
                    <a:pt x="15685" y="13472"/>
                  </a:lnTo>
                  <a:cubicBezTo>
                    <a:pt x="15684" y="13472"/>
                    <a:pt x="15684" y="13473"/>
                    <a:pt x="15683" y="13473"/>
                  </a:cubicBezTo>
                  <a:lnTo>
                    <a:pt x="15683" y="13473"/>
                  </a:lnTo>
                  <a:cubicBezTo>
                    <a:pt x="15684" y="13472"/>
                    <a:pt x="15684" y="13471"/>
                    <a:pt x="15685" y="13471"/>
                  </a:cubicBezTo>
                  <a:close/>
                  <a:moveTo>
                    <a:pt x="15686" y="13471"/>
                  </a:moveTo>
                  <a:cubicBezTo>
                    <a:pt x="15686" y="13471"/>
                    <a:pt x="15686" y="13471"/>
                    <a:pt x="15686" y="13472"/>
                  </a:cubicBezTo>
                  <a:lnTo>
                    <a:pt x="15686" y="13472"/>
                  </a:lnTo>
                  <a:cubicBezTo>
                    <a:pt x="15687" y="13472"/>
                    <a:pt x="15687" y="13471"/>
                    <a:pt x="15687" y="13471"/>
                  </a:cubicBezTo>
                  <a:lnTo>
                    <a:pt x="15687" y="13471"/>
                  </a:lnTo>
                  <a:cubicBezTo>
                    <a:pt x="15688" y="13472"/>
                    <a:pt x="15688" y="13472"/>
                    <a:pt x="15688" y="13473"/>
                  </a:cubicBezTo>
                  <a:lnTo>
                    <a:pt x="15688" y="13473"/>
                  </a:lnTo>
                  <a:cubicBezTo>
                    <a:pt x="15689" y="13473"/>
                    <a:pt x="15690" y="13472"/>
                    <a:pt x="15690" y="13472"/>
                  </a:cubicBezTo>
                  <a:lnTo>
                    <a:pt x="15690" y="13472"/>
                  </a:lnTo>
                  <a:cubicBezTo>
                    <a:pt x="15690" y="13473"/>
                    <a:pt x="15689" y="13473"/>
                    <a:pt x="15689" y="13474"/>
                  </a:cubicBezTo>
                  <a:lnTo>
                    <a:pt x="15689" y="13474"/>
                  </a:lnTo>
                  <a:cubicBezTo>
                    <a:pt x="15689" y="13473"/>
                    <a:pt x="15689" y="13473"/>
                    <a:pt x="15688" y="13473"/>
                  </a:cubicBezTo>
                  <a:lnTo>
                    <a:pt x="15688" y="13473"/>
                  </a:lnTo>
                  <a:cubicBezTo>
                    <a:pt x="15688" y="13473"/>
                    <a:pt x="15687" y="13473"/>
                    <a:pt x="15686" y="13473"/>
                  </a:cubicBezTo>
                  <a:lnTo>
                    <a:pt x="15686" y="13473"/>
                  </a:lnTo>
                  <a:cubicBezTo>
                    <a:pt x="15686" y="13473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1"/>
                    <a:pt x="15686" y="13471"/>
                  </a:cubicBezTo>
                  <a:close/>
                  <a:moveTo>
                    <a:pt x="15680" y="13472"/>
                  </a:moveTo>
                  <a:cubicBezTo>
                    <a:pt x="15681" y="13472"/>
                    <a:pt x="15681" y="13473"/>
                    <a:pt x="15682" y="13473"/>
                  </a:cubicBezTo>
                  <a:lnTo>
                    <a:pt x="15682" y="13473"/>
                  </a:lnTo>
                  <a:cubicBezTo>
                    <a:pt x="15682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2" y="13473"/>
                    <a:pt x="15682" y="13473"/>
                  </a:cubicBezTo>
                  <a:lnTo>
                    <a:pt x="15682" y="13473"/>
                  </a:lnTo>
                  <a:cubicBezTo>
                    <a:pt x="15681" y="13473"/>
                    <a:pt x="15681" y="13473"/>
                    <a:pt x="15680" y="13474"/>
                  </a:cubicBezTo>
                  <a:lnTo>
                    <a:pt x="15680" y="13474"/>
                  </a:lnTo>
                  <a:cubicBezTo>
                    <a:pt x="15680" y="13473"/>
                    <a:pt x="15680" y="13473"/>
                    <a:pt x="15680" y="13472"/>
                  </a:cubicBezTo>
                  <a:close/>
                  <a:moveTo>
                    <a:pt x="15685" y="13473"/>
                  </a:moveTo>
                  <a:cubicBezTo>
                    <a:pt x="15685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4" y="13474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3"/>
                    <a:pt x="15685" y="13473"/>
                  </a:cubicBezTo>
                  <a:close/>
                  <a:moveTo>
                    <a:pt x="15686" y="13473"/>
                  </a:moveTo>
                  <a:cubicBezTo>
                    <a:pt x="15686" y="13474"/>
                    <a:pt x="15686" y="13474"/>
                    <a:pt x="15686" y="13474"/>
                  </a:cubicBezTo>
                  <a:lnTo>
                    <a:pt x="15686" y="13474"/>
                  </a:lnTo>
                  <a:cubicBezTo>
                    <a:pt x="15686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6" y="13474"/>
                    <a:pt x="15686" y="13473"/>
                  </a:cubicBezTo>
                  <a:close/>
                  <a:moveTo>
                    <a:pt x="15688" y="13475"/>
                  </a:moveTo>
                  <a:lnTo>
                    <a:pt x="15688" y="13475"/>
                  </a:lnTo>
                  <a:cubicBezTo>
                    <a:pt x="15688" y="13475"/>
                    <a:pt x="15687" y="13476"/>
                    <a:pt x="15687" y="13476"/>
                  </a:cubicBezTo>
                  <a:lnTo>
                    <a:pt x="15687" y="13476"/>
                  </a:lnTo>
                  <a:cubicBezTo>
                    <a:pt x="15688" y="13477"/>
                    <a:pt x="15688" y="13477"/>
                    <a:pt x="15689" y="13477"/>
                  </a:cubicBezTo>
                  <a:lnTo>
                    <a:pt x="15689" y="13477"/>
                  </a:lnTo>
                  <a:cubicBezTo>
                    <a:pt x="15689" y="13476"/>
                    <a:pt x="15689" y="13476"/>
                    <a:pt x="15690" y="13475"/>
                  </a:cubicBezTo>
                  <a:lnTo>
                    <a:pt x="15690" y="13475"/>
                  </a:lnTo>
                  <a:cubicBezTo>
                    <a:pt x="15690" y="13476"/>
                    <a:pt x="15690" y="13476"/>
                    <a:pt x="15690" y="13476"/>
                  </a:cubicBezTo>
                  <a:lnTo>
                    <a:pt x="15690" y="13476"/>
                  </a:lnTo>
                  <a:cubicBezTo>
                    <a:pt x="15690" y="13476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89" y="13475"/>
                    <a:pt x="15689" y="13475"/>
                    <a:pt x="15688" y="13475"/>
                  </a:cubicBezTo>
                  <a:close/>
                  <a:moveTo>
                    <a:pt x="15682" y="13475"/>
                  </a:moveTo>
                  <a:lnTo>
                    <a:pt x="15682" y="13475"/>
                  </a:lnTo>
                  <a:cubicBezTo>
                    <a:pt x="15681" y="13475"/>
                    <a:pt x="15680" y="13475"/>
                    <a:pt x="15680" y="13475"/>
                  </a:cubicBezTo>
                  <a:lnTo>
                    <a:pt x="15680" y="13475"/>
                  </a:lnTo>
                  <a:cubicBezTo>
                    <a:pt x="15680" y="13476"/>
                    <a:pt x="15680" y="13477"/>
                    <a:pt x="15680" y="13477"/>
                  </a:cubicBezTo>
                  <a:lnTo>
                    <a:pt x="15680" y="13477"/>
                  </a:lnTo>
                  <a:cubicBezTo>
                    <a:pt x="15680" y="13476"/>
                    <a:pt x="15681" y="13476"/>
                    <a:pt x="15682" y="13475"/>
                  </a:cubicBezTo>
                  <a:close/>
                  <a:moveTo>
                    <a:pt x="15686" y="13476"/>
                  </a:moveTo>
                  <a:lnTo>
                    <a:pt x="15686" y="13476"/>
                  </a:lnTo>
                  <a:cubicBezTo>
                    <a:pt x="15686" y="13477"/>
                    <a:pt x="15686" y="13477"/>
                    <a:pt x="15686" y="13477"/>
                  </a:cubicBezTo>
                  <a:lnTo>
                    <a:pt x="15686" y="13477"/>
                  </a:lnTo>
                  <a:cubicBezTo>
                    <a:pt x="15686" y="13477"/>
                    <a:pt x="15687" y="13477"/>
                    <a:pt x="15687" y="13476"/>
                  </a:cubicBezTo>
                  <a:lnTo>
                    <a:pt x="15687" y="13476"/>
                  </a:lnTo>
                  <a:cubicBezTo>
                    <a:pt x="15687" y="13476"/>
                    <a:pt x="15686" y="13476"/>
                    <a:pt x="15686" y="13476"/>
                  </a:cubicBezTo>
                  <a:close/>
                  <a:moveTo>
                    <a:pt x="15692" y="13472"/>
                  </a:moveTo>
                  <a:lnTo>
                    <a:pt x="15692" y="13472"/>
                  </a:lnTo>
                  <a:cubicBezTo>
                    <a:pt x="15693" y="13474"/>
                    <a:pt x="15695" y="13476"/>
                    <a:pt x="15696" y="13478"/>
                  </a:cubicBezTo>
                  <a:lnTo>
                    <a:pt x="15696" y="13478"/>
                  </a:lnTo>
                  <a:cubicBezTo>
                    <a:pt x="15695" y="13477"/>
                    <a:pt x="15694" y="13477"/>
                    <a:pt x="15693" y="13477"/>
                  </a:cubicBezTo>
                  <a:lnTo>
                    <a:pt x="15693" y="13477"/>
                  </a:lnTo>
                  <a:cubicBezTo>
                    <a:pt x="15693" y="13476"/>
                    <a:pt x="15692" y="13475"/>
                    <a:pt x="15691" y="13474"/>
                  </a:cubicBezTo>
                  <a:lnTo>
                    <a:pt x="15691" y="13474"/>
                  </a:lnTo>
                  <a:cubicBezTo>
                    <a:pt x="15691" y="13473"/>
                    <a:pt x="15692" y="13473"/>
                    <a:pt x="15692" y="13472"/>
                  </a:cubicBezTo>
                  <a:close/>
                  <a:moveTo>
                    <a:pt x="15680" y="13486"/>
                  </a:moveTo>
                  <a:lnTo>
                    <a:pt x="15680" y="13486"/>
                  </a:lnTo>
                  <a:cubicBezTo>
                    <a:pt x="15679" y="13487"/>
                    <a:pt x="15679" y="13488"/>
                    <a:pt x="15678" y="13488"/>
                  </a:cubicBezTo>
                  <a:lnTo>
                    <a:pt x="15678" y="13488"/>
                  </a:lnTo>
                  <a:cubicBezTo>
                    <a:pt x="15678" y="13490"/>
                    <a:pt x="15678" y="13491"/>
                    <a:pt x="15678" y="13492"/>
                  </a:cubicBezTo>
                  <a:lnTo>
                    <a:pt x="15678" y="13492"/>
                  </a:lnTo>
                  <a:cubicBezTo>
                    <a:pt x="15678" y="13491"/>
                    <a:pt x="15679" y="13490"/>
                    <a:pt x="15680" y="13489"/>
                  </a:cubicBezTo>
                  <a:lnTo>
                    <a:pt x="15680" y="13489"/>
                  </a:lnTo>
                  <a:cubicBezTo>
                    <a:pt x="15680" y="13488"/>
                    <a:pt x="15680" y="13487"/>
                    <a:pt x="15680" y="13486"/>
                  </a:cubicBezTo>
                  <a:close/>
                  <a:moveTo>
                    <a:pt x="15695" y="13471"/>
                  </a:moveTo>
                  <a:lnTo>
                    <a:pt x="15695" y="13471"/>
                  </a:lnTo>
                  <a:cubicBezTo>
                    <a:pt x="15783" y="13501"/>
                    <a:pt x="15871" y="13531"/>
                    <a:pt x="15960" y="13561"/>
                  </a:cubicBezTo>
                  <a:cubicBezTo>
                    <a:pt x="15871" y="13531"/>
                    <a:pt x="15781" y="13501"/>
                    <a:pt x="15693" y="13472"/>
                  </a:cubicBezTo>
                  <a:lnTo>
                    <a:pt x="15693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3" y="13472"/>
                  </a:cubicBezTo>
                  <a:lnTo>
                    <a:pt x="15693" y="13472"/>
                  </a:lnTo>
                  <a:cubicBezTo>
                    <a:pt x="15693" y="13472"/>
                    <a:pt x="15693" y="13472"/>
                    <a:pt x="15693" y="13471"/>
                  </a:cubicBezTo>
                  <a:lnTo>
                    <a:pt x="15693" y="13471"/>
                  </a:lnTo>
                  <a:cubicBezTo>
                    <a:pt x="15693" y="13471"/>
                    <a:pt x="15694" y="13471"/>
                    <a:pt x="15695" y="13471"/>
                  </a:cubicBezTo>
                  <a:close/>
                  <a:moveTo>
                    <a:pt x="11702" y="1"/>
                  </a:moveTo>
                  <a:cubicBezTo>
                    <a:pt x="10072" y="1"/>
                    <a:pt x="9751" y="4999"/>
                    <a:pt x="15678" y="13453"/>
                  </a:cubicBezTo>
                  <a:lnTo>
                    <a:pt x="15678" y="13453"/>
                  </a:lnTo>
                  <a:cubicBezTo>
                    <a:pt x="15680" y="13360"/>
                    <a:pt x="15681" y="13266"/>
                    <a:pt x="15682" y="13172"/>
                  </a:cubicBezTo>
                  <a:lnTo>
                    <a:pt x="15682" y="13172"/>
                  </a:lnTo>
                  <a:cubicBezTo>
                    <a:pt x="15681" y="13267"/>
                    <a:pt x="15680" y="13361"/>
                    <a:pt x="15680" y="13455"/>
                  </a:cubicBezTo>
                  <a:lnTo>
                    <a:pt x="15680" y="13455"/>
                  </a:lnTo>
                  <a:cubicBezTo>
                    <a:pt x="15679" y="13454"/>
                    <a:pt x="15679" y="13453"/>
                    <a:pt x="15678" y="13453"/>
                  </a:cubicBezTo>
                  <a:lnTo>
                    <a:pt x="15678" y="13453"/>
                  </a:lnTo>
                  <a:cubicBezTo>
                    <a:pt x="15678" y="13454"/>
                    <a:pt x="15678" y="13455"/>
                    <a:pt x="15678" y="13456"/>
                  </a:cubicBezTo>
                  <a:lnTo>
                    <a:pt x="15678" y="13456"/>
                  </a:lnTo>
                  <a:cubicBezTo>
                    <a:pt x="15624" y="13380"/>
                    <a:pt x="15570" y="13304"/>
                    <a:pt x="15516" y="13228"/>
                  </a:cubicBezTo>
                  <a:lnTo>
                    <a:pt x="15516" y="13228"/>
                  </a:lnTo>
                  <a:cubicBezTo>
                    <a:pt x="15546" y="13271"/>
                    <a:pt x="15577" y="13314"/>
                    <a:pt x="15607" y="13357"/>
                  </a:cubicBezTo>
                  <a:lnTo>
                    <a:pt x="15607" y="13357"/>
                  </a:lnTo>
                  <a:cubicBezTo>
                    <a:pt x="15631" y="13390"/>
                    <a:pt x="15655" y="13423"/>
                    <a:pt x="15678" y="13456"/>
                  </a:cubicBezTo>
                  <a:lnTo>
                    <a:pt x="15678" y="13456"/>
                  </a:lnTo>
                  <a:cubicBezTo>
                    <a:pt x="15678" y="13457"/>
                    <a:pt x="15678" y="13458"/>
                    <a:pt x="15678" y="13458"/>
                  </a:cubicBezTo>
                  <a:lnTo>
                    <a:pt x="15678" y="13458"/>
                  </a:lnTo>
                  <a:cubicBezTo>
                    <a:pt x="15679" y="13459"/>
                    <a:pt x="15679" y="13460"/>
                    <a:pt x="15680" y="13461"/>
                  </a:cubicBezTo>
                  <a:lnTo>
                    <a:pt x="15680" y="13461"/>
                  </a:lnTo>
                  <a:cubicBezTo>
                    <a:pt x="15680" y="13460"/>
                    <a:pt x="15680" y="13459"/>
                    <a:pt x="15680" y="13458"/>
                  </a:cubicBezTo>
                  <a:lnTo>
                    <a:pt x="15680" y="13458"/>
                  </a:lnTo>
                  <a:cubicBezTo>
                    <a:pt x="15682" y="13460"/>
                    <a:pt x="15683" y="13462"/>
                    <a:pt x="15685" y="13465"/>
                  </a:cubicBezTo>
                  <a:lnTo>
                    <a:pt x="15685" y="13465"/>
                  </a:lnTo>
                  <a:cubicBezTo>
                    <a:pt x="15685" y="13465"/>
                    <a:pt x="15685" y="13465"/>
                    <a:pt x="15685" y="13466"/>
                  </a:cubicBezTo>
                  <a:lnTo>
                    <a:pt x="15685" y="13466"/>
                  </a:lnTo>
                  <a:cubicBezTo>
                    <a:pt x="15684" y="13466"/>
                    <a:pt x="15684" y="13466"/>
                    <a:pt x="15684" y="13466"/>
                  </a:cubicBezTo>
                  <a:lnTo>
                    <a:pt x="15684" y="13466"/>
                  </a:lnTo>
                  <a:cubicBezTo>
                    <a:pt x="15682" y="13464"/>
                    <a:pt x="15681" y="13462"/>
                    <a:pt x="15680" y="13461"/>
                  </a:cubicBezTo>
                  <a:lnTo>
                    <a:pt x="15680" y="13461"/>
                  </a:lnTo>
                  <a:cubicBezTo>
                    <a:pt x="15680" y="13462"/>
                    <a:pt x="15680" y="13464"/>
                    <a:pt x="15680" y="13466"/>
                  </a:cubicBezTo>
                  <a:lnTo>
                    <a:pt x="15680" y="13466"/>
                  </a:lnTo>
                  <a:cubicBezTo>
                    <a:pt x="15679" y="13466"/>
                    <a:pt x="15679" y="13465"/>
                    <a:pt x="15678" y="13465"/>
                  </a:cubicBezTo>
                  <a:lnTo>
                    <a:pt x="15678" y="13465"/>
                  </a:lnTo>
                  <a:cubicBezTo>
                    <a:pt x="15678" y="13466"/>
                    <a:pt x="15678" y="13466"/>
                    <a:pt x="15678" y="13467"/>
                  </a:cubicBezTo>
                  <a:lnTo>
                    <a:pt x="15678" y="13467"/>
                  </a:lnTo>
                  <a:cubicBezTo>
                    <a:pt x="15679" y="13467"/>
                    <a:pt x="15679" y="13467"/>
                    <a:pt x="15680" y="13467"/>
                  </a:cubicBezTo>
                  <a:lnTo>
                    <a:pt x="15680" y="13467"/>
                  </a:lnTo>
                  <a:cubicBezTo>
                    <a:pt x="15679" y="13467"/>
                    <a:pt x="15679" y="13468"/>
                    <a:pt x="15678" y="13468"/>
                  </a:cubicBezTo>
                  <a:lnTo>
                    <a:pt x="15678" y="13468"/>
                  </a:lnTo>
                  <a:cubicBezTo>
                    <a:pt x="15678" y="13467"/>
                    <a:pt x="15678" y="13467"/>
                    <a:pt x="15678" y="13467"/>
                  </a:cubicBezTo>
                  <a:lnTo>
                    <a:pt x="15678" y="13467"/>
                  </a:lnTo>
                  <a:cubicBezTo>
                    <a:pt x="11624" y="12128"/>
                    <a:pt x="8444" y="11641"/>
                    <a:pt x="6139" y="11641"/>
                  </a:cubicBezTo>
                  <a:cubicBezTo>
                    <a:pt x="0" y="11641"/>
                    <a:pt x="84" y="15097"/>
                    <a:pt x="6461" y="15097"/>
                  </a:cubicBezTo>
                  <a:cubicBezTo>
                    <a:pt x="8732" y="15097"/>
                    <a:pt x="11800" y="14659"/>
                    <a:pt x="15670" y="13470"/>
                  </a:cubicBezTo>
                  <a:lnTo>
                    <a:pt x="15670" y="13470"/>
                  </a:lnTo>
                  <a:cubicBezTo>
                    <a:pt x="15582" y="13440"/>
                    <a:pt x="15493" y="13410"/>
                    <a:pt x="15404" y="13380"/>
                  </a:cubicBezTo>
                  <a:lnTo>
                    <a:pt x="15404" y="13380"/>
                  </a:lnTo>
                  <a:cubicBezTo>
                    <a:pt x="15494" y="13411"/>
                    <a:pt x="15583" y="13440"/>
                    <a:pt x="15672" y="13470"/>
                  </a:cubicBezTo>
                  <a:lnTo>
                    <a:pt x="15672" y="13470"/>
                  </a:lnTo>
                  <a:cubicBezTo>
                    <a:pt x="15674" y="13469"/>
                    <a:pt x="15676" y="13468"/>
                    <a:pt x="15678" y="13468"/>
                  </a:cubicBezTo>
                  <a:lnTo>
                    <a:pt x="15678" y="13468"/>
                  </a:lnTo>
                  <a:cubicBezTo>
                    <a:pt x="15678" y="13468"/>
                    <a:pt x="15678" y="13469"/>
                    <a:pt x="15678" y="13470"/>
                  </a:cubicBezTo>
                  <a:lnTo>
                    <a:pt x="15678" y="13470"/>
                  </a:lnTo>
                  <a:cubicBezTo>
                    <a:pt x="15679" y="13469"/>
                    <a:pt x="15679" y="13469"/>
                    <a:pt x="15680" y="13469"/>
                  </a:cubicBezTo>
                  <a:lnTo>
                    <a:pt x="15680" y="13469"/>
                  </a:lnTo>
                  <a:cubicBezTo>
                    <a:pt x="15680" y="13468"/>
                    <a:pt x="15680" y="13468"/>
                    <a:pt x="15680" y="13467"/>
                  </a:cubicBezTo>
                  <a:lnTo>
                    <a:pt x="15680" y="13467"/>
                  </a:lnTo>
                  <a:cubicBezTo>
                    <a:pt x="15681" y="13468"/>
                    <a:pt x="15681" y="13468"/>
                    <a:pt x="15682" y="13468"/>
                  </a:cubicBezTo>
                  <a:lnTo>
                    <a:pt x="15682" y="13468"/>
                  </a:lnTo>
                  <a:cubicBezTo>
                    <a:pt x="15683" y="13468"/>
                    <a:pt x="15684" y="13468"/>
                    <a:pt x="15685" y="13467"/>
                  </a:cubicBezTo>
                  <a:lnTo>
                    <a:pt x="15685" y="13467"/>
                  </a:lnTo>
                  <a:cubicBezTo>
                    <a:pt x="15685" y="13468"/>
                    <a:pt x="15685" y="13469"/>
                    <a:pt x="15685" y="13469"/>
                  </a:cubicBezTo>
                  <a:lnTo>
                    <a:pt x="15685" y="13469"/>
                  </a:lnTo>
                  <a:cubicBezTo>
                    <a:pt x="15684" y="13469"/>
                    <a:pt x="15683" y="13469"/>
                    <a:pt x="15682" y="13468"/>
                  </a:cubicBezTo>
                  <a:lnTo>
                    <a:pt x="15682" y="13468"/>
                  </a:lnTo>
                  <a:cubicBezTo>
                    <a:pt x="15681" y="13468"/>
                    <a:pt x="15681" y="13469"/>
                    <a:pt x="15680" y="13469"/>
                  </a:cubicBezTo>
                  <a:lnTo>
                    <a:pt x="15680" y="13469"/>
                  </a:lnTo>
                  <a:cubicBezTo>
                    <a:pt x="15680" y="13470"/>
                    <a:pt x="15680" y="13471"/>
                    <a:pt x="15680" y="13472"/>
                  </a:cubicBezTo>
                  <a:lnTo>
                    <a:pt x="15680" y="13472"/>
                  </a:lnTo>
                  <a:cubicBezTo>
                    <a:pt x="15679" y="13472"/>
                    <a:pt x="15679" y="13472"/>
                    <a:pt x="15678" y="13472"/>
                  </a:cubicBezTo>
                  <a:lnTo>
                    <a:pt x="15678" y="13472"/>
                  </a:lnTo>
                  <a:cubicBezTo>
                    <a:pt x="15678" y="13472"/>
                    <a:pt x="15678" y="13473"/>
                    <a:pt x="15678" y="13473"/>
                  </a:cubicBezTo>
                  <a:lnTo>
                    <a:pt x="15678" y="13473"/>
                  </a:lnTo>
                  <a:cubicBezTo>
                    <a:pt x="15679" y="13474"/>
                    <a:pt x="15679" y="13474"/>
                    <a:pt x="15679" y="13474"/>
                  </a:cubicBezTo>
                  <a:lnTo>
                    <a:pt x="15679" y="13474"/>
                  </a:lnTo>
                  <a:cubicBezTo>
                    <a:pt x="15679" y="13474"/>
                    <a:pt x="15679" y="13474"/>
                    <a:pt x="15678" y="13474"/>
                  </a:cubicBezTo>
                  <a:lnTo>
                    <a:pt x="15678" y="13474"/>
                  </a:lnTo>
                  <a:cubicBezTo>
                    <a:pt x="15678" y="13474"/>
                    <a:pt x="15678" y="13474"/>
                    <a:pt x="15678" y="13473"/>
                  </a:cubicBezTo>
                  <a:lnTo>
                    <a:pt x="15678" y="13473"/>
                  </a:lnTo>
                  <a:cubicBezTo>
                    <a:pt x="15676" y="13473"/>
                    <a:pt x="15674" y="13472"/>
                    <a:pt x="15672" y="13471"/>
                  </a:cubicBezTo>
                  <a:lnTo>
                    <a:pt x="15672" y="13471"/>
                  </a:lnTo>
                  <a:cubicBezTo>
                    <a:pt x="4442" y="17065"/>
                    <a:pt x="2420" y="22004"/>
                    <a:pt x="5150" y="22004"/>
                  </a:cubicBezTo>
                  <a:cubicBezTo>
                    <a:pt x="6977" y="22004"/>
                    <a:pt x="10931" y="19793"/>
                    <a:pt x="15678" y="13488"/>
                  </a:cubicBezTo>
                  <a:lnTo>
                    <a:pt x="15678" y="13488"/>
                  </a:lnTo>
                  <a:cubicBezTo>
                    <a:pt x="15678" y="13486"/>
                    <a:pt x="15678" y="13484"/>
                    <a:pt x="15678" y="13482"/>
                  </a:cubicBezTo>
                  <a:lnTo>
                    <a:pt x="15678" y="13482"/>
                  </a:lnTo>
                  <a:cubicBezTo>
                    <a:pt x="15624" y="13554"/>
                    <a:pt x="15570" y="13627"/>
                    <a:pt x="15515" y="13700"/>
                  </a:cubicBezTo>
                  <a:cubicBezTo>
                    <a:pt x="15570" y="13626"/>
                    <a:pt x="15624" y="13553"/>
                    <a:pt x="15678" y="13480"/>
                  </a:cubicBezTo>
                  <a:lnTo>
                    <a:pt x="15678" y="13480"/>
                  </a:lnTo>
                  <a:cubicBezTo>
                    <a:pt x="15678" y="13480"/>
                    <a:pt x="15678" y="13481"/>
                    <a:pt x="15678" y="13482"/>
                  </a:cubicBezTo>
                  <a:lnTo>
                    <a:pt x="15678" y="13482"/>
                  </a:lnTo>
                  <a:cubicBezTo>
                    <a:pt x="15679" y="13481"/>
                    <a:pt x="15679" y="13480"/>
                    <a:pt x="15680" y="13480"/>
                  </a:cubicBezTo>
                  <a:lnTo>
                    <a:pt x="15680" y="13480"/>
                  </a:lnTo>
                  <a:cubicBezTo>
                    <a:pt x="15680" y="13482"/>
                    <a:pt x="15680" y="13484"/>
                    <a:pt x="15680" y="13486"/>
                  </a:cubicBezTo>
                  <a:lnTo>
                    <a:pt x="15680" y="13486"/>
                  </a:lnTo>
                  <a:cubicBezTo>
                    <a:pt x="15681" y="13484"/>
                    <a:pt x="15683" y="13482"/>
                    <a:pt x="15685" y="13480"/>
                  </a:cubicBezTo>
                  <a:lnTo>
                    <a:pt x="15685" y="13480"/>
                  </a:lnTo>
                  <a:cubicBezTo>
                    <a:pt x="15685" y="13481"/>
                    <a:pt x="15685" y="13482"/>
                    <a:pt x="15685" y="13483"/>
                  </a:cubicBezTo>
                  <a:lnTo>
                    <a:pt x="15685" y="13483"/>
                  </a:lnTo>
                  <a:cubicBezTo>
                    <a:pt x="15685" y="13482"/>
                    <a:pt x="15686" y="13481"/>
                    <a:pt x="15686" y="13480"/>
                  </a:cubicBezTo>
                  <a:lnTo>
                    <a:pt x="15686" y="13480"/>
                  </a:lnTo>
                  <a:cubicBezTo>
                    <a:pt x="15686" y="13479"/>
                    <a:pt x="15686" y="13478"/>
                    <a:pt x="15686" y="13477"/>
                  </a:cubicBezTo>
                  <a:lnTo>
                    <a:pt x="15686" y="13477"/>
                  </a:lnTo>
                  <a:cubicBezTo>
                    <a:pt x="15686" y="13478"/>
                    <a:pt x="15685" y="13479"/>
                    <a:pt x="15685" y="13480"/>
                  </a:cubicBezTo>
                  <a:lnTo>
                    <a:pt x="15685" y="13480"/>
                  </a:lnTo>
                  <a:cubicBezTo>
                    <a:pt x="15685" y="13478"/>
                    <a:pt x="15685" y="13477"/>
                    <a:pt x="15685" y="13476"/>
                  </a:cubicBezTo>
                  <a:lnTo>
                    <a:pt x="15685" y="13476"/>
                  </a:lnTo>
                  <a:cubicBezTo>
                    <a:pt x="15684" y="13475"/>
                    <a:pt x="15684" y="13475"/>
                    <a:pt x="15683" y="13475"/>
                  </a:cubicBezTo>
                  <a:lnTo>
                    <a:pt x="15683" y="13475"/>
                  </a:lnTo>
                  <a:cubicBezTo>
                    <a:pt x="15682" y="13477"/>
                    <a:pt x="15681" y="13478"/>
                    <a:pt x="15680" y="13480"/>
                  </a:cubicBezTo>
                  <a:lnTo>
                    <a:pt x="15680" y="13480"/>
                  </a:lnTo>
                  <a:cubicBezTo>
                    <a:pt x="15680" y="13479"/>
                    <a:pt x="15680" y="13478"/>
                    <a:pt x="15680" y="13477"/>
                  </a:cubicBezTo>
                  <a:lnTo>
                    <a:pt x="15680" y="13477"/>
                  </a:lnTo>
                  <a:cubicBezTo>
                    <a:pt x="15679" y="13478"/>
                    <a:pt x="15679" y="13479"/>
                    <a:pt x="15678" y="13480"/>
                  </a:cubicBezTo>
                  <a:lnTo>
                    <a:pt x="15678" y="13480"/>
                  </a:lnTo>
                  <a:cubicBezTo>
                    <a:pt x="15678" y="13478"/>
                    <a:pt x="15678" y="13477"/>
                    <a:pt x="15678" y="13476"/>
                  </a:cubicBezTo>
                  <a:lnTo>
                    <a:pt x="15678" y="13476"/>
                  </a:lnTo>
                  <a:cubicBezTo>
                    <a:pt x="15587" y="13504"/>
                    <a:pt x="15496" y="13532"/>
                    <a:pt x="15404" y="13561"/>
                  </a:cubicBezTo>
                  <a:cubicBezTo>
                    <a:pt x="15496" y="13532"/>
                    <a:pt x="15587" y="13503"/>
                    <a:pt x="15678" y="13474"/>
                  </a:cubicBezTo>
                  <a:lnTo>
                    <a:pt x="15678" y="13474"/>
                  </a:lnTo>
                  <a:cubicBezTo>
                    <a:pt x="15678" y="13475"/>
                    <a:pt x="15678" y="13475"/>
                    <a:pt x="15678" y="13476"/>
                  </a:cubicBezTo>
                  <a:lnTo>
                    <a:pt x="15678" y="13476"/>
                  </a:lnTo>
                  <a:cubicBezTo>
                    <a:pt x="15679" y="13476"/>
                    <a:pt x="15679" y="13476"/>
                    <a:pt x="15680" y="13475"/>
                  </a:cubicBezTo>
                  <a:lnTo>
                    <a:pt x="15680" y="13475"/>
                  </a:lnTo>
                  <a:cubicBezTo>
                    <a:pt x="15680" y="13475"/>
                    <a:pt x="15680" y="13474"/>
                    <a:pt x="15680" y="13474"/>
                  </a:cubicBezTo>
                  <a:lnTo>
                    <a:pt x="15680" y="13474"/>
                  </a:lnTo>
                  <a:cubicBezTo>
                    <a:pt x="15680" y="13474"/>
                    <a:pt x="15681" y="13474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3" y="13475"/>
                    <a:pt x="15683" y="13475"/>
                  </a:cubicBezTo>
                  <a:lnTo>
                    <a:pt x="15683" y="13475"/>
                  </a:lnTo>
                  <a:cubicBezTo>
                    <a:pt x="15683" y="13475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5" y="13475"/>
                    <a:pt x="15685" y="13476"/>
                  </a:cubicBezTo>
                  <a:lnTo>
                    <a:pt x="15685" y="13476"/>
                  </a:lnTo>
                  <a:cubicBezTo>
                    <a:pt x="15685" y="13476"/>
                    <a:pt x="15686" y="13476"/>
                    <a:pt x="15686" y="13476"/>
                  </a:cubicBezTo>
                  <a:lnTo>
                    <a:pt x="15686" y="13476"/>
                  </a:lnTo>
                  <a:cubicBezTo>
                    <a:pt x="15686" y="13476"/>
                    <a:pt x="15686" y="13475"/>
                    <a:pt x="15686" y="13474"/>
                  </a:cubicBezTo>
                  <a:lnTo>
                    <a:pt x="15686" y="13474"/>
                  </a:lnTo>
                  <a:cubicBezTo>
                    <a:pt x="15687" y="13475"/>
                    <a:pt x="15687" y="13475"/>
                    <a:pt x="15688" y="13475"/>
                  </a:cubicBezTo>
                  <a:lnTo>
                    <a:pt x="15688" y="13475"/>
                  </a:lnTo>
                  <a:cubicBezTo>
                    <a:pt x="15688" y="13475"/>
                    <a:pt x="15689" y="13474"/>
                    <a:pt x="15689" y="13474"/>
                  </a:cubicBezTo>
                  <a:lnTo>
                    <a:pt x="15689" y="13474"/>
                  </a:lnTo>
                  <a:cubicBezTo>
                    <a:pt x="15689" y="13474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1" y="13474"/>
                    <a:pt x="15691" y="13474"/>
                  </a:cubicBezTo>
                  <a:lnTo>
                    <a:pt x="15691" y="13474"/>
                  </a:lnTo>
                  <a:cubicBezTo>
                    <a:pt x="15692" y="13475"/>
                    <a:pt x="15693" y="13476"/>
                    <a:pt x="15693" y="13477"/>
                  </a:cubicBezTo>
                  <a:lnTo>
                    <a:pt x="15693" y="13477"/>
                  </a:lnTo>
                  <a:cubicBezTo>
                    <a:pt x="15692" y="13476"/>
                    <a:pt x="15691" y="13476"/>
                    <a:pt x="15690" y="13476"/>
                  </a:cubicBezTo>
                  <a:lnTo>
                    <a:pt x="15690" y="13476"/>
                  </a:lnTo>
                  <a:cubicBezTo>
                    <a:pt x="15691" y="13477"/>
                    <a:pt x="15692" y="13477"/>
                    <a:pt x="15692" y="13478"/>
                  </a:cubicBezTo>
                  <a:lnTo>
                    <a:pt x="15692" y="13478"/>
                  </a:lnTo>
                  <a:cubicBezTo>
                    <a:pt x="15693" y="13479"/>
                    <a:pt x="15694" y="13479"/>
                    <a:pt x="15695" y="13479"/>
                  </a:cubicBezTo>
                  <a:lnTo>
                    <a:pt x="15695" y="13479"/>
                  </a:lnTo>
                  <a:cubicBezTo>
                    <a:pt x="15751" y="13557"/>
                    <a:pt x="15807" y="13635"/>
                    <a:pt x="15863" y="13714"/>
                  </a:cubicBezTo>
                  <a:cubicBezTo>
                    <a:pt x="15835" y="13675"/>
                    <a:pt x="15807" y="13635"/>
                    <a:pt x="15779" y="13596"/>
                  </a:cubicBezTo>
                  <a:lnTo>
                    <a:pt x="15779" y="13596"/>
                  </a:lnTo>
                  <a:cubicBezTo>
                    <a:pt x="15751" y="13557"/>
                    <a:pt x="15723" y="13518"/>
                    <a:pt x="15695" y="13479"/>
                  </a:cubicBezTo>
                  <a:lnTo>
                    <a:pt x="15695" y="13479"/>
                  </a:lnTo>
                  <a:cubicBezTo>
                    <a:pt x="15696" y="13480"/>
                    <a:pt x="15697" y="13480"/>
                    <a:pt x="15698" y="13480"/>
                  </a:cubicBezTo>
                  <a:lnTo>
                    <a:pt x="15698" y="13480"/>
                  </a:lnTo>
                  <a:cubicBezTo>
                    <a:pt x="15697" y="13479"/>
                    <a:pt x="15697" y="13478"/>
                    <a:pt x="15696" y="13478"/>
                  </a:cubicBezTo>
                  <a:lnTo>
                    <a:pt x="15696" y="13478"/>
                  </a:lnTo>
                  <a:cubicBezTo>
                    <a:pt x="19745" y="14814"/>
                    <a:pt x="22923" y="15300"/>
                    <a:pt x="25226" y="15300"/>
                  </a:cubicBezTo>
                  <a:cubicBezTo>
                    <a:pt x="31368" y="15300"/>
                    <a:pt x="31288" y="11845"/>
                    <a:pt x="24908" y="11845"/>
                  </a:cubicBezTo>
                  <a:cubicBezTo>
                    <a:pt x="22637" y="11845"/>
                    <a:pt x="19567" y="12283"/>
                    <a:pt x="15695" y="13471"/>
                  </a:cubicBezTo>
                  <a:lnTo>
                    <a:pt x="15695" y="13471"/>
                  </a:lnTo>
                  <a:cubicBezTo>
                    <a:pt x="15694" y="13471"/>
                    <a:pt x="15694" y="13470"/>
                    <a:pt x="15693" y="13470"/>
                  </a:cubicBezTo>
                  <a:lnTo>
                    <a:pt x="15693" y="13470"/>
                  </a:lnTo>
                  <a:cubicBezTo>
                    <a:pt x="15694" y="13470"/>
                    <a:pt x="15694" y="13469"/>
                    <a:pt x="15694" y="13469"/>
                  </a:cubicBezTo>
                  <a:lnTo>
                    <a:pt x="15694" y="13469"/>
                  </a:lnTo>
                  <a:cubicBezTo>
                    <a:pt x="15694" y="13469"/>
                    <a:pt x="15693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1" y="13470"/>
                    <a:pt x="15691" y="13470"/>
                  </a:cubicBezTo>
                  <a:lnTo>
                    <a:pt x="15691" y="13470"/>
                  </a:lnTo>
                  <a:cubicBezTo>
                    <a:pt x="15691" y="13470"/>
                    <a:pt x="15690" y="13470"/>
                    <a:pt x="15690" y="13469"/>
                  </a:cubicBezTo>
                  <a:lnTo>
                    <a:pt x="15690" y="13469"/>
                  </a:lnTo>
                  <a:cubicBezTo>
                    <a:pt x="15691" y="13469"/>
                    <a:pt x="15691" y="13470"/>
                    <a:pt x="15692" y="13470"/>
                  </a:cubicBezTo>
                  <a:lnTo>
                    <a:pt x="15692" y="13470"/>
                  </a:lnTo>
                  <a:cubicBezTo>
                    <a:pt x="15693" y="13468"/>
                    <a:pt x="15695" y="13466"/>
                    <a:pt x="15697" y="13464"/>
                  </a:cubicBezTo>
                  <a:lnTo>
                    <a:pt x="15697" y="13464"/>
                  </a:lnTo>
                  <a:cubicBezTo>
                    <a:pt x="15694" y="13464"/>
                    <a:pt x="15692" y="13465"/>
                    <a:pt x="15690" y="13466"/>
                  </a:cubicBezTo>
                  <a:lnTo>
                    <a:pt x="15690" y="13466"/>
                  </a:lnTo>
                  <a:cubicBezTo>
                    <a:pt x="15691" y="13465"/>
                    <a:pt x="15691" y="13464"/>
                    <a:pt x="15692" y="13464"/>
                  </a:cubicBezTo>
                  <a:lnTo>
                    <a:pt x="15692" y="13464"/>
                  </a:lnTo>
                  <a:cubicBezTo>
                    <a:pt x="15691" y="13464"/>
                    <a:pt x="15690" y="13464"/>
                    <a:pt x="15689" y="13464"/>
                  </a:cubicBezTo>
                  <a:lnTo>
                    <a:pt x="15689" y="13464"/>
                  </a:lnTo>
                  <a:cubicBezTo>
                    <a:pt x="21825" y="5104"/>
                    <a:pt x="21591" y="88"/>
                    <a:pt x="19945" y="88"/>
                  </a:cubicBezTo>
                  <a:cubicBezTo>
                    <a:pt x="18465" y="88"/>
                    <a:pt x="15845" y="4142"/>
                    <a:pt x="15686" y="13464"/>
                  </a:cubicBezTo>
                  <a:lnTo>
                    <a:pt x="15686" y="13464"/>
                  </a:lnTo>
                  <a:cubicBezTo>
                    <a:pt x="15686" y="13463"/>
                    <a:pt x="15685" y="13462"/>
                    <a:pt x="15685" y="13461"/>
                  </a:cubicBezTo>
                  <a:lnTo>
                    <a:pt x="15685" y="13461"/>
                  </a:lnTo>
                  <a:cubicBezTo>
                    <a:pt x="15685" y="13462"/>
                    <a:pt x="15685" y="13463"/>
                    <a:pt x="15685" y="13464"/>
                  </a:cubicBezTo>
                  <a:lnTo>
                    <a:pt x="15685" y="13464"/>
                  </a:lnTo>
                  <a:cubicBezTo>
                    <a:pt x="15683" y="13462"/>
                    <a:pt x="15682" y="13460"/>
                    <a:pt x="15680" y="13458"/>
                  </a:cubicBezTo>
                  <a:lnTo>
                    <a:pt x="15680" y="13458"/>
                  </a:lnTo>
                  <a:cubicBezTo>
                    <a:pt x="15680" y="13457"/>
                    <a:pt x="15680" y="13456"/>
                    <a:pt x="15680" y="13455"/>
                  </a:cubicBezTo>
                  <a:lnTo>
                    <a:pt x="15680" y="13455"/>
                  </a:lnTo>
                  <a:cubicBezTo>
                    <a:pt x="15682" y="13457"/>
                    <a:pt x="15683" y="13459"/>
                    <a:pt x="15685" y="13461"/>
                  </a:cubicBezTo>
                  <a:lnTo>
                    <a:pt x="15685" y="13461"/>
                  </a:lnTo>
                  <a:cubicBezTo>
                    <a:pt x="15732" y="4105"/>
                    <a:pt x="13180" y="1"/>
                    <a:pt x="11702" y="1"/>
                  </a:cubicBezTo>
                  <a:close/>
                  <a:moveTo>
                    <a:pt x="15698" y="13480"/>
                  </a:moveTo>
                  <a:lnTo>
                    <a:pt x="15698" y="13480"/>
                  </a:lnTo>
                  <a:cubicBezTo>
                    <a:pt x="15725" y="13519"/>
                    <a:pt x="15752" y="13557"/>
                    <a:pt x="15779" y="13596"/>
                  </a:cubicBezTo>
                  <a:lnTo>
                    <a:pt x="15779" y="13596"/>
                  </a:lnTo>
                  <a:cubicBezTo>
                    <a:pt x="20390" y="19973"/>
                    <a:pt x="24287" y="22226"/>
                    <a:pt x="26080" y="22226"/>
                  </a:cubicBezTo>
                  <a:cubicBezTo>
                    <a:pt x="28736" y="22226"/>
                    <a:pt x="26779" y="17286"/>
                    <a:pt x="15698" y="13480"/>
                  </a:cubicBezTo>
                  <a:close/>
                  <a:moveTo>
                    <a:pt x="15678" y="13492"/>
                  </a:moveTo>
                  <a:cubicBezTo>
                    <a:pt x="9546" y="21843"/>
                    <a:pt x="9781" y="26853"/>
                    <a:pt x="11426" y="26853"/>
                  </a:cubicBezTo>
                  <a:cubicBezTo>
                    <a:pt x="12905" y="26853"/>
                    <a:pt x="15524" y="22803"/>
                    <a:pt x="15678" y="13492"/>
                  </a:cubicBezTo>
                  <a:close/>
                  <a:moveTo>
                    <a:pt x="15689" y="13477"/>
                  </a:moveTo>
                  <a:lnTo>
                    <a:pt x="15689" y="13477"/>
                  </a:lnTo>
                  <a:cubicBezTo>
                    <a:pt x="15688" y="13478"/>
                    <a:pt x="15687" y="13479"/>
                    <a:pt x="15686" y="13480"/>
                  </a:cubicBezTo>
                  <a:lnTo>
                    <a:pt x="15686" y="13480"/>
                  </a:lnTo>
                  <a:cubicBezTo>
                    <a:pt x="15685" y="13576"/>
                    <a:pt x="15683" y="13673"/>
                    <a:pt x="15682" y="13770"/>
                  </a:cubicBezTo>
                  <a:cubicBezTo>
                    <a:pt x="15683" y="13673"/>
                    <a:pt x="15684" y="13578"/>
                    <a:pt x="15685" y="13483"/>
                  </a:cubicBezTo>
                  <a:lnTo>
                    <a:pt x="15685" y="13483"/>
                  </a:lnTo>
                  <a:cubicBezTo>
                    <a:pt x="15683" y="13485"/>
                    <a:pt x="15681" y="13487"/>
                    <a:pt x="15680" y="13489"/>
                  </a:cubicBezTo>
                  <a:lnTo>
                    <a:pt x="15680" y="13489"/>
                  </a:lnTo>
                  <a:cubicBezTo>
                    <a:pt x="15640" y="22839"/>
                    <a:pt x="18192" y="26941"/>
                    <a:pt x="19669" y="26941"/>
                  </a:cubicBezTo>
                  <a:cubicBezTo>
                    <a:pt x="21300" y="26941"/>
                    <a:pt x="21620" y="21938"/>
                    <a:pt x="15692" y="13478"/>
                  </a:cubicBezTo>
                  <a:lnTo>
                    <a:pt x="15692" y="13478"/>
                  </a:lnTo>
                  <a:cubicBezTo>
                    <a:pt x="15691" y="13478"/>
                    <a:pt x="15690" y="13477"/>
                    <a:pt x="15689" y="13477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2342825" y="2460600"/>
              <a:ext cx="155750" cy="155775"/>
            </a:xfrm>
            <a:custGeom>
              <a:avLst/>
              <a:gdLst/>
              <a:ahLst/>
              <a:cxnLst/>
              <a:rect l="l" t="t" r="r" b="b"/>
              <a:pathLst>
                <a:path w="6230" h="6231" extrusionOk="0">
                  <a:moveTo>
                    <a:pt x="3115" y="1"/>
                  </a:moveTo>
                  <a:cubicBezTo>
                    <a:pt x="1405" y="1"/>
                    <a:pt x="1" y="1391"/>
                    <a:pt x="1" y="3116"/>
                  </a:cubicBezTo>
                  <a:cubicBezTo>
                    <a:pt x="1" y="4826"/>
                    <a:pt x="1405" y="6230"/>
                    <a:pt x="3115" y="6230"/>
                  </a:cubicBezTo>
                  <a:cubicBezTo>
                    <a:pt x="4839" y="6230"/>
                    <a:pt x="6230" y="4826"/>
                    <a:pt x="6230" y="3116"/>
                  </a:cubicBezTo>
                  <a:cubicBezTo>
                    <a:pt x="6230" y="1391"/>
                    <a:pt x="4839" y="1"/>
                    <a:pt x="3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25"/>
          <p:cNvGrpSpPr/>
          <p:nvPr/>
        </p:nvGrpSpPr>
        <p:grpSpPr>
          <a:xfrm>
            <a:off x="8617030" y="4055134"/>
            <a:ext cx="394463" cy="350302"/>
            <a:chOff x="2024250" y="2186425"/>
            <a:chExt cx="793050" cy="704125"/>
          </a:xfrm>
        </p:grpSpPr>
        <p:sp>
          <p:nvSpPr>
            <p:cNvPr id="208" name="Google Shape;208;p25"/>
            <p:cNvSpPr/>
            <p:nvPr/>
          </p:nvSpPr>
          <p:spPr>
            <a:xfrm>
              <a:off x="2024250" y="2186425"/>
              <a:ext cx="793050" cy="704125"/>
            </a:xfrm>
            <a:custGeom>
              <a:avLst/>
              <a:gdLst/>
              <a:ahLst/>
              <a:cxnLst/>
              <a:rect l="l" t="t" r="r" b="b"/>
              <a:pathLst>
                <a:path w="31722" h="28165" extrusionOk="0">
                  <a:moveTo>
                    <a:pt x="23639" y="2540"/>
                  </a:moveTo>
                  <a:cubicBezTo>
                    <a:pt x="22059" y="2540"/>
                    <a:pt x="18622" y="5765"/>
                    <a:pt x="15873" y="14062"/>
                  </a:cubicBezTo>
                  <a:lnTo>
                    <a:pt x="15873" y="14062"/>
                  </a:lnTo>
                  <a:cubicBezTo>
                    <a:pt x="15946" y="14009"/>
                    <a:pt x="16020" y="13956"/>
                    <a:pt x="16094" y="13902"/>
                  </a:cubicBezTo>
                  <a:lnTo>
                    <a:pt x="16094" y="13902"/>
                  </a:lnTo>
                  <a:cubicBezTo>
                    <a:pt x="16019" y="13956"/>
                    <a:pt x="15945" y="14010"/>
                    <a:pt x="15872" y="14065"/>
                  </a:cubicBezTo>
                  <a:lnTo>
                    <a:pt x="15872" y="14065"/>
                  </a:lnTo>
                  <a:cubicBezTo>
                    <a:pt x="15871" y="14065"/>
                    <a:pt x="15871" y="14066"/>
                    <a:pt x="15871" y="14067"/>
                  </a:cubicBezTo>
                  <a:lnTo>
                    <a:pt x="15871" y="14067"/>
                  </a:lnTo>
                  <a:cubicBezTo>
                    <a:pt x="24685" y="7586"/>
                    <a:pt x="25615" y="2540"/>
                    <a:pt x="23639" y="2540"/>
                  </a:cubicBezTo>
                  <a:close/>
                  <a:moveTo>
                    <a:pt x="15627" y="13905"/>
                  </a:moveTo>
                  <a:lnTo>
                    <a:pt x="15627" y="13905"/>
                  </a:lnTo>
                  <a:cubicBezTo>
                    <a:pt x="15702" y="13962"/>
                    <a:pt x="15779" y="14018"/>
                    <a:pt x="15855" y="14075"/>
                  </a:cubicBezTo>
                  <a:lnTo>
                    <a:pt x="15855" y="14075"/>
                  </a:lnTo>
                  <a:cubicBezTo>
                    <a:pt x="15856" y="14074"/>
                    <a:pt x="15856" y="14074"/>
                    <a:pt x="15857" y="14073"/>
                  </a:cubicBezTo>
                  <a:lnTo>
                    <a:pt x="15857" y="14073"/>
                  </a:lnTo>
                  <a:cubicBezTo>
                    <a:pt x="15781" y="14018"/>
                    <a:pt x="15704" y="13962"/>
                    <a:pt x="15627" y="13905"/>
                  </a:cubicBezTo>
                  <a:close/>
                  <a:moveTo>
                    <a:pt x="15863" y="14075"/>
                  </a:moveTo>
                  <a:cubicBezTo>
                    <a:pt x="15864" y="14076"/>
                    <a:pt x="15864" y="14076"/>
                    <a:pt x="15864" y="14077"/>
                  </a:cubicBezTo>
                  <a:lnTo>
                    <a:pt x="15864" y="14077"/>
                  </a:lnTo>
                  <a:cubicBezTo>
                    <a:pt x="15864" y="14077"/>
                    <a:pt x="15864" y="14077"/>
                    <a:pt x="15864" y="14077"/>
                  </a:cubicBezTo>
                  <a:lnTo>
                    <a:pt x="15864" y="14077"/>
                  </a:lnTo>
                  <a:cubicBezTo>
                    <a:pt x="15864" y="14076"/>
                    <a:pt x="15864" y="14076"/>
                    <a:pt x="15863" y="14075"/>
                  </a:cubicBezTo>
                  <a:lnTo>
                    <a:pt x="15863" y="14075"/>
                  </a:lnTo>
                  <a:cubicBezTo>
                    <a:pt x="15863" y="14075"/>
                    <a:pt x="15863" y="14075"/>
                    <a:pt x="15863" y="14075"/>
                  </a:cubicBezTo>
                  <a:close/>
                  <a:moveTo>
                    <a:pt x="15870" y="14070"/>
                  </a:moveTo>
                  <a:lnTo>
                    <a:pt x="15870" y="14070"/>
                  </a:lnTo>
                  <a:cubicBezTo>
                    <a:pt x="15869" y="14073"/>
                    <a:pt x="15868" y="14076"/>
                    <a:pt x="15867" y="14079"/>
                  </a:cubicBezTo>
                  <a:lnTo>
                    <a:pt x="15867" y="14079"/>
                  </a:lnTo>
                  <a:cubicBezTo>
                    <a:pt x="15867" y="14079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76"/>
                    <a:pt x="15869" y="14073"/>
                    <a:pt x="15870" y="14070"/>
                  </a:cubicBezTo>
                  <a:lnTo>
                    <a:pt x="15870" y="14070"/>
                  </a:lnTo>
                  <a:cubicBezTo>
                    <a:pt x="15870" y="14070"/>
                    <a:pt x="15870" y="14070"/>
                    <a:pt x="15870" y="14070"/>
                  </a:cubicBezTo>
                  <a:close/>
                  <a:moveTo>
                    <a:pt x="15862" y="14082"/>
                  </a:moveTo>
                  <a:cubicBezTo>
                    <a:pt x="15862" y="14082"/>
                    <a:pt x="15862" y="14082"/>
                    <a:pt x="15862" y="14082"/>
                  </a:cubicBezTo>
                  <a:lnTo>
                    <a:pt x="15862" y="14082"/>
                  </a:lnTo>
                  <a:cubicBezTo>
                    <a:pt x="15861" y="14082"/>
                    <a:pt x="15860" y="14082"/>
                    <a:pt x="15858" y="14082"/>
                  </a:cubicBezTo>
                  <a:lnTo>
                    <a:pt x="15858" y="14082"/>
                  </a:lnTo>
                  <a:cubicBezTo>
                    <a:pt x="15857" y="14082"/>
                    <a:pt x="15855" y="14082"/>
                    <a:pt x="15854" y="14082"/>
                  </a:cubicBezTo>
                  <a:lnTo>
                    <a:pt x="15854" y="14082"/>
                  </a:lnTo>
                  <a:cubicBezTo>
                    <a:pt x="15854" y="14082"/>
                    <a:pt x="15854" y="14082"/>
                    <a:pt x="15854" y="14082"/>
                  </a:cubicBezTo>
                  <a:lnTo>
                    <a:pt x="15854" y="14082"/>
                  </a:lnTo>
                  <a:cubicBezTo>
                    <a:pt x="15855" y="14082"/>
                    <a:pt x="15857" y="14082"/>
                    <a:pt x="15858" y="14082"/>
                  </a:cubicBezTo>
                  <a:lnTo>
                    <a:pt x="15858" y="14082"/>
                  </a:lnTo>
                  <a:cubicBezTo>
                    <a:pt x="15860" y="14082"/>
                    <a:pt x="15861" y="14082"/>
                    <a:pt x="15862" y="14082"/>
                  </a:cubicBezTo>
                  <a:close/>
                  <a:moveTo>
                    <a:pt x="15862" y="14078"/>
                  </a:moveTo>
                  <a:lnTo>
                    <a:pt x="15862" y="14078"/>
                  </a:lnTo>
                  <a:cubicBezTo>
                    <a:pt x="15863" y="14078"/>
                    <a:pt x="15863" y="14078"/>
                    <a:pt x="15863" y="14078"/>
                  </a:cubicBezTo>
                  <a:lnTo>
                    <a:pt x="15863" y="14078"/>
                  </a:lnTo>
                  <a:cubicBezTo>
                    <a:pt x="15863" y="14079"/>
                    <a:pt x="15863" y="14080"/>
                    <a:pt x="15863" y="14081"/>
                  </a:cubicBezTo>
                  <a:lnTo>
                    <a:pt x="15863" y="14081"/>
                  </a:lnTo>
                  <a:cubicBezTo>
                    <a:pt x="15863" y="14081"/>
                    <a:pt x="15863" y="14081"/>
                    <a:pt x="15863" y="14081"/>
                  </a:cubicBezTo>
                  <a:lnTo>
                    <a:pt x="15863" y="14081"/>
                  </a:lnTo>
                  <a:cubicBezTo>
                    <a:pt x="15864" y="14081"/>
                    <a:pt x="15864" y="14081"/>
                    <a:pt x="15864" y="14082"/>
                  </a:cubicBezTo>
                  <a:lnTo>
                    <a:pt x="15864" y="14082"/>
                  </a:lnTo>
                  <a:cubicBezTo>
                    <a:pt x="15863" y="14082"/>
                    <a:pt x="15863" y="14082"/>
                    <a:pt x="15862" y="14082"/>
                  </a:cubicBezTo>
                  <a:lnTo>
                    <a:pt x="15862" y="14082"/>
                  </a:lnTo>
                  <a:cubicBezTo>
                    <a:pt x="15861" y="14081"/>
                    <a:pt x="15860" y="14080"/>
                    <a:pt x="15858" y="14079"/>
                  </a:cubicBezTo>
                  <a:lnTo>
                    <a:pt x="15858" y="14079"/>
                  </a:lnTo>
                  <a:cubicBezTo>
                    <a:pt x="15857" y="14080"/>
                    <a:pt x="15855" y="14081"/>
                    <a:pt x="15854" y="14082"/>
                  </a:cubicBezTo>
                  <a:lnTo>
                    <a:pt x="15854" y="14082"/>
                  </a:lnTo>
                  <a:cubicBezTo>
                    <a:pt x="15853" y="14082"/>
                    <a:pt x="15852" y="14082"/>
                    <a:pt x="15851" y="14082"/>
                  </a:cubicBezTo>
                  <a:lnTo>
                    <a:pt x="15851" y="14082"/>
                  </a:lnTo>
                  <a:cubicBezTo>
                    <a:pt x="15851" y="14082"/>
                    <a:pt x="15851" y="14082"/>
                    <a:pt x="15851" y="14082"/>
                  </a:cubicBezTo>
                  <a:lnTo>
                    <a:pt x="15851" y="14082"/>
                  </a:lnTo>
                  <a:cubicBezTo>
                    <a:pt x="15850" y="14082"/>
                    <a:pt x="15849" y="14082"/>
                    <a:pt x="15848" y="14082"/>
                  </a:cubicBezTo>
                  <a:lnTo>
                    <a:pt x="15848" y="14082"/>
                  </a:lnTo>
                  <a:cubicBezTo>
                    <a:pt x="15848" y="14082"/>
                    <a:pt x="15848" y="14082"/>
                    <a:pt x="15849" y="14082"/>
                  </a:cubicBezTo>
                  <a:lnTo>
                    <a:pt x="15849" y="14082"/>
                  </a:lnTo>
                  <a:cubicBezTo>
                    <a:pt x="15849" y="14082"/>
                    <a:pt x="15850" y="14082"/>
                    <a:pt x="15851" y="14082"/>
                  </a:cubicBezTo>
                  <a:lnTo>
                    <a:pt x="15851" y="14082"/>
                  </a:lnTo>
                  <a:cubicBezTo>
                    <a:pt x="15853" y="14080"/>
                    <a:pt x="15855" y="14079"/>
                    <a:pt x="15857" y="14078"/>
                  </a:cubicBezTo>
                  <a:lnTo>
                    <a:pt x="15857" y="14078"/>
                  </a:lnTo>
                  <a:cubicBezTo>
                    <a:pt x="15857" y="14078"/>
                    <a:pt x="15858" y="14078"/>
                    <a:pt x="15858" y="14079"/>
                  </a:cubicBezTo>
                  <a:lnTo>
                    <a:pt x="15858" y="14079"/>
                  </a:lnTo>
                  <a:cubicBezTo>
                    <a:pt x="15859" y="14078"/>
                    <a:pt x="15859" y="14078"/>
                    <a:pt x="15860" y="14078"/>
                  </a:cubicBezTo>
                  <a:lnTo>
                    <a:pt x="15860" y="14078"/>
                  </a:lnTo>
                  <a:cubicBezTo>
                    <a:pt x="15861" y="14079"/>
                    <a:pt x="15862" y="14080"/>
                    <a:pt x="15863" y="14081"/>
                  </a:cubicBezTo>
                  <a:lnTo>
                    <a:pt x="15863" y="14081"/>
                  </a:lnTo>
                  <a:cubicBezTo>
                    <a:pt x="15863" y="14080"/>
                    <a:pt x="15863" y="14079"/>
                    <a:pt x="15862" y="14078"/>
                  </a:cubicBezTo>
                  <a:close/>
                  <a:moveTo>
                    <a:pt x="15849" y="14083"/>
                  </a:moveTo>
                  <a:lnTo>
                    <a:pt x="15849" y="14083"/>
                  </a:lnTo>
                  <a:cubicBezTo>
                    <a:pt x="15848" y="14083"/>
                    <a:pt x="15847" y="14083"/>
                    <a:pt x="15846" y="14083"/>
                  </a:cubicBezTo>
                  <a:lnTo>
                    <a:pt x="15846" y="14083"/>
                  </a:lnTo>
                  <a:cubicBezTo>
                    <a:pt x="15772" y="14138"/>
                    <a:pt x="15699" y="14192"/>
                    <a:pt x="15627" y="14246"/>
                  </a:cubicBezTo>
                  <a:lnTo>
                    <a:pt x="15627" y="14246"/>
                  </a:lnTo>
                  <a:cubicBezTo>
                    <a:pt x="15701" y="14191"/>
                    <a:pt x="15776" y="14137"/>
                    <a:pt x="15849" y="14083"/>
                  </a:cubicBezTo>
                  <a:close/>
                  <a:moveTo>
                    <a:pt x="15843" y="14083"/>
                  </a:moveTo>
                  <a:lnTo>
                    <a:pt x="15843" y="14083"/>
                  </a:lnTo>
                  <a:cubicBezTo>
                    <a:pt x="2754" y="14161"/>
                    <a:pt x="3" y="19208"/>
                    <a:pt x="4330" y="19208"/>
                  </a:cubicBezTo>
                  <a:cubicBezTo>
                    <a:pt x="6510" y="19208"/>
                    <a:pt x="10487" y="17927"/>
                    <a:pt x="15843" y="14083"/>
                  </a:cubicBezTo>
                  <a:close/>
                  <a:moveTo>
                    <a:pt x="15874" y="14083"/>
                  </a:moveTo>
                  <a:cubicBezTo>
                    <a:pt x="21234" y="17927"/>
                    <a:pt x="25212" y="19208"/>
                    <a:pt x="27392" y="19208"/>
                  </a:cubicBezTo>
                  <a:cubicBezTo>
                    <a:pt x="31719" y="19208"/>
                    <a:pt x="28963" y="14161"/>
                    <a:pt x="15874" y="14083"/>
                  </a:cubicBezTo>
                  <a:close/>
                  <a:moveTo>
                    <a:pt x="15860" y="1"/>
                  </a:moveTo>
                  <a:cubicBezTo>
                    <a:pt x="14365" y="1"/>
                    <a:pt x="12872" y="4691"/>
                    <a:pt x="15862" y="14070"/>
                  </a:cubicBezTo>
                  <a:lnTo>
                    <a:pt x="15862" y="14070"/>
                  </a:lnTo>
                  <a:cubicBezTo>
                    <a:pt x="15865" y="14068"/>
                    <a:pt x="15867" y="14066"/>
                    <a:pt x="15870" y="14064"/>
                  </a:cubicBezTo>
                  <a:lnTo>
                    <a:pt x="15870" y="14064"/>
                  </a:lnTo>
                  <a:cubicBezTo>
                    <a:pt x="15870" y="14065"/>
                    <a:pt x="15869" y="14066"/>
                    <a:pt x="15869" y="14066"/>
                  </a:cubicBezTo>
                  <a:lnTo>
                    <a:pt x="15869" y="14066"/>
                  </a:lnTo>
                  <a:cubicBezTo>
                    <a:pt x="15869" y="14066"/>
                    <a:pt x="15869" y="14066"/>
                    <a:pt x="15870" y="14066"/>
                  </a:cubicBezTo>
                  <a:lnTo>
                    <a:pt x="15870" y="14066"/>
                  </a:lnTo>
                  <a:cubicBezTo>
                    <a:pt x="15869" y="14067"/>
                    <a:pt x="15869" y="14068"/>
                    <a:pt x="15869" y="14069"/>
                  </a:cubicBezTo>
                  <a:lnTo>
                    <a:pt x="15869" y="14069"/>
                  </a:lnTo>
                  <a:cubicBezTo>
                    <a:pt x="15869" y="14069"/>
                    <a:pt x="15868" y="14069"/>
                    <a:pt x="15868" y="14069"/>
                  </a:cubicBezTo>
                  <a:lnTo>
                    <a:pt x="15868" y="14069"/>
                  </a:lnTo>
                  <a:cubicBezTo>
                    <a:pt x="15869" y="14068"/>
                    <a:pt x="15869" y="14067"/>
                    <a:pt x="15869" y="14066"/>
                  </a:cubicBezTo>
                  <a:lnTo>
                    <a:pt x="15869" y="14066"/>
                  </a:lnTo>
                  <a:cubicBezTo>
                    <a:pt x="15867" y="14068"/>
                    <a:pt x="15865" y="14070"/>
                    <a:pt x="15862" y="14072"/>
                  </a:cubicBezTo>
                  <a:lnTo>
                    <a:pt x="15862" y="14072"/>
                  </a:lnTo>
                  <a:cubicBezTo>
                    <a:pt x="15863" y="14072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5" y="14072"/>
                    <a:pt x="15867" y="14071"/>
                    <a:pt x="15868" y="14069"/>
                  </a:cubicBezTo>
                  <a:lnTo>
                    <a:pt x="15868" y="14069"/>
                  </a:lnTo>
                  <a:cubicBezTo>
                    <a:pt x="15868" y="14070"/>
                    <a:pt x="15868" y="14071"/>
                    <a:pt x="15867" y="14072"/>
                  </a:cubicBezTo>
                  <a:lnTo>
                    <a:pt x="15867" y="14072"/>
                  </a:lnTo>
                  <a:cubicBezTo>
                    <a:pt x="15867" y="14072"/>
                    <a:pt x="15868" y="14072"/>
                    <a:pt x="15868" y="14072"/>
                  </a:cubicBezTo>
                  <a:lnTo>
                    <a:pt x="15868" y="14072"/>
                  </a:lnTo>
                  <a:cubicBezTo>
                    <a:pt x="15867" y="14074"/>
                    <a:pt x="15866" y="14076"/>
                    <a:pt x="15866" y="14078"/>
                  </a:cubicBezTo>
                  <a:lnTo>
                    <a:pt x="15866" y="14078"/>
                  </a:lnTo>
                  <a:cubicBezTo>
                    <a:pt x="15866" y="14078"/>
                    <a:pt x="15866" y="14078"/>
                    <a:pt x="15866" y="14078"/>
                  </a:cubicBezTo>
                  <a:lnTo>
                    <a:pt x="15866" y="14078"/>
                  </a:lnTo>
                  <a:cubicBezTo>
                    <a:pt x="15865" y="14078"/>
                    <a:pt x="15865" y="14079"/>
                    <a:pt x="15865" y="14080"/>
                  </a:cubicBezTo>
                  <a:lnTo>
                    <a:pt x="15865" y="14080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79"/>
                  </a:cubicBezTo>
                  <a:lnTo>
                    <a:pt x="15865" y="14079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78"/>
                    <a:pt x="15864" y="14078"/>
                    <a:pt x="15864" y="14077"/>
                  </a:cubicBezTo>
                  <a:lnTo>
                    <a:pt x="15864" y="14077"/>
                  </a:lnTo>
                  <a:cubicBezTo>
                    <a:pt x="15865" y="14077"/>
                    <a:pt x="15865" y="14077"/>
                    <a:pt x="15866" y="14078"/>
                  </a:cubicBezTo>
                  <a:lnTo>
                    <a:pt x="15866" y="14078"/>
                  </a:lnTo>
                  <a:cubicBezTo>
                    <a:pt x="15866" y="14076"/>
                    <a:pt x="15867" y="14074"/>
                    <a:pt x="15867" y="14072"/>
                  </a:cubicBezTo>
                  <a:lnTo>
                    <a:pt x="15867" y="14072"/>
                  </a:lnTo>
                  <a:cubicBezTo>
                    <a:pt x="15866" y="14073"/>
                    <a:pt x="15865" y="14074"/>
                    <a:pt x="15863" y="14075"/>
                  </a:cubicBezTo>
                  <a:lnTo>
                    <a:pt x="15863" y="14075"/>
                  </a:lnTo>
                  <a:cubicBezTo>
                    <a:pt x="15863" y="14074"/>
                    <a:pt x="15863" y="14074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2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1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62" y="14070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33" y="13982"/>
                    <a:pt x="15804" y="13894"/>
                    <a:pt x="15775" y="13805"/>
                  </a:cubicBezTo>
                  <a:lnTo>
                    <a:pt x="15775" y="13805"/>
                  </a:lnTo>
                  <a:cubicBezTo>
                    <a:pt x="15804" y="13894"/>
                    <a:pt x="15832" y="13983"/>
                    <a:pt x="15860" y="14071"/>
                  </a:cubicBezTo>
                  <a:lnTo>
                    <a:pt x="15860" y="14071"/>
                  </a:lnTo>
                  <a:cubicBezTo>
                    <a:pt x="15860" y="14071"/>
                    <a:pt x="15860" y="14071"/>
                    <a:pt x="15860" y="14071"/>
                  </a:cubicBezTo>
                  <a:lnTo>
                    <a:pt x="15860" y="14071"/>
                  </a:lnTo>
                  <a:cubicBezTo>
                    <a:pt x="13104" y="5767"/>
                    <a:pt x="9665" y="2540"/>
                    <a:pt x="8085" y="2540"/>
                  </a:cubicBezTo>
                  <a:cubicBezTo>
                    <a:pt x="6125" y="2540"/>
                    <a:pt x="7023" y="7502"/>
                    <a:pt x="15627" y="13905"/>
                  </a:cubicBezTo>
                  <a:lnTo>
                    <a:pt x="15627" y="13905"/>
                  </a:lnTo>
                  <a:cubicBezTo>
                    <a:pt x="15625" y="13904"/>
                    <a:pt x="15624" y="13903"/>
                    <a:pt x="15622" y="13902"/>
                  </a:cubicBezTo>
                  <a:lnTo>
                    <a:pt x="15622" y="13902"/>
                  </a:lnTo>
                  <a:cubicBezTo>
                    <a:pt x="15624" y="13903"/>
                    <a:pt x="15625" y="13904"/>
                    <a:pt x="15627" y="13905"/>
                  </a:cubicBezTo>
                  <a:lnTo>
                    <a:pt x="15627" y="13905"/>
                  </a:lnTo>
                  <a:cubicBezTo>
                    <a:pt x="15627" y="13905"/>
                    <a:pt x="15627" y="13905"/>
                    <a:pt x="15627" y="13905"/>
                  </a:cubicBezTo>
                  <a:lnTo>
                    <a:pt x="15627" y="13905"/>
                  </a:lnTo>
                  <a:cubicBezTo>
                    <a:pt x="15704" y="13962"/>
                    <a:pt x="15781" y="14017"/>
                    <a:pt x="15858" y="14072"/>
                  </a:cubicBezTo>
                  <a:lnTo>
                    <a:pt x="15858" y="14072"/>
                  </a:lnTo>
                  <a:cubicBezTo>
                    <a:pt x="15859" y="14072"/>
                    <a:pt x="15860" y="14072"/>
                    <a:pt x="15860" y="14071"/>
                  </a:cubicBezTo>
                  <a:lnTo>
                    <a:pt x="15860" y="14071"/>
                  </a:lnTo>
                  <a:cubicBezTo>
                    <a:pt x="15860" y="14072"/>
                    <a:pt x="15861" y="14072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0" y="14073"/>
                    <a:pt x="15860" y="14073"/>
                    <a:pt x="15860" y="14073"/>
                  </a:cubicBezTo>
                  <a:lnTo>
                    <a:pt x="15860" y="14073"/>
                  </a:lnTo>
                  <a:cubicBezTo>
                    <a:pt x="15859" y="14073"/>
                    <a:pt x="15859" y="14073"/>
                    <a:pt x="15858" y="14072"/>
                  </a:cubicBezTo>
                  <a:lnTo>
                    <a:pt x="15858" y="14072"/>
                  </a:lnTo>
                  <a:cubicBezTo>
                    <a:pt x="15858" y="14073"/>
                    <a:pt x="15857" y="14073"/>
                    <a:pt x="15857" y="14073"/>
                  </a:cubicBezTo>
                  <a:lnTo>
                    <a:pt x="15857" y="14073"/>
                  </a:lnTo>
                  <a:cubicBezTo>
                    <a:pt x="15857" y="14074"/>
                    <a:pt x="15858" y="14074"/>
                    <a:pt x="15858" y="14075"/>
                  </a:cubicBezTo>
                  <a:lnTo>
                    <a:pt x="15858" y="14075"/>
                  </a:lnTo>
                  <a:cubicBezTo>
                    <a:pt x="15859" y="14074"/>
                    <a:pt x="15859" y="14074"/>
                    <a:pt x="15860" y="14073"/>
                  </a:cubicBezTo>
                  <a:lnTo>
                    <a:pt x="15860" y="14073"/>
                  </a:lnTo>
                  <a:cubicBezTo>
                    <a:pt x="15860" y="14074"/>
                    <a:pt x="15861" y="14074"/>
                    <a:pt x="15861" y="14075"/>
                  </a:cubicBezTo>
                  <a:lnTo>
                    <a:pt x="15861" y="14075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5"/>
                    <a:pt x="15862" y="14075"/>
                    <a:pt x="15862" y="14075"/>
                  </a:cubicBezTo>
                  <a:lnTo>
                    <a:pt x="15862" y="14075"/>
                  </a:lnTo>
                  <a:cubicBezTo>
                    <a:pt x="15861" y="14075"/>
                    <a:pt x="15861" y="14075"/>
                    <a:pt x="15861" y="14075"/>
                  </a:cubicBezTo>
                  <a:lnTo>
                    <a:pt x="15861" y="14075"/>
                  </a:lnTo>
                  <a:cubicBezTo>
                    <a:pt x="15861" y="14075"/>
                    <a:pt x="15860" y="14075"/>
                    <a:pt x="15860" y="14076"/>
                  </a:cubicBezTo>
                  <a:cubicBezTo>
                    <a:pt x="15859" y="14075"/>
                    <a:pt x="15859" y="14075"/>
                    <a:pt x="15858" y="14075"/>
                  </a:cubicBezTo>
                  <a:lnTo>
                    <a:pt x="15858" y="14075"/>
                  </a:lnTo>
                  <a:cubicBezTo>
                    <a:pt x="15858" y="14075"/>
                    <a:pt x="15857" y="14075"/>
                    <a:pt x="15857" y="14076"/>
                  </a:cubicBezTo>
                  <a:cubicBezTo>
                    <a:pt x="15856" y="14075"/>
                    <a:pt x="15856" y="14075"/>
                    <a:pt x="15855" y="14075"/>
                  </a:cubicBezTo>
                  <a:lnTo>
                    <a:pt x="15855" y="14075"/>
                  </a:lnTo>
                  <a:cubicBezTo>
                    <a:pt x="15855" y="14075"/>
                    <a:pt x="15854" y="14075"/>
                    <a:pt x="15854" y="14076"/>
                  </a:cubicBezTo>
                  <a:lnTo>
                    <a:pt x="15854" y="14076"/>
                  </a:lnTo>
                  <a:cubicBezTo>
                    <a:pt x="10497" y="10229"/>
                    <a:pt x="6518" y="8947"/>
                    <a:pt x="4335" y="8947"/>
                  </a:cubicBezTo>
                  <a:cubicBezTo>
                    <a:pt x="1" y="8947"/>
                    <a:pt x="2749" y="14004"/>
                    <a:pt x="15845" y="14082"/>
                  </a:cubicBezTo>
                  <a:lnTo>
                    <a:pt x="15845" y="14082"/>
                  </a:lnTo>
                  <a:cubicBezTo>
                    <a:pt x="15848" y="14080"/>
                    <a:pt x="15851" y="14078"/>
                    <a:pt x="15854" y="14076"/>
                  </a:cubicBezTo>
                  <a:lnTo>
                    <a:pt x="15854" y="14076"/>
                  </a:lnTo>
                  <a:cubicBezTo>
                    <a:pt x="15854" y="14076"/>
                    <a:pt x="15855" y="14076"/>
                    <a:pt x="15855" y="14077"/>
                  </a:cubicBezTo>
                  <a:lnTo>
                    <a:pt x="15855" y="14077"/>
                  </a:lnTo>
                  <a:cubicBezTo>
                    <a:pt x="15856" y="14076"/>
                    <a:pt x="15856" y="14076"/>
                    <a:pt x="15857" y="14076"/>
                  </a:cubicBezTo>
                  <a:lnTo>
                    <a:pt x="15857" y="14076"/>
                  </a:lnTo>
                  <a:cubicBezTo>
                    <a:pt x="15857" y="14076"/>
                    <a:pt x="15858" y="14076"/>
                    <a:pt x="15858" y="14077"/>
                  </a:cubicBezTo>
                  <a:lnTo>
                    <a:pt x="15858" y="14077"/>
                  </a:lnTo>
                  <a:cubicBezTo>
                    <a:pt x="15859" y="14076"/>
                    <a:pt x="15859" y="14076"/>
                    <a:pt x="15860" y="14076"/>
                  </a:cubicBezTo>
                  <a:lnTo>
                    <a:pt x="15860" y="14076"/>
                  </a:lnTo>
                  <a:cubicBezTo>
                    <a:pt x="15860" y="14076"/>
                    <a:pt x="15861" y="14076"/>
                    <a:pt x="15861" y="14077"/>
                  </a:cubicBezTo>
                  <a:lnTo>
                    <a:pt x="15861" y="14077"/>
                  </a:lnTo>
                  <a:cubicBezTo>
                    <a:pt x="15861" y="14076"/>
                    <a:pt x="15862" y="14076"/>
                    <a:pt x="15862" y="14076"/>
                  </a:cubicBezTo>
                  <a:lnTo>
                    <a:pt x="15862" y="14076"/>
                  </a:lnTo>
                  <a:cubicBezTo>
                    <a:pt x="15862" y="14077"/>
                    <a:pt x="15862" y="14077"/>
                    <a:pt x="15862" y="14078"/>
                  </a:cubicBezTo>
                  <a:lnTo>
                    <a:pt x="15862" y="14078"/>
                  </a:lnTo>
                  <a:cubicBezTo>
                    <a:pt x="15862" y="14077"/>
                    <a:pt x="15862" y="14077"/>
                    <a:pt x="15861" y="14077"/>
                  </a:cubicBezTo>
                  <a:lnTo>
                    <a:pt x="15861" y="14077"/>
                  </a:lnTo>
                  <a:cubicBezTo>
                    <a:pt x="15861" y="14077"/>
                    <a:pt x="15860" y="14077"/>
                    <a:pt x="15860" y="14078"/>
                  </a:cubicBezTo>
                  <a:lnTo>
                    <a:pt x="15860" y="14078"/>
                  </a:lnTo>
                  <a:cubicBezTo>
                    <a:pt x="15859" y="14077"/>
                    <a:pt x="15859" y="14077"/>
                    <a:pt x="15858" y="14077"/>
                  </a:cubicBezTo>
                  <a:lnTo>
                    <a:pt x="15858" y="14077"/>
                  </a:lnTo>
                  <a:cubicBezTo>
                    <a:pt x="15858" y="14077"/>
                    <a:pt x="15857" y="14077"/>
                    <a:pt x="15857" y="14078"/>
                  </a:cubicBezTo>
                  <a:lnTo>
                    <a:pt x="15857" y="14078"/>
                  </a:lnTo>
                  <a:cubicBezTo>
                    <a:pt x="15856" y="14077"/>
                    <a:pt x="15856" y="14077"/>
                    <a:pt x="15855" y="14077"/>
                  </a:cubicBezTo>
                  <a:lnTo>
                    <a:pt x="15855" y="14077"/>
                  </a:lnTo>
                  <a:cubicBezTo>
                    <a:pt x="15853" y="14078"/>
                    <a:pt x="15851" y="14080"/>
                    <a:pt x="15849" y="14082"/>
                  </a:cubicBezTo>
                  <a:lnTo>
                    <a:pt x="15849" y="14082"/>
                  </a:lnTo>
                  <a:cubicBezTo>
                    <a:pt x="15847" y="14082"/>
                    <a:pt x="15846" y="14082"/>
                    <a:pt x="15845" y="14082"/>
                  </a:cubicBezTo>
                  <a:lnTo>
                    <a:pt x="15845" y="14082"/>
                  </a:lnTo>
                  <a:cubicBezTo>
                    <a:pt x="15845" y="14082"/>
                    <a:pt x="15845" y="14082"/>
                    <a:pt x="15845" y="14082"/>
                  </a:cubicBezTo>
                  <a:lnTo>
                    <a:pt x="15845" y="14082"/>
                  </a:lnTo>
                  <a:cubicBezTo>
                    <a:pt x="15753" y="14082"/>
                    <a:pt x="15660" y="14083"/>
                    <a:pt x="15566" y="14083"/>
                  </a:cubicBezTo>
                  <a:cubicBezTo>
                    <a:pt x="15659" y="14083"/>
                    <a:pt x="15751" y="14083"/>
                    <a:pt x="15843" y="14083"/>
                  </a:cubicBezTo>
                  <a:lnTo>
                    <a:pt x="15843" y="14083"/>
                  </a:lnTo>
                  <a:cubicBezTo>
                    <a:pt x="15843" y="14083"/>
                    <a:pt x="15843" y="14083"/>
                    <a:pt x="15843" y="14083"/>
                  </a:cubicBezTo>
                  <a:lnTo>
                    <a:pt x="15843" y="14083"/>
                  </a:lnTo>
                  <a:cubicBezTo>
                    <a:pt x="15844" y="14083"/>
                    <a:pt x="15845" y="14083"/>
                    <a:pt x="15846" y="14083"/>
                  </a:cubicBezTo>
                  <a:lnTo>
                    <a:pt x="15846" y="14083"/>
                  </a:lnTo>
                  <a:cubicBezTo>
                    <a:pt x="15846" y="14083"/>
                    <a:pt x="15846" y="14083"/>
                    <a:pt x="15846" y="14083"/>
                  </a:cubicBezTo>
                  <a:lnTo>
                    <a:pt x="15846" y="14083"/>
                  </a:lnTo>
                  <a:cubicBezTo>
                    <a:pt x="15847" y="14083"/>
                    <a:pt x="15848" y="14083"/>
                    <a:pt x="15849" y="14083"/>
                  </a:cubicBezTo>
                  <a:lnTo>
                    <a:pt x="15849" y="14083"/>
                  </a:lnTo>
                  <a:cubicBezTo>
                    <a:pt x="15849" y="14083"/>
                    <a:pt x="15849" y="14083"/>
                    <a:pt x="15849" y="14083"/>
                  </a:cubicBezTo>
                  <a:lnTo>
                    <a:pt x="15849" y="14083"/>
                  </a:lnTo>
                  <a:cubicBezTo>
                    <a:pt x="15850" y="14083"/>
                    <a:pt x="15851" y="14083"/>
                    <a:pt x="15852" y="14083"/>
                  </a:cubicBezTo>
                  <a:lnTo>
                    <a:pt x="15852" y="14083"/>
                  </a:lnTo>
                  <a:cubicBezTo>
                    <a:pt x="15852" y="14083"/>
                    <a:pt x="15852" y="14083"/>
                    <a:pt x="15852" y="14083"/>
                  </a:cubicBezTo>
                  <a:lnTo>
                    <a:pt x="15852" y="14083"/>
                  </a:lnTo>
                  <a:cubicBezTo>
                    <a:pt x="15854" y="14083"/>
                    <a:pt x="15856" y="14083"/>
                    <a:pt x="15858" y="14083"/>
                  </a:cubicBezTo>
                  <a:lnTo>
                    <a:pt x="15858" y="14083"/>
                  </a:lnTo>
                  <a:cubicBezTo>
                    <a:pt x="15860" y="14083"/>
                    <a:pt x="15862" y="14083"/>
                    <a:pt x="15864" y="14083"/>
                  </a:cubicBezTo>
                  <a:lnTo>
                    <a:pt x="15864" y="14083"/>
                  </a:lnTo>
                  <a:cubicBezTo>
                    <a:pt x="15864" y="14083"/>
                    <a:pt x="15864" y="14083"/>
                    <a:pt x="15864" y="14083"/>
                  </a:cubicBezTo>
                  <a:lnTo>
                    <a:pt x="15864" y="14083"/>
                  </a:lnTo>
                  <a:cubicBezTo>
                    <a:pt x="15862" y="14083"/>
                    <a:pt x="15860" y="14083"/>
                    <a:pt x="15858" y="14083"/>
                  </a:cubicBezTo>
                  <a:lnTo>
                    <a:pt x="15858" y="14083"/>
                  </a:lnTo>
                  <a:cubicBezTo>
                    <a:pt x="15856" y="14083"/>
                    <a:pt x="15854" y="14083"/>
                    <a:pt x="15852" y="14083"/>
                  </a:cubicBezTo>
                  <a:lnTo>
                    <a:pt x="15852" y="14083"/>
                  </a:lnTo>
                  <a:cubicBezTo>
                    <a:pt x="15777" y="14137"/>
                    <a:pt x="15702" y="14191"/>
                    <a:pt x="15627" y="14246"/>
                  </a:cubicBezTo>
                  <a:lnTo>
                    <a:pt x="15627" y="14246"/>
                  </a:lnTo>
                  <a:cubicBezTo>
                    <a:pt x="15627" y="14246"/>
                    <a:pt x="15627" y="14246"/>
                    <a:pt x="15627" y="14246"/>
                  </a:cubicBezTo>
                  <a:lnTo>
                    <a:pt x="15627" y="14246"/>
                  </a:lnTo>
                  <a:cubicBezTo>
                    <a:pt x="15625" y="14247"/>
                    <a:pt x="15623" y="14248"/>
                    <a:pt x="15622" y="14249"/>
                  </a:cubicBezTo>
                  <a:cubicBezTo>
                    <a:pt x="15623" y="14248"/>
                    <a:pt x="15625" y="14247"/>
                    <a:pt x="15627" y="14246"/>
                  </a:cubicBezTo>
                  <a:lnTo>
                    <a:pt x="15627" y="14246"/>
                  </a:lnTo>
                  <a:cubicBezTo>
                    <a:pt x="7020" y="20651"/>
                    <a:pt x="6124" y="25620"/>
                    <a:pt x="8087" y="25620"/>
                  </a:cubicBezTo>
                  <a:cubicBezTo>
                    <a:pt x="9669" y="25620"/>
                    <a:pt x="13109" y="22391"/>
                    <a:pt x="15864" y="14083"/>
                  </a:cubicBezTo>
                  <a:lnTo>
                    <a:pt x="15864" y="14083"/>
                  </a:lnTo>
                  <a:cubicBezTo>
                    <a:pt x="15835" y="14175"/>
                    <a:pt x="15805" y="14268"/>
                    <a:pt x="15775" y="14361"/>
                  </a:cubicBezTo>
                  <a:cubicBezTo>
                    <a:pt x="15805" y="14268"/>
                    <a:pt x="15835" y="14176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95" y="14176"/>
                    <a:pt x="15925" y="14268"/>
                    <a:pt x="15955" y="14361"/>
                  </a:cubicBezTo>
                  <a:cubicBezTo>
                    <a:pt x="15925" y="14268"/>
                    <a:pt x="15896" y="14176"/>
                    <a:pt x="15867" y="14085"/>
                  </a:cubicBezTo>
                  <a:lnTo>
                    <a:pt x="15867" y="14085"/>
                  </a:lnTo>
                  <a:cubicBezTo>
                    <a:pt x="15867" y="14085"/>
                    <a:pt x="15867" y="14085"/>
                    <a:pt x="15867" y="14085"/>
                  </a:cubicBezTo>
                  <a:lnTo>
                    <a:pt x="15867" y="14085"/>
                  </a:lnTo>
                  <a:cubicBezTo>
                    <a:pt x="15866" y="14084"/>
                    <a:pt x="15866" y="14084"/>
                    <a:pt x="15866" y="14083"/>
                  </a:cubicBezTo>
                  <a:lnTo>
                    <a:pt x="15866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8" y="14083"/>
                    <a:pt x="15869" y="14083"/>
                    <a:pt x="15870" y="14083"/>
                  </a:cubicBezTo>
                  <a:lnTo>
                    <a:pt x="15870" y="14083"/>
                  </a:lnTo>
                  <a:cubicBezTo>
                    <a:pt x="15870" y="14083"/>
                    <a:pt x="15870" y="14083"/>
                    <a:pt x="15870" y="14083"/>
                  </a:cubicBezTo>
                  <a:lnTo>
                    <a:pt x="15870" y="14083"/>
                  </a:lnTo>
                  <a:cubicBezTo>
                    <a:pt x="15871" y="14083"/>
                    <a:pt x="15872" y="14083"/>
                    <a:pt x="15874" y="14083"/>
                  </a:cubicBezTo>
                  <a:lnTo>
                    <a:pt x="15874" y="14083"/>
                  </a:lnTo>
                  <a:cubicBezTo>
                    <a:pt x="15873" y="14083"/>
                    <a:pt x="15873" y="14083"/>
                    <a:pt x="15873" y="14083"/>
                  </a:cubicBezTo>
                  <a:lnTo>
                    <a:pt x="15873" y="14083"/>
                  </a:lnTo>
                  <a:cubicBezTo>
                    <a:pt x="15965" y="14083"/>
                    <a:pt x="16057" y="14083"/>
                    <a:pt x="16150" y="14083"/>
                  </a:cubicBezTo>
                  <a:cubicBezTo>
                    <a:pt x="16057" y="14083"/>
                    <a:pt x="15964" y="14082"/>
                    <a:pt x="15871" y="14082"/>
                  </a:cubicBezTo>
                  <a:lnTo>
                    <a:pt x="15871" y="14082"/>
                  </a:lnTo>
                  <a:cubicBezTo>
                    <a:pt x="15871" y="14082"/>
                    <a:pt x="15871" y="14082"/>
                    <a:pt x="15871" y="14082"/>
                  </a:cubicBezTo>
                  <a:lnTo>
                    <a:pt x="15871" y="14082"/>
                  </a:lnTo>
                  <a:cubicBezTo>
                    <a:pt x="15870" y="14082"/>
                    <a:pt x="15869" y="14082"/>
                    <a:pt x="15868" y="14082"/>
                  </a:cubicBezTo>
                  <a:lnTo>
                    <a:pt x="15868" y="14082"/>
                  </a:lnTo>
                  <a:cubicBezTo>
                    <a:pt x="15867" y="14081"/>
                    <a:pt x="15867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2"/>
                  </a:cubicBezTo>
                  <a:lnTo>
                    <a:pt x="15866" y="14082"/>
                  </a:lnTo>
                  <a:cubicBezTo>
                    <a:pt x="15867" y="14082"/>
                    <a:pt x="15867" y="14082"/>
                    <a:pt x="15868" y="14082"/>
                  </a:cubicBezTo>
                  <a:lnTo>
                    <a:pt x="15868" y="14082"/>
                  </a:lnTo>
                  <a:cubicBezTo>
                    <a:pt x="15868" y="14082"/>
                    <a:pt x="15868" y="14082"/>
                    <a:pt x="15868" y="14082"/>
                  </a:cubicBezTo>
                  <a:lnTo>
                    <a:pt x="15868" y="14082"/>
                  </a:lnTo>
                  <a:cubicBezTo>
                    <a:pt x="15867" y="14082"/>
                    <a:pt x="15867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7" y="14080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80"/>
                    <a:pt x="15870" y="14081"/>
                    <a:pt x="15871" y="14082"/>
                  </a:cubicBezTo>
                  <a:lnTo>
                    <a:pt x="15871" y="14082"/>
                  </a:lnTo>
                  <a:cubicBezTo>
                    <a:pt x="28968" y="14004"/>
                    <a:pt x="31722" y="8947"/>
                    <a:pt x="27387" y="8947"/>
                  </a:cubicBezTo>
                  <a:cubicBezTo>
                    <a:pt x="25205" y="8947"/>
                    <a:pt x="21228" y="10228"/>
                    <a:pt x="15870" y="14070"/>
                  </a:cubicBezTo>
                  <a:lnTo>
                    <a:pt x="15870" y="14070"/>
                  </a:lnTo>
                  <a:cubicBezTo>
                    <a:pt x="15870" y="14069"/>
                    <a:pt x="15871" y="14068"/>
                    <a:pt x="15871" y="14067"/>
                  </a:cubicBezTo>
                  <a:lnTo>
                    <a:pt x="15871" y="14067"/>
                  </a:lnTo>
                  <a:cubicBezTo>
                    <a:pt x="15871" y="14067"/>
                    <a:pt x="15871" y="14067"/>
                    <a:pt x="15871" y="14068"/>
                  </a:cubicBezTo>
                  <a:lnTo>
                    <a:pt x="15871" y="14068"/>
                  </a:lnTo>
                  <a:cubicBezTo>
                    <a:pt x="15871" y="14067"/>
                    <a:pt x="15871" y="14066"/>
                    <a:pt x="15872" y="14065"/>
                  </a:cubicBezTo>
                  <a:lnTo>
                    <a:pt x="15872" y="14065"/>
                  </a:lnTo>
                  <a:cubicBezTo>
                    <a:pt x="15872" y="14065"/>
                    <a:pt x="15872" y="14065"/>
                    <a:pt x="15872" y="14065"/>
                  </a:cubicBezTo>
                  <a:lnTo>
                    <a:pt x="15872" y="14065"/>
                  </a:lnTo>
                  <a:cubicBezTo>
                    <a:pt x="15872" y="14064"/>
                    <a:pt x="15872" y="14063"/>
                    <a:pt x="15873" y="14062"/>
                  </a:cubicBezTo>
                  <a:lnTo>
                    <a:pt x="15873" y="14062"/>
                  </a:lnTo>
                  <a:cubicBezTo>
                    <a:pt x="15872" y="14062"/>
                    <a:pt x="15872" y="14062"/>
                    <a:pt x="15872" y="14062"/>
                  </a:cubicBezTo>
                  <a:lnTo>
                    <a:pt x="15872" y="14062"/>
                  </a:lnTo>
                  <a:cubicBezTo>
                    <a:pt x="15900" y="13977"/>
                    <a:pt x="15927" y="13891"/>
                    <a:pt x="15955" y="13805"/>
                  </a:cubicBezTo>
                  <a:lnTo>
                    <a:pt x="15955" y="13805"/>
                  </a:lnTo>
                  <a:cubicBezTo>
                    <a:pt x="15927" y="13892"/>
                    <a:pt x="15899" y="13978"/>
                    <a:pt x="15870" y="14064"/>
                  </a:cubicBezTo>
                  <a:lnTo>
                    <a:pt x="15870" y="14064"/>
                  </a:lnTo>
                  <a:cubicBezTo>
                    <a:pt x="15870" y="14064"/>
                    <a:pt x="15870" y="14064"/>
                    <a:pt x="15870" y="14064"/>
                  </a:cubicBezTo>
                  <a:lnTo>
                    <a:pt x="15870" y="14064"/>
                  </a:lnTo>
                  <a:cubicBezTo>
                    <a:pt x="18851" y="4689"/>
                    <a:pt x="17355" y="1"/>
                    <a:pt x="15860" y="1"/>
                  </a:cubicBezTo>
                  <a:close/>
                  <a:moveTo>
                    <a:pt x="15867" y="14083"/>
                  </a:moveTo>
                  <a:lnTo>
                    <a:pt x="15867" y="14083"/>
                  </a:lnTo>
                  <a:cubicBezTo>
                    <a:pt x="15943" y="14139"/>
                    <a:pt x="16018" y="14194"/>
                    <a:pt x="16095" y="14249"/>
                  </a:cubicBezTo>
                  <a:cubicBezTo>
                    <a:pt x="16018" y="14194"/>
                    <a:pt x="15942" y="14139"/>
                    <a:pt x="15867" y="14085"/>
                  </a:cubicBezTo>
                  <a:lnTo>
                    <a:pt x="15867" y="14085"/>
                  </a:lnTo>
                  <a:cubicBezTo>
                    <a:pt x="18616" y="22391"/>
                    <a:pt x="22054" y="25620"/>
                    <a:pt x="23636" y="25620"/>
                  </a:cubicBezTo>
                  <a:cubicBezTo>
                    <a:pt x="25615" y="25620"/>
                    <a:pt x="24689" y="20567"/>
                    <a:pt x="15870" y="14083"/>
                  </a:cubicBezTo>
                  <a:lnTo>
                    <a:pt x="15870" y="14083"/>
                  </a:lnTo>
                  <a:cubicBezTo>
                    <a:pt x="15869" y="14083"/>
                    <a:pt x="15868" y="14083"/>
                    <a:pt x="15867" y="14083"/>
                  </a:cubicBezTo>
                  <a:close/>
                  <a:moveTo>
                    <a:pt x="15865" y="14085"/>
                  </a:moveTo>
                  <a:cubicBezTo>
                    <a:pt x="12871" y="23471"/>
                    <a:pt x="14364" y="28164"/>
                    <a:pt x="15860" y="28164"/>
                  </a:cubicBezTo>
                  <a:cubicBezTo>
                    <a:pt x="17355" y="28164"/>
                    <a:pt x="18853" y="23471"/>
                    <a:pt x="15865" y="14085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2028650" y="2201550"/>
              <a:ext cx="784200" cy="673525"/>
            </a:xfrm>
            <a:custGeom>
              <a:avLst/>
              <a:gdLst/>
              <a:ahLst/>
              <a:cxnLst/>
              <a:rect l="l" t="t" r="r" b="b"/>
              <a:pathLst>
                <a:path w="31368" h="26941" extrusionOk="0">
                  <a:moveTo>
                    <a:pt x="5287" y="4715"/>
                  </a:moveTo>
                  <a:cubicBezTo>
                    <a:pt x="2628" y="4715"/>
                    <a:pt x="4586" y="9659"/>
                    <a:pt x="15678" y="13465"/>
                  </a:cubicBezTo>
                  <a:lnTo>
                    <a:pt x="15678" y="13465"/>
                  </a:lnTo>
                  <a:cubicBezTo>
                    <a:pt x="15678" y="13463"/>
                    <a:pt x="15678" y="13461"/>
                    <a:pt x="15678" y="13458"/>
                  </a:cubicBezTo>
                  <a:lnTo>
                    <a:pt x="15678" y="13458"/>
                  </a:lnTo>
                  <a:cubicBezTo>
                    <a:pt x="15655" y="13425"/>
                    <a:pt x="15631" y="13391"/>
                    <a:pt x="15607" y="13357"/>
                  </a:cubicBezTo>
                  <a:lnTo>
                    <a:pt x="15607" y="13357"/>
                  </a:lnTo>
                  <a:cubicBezTo>
                    <a:pt x="10987" y="6971"/>
                    <a:pt x="7084" y="4715"/>
                    <a:pt x="5287" y="4715"/>
                  </a:cubicBezTo>
                  <a:close/>
                  <a:moveTo>
                    <a:pt x="15686" y="13464"/>
                  </a:moveTo>
                  <a:lnTo>
                    <a:pt x="15686" y="13464"/>
                  </a:lnTo>
                  <a:cubicBezTo>
                    <a:pt x="15687" y="13464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8" y="13465"/>
                    <a:pt x="15689" y="13465"/>
                    <a:pt x="15689" y="13464"/>
                  </a:cubicBezTo>
                  <a:lnTo>
                    <a:pt x="15689" y="13464"/>
                  </a:lnTo>
                  <a:cubicBezTo>
                    <a:pt x="15689" y="13465"/>
                    <a:pt x="15688" y="13466"/>
                    <a:pt x="15688" y="13466"/>
                  </a:cubicBezTo>
                  <a:lnTo>
                    <a:pt x="15688" y="13466"/>
                  </a:lnTo>
                  <a:cubicBezTo>
                    <a:pt x="15688" y="13466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7" y="13465"/>
                    <a:pt x="15687" y="13465"/>
                    <a:pt x="15686" y="13465"/>
                  </a:cubicBezTo>
                  <a:lnTo>
                    <a:pt x="15686" y="13465"/>
                  </a:lnTo>
                  <a:cubicBezTo>
                    <a:pt x="15686" y="13465"/>
                    <a:pt x="15686" y="13464"/>
                    <a:pt x="15686" y="13464"/>
                  </a:cubicBezTo>
                  <a:close/>
                  <a:moveTo>
                    <a:pt x="15680" y="13466"/>
                  </a:moveTo>
                  <a:cubicBezTo>
                    <a:pt x="15681" y="13466"/>
                    <a:pt x="15681" y="13466"/>
                    <a:pt x="15682" y="13467"/>
                  </a:cubicBezTo>
                  <a:lnTo>
                    <a:pt x="15682" y="13467"/>
                  </a:lnTo>
                  <a:cubicBezTo>
                    <a:pt x="15683" y="13466"/>
                    <a:pt x="15683" y="13466"/>
                    <a:pt x="15684" y="13466"/>
                  </a:cubicBezTo>
                  <a:lnTo>
                    <a:pt x="15684" y="13466"/>
                  </a:lnTo>
                  <a:cubicBezTo>
                    <a:pt x="15684" y="13466"/>
                    <a:pt x="15684" y="13467"/>
                    <a:pt x="15685" y="13467"/>
                  </a:cubicBezTo>
                  <a:lnTo>
                    <a:pt x="15685" y="13467"/>
                  </a:lnTo>
                  <a:cubicBezTo>
                    <a:pt x="15684" y="13467"/>
                    <a:pt x="15683" y="13467"/>
                    <a:pt x="15682" y="13467"/>
                  </a:cubicBezTo>
                  <a:lnTo>
                    <a:pt x="15682" y="13467"/>
                  </a:lnTo>
                  <a:cubicBezTo>
                    <a:pt x="15681" y="13467"/>
                    <a:pt x="15681" y="13467"/>
                    <a:pt x="15680" y="13467"/>
                  </a:cubicBezTo>
                  <a:lnTo>
                    <a:pt x="15680" y="13467"/>
                  </a:lnTo>
                  <a:cubicBezTo>
                    <a:pt x="15680" y="13467"/>
                    <a:pt x="15680" y="13466"/>
                    <a:pt x="15680" y="13466"/>
                  </a:cubicBezTo>
                  <a:close/>
                  <a:moveTo>
                    <a:pt x="15690" y="13466"/>
                  </a:moveTo>
                  <a:lnTo>
                    <a:pt x="15690" y="13466"/>
                  </a:lnTo>
                  <a:cubicBezTo>
                    <a:pt x="15690" y="13466"/>
                    <a:pt x="15689" y="13467"/>
                    <a:pt x="15689" y="13468"/>
                  </a:cubicBezTo>
                  <a:lnTo>
                    <a:pt x="15689" y="13468"/>
                  </a:lnTo>
                  <a:cubicBezTo>
                    <a:pt x="15689" y="13467"/>
                    <a:pt x="15688" y="13467"/>
                    <a:pt x="15688" y="13466"/>
                  </a:cubicBezTo>
                  <a:lnTo>
                    <a:pt x="15688" y="13466"/>
                  </a:lnTo>
                  <a:cubicBezTo>
                    <a:pt x="15689" y="13466"/>
                    <a:pt x="15690" y="13466"/>
                    <a:pt x="15690" y="13466"/>
                  </a:cubicBezTo>
                  <a:close/>
                  <a:moveTo>
                    <a:pt x="15688" y="13466"/>
                  </a:moveTo>
                  <a:lnTo>
                    <a:pt x="15688" y="13466"/>
                  </a:ln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7"/>
                    <a:pt x="15687" y="13467"/>
                    <a:pt x="15686" y="13467"/>
                  </a:cubicBezTo>
                  <a:lnTo>
                    <a:pt x="15686" y="13467"/>
                  </a:lnTo>
                  <a:cubicBezTo>
                    <a:pt x="15686" y="13467"/>
                    <a:pt x="15686" y="13467"/>
                    <a:pt x="15686" y="13467"/>
                  </a:cubicBezTo>
                  <a:lnTo>
                    <a:pt x="15686" y="13467"/>
                  </a:lnTo>
                  <a:cubicBezTo>
                    <a:pt x="15687" y="13467"/>
                    <a:pt x="15687" y="13467"/>
                    <a:pt x="15688" y="13466"/>
                  </a:cubicBezTo>
                  <a:close/>
                  <a:moveTo>
                    <a:pt x="15686" y="13467"/>
                  </a:move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7" y="13468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6" y="13468"/>
                    <a:pt x="15686" y="13468"/>
                  </a:cubicBezTo>
                  <a:lnTo>
                    <a:pt x="15686" y="13468"/>
                  </a:lnTo>
                  <a:cubicBezTo>
                    <a:pt x="15686" y="13468"/>
                    <a:pt x="15686" y="13467"/>
                    <a:pt x="15686" y="13467"/>
                  </a:cubicBezTo>
                  <a:close/>
                  <a:moveTo>
                    <a:pt x="26221" y="4937"/>
                  </a:moveTo>
                  <a:cubicBezTo>
                    <a:pt x="24393" y="4937"/>
                    <a:pt x="20437" y="7151"/>
                    <a:pt x="15692" y="13464"/>
                  </a:cubicBezTo>
                  <a:lnTo>
                    <a:pt x="15692" y="13464"/>
                  </a:lnTo>
                  <a:cubicBezTo>
                    <a:pt x="15694" y="13463"/>
                    <a:pt x="15696" y="13462"/>
                    <a:pt x="15698" y="13462"/>
                  </a:cubicBezTo>
                  <a:lnTo>
                    <a:pt x="15698" y="13462"/>
                  </a:lnTo>
                  <a:cubicBezTo>
                    <a:pt x="15698" y="13462"/>
                    <a:pt x="15697" y="13463"/>
                    <a:pt x="15697" y="13464"/>
                  </a:cubicBezTo>
                  <a:lnTo>
                    <a:pt x="15697" y="13464"/>
                  </a:lnTo>
                  <a:cubicBezTo>
                    <a:pt x="15697" y="13463"/>
                    <a:pt x="15698" y="13463"/>
                    <a:pt x="15699" y="13463"/>
                  </a:cubicBezTo>
                  <a:lnTo>
                    <a:pt x="15699" y="13463"/>
                  </a:lnTo>
                  <a:cubicBezTo>
                    <a:pt x="15699" y="13462"/>
                    <a:pt x="15700" y="13462"/>
                    <a:pt x="15700" y="13461"/>
                  </a:cubicBezTo>
                  <a:lnTo>
                    <a:pt x="15700" y="13461"/>
                  </a:lnTo>
                  <a:cubicBezTo>
                    <a:pt x="15700" y="13461"/>
                    <a:pt x="15699" y="13461"/>
                    <a:pt x="15698" y="13462"/>
                  </a:cubicBezTo>
                  <a:lnTo>
                    <a:pt x="15698" y="13462"/>
                  </a:lnTo>
                  <a:cubicBezTo>
                    <a:pt x="15753" y="13389"/>
                    <a:pt x="15808" y="13315"/>
                    <a:pt x="15863" y="13242"/>
                  </a:cubicBezTo>
                  <a:lnTo>
                    <a:pt x="15863" y="13242"/>
                  </a:lnTo>
                  <a:cubicBezTo>
                    <a:pt x="15808" y="13315"/>
                    <a:pt x="15754" y="13388"/>
                    <a:pt x="15700" y="13461"/>
                  </a:cubicBezTo>
                  <a:lnTo>
                    <a:pt x="15700" y="13461"/>
                  </a:lnTo>
                  <a:cubicBezTo>
                    <a:pt x="15786" y="13434"/>
                    <a:pt x="15873" y="13408"/>
                    <a:pt x="15960" y="13380"/>
                  </a:cubicBezTo>
                  <a:lnTo>
                    <a:pt x="15960" y="13380"/>
                  </a:lnTo>
                  <a:cubicBezTo>
                    <a:pt x="15872" y="13408"/>
                    <a:pt x="15785" y="13435"/>
                    <a:pt x="15699" y="13463"/>
                  </a:cubicBezTo>
                  <a:lnTo>
                    <a:pt x="15699" y="13463"/>
                  </a:lnTo>
                  <a:cubicBezTo>
                    <a:pt x="15697" y="13465"/>
                    <a:pt x="15696" y="13467"/>
                    <a:pt x="15694" y="13469"/>
                  </a:cubicBezTo>
                  <a:lnTo>
                    <a:pt x="15694" y="13469"/>
                  </a:lnTo>
                  <a:cubicBezTo>
                    <a:pt x="26931" y="9875"/>
                    <a:pt x="28951" y="4937"/>
                    <a:pt x="26221" y="4937"/>
                  </a:cubicBezTo>
                  <a:close/>
                  <a:moveTo>
                    <a:pt x="15689" y="13468"/>
                  </a:moveTo>
                  <a:lnTo>
                    <a:pt x="15689" y="13468"/>
                  </a:lnTo>
                  <a:cubicBezTo>
                    <a:pt x="15689" y="13468"/>
                    <a:pt x="15690" y="13469"/>
                    <a:pt x="15690" y="13469"/>
                  </a:cubicBezTo>
                  <a:lnTo>
                    <a:pt x="15690" y="13469"/>
                  </a:lnTo>
                  <a:cubicBezTo>
                    <a:pt x="15689" y="13469"/>
                    <a:pt x="15689" y="13469"/>
                    <a:pt x="15688" y="13469"/>
                  </a:cubicBezTo>
                  <a:lnTo>
                    <a:pt x="15688" y="13469"/>
                  </a:lnTo>
                  <a:cubicBezTo>
                    <a:pt x="15688" y="13468"/>
                    <a:pt x="15689" y="13468"/>
                    <a:pt x="15689" y="13468"/>
                  </a:cubicBezTo>
                  <a:close/>
                  <a:moveTo>
                    <a:pt x="15689" y="13470"/>
                  </a:move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0"/>
                  </a:cubicBezTo>
                  <a:close/>
                  <a:moveTo>
                    <a:pt x="15685" y="13469"/>
                  </a:moveTo>
                  <a:lnTo>
                    <a:pt x="15685" y="13469"/>
                  </a:lnTo>
                  <a:cubicBezTo>
                    <a:pt x="15685" y="13469"/>
                    <a:pt x="15685" y="13469"/>
                    <a:pt x="15686" y="13469"/>
                  </a:cubicBezTo>
                  <a:lnTo>
                    <a:pt x="15686" y="13469"/>
                  </a:lnTo>
                  <a:cubicBezTo>
                    <a:pt x="15685" y="13470"/>
                    <a:pt x="15685" y="13470"/>
                    <a:pt x="15685" y="13471"/>
                  </a:cubicBezTo>
                  <a:lnTo>
                    <a:pt x="15685" y="13471"/>
                  </a:lnTo>
                  <a:cubicBezTo>
                    <a:pt x="15685" y="13470"/>
                    <a:pt x="15685" y="13470"/>
                    <a:pt x="15685" y="13469"/>
                  </a:cubicBezTo>
                  <a:close/>
                  <a:moveTo>
                    <a:pt x="15686" y="13470"/>
                  </a:moveTo>
                  <a:lnTo>
                    <a:pt x="15686" y="13470"/>
                  </a:lnTo>
                  <a:cubicBezTo>
                    <a:pt x="15686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7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8" y="13470"/>
                    <a:pt x="15688" y="13470"/>
                    <a:pt x="15689" y="13470"/>
                  </a:cubicBezTo>
                  <a:lnTo>
                    <a:pt x="15689" y="13470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8" y="13471"/>
                    <a:pt x="15687" y="13471"/>
                  </a:cubicBezTo>
                  <a:lnTo>
                    <a:pt x="15687" y="13471"/>
                  </a:lnTo>
                  <a:cubicBezTo>
                    <a:pt x="15687" y="13471"/>
                    <a:pt x="15687" y="13471"/>
                    <a:pt x="15687" y="13470"/>
                  </a:cubicBezTo>
                  <a:lnTo>
                    <a:pt x="15687" y="13470"/>
                  </a:lnTo>
                  <a:cubicBezTo>
                    <a:pt x="15687" y="13471"/>
                    <a:pt x="15686" y="13471"/>
                    <a:pt x="15686" y="13471"/>
                  </a:cubicBezTo>
                  <a:lnTo>
                    <a:pt x="15686" y="13471"/>
                  </a:lnTo>
                  <a:cubicBezTo>
                    <a:pt x="15686" y="13471"/>
                    <a:pt x="15686" y="13470"/>
                    <a:pt x="15686" y="13470"/>
                  </a:cubicBezTo>
                  <a:close/>
                  <a:moveTo>
                    <a:pt x="15672" y="13470"/>
                  </a:moveTo>
                  <a:lnTo>
                    <a:pt x="15672" y="13470"/>
                  </a:lnTo>
                  <a:cubicBezTo>
                    <a:pt x="15671" y="13470"/>
                    <a:pt x="15670" y="13470"/>
                    <a:pt x="15670" y="13470"/>
                  </a:cubicBezTo>
                  <a:lnTo>
                    <a:pt x="15670" y="13470"/>
                  </a:lnTo>
                  <a:cubicBezTo>
                    <a:pt x="15670" y="13471"/>
                    <a:pt x="15671" y="13471"/>
                    <a:pt x="15672" y="13471"/>
                  </a:cubicBezTo>
                  <a:lnTo>
                    <a:pt x="15672" y="13471"/>
                  </a:lnTo>
                  <a:cubicBezTo>
                    <a:pt x="15673" y="13471"/>
                    <a:pt x="15674" y="13471"/>
                    <a:pt x="15675" y="13471"/>
                  </a:cubicBezTo>
                  <a:lnTo>
                    <a:pt x="15675" y="13471"/>
                  </a:lnTo>
                  <a:cubicBezTo>
                    <a:pt x="15674" y="13470"/>
                    <a:pt x="15673" y="13470"/>
                    <a:pt x="15672" y="13470"/>
                  </a:cubicBezTo>
                  <a:close/>
                  <a:moveTo>
                    <a:pt x="15678" y="13470"/>
                  </a:moveTo>
                  <a:cubicBezTo>
                    <a:pt x="15677" y="13470"/>
                    <a:pt x="15676" y="13470"/>
                    <a:pt x="15675" y="13471"/>
                  </a:cubicBezTo>
                  <a:lnTo>
                    <a:pt x="15675" y="13471"/>
                  </a:lnTo>
                  <a:cubicBezTo>
                    <a:pt x="15676" y="13471"/>
                    <a:pt x="15677" y="13471"/>
                    <a:pt x="15678" y="13472"/>
                  </a:cubicBezTo>
                  <a:lnTo>
                    <a:pt x="15678" y="13472"/>
                  </a:lnTo>
                  <a:cubicBezTo>
                    <a:pt x="15678" y="13471"/>
                    <a:pt x="15678" y="13470"/>
                    <a:pt x="15678" y="13470"/>
                  </a:cubicBezTo>
                  <a:close/>
                  <a:moveTo>
                    <a:pt x="15685" y="13471"/>
                  </a:moveTo>
                  <a:cubicBezTo>
                    <a:pt x="15685" y="13471"/>
                    <a:pt x="15685" y="13472"/>
                    <a:pt x="15685" y="13472"/>
                  </a:cubicBezTo>
                  <a:lnTo>
                    <a:pt x="15685" y="13472"/>
                  </a:lnTo>
                  <a:cubicBezTo>
                    <a:pt x="15684" y="13472"/>
                    <a:pt x="15684" y="13473"/>
                    <a:pt x="15683" y="13473"/>
                  </a:cubicBezTo>
                  <a:lnTo>
                    <a:pt x="15683" y="13473"/>
                  </a:lnTo>
                  <a:cubicBezTo>
                    <a:pt x="15684" y="13472"/>
                    <a:pt x="15684" y="13471"/>
                    <a:pt x="15685" y="13471"/>
                  </a:cubicBezTo>
                  <a:close/>
                  <a:moveTo>
                    <a:pt x="15686" y="13471"/>
                  </a:moveTo>
                  <a:cubicBezTo>
                    <a:pt x="15686" y="13471"/>
                    <a:pt x="15686" y="13471"/>
                    <a:pt x="15686" y="13472"/>
                  </a:cubicBezTo>
                  <a:lnTo>
                    <a:pt x="15686" y="13472"/>
                  </a:lnTo>
                  <a:cubicBezTo>
                    <a:pt x="15687" y="13472"/>
                    <a:pt x="15687" y="13471"/>
                    <a:pt x="15687" y="13471"/>
                  </a:cubicBezTo>
                  <a:lnTo>
                    <a:pt x="15687" y="13471"/>
                  </a:lnTo>
                  <a:cubicBezTo>
                    <a:pt x="15688" y="13472"/>
                    <a:pt x="15688" y="13472"/>
                    <a:pt x="15688" y="13473"/>
                  </a:cubicBezTo>
                  <a:lnTo>
                    <a:pt x="15688" y="13473"/>
                  </a:lnTo>
                  <a:cubicBezTo>
                    <a:pt x="15689" y="13473"/>
                    <a:pt x="15690" y="13472"/>
                    <a:pt x="15690" y="13472"/>
                  </a:cubicBezTo>
                  <a:lnTo>
                    <a:pt x="15690" y="13472"/>
                  </a:lnTo>
                  <a:cubicBezTo>
                    <a:pt x="15690" y="13473"/>
                    <a:pt x="15689" y="13473"/>
                    <a:pt x="15689" y="13474"/>
                  </a:cubicBezTo>
                  <a:lnTo>
                    <a:pt x="15689" y="13474"/>
                  </a:lnTo>
                  <a:cubicBezTo>
                    <a:pt x="15689" y="13473"/>
                    <a:pt x="15689" y="13473"/>
                    <a:pt x="15688" y="13473"/>
                  </a:cubicBezTo>
                  <a:lnTo>
                    <a:pt x="15688" y="13473"/>
                  </a:lnTo>
                  <a:cubicBezTo>
                    <a:pt x="15688" y="13473"/>
                    <a:pt x="15687" y="13473"/>
                    <a:pt x="15686" y="13473"/>
                  </a:cubicBezTo>
                  <a:lnTo>
                    <a:pt x="15686" y="13473"/>
                  </a:lnTo>
                  <a:cubicBezTo>
                    <a:pt x="15686" y="13473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1"/>
                    <a:pt x="15686" y="13471"/>
                  </a:cubicBezTo>
                  <a:close/>
                  <a:moveTo>
                    <a:pt x="15680" y="13472"/>
                  </a:moveTo>
                  <a:cubicBezTo>
                    <a:pt x="15681" y="13472"/>
                    <a:pt x="15681" y="13473"/>
                    <a:pt x="15682" y="13473"/>
                  </a:cubicBezTo>
                  <a:lnTo>
                    <a:pt x="15682" y="13473"/>
                  </a:lnTo>
                  <a:cubicBezTo>
                    <a:pt x="15682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2" y="13473"/>
                    <a:pt x="15682" y="13473"/>
                  </a:cubicBezTo>
                  <a:lnTo>
                    <a:pt x="15682" y="13473"/>
                  </a:lnTo>
                  <a:cubicBezTo>
                    <a:pt x="15681" y="13473"/>
                    <a:pt x="15681" y="13473"/>
                    <a:pt x="15680" y="13474"/>
                  </a:cubicBezTo>
                  <a:lnTo>
                    <a:pt x="15680" y="13474"/>
                  </a:lnTo>
                  <a:cubicBezTo>
                    <a:pt x="15680" y="13473"/>
                    <a:pt x="15680" y="13473"/>
                    <a:pt x="15680" y="13472"/>
                  </a:cubicBezTo>
                  <a:close/>
                  <a:moveTo>
                    <a:pt x="15685" y="13473"/>
                  </a:moveTo>
                  <a:cubicBezTo>
                    <a:pt x="15685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4" y="13474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3"/>
                    <a:pt x="15685" y="13473"/>
                  </a:cubicBezTo>
                  <a:close/>
                  <a:moveTo>
                    <a:pt x="15686" y="13473"/>
                  </a:moveTo>
                  <a:cubicBezTo>
                    <a:pt x="15686" y="13474"/>
                    <a:pt x="15686" y="13474"/>
                    <a:pt x="15686" y="13474"/>
                  </a:cubicBezTo>
                  <a:lnTo>
                    <a:pt x="15686" y="13474"/>
                  </a:lnTo>
                  <a:cubicBezTo>
                    <a:pt x="15686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6" y="13474"/>
                    <a:pt x="15686" y="13473"/>
                  </a:cubicBezTo>
                  <a:close/>
                  <a:moveTo>
                    <a:pt x="15688" y="13475"/>
                  </a:moveTo>
                  <a:lnTo>
                    <a:pt x="15688" y="13475"/>
                  </a:lnTo>
                  <a:cubicBezTo>
                    <a:pt x="15688" y="13475"/>
                    <a:pt x="15687" y="13476"/>
                    <a:pt x="15687" y="13476"/>
                  </a:cubicBezTo>
                  <a:lnTo>
                    <a:pt x="15687" y="13476"/>
                  </a:lnTo>
                  <a:cubicBezTo>
                    <a:pt x="15688" y="13477"/>
                    <a:pt x="15688" y="13477"/>
                    <a:pt x="15689" y="13477"/>
                  </a:cubicBezTo>
                  <a:lnTo>
                    <a:pt x="15689" y="13477"/>
                  </a:lnTo>
                  <a:cubicBezTo>
                    <a:pt x="15689" y="13476"/>
                    <a:pt x="15689" y="13476"/>
                    <a:pt x="15690" y="13475"/>
                  </a:cubicBezTo>
                  <a:lnTo>
                    <a:pt x="15690" y="13475"/>
                  </a:lnTo>
                  <a:cubicBezTo>
                    <a:pt x="15690" y="13476"/>
                    <a:pt x="15690" y="13476"/>
                    <a:pt x="15690" y="13476"/>
                  </a:cubicBezTo>
                  <a:lnTo>
                    <a:pt x="15690" y="13476"/>
                  </a:lnTo>
                  <a:cubicBezTo>
                    <a:pt x="15690" y="13476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89" y="13475"/>
                    <a:pt x="15689" y="13475"/>
                    <a:pt x="15688" y="13475"/>
                  </a:cubicBezTo>
                  <a:close/>
                  <a:moveTo>
                    <a:pt x="15682" y="13475"/>
                  </a:moveTo>
                  <a:lnTo>
                    <a:pt x="15682" y="13475"/>
                  </a:lnTo>
                  <a:cubicBezTo>
                    <a:pt x="15681" y="13475"/>
                    <a:pt x="15680" y="13475"/>
                    <a:pt x="15680" y="13475"/>
                  </a:cubicBezTo>
                  <a:lnTo>
                    <a:pt x="15680" y="13475"/>
                  </a:lnTo>
                  <a:cubicBezTo>
                    <a:pt x="15680" y="13476"/>
                    <a:pt x="15680" y="13477"/>
                    <a:pt x="15680" y="13477"/>
                  </a:cubicBezTo>
                  <a:lnTo>
                    <a:pt x="15680" y="13477"/>
                  </a:lnTo>
                  <a:cubicBezTo>
                    <a:pt x="15680" y="13476"/>
                    <a:pt x="15681" y="13476"/>
                    <a:pt x="15682" y="13475"/>
                  </a:cubicBezTo>
                  <a:close/>
                  <a:moveTo>
                    <a:pt x="15686" y="13476"/>
                  </a:moveTo>
                  <a:lnTo>
                    <a:pt x="15686" y="13476"/>
                  </a:lnTo>
                  <a:cubicBezTo>
                    <a:pt x="15686" y="13477"/>
                    <a:pt x="15686" y="13477"/>
                    <a:pt x="15686" y="13477"/>
                  </a:cubicBezTo>
                  <a:lnTo>
                    <a:pt x="15686" y="13477"/>
                  </a:lnTo>
                  <a:cubicBezTo>
                    <a:pt x="15686" y="13477"/>
                    <a:pt x="15687" y="13477"/>
                    <a:pt x="15687" y="13476"/>
                  </a:cubicBezTo>
                  <a:lnTo>
                    <a:pt x="15687" y="13476"/>
                  </a:lnTo>
                  <a:cubicBezTo>
                    <a:pt x="15687" y="13476"/>
                    <a:pt x="15686" y="13476"/>
                    <a:pt x="15686" y="13476"/>
                  </a:cubicBezTo>
                  <a:close/>
                  <a:moveTo>
                    <a:pt x="15692" y="13472"/>
                  </a:moveTo>
                  <a:lnTo>
                    <a:pt x="15692" y="13472"/>
                  </a:lnTo>
                  <a:cubicBezTo>
                    <a:pt x="15693" y="13474"/>
                    <a:pt x="15695" y="13476"/>
                    <a:pt x="15696" y="13478"/>
                  </a:cubicBezTo>
                  <a:lnTo>
                    <a:pt x="15696" y="13478"/>
                  </a:lnTo>
                  <a:cubicBezTo>
                    <a:pt x="15695" y="13477"/>
                    <a:pt x="15694" y="13477"/>
                    <a:pt x="15693" y="13477"/>
                  </a:cubicBezTo>
                  <a:lnTo>
                    <a:pt x="15693" y="13477"/>
                  </a:lnTo>
                  <a:cubicBezTo>
                    <a:pt x="15693" y="13476"/>
                    <a:pt x="15692" y="13475"/>
                    <a:pt x="15691" y="13474"/>
                  </a:cubicBezTo>
                  <a:lnTo>
                    <a:pt x="15691" y="13474"/>
                  </a:lnTo>
                  <a:cubicBezTo>
                    <a:pt x="15691" y="13473"/>
                    <a:pt x="15692" y="13473"/>
                    <a:pt x="15692" y="13472"/>
                  </a:cubicBezTo>
                  <a:close/>
                  <a:moveTo>
                    <a:pt x="15680" y="13486"/>
                  </a:moveTo>
                  <a:lnTo>
                    <a:pt x="15680" y="13486"/>
                  </a:lnTo>
                  <a:cubicBezTo>
                    <a:pt x="15679" y="13487"/>
                    <a:pt x="15679" y="13488"/>
                    <a:pt x="15678" y="13488"/>
                  </a:cubicBezTo>
                  <a:lnTo>
                    <a:pt x="15678" y="13488"/>
                  </a:lnTo>
                  <a:cubicBezTo>
                    <a:pt x="15678" y="13490"/>
                    <a:pt x="15678" y="13491"/>
                    <a:pt x="15678" y="13492"/>
                  </a:cubicBezTo>
                  <a:lnTo>
                    <a:pt x="15678" y="13492"/>
                  </a:lnTo>
                  <a:cubicBezTo>
                    <a:pt x="15678" y="13491"/>
                    <a:pt x="15679" y="13490"/>
                    <a:pt x="15680" y="13489"/>
                  </a:cubicBezTo>
                  <a:lnTo>
                    <a:pt x="15680" y="13489"/>
                  </a:lnTo>
                  <a:cubicBezTo>
                    <a:pt x="15680" y="13488"/>
                    <a:pt x="15680" y="13487"/>
                    <a:pt x="15680" y="13486"/>
                  </a:cubicBezTo>
                  <a:close/>
                  <a:moveTo>
                    <a:pt x="15695" y="13471"/>
                  </a:moveTo>
                  <a:lnTo>
                    <a:pt x="15695" y="13471"/>
                  </a:lnTo>
                  <a:cubicBezTo>
                    <a:pt x="15783" y="13501"/>
                    <a:pt x="15871" y="13531"/>
                    <a:pt x="15960" y="13561"/>
                  </a:cubicBezTo>
                  <a:cubicBezTo>
                    <a:pt x="15871" y="13531"/>
                    <a:pt x="15781" y="13501"/>
                    <a:pt x="15693" y="13472"/>
                  </a:cubicBezTo>
                  <a:lnTo>
                    <a:pt x="15693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3" y="13472"/>
                  </a:cubicBezTo>
                  <a:lnTo>
                    <a:pt x="15693" y="13472"/>
                  </a:lnTo>
                  <a:cubicBezTo>
                    <a:pt x="15693" y="13472"/>
                    <a:pt x="15693" y="13472"/>
                    <a:pt x="15693" y="13471"/>
                  </a:cubicBezTo>
                  <a:lnTo>
                    <a:pt x="15693" y="13471"/>
                  </a:lnTo>
                  <a:cubicBezTo>
                    <a:pt x="15693" y="13471"/>
                    <a:pt x="15694" y="13471"/>
                    <a:pt x="15695" y="13471"/>
                  </a:cubicBezTo>
                  <a:close/>
                  <a:moveTo>
                    <a:pt x="11702" y="1"/>
                  </a:moveTo>
                  <a:cubicBezTo>
                    <a:pt x="10072" y="1"/>
                    <a:pt x="9751" y="4999"/>
                    <a:pt x="15678" y="13453"/>
                  </a:cubicBezTo>
                  <a:lnTo>
                    <a:pt x="15678" y="13453"/>
                  </a:lnTo>
                  <a:cubicBezTo>
                    <a:pt x="15680" y="13360"/>
                    <a:pt x="15681" y="13266"/>
                    <a:pt x="15682" y="13172"/>
                  </a:cubicBezTo>
                  <a:lnTo>
                    <a:pt x="15682" y="13172"/>
                  </a:lnTo>
                  <a:cubicBezTo>
                    <a:pt x="15681" y="13267"/>
                    <a:pt x="15680" y="13361"/>
                    <a:pt x="15680" y="13455"/>
                  </a:cubicBezTo>
                  <a:lnTo>
                    <a:pt x="15680" y="13455"/>
                  </a:lnTo>
                  <a:cubicBezTo>
                    <a:pt x="15679" y="13454"/>
                    <a:pt x="15679" y="13453"/>
                    <a:pt x="15678" y="13453"/>
                  </a:cubicBezTo>
                  <a:lnTo>
                    <a:pt x="15678" y="13453"/>
                  </a:lnTo>
                  <a:cubicBezTo>
                    <a:pt x="15678" y="13454"/>
                    <a:pt x="15678" y="13455"/>
                    <a:pt x="15678" y="13456"/>
                  </a:cubicBezTo>
                  <a:lnTo>
                    <a:pt x="15678" y="13456"/>
                  </a:lnTo>
                  <a:cubicBezTo>
                    <a:pt x="15624" y="13380"/>
                    <a:pt x="15570" y="13304"/>
                    <a:pt x="15516" y="13228"/>
                  </a:cubicBezTo>
                  <a:lnTo>
                    <a:pt x="15516" y="13228"/>
                  </a:lnTo>
                  <a:cubicBezTo>
                    <a:pt x="15546" y="13271"/>
                    <a:pt x="15577" y="13314"/>
                    <a:pt x="15607" y="13357"/>
                  </a:cubicBezTo>
                  <a:lnTo>
                    <a:pt x="15607" y="13357"/>
                  </a:lnTo>
                  <a:cubicBezTo>
                    <a:pt x="15631" y="13390"/>
                    <a:pt x="15655" y="13423"/>
                    <a:pt x="15678" y="13456"/>
                  </a:cubicBezTo>
                  <a:lnTo>
                    <a:pt x="15678" y="13456"/>
                  </a:lnTo>
                  <a:cubicBezTo>
                    <a:pt x="15678" y="13457"/>
                    <a:pt x="15678" y="13458"/>
                    <a:pt x="15678" y="13458"/>
                  </a:cubicBezTo>
                  <a:lnTo>
                    <a:pt x="15678" y="13458"/>
                  </a:lnTo>
                  <a:cubicBezTo>
                    <a:pt x="15679" y="13459"/>
                    <a:pt x="15679" y="13460"/>
                    <a:pt x="15680" y="13461"/>
                  </a:cubicBezTo>
                  <a:lnTo>
                    <a:pt x="15680" y="13461"/>
                  </a:lnTo>
                  <a:cubicBezTo>
                    <a:pt x="15680" y="13460"/>
                    <a:pt x="15680" y="13459"/>
                    <a:pt x="15680" y="13458"/>
                  </a:cubicBezTo>
                  <a:lnTo>
                    <a:pt x="15680" y="13458"/>
                  </a:lnTo>
                  <a:cubicBezTo>
                    <a:pt x="15682" y="13460"/>
                    <a:pt x="15683" y="13462"/>
                    <a:pt x="15685" y="13465"/>
                  </a:cubicBezTo>
                  <a:lnTo>
                    <a:pt x="15685" y="13465"/>
                  </a:lnTo>
                  <a:cubicBezTo>
                    <a:pt x="15685" y="13465"/>
                    <a:pt x="15685" y="13465"/>
                    <a:pt x="15685" y="13466"/>
                  </a:cubicBezTo>
                  <a:lnTo>
                    <a:pt x="15685" y="13466"/>
                  </a:lnTo>
                  <a:cubicBezTo>
                    <a:pt x="15684" y="13466"/>
                    <a:pt x="15684" y="13466"/>
                    <a:pt x="15684" y="13466"/>
                  </a:cubicBezTo>
                  <a:lnTo>
                    <a:pt x="15684" y="13466"/>
                  </a:lnTo>
                  <a:cubicBezTo>
                    <a:pt x="15682" y="13464"/>
                    <a:pt x="15681" y="13462"/>
                    <a:pt x="15680" y="13461"/>
                  </a:cubicBezTo>
                  <a:lnTo>
                    <a:pt x="15680" y="13461"/>
                  </a:lnTo>
                  <a:cubicBezTo>
                    <a:pt x="15680" y="13462"/>
                    <a:pt x="15680" y="13464"/>
                    <a:pt x="15680" y="13466"/>
                  </a:cubicBezTo>
                  <a:lnTo>
                    <a:pt x="15680" y="13466"/>
                  </a:lnTo>
                  <a:cubicBezTo>
                    <a:pt x="15679" y="13466"/>
                    <a:pt x="15679" y="13465"/>
                    <a:pt x="15678" y="13465"/>
                  </a:cubicBezTo>
                  <a:lnTo>
                    <a:pt x="15678" y="13465"/>
                  </a:lnTo>
                  <a:cubicBezTo>
                    <a:pt x="15678" y="13466"/>
                    <a:pt x="15678" y="13466"/>
                    <a:pt x="15678" y="13467"/>
                  </a:cubicBezTo>
                  <a:lnTo>
                    <a:pt x="15678" y="13467"/>
                  </a:lnTo>
                  <a:cubicBezTo>
                    <a:pt x="15679" y="13467"/>
                    <a:pt x="15679" y="13467"/>
                    <a:pt x="15680" y="13467"/>
                  </a:cubicBezTo>
                  <a:lnTo>
                    <a:pt x="15680" y="13467"/>
                  </a:lnTo>
                  <a:cubicBezTo>
                    <a:pt x="15679" y="13467"/>
                    <a:pt x="15679" y="13468"/>
                    <a:pt x="15678" y="13468"/>
                  </a:cubicBezTo>
                  <a:lnTo>
                    <a:pt x="15678" y="13468"/>
                  </a:lnTo>
                  <a:cubicBezTo>
                    <a:pt x="15678" y="13467"/>
                    <a:pt x="15678" y="13467"/>
                    <a:pt x="15678" y="13467"/>
                  </a:cubicBezTo>
                  <a:lnTo>
                    <a:pt x="15678" y="13467"/>
                  </a:lnTo>
                  <a:cubicBezTo>
                    <a:pt x="11624" y="12128"/>
                    <a:pt x="8444" y="11641"/>
                    <a:pt x="6139" y="11641"/>
                  </a:cubicBezTo>
                  <a:cubicBezTo>
                    <a:pt x="0" y="11641"/>
                    <a:pt x="84" y="15097"/>
                    <a:pt x="6461" y="15097"/>
                  </a:cubicBezTo>
                  <a:cubicBezTo>
                    <a:pt x="8732" y="15097"/>
                    <a:pt x="11800" y="14659"/>
                    <a:pt x="15670" y="13470"/>
                  </a:cubicBezTo>
                  <a:lnTo>
                    <a:pt x="15670" y="13470"/>
                  </a:lnTo>
                  <a:cubicBezTo>
                    <a:pt x="15582" y="13440"/>
                    <a:pt x="15493" y="13410"/>
                    <a:pt x="15404" y="13380"/>
                  </a:cubicBezTo>
                  <a:lnTo>
                    <a:pt x="15404" y="13380"/>
                  </a:lnTo>
                  <a:cubicBezTo>
                    <a:pt x="15494" y="13411"/>
                    <a:pt x="15583" y="13440"/>
                    <a:pt x="15672" y="13470"/>
                  </a:cubicBezTo>
                  <a:lnTo>
                    <a:pt x="15672" y="13470"/>
                  </a:lnTo>
                  <a:cubicBezTo>
                    <a:pt x="15674" y="13469"/>
                    <a:pt x="15676" y="13468"/>
                    <a:pt x="15678" y="13468"/>
                  </a:cubicBezTo>
                  <a:lnTo>
                    <a:pt x="15678" y="13468"/>
                  </a:lnTo>
                  <a:cubicBezTo>
                    <a:pt x="15678" y="13468"/>
                    <a:pt x="15678" y="13469"/>
                    <a:pt x="15678" y="13470"/>
                  </a:cubicBezTo>
                  <a:lnTo>
                    <a:pt x="15678" y="13470"/>
                  </a:lnTo>
                  <a:cubicBezTo>
                    <a:pt x="15679" y="13469"/>
                    <a:pt x="15679" y="13469"/>
                    <a:pt x="15680" y="13469"/>
                  </a:cubicBezTo>
                  <a:lnTo>
                    <a:pt x="15680" y="13469"/>
                  </a:lnTo>
                  <a:cubicBezTo>
                    <a:pt x="15680" y="13468"/>
                    <a:pt x="15680" y="13468"/>
                    <a:pt x="15680" y="13467"/>
                  </a:cubicBezTo>
                  <a:lnTo>
                    <a:pt x="15680" y="13467"/>
                  </a:lnTo>
                  <a:cubicBezTo>
                    <a:pt x="15681" y="13468"/>
                    <a:pt x="15681" y="13468"/>
                    <a:pt x="15682" y="13468"/>
                  </a:cubicBezTo>
                  <a:lnTo>
                    <a:pt x="15682" y="13468"/>
                  </a:lnTo>
                  <a:cubicBezTo>
                    <a:pt x="15683" y="13468"/>
                    <a:pt x="15684" y="13468"/>
                    <a:pt x="15685" y="13467"/>
                  </a:cubicBezTo>
                  <a:lnTo>
                    <a:pt x="15685" y="13467"/>
                  </a:lnTo>
                  <a:cubicBezTo>
                    <a:pt x="15685" y="13468"/>
                    <a:pt x="15685" y="13469"/>
                    <a:pt x="15685" y="13469"/>
                  </a:cubicBezTo>
                  <a:lnTo>
                    <a:pt x="15685" y="13469"/>
                  </a:lnTo>
                  <a:cubicBezTo>
                    <a:pt x="15684" y="13469"/>
                    <a:pt x="15683" y="13469"/>
                    <a:pt x="15682" y="13468"/>
                  </a:cubicBezTo>
                  <a:lnTo>
                    <a:pt x="15682" y="13468"/>
                  </a:lnTo>
                  <a:cubicBezTo>
                    <a:pt x="15681" y="13468"/>
                    <a:pt x="15681" y="13469"/>
                    <a:pt x="15680" y="13469"/>
                  </a:cubicBezTo>
                  <a:lnTo>
                    <a:pt x="15680" y="13469"/>
                  </a:lnTo>
                  <a:cubicBezTo>
                    <a:pt x="15680" y="13470"/>
                    <a:pt x="15680" y="13471"/>
                    <a:pt x="15680" y="13472"/>
                  </a:cubicBezTo>
                  <a:lnTo>
                    <a:pt x="15680" y="13472"/>
                  </a:lnTo>
                  <a:cubicBezTo>
                    <a:pt x="15679" y="13472"/>
                    <a:pt x="15679" y="13472"/>
                    <a:pt x="15678" y="13472"/>
                  </a:cubicBezTo>
                  <a:lnTo>
                    <a:pt x="15678" y="13472"/>
                  </a:lnTo>
                  <a:cubicBezTo>
                    <a:pt x="15678" y="13472"/>
                    <a:pt x="15678" y="13473"/>
                    <a:pt x="15678" y="13473"/>
                  </a:cubicBezTo>
                  <a:lnTo>
                    <a:pt x="15678" y="13473"/>
                  </a:lnTo>
                  <a:cubicBezTo>
                    <a:pt x="15679" y="13474"/>
                    <a:pt x="15679" y="13474"/>
                    <a:pt x="15679" y="13474"/>
                  </a:cubicBezTo>
                  <a:lnTo>
                    <a:pt x="15679" y="13474"/>
                  </a:lnTo>
                  <a:cubicBezTo>
                    <a:pt x="15679" y="13474"/>
                    <a:pt x="15679" y="13474"/>
                    <a:pt x="15678" y="13474"/>
                  </a:cubicBezTo>
                  <a:lnTo>
                    <a:pt x="15678" y="13474"/>
                  </a:lnTo>
                  <a:cubicBezTo>
                    <a:pt x="15678" y="13474"/>
                    <a:pt x="15678" y="13474"/>
                    <a:pt x="15678" y="13473"/>
                  </a:cubicBezTo>
                  <a:lnTo>
                    <a:pt x="15678" y="13473"/>
                  </a:lnTo>
                  <a:cubicBezTo>
                    <a:pt x="15676" y="13473"/>
                    <a:pt x="15674" y="13472"/>
                    <a:pt x="15672" y="13471"/>
                  </a:cubicBezTo>
                  <a:lnTo>
                    <a:pt x="15672" y="13471"/>
                  </a:lnTo>
                  <a:cubicBezTo>
                    <a:pt x="4442" y="17065"/>
                    <a:pt x="2420" y="22004"/>
                    <a:pt x="5150" y="22004"/>
                  </a:cubicBezTo>
                  <a:cubicBezTo>
                    <a:pt x="6977" y="22004"/>
                    <a:pt x="10931" y="19793"/>
                    <a:pt x="15678" y="13488"/>
                  </a:cubicBezTo>
                  <a:lnTo>
                    <a:pt x="15678" y="13488"/>
                  </a:lnTo>
                  <a:cubicBezTo>
                    <a:pt x="15678" y="13486"/>
                    <a:pt x="15678" y="13484"/>
                    <a:pt x="15678" y="13482"/>
                  </a:cubicBezTo>
                  <a:lnTo>
                    <a:pt x="15678" y="13482"/>
                  </a:lnTo>
                  <a:cubicBezTo>
                    <a:pt x="15624" y="13554"/>
                    <a:pt x="15570" y="13627"/>
                    <a:pt x="15515" y="13700"/>
                  </a:cubicBezTo>
                  <a:cubicBezTo>
                    <a:pt x="15570" y="13626"/>
                    <a:pt x="15624" y="13553"/>
                    <a:pt x="15678" y="13480"/>
                  </a:cubicBezTo>
                  <a:lnTo>
                    <a:pt x="15678" y="13480"/>
                  </a:lnTo>
                  <a:cubicBezTo>
                    <a:pt x="15678" y="13480"/>
                    <a:pt x="15678" y="13481"/>
                    <a:pt x="15678" y="13482"/>
                  </a:cubicBezTo>
                  <a:lnTo>
                    <a:pt x="15678" y="13482"/>
                  </a:lnTo>
                  <a:cubicBezTo>
                    <a:pt x="15679" y="13481"/>
                    <a:pt x="15679" y="13480"/>
                    <a:pt x="15680" y="13480"/>
                  </a:cubicBezTo>
                  <a:lnTo>
                    <a:pt x="15680" y="13480"/>
                  </a:lnTo>
                  <a:cubicBezTo>
                    <a:pt x="15680" y="13482"/>
                    <a:pt x="15680" y="13484"/>
                    <a:pt x="15680" y="13486"/>
                  </a:cubicBezTo>
                  <a:lnTo>
                    <a:pt x="15680" y="13486"/>
                  </a:lnTo>
                  <a:cubicBezTo>
                    <a:pt x="15681" y="13484"/>
                    <a:pt x="15683" y="13482"/>
                    <a:pt x="15685" y="13480"/>
                  </a:cubicBezTo>
                  <a:lnTo>
                    <a:pt x="15685" y="13480"/>
                  </a:lnTo>
                  <a:cubicBezTo>
                    <a:pt x="15685" y="13481"/>
                    <a:pt x="15685" y="13482"/>
                    <a:pt x="15685" y="13483"/>
                  </a:cubicBezTo>
                  <a:lnTo>
                    <a:pt x="15685" y="13483"/>
                  </a:lnTo>
                  <a:cubicBezTo>
                    <a:pt x="15685" y="13482"/>
                    <a:pt x="15686" y="13481"/>
                    <a:pt x="15686" y="13480"/>
                  </a:cubicBezTo>
                  <a:lnTo>
                    <a:pt x="15686" y="13480"/>
                  </a:lnTo>
                  <a:cubicBezTo>
                    <a:pt x="15686" y="13479"/>
                    <a:pt x="15686" y="13478"/>
                    <a:pt x="15686" y="13477"/>
                  </a:cubicBezTo>
                  <a:lnTo>
                    <a:pt x="15686" y="13477"/>
                  </a:lnTo>
                  <a:cubicBezTo>
                    <a:pt x="15686" y="13478"/>
                    <a:pt x="15685" y="13479"/>
                    <a:pt x="15685" y="13480"/>
                  </a:cubicBezTo>
                  <a:lnTo>
                    <a:pt x="15685" y="13480"/>
                  </a:lnTo>
                  <a:cubicBezTo>
                    <a:pt x="15685" y="13478"/>
                    <a:pt x="15685" y="13477"/>
                    <a:pt x="15685" y="13476"/>
                  </a:cubicBezTo>
                  <a:lnTo>
                    <a:pt x="15685" y="13476"/>
                  </a:lnTo>
                  <a:cubicBezTo>
                    <a:pt x="15684" y="13475"/>
                    <a:pt x="15684" y="13475"/>
                    <a:pt x="15683" y="13475"/>
                  </a:cubicBezTo>
                  <a:lnTo>
                    <a:pt x="15683" y="13475"/>
                  </a:lnTo>
                  <a:cubicBezTo>
                    <a:pt x="15682" y="13477"/>
                    <a:pt x="15681" y="13478"/>
                    <a:pt x="15680" y="13480"/>
                  </a:cubicBezTo>
                  <a:lnTo>
                    <a:pt x="15680" y="13480"/>
                  </a:lnTo>
                  <a:cubicBezTo>
                    <a:pt x="15680" y="13479"/>
                    <a:pt x="15680" y="13478"/>
                    <a:pt x="15680" y="13477"/>
                  </a:cubicBezTo>
                  <a:lnTo>
                    <a:pt x="15680" y="13477"/>
                  </a:lnTo>
                  <a:cubicBezTo>
                    <a:pt x="15679" y="13478"/>
                    <a:pt x="15679" y="13479"/>
                    <a:pt x="15678" y="13480"/>
                  </a:cubicBezTo>
                  <a:lnTo>
                    <a:pt x="15678" y="13480"/>
                  </a:lnTo>
                  <a:cubicBezTo>
                    <a:pt x="15678" y="13478"/>
                    <a:pt x="15678" y="13477"/>
                    <a:pt x="15678" y="13476"/>
                  </a:cubicBezTo>
                  <a:lnTo>
                    <a:pt x="15678" y="13476"/>
                  </a:lnTo>
                  <a:cubicBezTo>
                    <a:pt x="15587" y="13504"/>
                    <a:pt x="15496" y="13532"/>
                    <a:pt x="15404" y="13561"/>
                  </a:cubicBezTo>
                  <a:cubicBezTo>
                    <a:pt x="15496" y="13532"/>
                    <a:pt x="15587" y="13503"/>
                    <a:pt x="15678" y="13474"/>
                  </a:cubicBezTo>
                  <a:lnTo>
                    <a:pt x="15678" y="13474"/>
                  </a:lnTo>
                  <a:cubicBezTo>
                    <a:pt x="15678" y="13475"/>
                    <a:pt x="15678" y="13475"/>
                    <a:pt x="15678" y="13476"/>
                  </a:cubicBezTo>
                  <a:lnTo>
                    <a:pt x="15678" y="13476"/>
                  </a:lnTo>
                  <a:cubicBezTo>
                    <a:pt x="15679" y="13476"/>
                    <a:pt x="15679" y="13476"/>
                    <a:pt x="15680" y="13475"/>
                  </a:cubicBezTo>
                  <a:lnTo>
                    <a:pt x="15680" y="13475"/>
                  </a:lnTo>
                  <a:cubicBezTo>
                    <a:pt x="15680" y="13475"/>
                    <a:pt x="15680" y="13474"/>
                    <a:pt x="15680" y="13474"/>
                  </a:cubicBezTo>
                  <a:lnTo>
                    <a:pt x="15680" y="13474"/>
                  </a:lnTo>
                  <a:cubicBezTo>
                    <a:pt x="15680" y="13474"/>
                    <a:pt x="15681" y="13474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3" y="13475"/>
                    <a:pt x="15683" y="13475"/>
                  </a:cubicBezTo>
                  <a:lnTo>
                    <a:pt x="15683" y="13475"/>
                  </a:lnTo>
                  <a:cubicBezTo>
                    <a:pt x="15683" y="13475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5" y="13475"/>
                    <a:pt x="15685" y="13476"/>
                  </a:cubicBezTo>
                  <a:lnTo>
                    <a:pt x="15685" y="13476"/>
                  </a:lnTo>
                  <a:cubicBezTo>
                    <a:pt x="15685" y="13476"/>
                    <a:pt x="15686" y="13476"/>
                    <a:pt x="15686" y="13476"/>
                  </a:cubicBezTo>
                  <a:lnTo>
                    <a:pt x="15686" y="13476"/>
                  </a:lnTo>
                  <a:cubicBezTo>
                    <a:pt x="15686" y="13476"/>
                    <a:pt x="15686" y="13475"/>
                    <a:pt x="15686" y="13474"/>
                  </a:cubicBezTo>
                  <a:lnTo>
                    <a:pt x="15686" y="13474"/>
                  </a:lnTo>
                  <a:cubicBezTo>
                    <a:pt x="15687" y="13475"/>
                    <a:pt x="15687" y="13475"/>
                    <a:pt x="15688" y="13475"/>
                  </a:cubicBezTo>
                  <a:lnTo>
                    <a:pt x="15688" y="13475"/>
                  </a:lnTo>
                  <a:cubicBezTo>
                    <a:pt x="15688" y="13475"/>
                    <a:pt x="15689" y="13474"/>
                    <a:pt x="15689" y="13474"/>
                  </a:cubicBezTo>
                  <a:lnTo>
                    <a:pt x="15689" y="13474"/>
                  </a:lnTo>
                  <a:cubicBezTo>
                    <a:pt x="15689" y="13474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1" y="13474"/>
                    <a:pt x="15691" y="13474"/>
                  </a:cubicBezTo>
                  <a:lnTo>
                    <a:pt x="15691" y="13474"/>
                  </a:lnTo>
                  <a:cubicBezTo>
                    <a:pt x="15692" y="13475"/>
                    <a:pt x="15693" y="13476"/>
                    <a:pt x="15693" y="13477"/>
                  </a:cubicBezTo>
                  <a:lnTo>
                    <a:pt x="15693" y="13477"/>
                  </a:lnTo>
                  <a:cubicBezTo>
                    <a:pt x="15692" y="13476"/>
                    <a:pt x="15691" y="13476"/>
                    <a:pt x="15690" y="13476"/>
                  </a:cubicBezTo>
                  <a:lnTo>
                    <a:pt x="15690" y="13476"/>
                  </a:lnTo>
                  <a:cubicBezTo>
                    <a:pt x="15691" y="13477"/>
                    <a:pt x="15692" y="13477"/>
                    <a:pt x="15692" y="13478"/>
                  </a:cubicBezTo>
                  <a:lnTo>
                    <a:pt x="15692" y="13478"/>
                  </a:lnTo>
                  <a:cubicBezTo>
                    <a:pt x="15693" y="13479"/>
                    <a:pt x="15694" y="13479"/>
                    <a:pt x="15695" y="13479"/>
                  </a:cubicBezTo>
                  <a:lnTo>
                    <a:pt x="15695" y="13479"/>
                  </a:lnTo>
                  <a:cubicBezTo>
                    <a:pt x="15751" y="13557"/>
                    <a:pt x="15807" y="13635"/>
                    <a:pt x="15863" y="13714"/>
                  </a:cubicBezTo>
                  <a:cubicBezTo>
                    <a:pt x="15835" y="13675"/>
                    <a:pt x="15807" y="13635"/>
                    <a:pt x="15779" y="13596"/>
                  </a:cubicBezTo>
                  <a:lnTo>
                    <a:pt x="15779" y="13596"/>
                  </a:lnTo>
                  <a:cubicBezTo>
                    <a:pt x="15751" y="13557"/>
                    <a:pt x="15723" y="13518"/>
                    <a:pt x="15695" y="13479"/>
                  </a:cubicBezTo>
                  <a:lnTo>
                    <a:pt x="15695" y="13479"/>
                  </a:lnTo>
                  <a:cubicBezTo>
                    <a:pt x="15696" y="13480"/>
                    <a:pt x="15697" y="13480"/>
                    <a:pt x="15698" y="13480"/>
                  </a:cubicBezTo>
                  <a:lnTo>
                    <a:pt x="15698" y="13480"/>
                  </a:lnTo>
                  <a:cubicBezTo>
                    <a:pt x="15697" y="13479"/>
                    <a:pt x="15697" y="13478"/>
                    <a:pt x="15696" y="13478"/>
                  </a:cubicBezTo>
                  <a:lnTo>
                    <a:pt x="15696" y="13478"/>
                  </a:lnTo>
                  <a:cubicBezTo>
                    <a:pt x="19745" y="14814"/>
                    <a:pt x="22923" y="15300"/>
                    <a:pt x="25226" y="15300"/>
                  </a:cubicBezTo>
                  <a:cubicBezTo>
                    <a:pt x="31368" y="15300"/>
                    <a:pt x="31288" y="11845"/>
                    <a:pt x="24908" y="11845"/>
                  </a:cubicBezTo>
                  <a:cubicBezTo>
                    <a:pt x="22637" y="11845"/>
                    <a:pt x="19567" y="12283"/>
                    <a:pt x="15695" y="13471"/>
                  </a:cubicBezTo>
                  <a:lnTo>
                    <a:pt x="15695" y="13471"/>
                  </a:lnTo>
                  <a:cubicBezTo>
                    <a:pt x="15694" y="13471"/>
                    <a:pt x="15694" y="13470"/>
                    <a:pt x="15693" y="13470"/>
                  </a:cubicBezTo>
                  <a:lnTo>
                    <a:pt x="15693" y="13470"/>
                  </a:lnTo>
                  <a:cubicBezTo>
                    <a:pt x="15694" y="13470"/>
                    <a:pt x="15694" y="13469"/>
                    <a:pt x="15694" y="13469"/>
                  </a:cubicBezTo>
                  <a:lnTo>
                    <a:pt x="15694" y="13469"/>
                  </a:lnTo>
                  <a:cubicBezTo>
                    <a:pt x="15694" y="13469"/>
                    <a:pt x="15693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1" y="13470"/>
                    <a:pt x="15691" y="13470"/>
                  </a:cubicBezTo>
                  <a:lnTo>
                    <a:pt x="15691" y="13470"/>
                  </a:lnTo>
                  <a:cubicBezTo>
                    <a:pt x="15691" y="13470"/>
                    <a:pt x="15690" y="13470"/>
                    <a:pt x="15690" y="13469"/>
                  </a:cubicBezTo>
                  <a:lnTo>
                    <a:pt x="15690" y="13469"/>
                  </a:lnTo>
                  <a:cubicBezTo>
                    <a:pt x="15691" y="13469"/>
                    <a:pt x="15691" y="13470"/>
                    <a:pt x="15692" y="13470"/>
                  </a:cubicBezTo>
                  <a:lnTo>
                    <a:pt x="15692" y="13470"/>
                  </a:lnTo>
                  <a:cubicBezTo>
                    <a:pt x="15693" y="13468"/>
                    <a:pt x="15695" y="13466"/>
                    <a:pt x="15697" y="13464"/>
                  </a:cubicBezTo>
                  <a:lnTo>
                    <a:pt x="15697" y="13464"/>
                  </a:lnTo>
                  <a:cubicBezTo>
                    <a:pt x="15694" y="13464"/>
                    <a:pt x="15692" y="13465"/>
                    <a:pt x="15690" y="13466"/>
                  </a:cubicBezTo>
                  <a:lnTo>
                    <a:pt x="15690" y="13466"/>
                  </a:lnTo>
                  <a:cubicBezTo>
                    <a:pt x="15691" y="13465"/>
                    <a:pt x="15691" y="13464"/>
                    <a:pt x="15692" y="13464"/>
                  </a:cubicBezTo>
                  <a:lnTo>
                    <a:pt x="15692" y="13464"/>
                  </a:lnTo>
                  <a:cubicBezTo>
                    <a:pt x="15691" y="13464"/>
                    <a:pt x="15690" y="13464"/>
                    <a:pt x="15689" y="13464"/>
                  </a:cubicBezTo>
                  <a:lnTo>
                    <a:pt x="15689" y="13464"/>
                  </a:lnTo>
                  <a:cubicBezTo>
                    <a:pt x="21825" y="5104"/>
                    <a:pt x="21591" y="88"/>
                    <a:pt x="19945" y="88"/>
                  </a:cubicBezTo>
                  <a:cubicBezTo>
                    <a:pt x="18465" y="88"/>
                    <a:pt x="15845" y="4142"/>
                    <a:pt x="15686" y="13464"/>
                  </a:cubicBezTo>
                  <a:lnTo>
                    <a:pt x="15686" y="13464"/>
                  </a:lnTo>
                  <a:cubicBezTo>
                    <a:pt x="15686" y="13463"/>
                    <a:pt x="15685" y="13462"/>
                    <a:pt x="15685" y="13461"/>
                  </a:cubicBezTo>
                  <a:lnTo>
                    <a:pt x="15685" y="13461"/>
                  </a:lnTo>
                  <a:cubicBezTo>
                    <a:pt x="15685" y="13462"/>
                    <a:pt x="15685" y="13463"/>
                    <a:pt x="15685" y="13464"/>
                  </a:cubicBezTo>
                  <a:lnTo>
                    <a:pt x="15685" y="13464"/>
                  </a:lnTo>
                  <a:cubicBezTo>
                    <a:pt x="15683" y="13462"/>
                    <a:pt x="15682" y="13460"/>
                    <a:pt x="15680" y="13458"/>
                  </a:cubicBezTo>
                  <a:lnTo>
                    <a:pt x="15680" y="13458"/>
                  </a:lnTo>
                  <a:cubicBezTo>
                    <a:pt x="15680" y="13457"/>
                    <a:pt x="15680" y="13456"/>
                    <a:pt x="15680" y="13455"/>
                  </a:cubicBezTo>
                  <a:lnTo>
                    <a:pt x="15680" y="13455"/>
                  </a:lnTo>
                  <a:cubicBezTo>
                    <a:pt x="15682" y="13457"/>
                    <a:pt x="15683" y="13459"/>
                    <a:pt x="15685" y="13461"/>
                  </a:cubicBezTo>
                  <a:lnTo>
                    <a:pt x="15685" y="13461"/>
                  </a:lnTo>
                  <a:cubicBezTo>
                    <a:pt x="15732" y="4105"/>
                    <a:pt x="13180" y="1"/>
                    <a:pt x="11702" y="1"/>
                  </a:cubicBezTo>
                  <a:close/>
                  <a:moveTo>
                    <a:pt x="15698" y="13480"/>
                  </a:moveTo>
                  <a:lnTo>
                    <a:pt x="15698" y="13480"/>
                  </a:lnTo>
                  <a:cubicBezTo>
                    <a:pt x="15725" y="13519"/>
                    <a:pt x="15752" y="13557"/>
                    <a:pt x="15779" y="13596"/>
                  </a:cubicBezTo>
                  <a:lnTo>
                    <a:pt x="15779" y="13596"/>
                  </a:lnTo>
                  <a:cubicBezTo>
                    <a:pt x="20390" y="19973"/>
                    <a:pt x="24287" y="22226"/>
                    <a:pt x="26080" y="22226"/>
                  </a:cubicBezTo>
                  <a:cubicBezTo>
                    <a:pt x="28736" y="22226"/>
                    <a:pt x="26779" y="17286"/>
                    <a:pt x="15698" y="13480"/>
                  </a:cubicBezTo>
                  <a:close/>
                  <a:moveTo>
                    <a:pt x="15678" y="13492"/>
                  </a:moveTo>
                  <a:cubicBezTo>
                    <a:pt x="9546" y="21843"/>
                    <a:pt x="9781" y="26853"/>
                    <a:pt x="11426" y="26853"/>
                  </a:cubicBezTo>
                  <a:cubicBezTo>
                    <a:pt x="12905" y="26853"/>
                    <a:pt x="15524" y="22803"/>
                    <a:pt x="15678" y="13492"/>
                  </a:cubicBezTo>
                  <a:close/>
                  <a:moveTo>
                    <a:pt x="15689" y="13477"/>
                  </a:moveTo>
                  <a:lnTo>
                    <a:pt x="15689" y="13477"/>
                  </a:lnTo>
                  <a:cubicBezTo>
                    <a:pt x="15688" y="13478"/>
                    <a:pt x="15687" y="13479"/>
                    <a:pt x="15686" y="13480"/>
                  </a:cubicBezTo>
                  <a:lnTo>
                    <a:pt x="15686" y="13480"/>
                  </a:lnTo>
                  <a:cubicBezTo>
                    <a:pt x="15685" y="13576"/>
                    <a:pt x="15683" y="13673"/>
                    <a:pt x="15682" y="13770"/>
                  </a:cubicBezTo>
                  <a:cubicBezTo>
                    <a:pt x="15683" y="13673"/>
                    <a:pt x="15684" y="13578"/>
                    <a:pt x="15685" y="13483"/>
                  </a:cubicBezTo>
                  <a:lnTo>
                    <a:pt x="15685" y="13483"/>
                  </a:lnTo>
                  <a:cubicBezTo>
                    <a:pt x="15683" y="13485"/>
                    <a:pt x="15681" y="13487"/>
                    <a:pt x="15680" y="13489"/>
                  </a:cubicBezTo>
                  <a:lnTo>
                    <a:pt x="15680" y="13489"/>
                  </a:lnTo>
                  <a:cubicBezTo>
                    <a:pt x="15640" y="22839"/>
                    <a:pt x="18192" y="26941"/>
                    <a:pt x="19669" y="26941"/>
                  </a:cubicBezTo>
                  <a:cubicBezTo>
                    <a:pt x="21300" y="26941"/>
                    <a:pt x="21620" y="21938"/>
                    <a:pt x="15692" y="13478"/>
                  </a:cubicBezTo>
                  <a:lnTo>
                    <a:pt x="15692" y="13478"/>
                  </a:lnTo>
                  <a:cubicBezTo>
                    <a:pt x="15691" y="13478"/>
                    <a:pt x="15690" y="13477"/>
                    <a:pt x="15689" y="13477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2342825" y="2460600"/>
              <a:ext cx="155750" cy="155775"/>
            </a:xfrm>
            <a:custGeom>
              <a:avLst/>
              <a:gdLst/>
              <a:ahLst/>
              <a:cxnLst/>
              <a:rect l="l" t="t" r="r" b="b"/>
              <a:pathLst>
                <a:path w="6230" h="6231" extrusionOk="0">
                  <a:moveTo>
                    <a:pt x="3115" y="1"/>
                  </a:moveTo>
                  <a:cubicBezTo>
                    <a:pt x="1405" y="1"/>
                    <a:pt x="1" y="1391"/>
                    <a:pt x="1" y="3116"/>
                  </a:cubicBezTo>
                  <a:cubicBezTo>
                    <a:pt x="1" y="4826"/>
                    <a:pt x="1405" y="6230"/>
                    <a:pt x="3115" y="6230"/>
                  </a:cubicBezTo>
                  <a:cubicBezTo>
                    <a:pt x="4839" y="6230"/>
                    <a:pt x="6230" y="4826"/>
                    <a:pt x="6230" y="3116"/>
                  </a:cubicBezTo>
                  <a:cubicBezTo>
                    <a:pt x="6230" y="1391"/>
                    <a:pt x="4839" y="1"/>
                    <a:pt x="3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909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4" r:id="rId4"/>
    <p:sldLayoutId id="2147483670" r:id="rId5"/>
    <p:sldLayoutId id="2147483671" r:id="rId6"/>
    <p:sldLayoutId id="214748367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9.wdp"/><Relationship Id="rId3" Type="http://schemas.microsoft.com/office/2007/relationships/hdphoto" Target="../media/hdphoto15.wdp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12.png"/><Relationship Id="rId2" Type="http://schemas.openxmlformats.org/officeDocument/2006/relationships/image" Target="../media/image2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5" Type="http://schemas.openxmlformats.org/officeDocument/2006/relationships/image" Target="../media/image27.png"/><Relationship Id="rId15" Type="http://schemas.microsoft.com/office/2007/relationships/hdphoto" Target="../media/hdphoto20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9.wav"/><Relationship Id="rId7" Type="http://schemas.openxmlformats.org/officeDocument/2006/relationships/image" Target="../media/image2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10" Type="http://schemas.openxmlformats.org/officeDocument/2006/relationships/image" Target="../media/image48.png"/><Relationship Id="rId4" Type="http://schemas.openxmlformats.org/officeDocument/2006/relationships/audio" Target="../media/audio10.wav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audio" Target="../media/audio1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9.wdp"/><Relationship Id="rId3" Type="http://schemas.microsoft.com/office/2007/relationships/hdphoto" Target="../media/hdphoto15.wdp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12.png"/><Relationship Id="rId2" Type="http://schemas.openxmlformats.org/officeDocument/2006/relationships/image" Target="../media/image2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5" Type="http://schemas.openxmlformats.org/officeDocument/2006/relationships/image" Target="../media/image27.png"/><Relationship Id="rId15" Type="http://schemas.microsoft.com/office/2007/relationships/hdphoto" Target="../media/hdphoto20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9.wdp"/><Relationship Id="rId3" Type="http://schemas.microsoft.com/office/2007/relationships/hdphoto" Target="../media/hdphoto15.wdp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12.png"/><Relationship Id="rId2" Type="http://schemas.openxmlformats.org/officeDocument/2006/relationships/image" Target="../media/image2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5" Type="http://schemas.openxmlformats.org/officeDocument/2006/relationships/image" Target="../media/image27.png"/><Relationship Id="rId15" Type="http://schemas.microsoft.com/office/2007/relationships/hdphoto" Target="../media/hdphoto20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openxmlformats.org/officeDocument/2006/relationships/image" Target="../media/image7.png"/><Relationship Id="rId3" Type="http://schemas.openxmlformats.org/officeDocument/2006/relationships/audio" Target="../media/audio3.wav"/><Relationship Id="rId21" Type="http://schemas.microsoft.com/office/2007/relationships/hdphoto" Target="../media/hdphoto21.wdp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microsoft.com/office/2007/relationships/hdphoto" Target="../media/hdphoto20.wdp"/><Relationship Id="rId2" Type="http://schemas.openxmlformats.org/officeDocument/2006/relationships/audio" Target="../media/audio2.wav"/><Relationship Id="rId16" Type="http://schemas.openxmlformats.org/officeDocument/2006/relationships/image" Target="../media/image3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7.wdp"/><Relationship Id="rId5" Type="http://schemas.microsoft.com/office/2007/relationships/hdphoto" Target="../media/hdphoto15.wdp"/><Relationship Id="rId15" Type="http://schemas.microsoft.com/office/2007/relationships/hdphoto" Target="../media/hdphoto19.wdp"/><Relationship Id="rId10" Type="http://schemas.openxmlformats.org/officeDocument/2006/relationships/image" Target="../media/image28.png"/><Relationship Id="rId19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18" Type="http://schemas.openxmlformats.org/officeDocument/2006/relationships/image" Target="../media/image7.png"/><Relationship Id="rId3" Type="http://schemas.openxmlformats.org/officeDocument/2006/relationships/image" Target="../media/image25.png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microsoft.com/office/2007/relationships/hdphoto" Target="../media/hdphoto22.wdp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12.png"/><Relationship Id="rId10" Type="http://schemas.microsoft.com/office/2007/relationships/hdphoto" Target="../media/hdphoto17.wdp"/><Relationship Id="rId4" Type="http://schemas.microsoft.com/office/2007/relationships/hdphoto" Target="../media/hdphoto15.wdp"/><Relationship Id="rId9" Type="http://schemas.openxmlformats.org/officeDocument/2006/relationships/image" Target="../media/image28.png"/><Relationship Id="rId14" Type="http://schemas.microsoft.com/office/2007/relationships/hdphoto" Target="../media/hdphoto1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12" Type="http://schemas.microsoft.com/office/2007/relationships/hdphoto" Target="../media/hdphoto25.wdp"/><Relationship Id="rId2" Type="http://schemas.openxmlformats.org/officeDocument/2006/relationships/audio" Target="../media/audio4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5" Type="http://schemas.openxmlformats.org/officeDocument/2006/relationships/image" Target="../media/image44.png"/><Relationship Id="rId10" Type="http://schemas.microsoft.com/office/2007/relationships/hdphoto" Target="../media/hdphoto24.wdp"/><Relationship Id="rId4" Type="http://schemas.openxmlformats.org/officeDocument/2006/relationships/audio" Target="../media/audio7.wav"/><Relationship Id="rId9" Type="http://schemas.openxmlformats.org/officeDocument/2006/relationships/image" Target="../media/image40.png"/><Relationship Id="rId1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81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620;p33"/>
          <p:cNvGrpSpPr/>
          <p:nvPr/>
        </p:nvGrpSpPr>
        <p:grpSpPr>
          <a:xfrm>
            <a:off x="7859620" y="1457985"/>
            <a:ext cx="1800243" cy="3319051"/>
            <a:chOff x="10825986" y="2457144"/>
            <a:chExt cx="1346485" cy="2489485"/>
          </a:xfrm>
        </p:grpSpPr>
        <p:sp>
          <p:nvSpPr>
            <p:cNvPr id="76" name="Google Shape;621;p33"/>
            <p:cNvSpPr/>
            <p:nvPr/>
          </p:nvSpPr>
          <p:spPr>
            <a:xfrm>
              <a:off x="11486814" y="4946529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2;p33"/>
            <p:cNvSpPr/>
            <p:nvPr/>
          </p:nvSpPr>
          <p:spPr>
            <a:xfrm>
              <a:off x="11433266" y="2527244"/>
              <a:ext cx="162240" cy="2404428"/>
            </a:xfrm>
            <a:custGeom>
              <a:avLst/>
              <a:gdLst/>
              <a:ahLst/>
              <a:cxnLst/>
              <a:rect l="l" t="t" r="r" b="b"/>
              <a:pathLst>
                <a:path w="1627" h="24113" extrusionOk="0">
                  <a:moveTo>
                    <a:pt x="579" y="0"/>
                  </a:moveTo>
                  <a:cubicBezTo>
                    <a:pt x="538" y="0"/>
                    <a:pt x="496" y="41"/>
                    <a:pt x="496" y="83"/>
                  </a:cubicBezTo>
                  <a:cubicBezTo>
                    <a:pt x="524" y="2370"/>
                    <a:pt x="386" y="4657"/>
                    <a:pt x="276" y="6944"/>
                  </a:cubicBezTo>
                  <a:cubicBezTo>
                    <a:pt x="207" y="8515"/>
                    <a:pt x="28" y="10099"/>
                    <a:pt x="83" y="11670"/>
                  </a:cubicBezTo>
                  <a:cubicBezTo>
                    <a:pt x="152" y="13406"/>
                    <a:pt x="55" y="15142"/>
                    <a:pt x="124" y="16864"/>
                  </a:cubicBezTo>
                  <a:cubicBezTo>
                    <a:pt x="124" y="17319"/>
                    <a:pt x="179" y="17787"/>
                    <a:pt x="193" y="18242"/>
                  </a:cubicBezTo>
                  <a:cubicBezTo>
                    <a:pt x="179" y="18807"/>
                    <a:pt x="221" y="19385"/>
                    <a:pt x="221" y="19950"/>
                  </a:cubicBezTo>
                  <a:cubicBezTo>
                    <a:pt x="221" y="21011"/>
                    <a:pt x="179" y="22086"/>
                    <a:pt x="97" y="23161"/>
                  </a:cubicBezTo>
                  <a:cubicBezTo>
                    <a:pt x="83" y="23353"/>
                    <a:pt x="28" y="23629"/>
                    <a:pt x="0" y="23891"/>
                  </a:cubicBezTo>
                  <a:cubicBezTo>
                    <a:pt x="0" y="23946"/>
                    <a:pt x="14" y="24001"/>
                    <a:pt x="69" y="24029"/>
                  </a:cubicBezTo>
                  <a:cubicBezTo>
                    <a:pt x="124" y="24042"/>
                    <a:pt x="166" y="24042"/>
                    <a:pt x="221" y="24042"/>
                  </a:cubicBezTo>
                  <a:cubicBezTo>
                    <a:pt x="252" y="24104"/>
                    <a:pt x="322" y="24112"/>
                    <a:pt x="389" y="24112"/>
                  </a:cubicBezTo>
                  <a:cubicBezTo>
                    <a:pt x="412" y="24112"/>
                    <a:pt x="434" y="24111"/>
                    <a:pt x="455" y="24111"/>
                  </a:cubicBezTo>
                  <a:lnTo>
                    <a:pt x="868" y="24111"/>
                  </a:lnTo>
                  <a:cubicBezTo>
                    <a:pt x="1020" y="24111"/>
                    <a:pt x="1227" y="24097"/>
                    <a:pt x="1323" y="24084"/>
                  </a:cubicBezTo>
                  <a:cubicBezTo>
                    <a:pt x="1342" y="24096"/>
                    <a:pt x="1366" y="24103"/>
                    <a:pt x="1390" y="24103"/>
                  </a:cubicBezTo>
                  <a:cubicBezTo>
                    <a:pt x="1421" y="24103"/>
                    <a:pt x="1452" y="24093"/>
                    <a:pt x="1475" y="24070"/>
                  </a:cubicBezTo>
                  <a:cubicBezTo>
                    <a:pt x="1502" y="24070"/>
                    <a:pt x="1530" y="24042"/>
                    <a:pt x="1557" y="24029"/>
                  </a:cubicBezTo>
                  <a:lnTo>
                    <a:pt x="1543" y="24029"/>
                  </a:lnTo>
                  <a:cubicBezTo>
                    <a:pt x="1543" y="24029"/>
                    <a:pt x="1557" y="24029"/>
                    <a:pt x="1557" y="24015"/>
                  </a:cubicBezTo>
                  <a:cubicBezTo>
                    <a:pt x="1585" y="24001"/>
                    <a:pt x="1599" y="23987"/>
                    <a:pt x="1599" y="23973"/>
                  </a:cubicBezTo>
                  <a:cubicBezTo>
                    <a:pt x="1626" y="23822"/>
                    <a:pt x="1612" y="23657"/>
                    <a:pt x="1599" y="23491"/>
                  </a:cubicBezTo>
                  <a:lnTo>
                    <a:pt x="1599" y="23505"/>
                  </a:lnTo>
                  <a:cubicBezTo>
                    <a:pt x="1557" y="23009"/>
                    <a:pt x="1461" y="22458"/>
                    <a:pt x="1461" y="21865"/>
                  </a:cubicBezTo>
                  <a:cubicBezTo>
                    <a:pt x="1433" y="20997"/>
                    <a:pt x="1543" y="20143"/>
                    <a:pt x="1516" y="19275"/>
                  </a:cubicBezTo>
                  <a:cubicBezTo>
                    <a:pt x="1530" y="17581"/>
                    <a:pt x="1461" y="15886"/>
                    <a:pt x="1475" y="14191"/>
                  </a:cubicBezTo>
                  <a:cubicBezTo>
                    <a:pt x="1461" y="13020"/>
                    <a:pt x="1295" y="11849"/>
                    <a:pt x="1337" y="10664"/>
                  </a:cubicBezTo>
                  <a:cubicBezTo>
                    <a:pt x="1295" y="9603"/>
                    <a:pt x="1227" y="8542"/>
                    <a:pt x="1144" y="7468"/>
                  </a:cubicBezTo>
                  <a:cubicBezTo>
                    <a:pt x="1061" y="6531"/>
                    <a:pt x="965" y="5580"/>
                    <a:pt x="1020" y="4616"/>
                  </a:cubicBezTo>
                  <a:cubicBezTo>
                    <a:pt x="1061" y="3803"/>
                    <a:pt x="1061" y="2976"/>
                    <a:pt x="1061" y="2163"/>
                  </a:cubicBezTo>
                  <a:cubicBezTo>
                    <a:pt x="1061" y="1783"/>
                    <a:pt x="1141" y="54"/>
                    <a:pt x="670" y="54"/>
                  </a:cubicBezTo>
                  <a:cubicBezTo>
                    <a:pt x="663" y="54"/>
                    <a:pt x="655" y="54"/>
                    <a:pt x="648" y="55"/>
                  </a:cubicBezTo>
                  <a:cubicBezTo>
                    <a:pt x="648" y="28"/>
                    <a:pt x="607" y="0"/>
                    <a:pt x="57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3;p33"/>
            <p:cNvSpPr/>
            <p:nvPr/>
          </p:nvSpPr>
          <p:spPr>
            <a:xfrm>
              <a:off x="11021632" y="3661901"/>
              <a:ext cx="450225" cy="249188"/>
            </a:xfrm>
            <a:custGeom>
              <a:avLst/>
              <a:gdLst/>
              <a:ahLst/>
              <a:cxnLst/>
              <a:rect l="l" t="t" r="r" b="b"/>
              <a:pathLst>
                <a:path w="4515" h="2499" extrusionOk="0">
                  <a:moveTo>
                    <a:pt x="381" y="1"/>
                  </a:moveTo>
                  <a:cubicBezTo>
                    <a:pt x="293" y="1"/>
                    <a:pt x="248" y="128"/>
                    <a:pt x="339" y="167"/>
                  </a:cubicBezTo>
                  <a:cubicBezTo>
                    <a:pt x="629" y="291"/>
                    <a:pt x="932" y="415"/>
                    <a:pt x="1194" y="580"/>
                  </a:cubicBezTo>
                  <a:lnTo>
                    <a:pt x="1139" y="580"/>
                  </a:lnTo>
                  <a:cubicBezTo>
                    <a:pt x="1079" y="576"/>
                    <a:pt x="1021" y="574"/>
                    <a:pt x="963" y="574"/>
                  </a:cubicBezTo>
                  <a:cubicBezTo>
                    <a:pt x="848" y="574"/>
                    <a:pt x="734" y="580"/>
                    <a:pt x="615" y="580"/>
                  </a:cubicBezTo>
                  <a:cubicBezTo>
                    <a:pt x="436" y="608"/>
                    <a:pt x="271" y="635"/>
                    <a:pt x="91" y="677"/>
                  </a:cubicBezTo>
                  <a:cubicBezTo>
                    <a:pt x="64" y="690"/>
                    <a:pt x="50" y="704"/>
                    <a:pt x="36" y="718"/>
                  </a:cubicBezTo>
                  <a:cubicBezTo>
                    <a:pt x="1" y="766"/>
                    <a:pt x="47" y="834"/>
                    <a:pt x="105" y="834"/>
                  </a:cubicBezTo>
                  <a:cubicBezTo>
                    <a:pt x="114" y="834"/>
                    <a:pt x="123" y="832"/>
                    <a:pt x="133" y="828"/>
                  </a:cubicBezTo>
                  <a:cubicBezTo>
                    <a:pt x="326" y="787"/>
                    <a:pt x="560" y="746"/>
                    <a:pt x="780" y="746"/>
                  </a:cubicBezTo>
                  <a:cubicBezTo>
                    <a:pt x="739" y="759"/>
                    <a:pt x="698" y="787"/>
                    <a:pt x="670" y="814"/>
                  </a:cubicBezTo>
                  <a:cubicBezTo>
                    <a:pt x="546" y="938"/>
                    <a:pt x="298" y="1186"/>
                    <a:pt x="229" y="1324"/>
                  </a:cubicBezTo>
                  <a:cubicBezTo>
                    <a:pt x="229" y="1371"/>
                    <a:pt x="273" y="1405"/>
                    <a:pt x="319" y="1405"/>
                  </a:cubicBezTo>
                  <a:cubicBezTo>
                    <a:pt x="341" y="1405"/>
                    <a:pt x="363" y="1397"/>
                    <a:pt x="381" y="1379"/>
                  </a:cubicBezTo>
                  <a:cubicBezTo>
                    <a:pt x="532" y="1214"/>
                    <a:pt x="711" y="994"/>
                    <a:pt x="849" y="897"/>
                  </a:cubicBezTo>
                  <a:cubicBezTo>
                    <a:pt x="891" y="883"/>
                    <a:pt x="918" y="856"/>
                    <a:pt x="959" y="828"/>
                  </a:cubicBezTo>
                  <a:cubicBezTo>
                    <a:pt x="987" y="814"/>
                    <a:pt x="1001" y="814"/>
                    <a:pt x="1042" y="801"/>
                  </a:cubicBezTo>
                  <a:cubicBezTo>
                    <a:pt x="1056" y="787"/>
                    <a:pt x="1070" y="787"/>
                    <a:pt x="1056" y="787"/>
                  </a:cubicBezTo>
                  <a:cubicBezTo>
                    <a:pt x="1070" y="787"/>
                    <a:pt x="1083" y="773"/>
                    <a:pt x="1097" y="773"/>
                  </a:cubicBezTo>
                  <a:lnTo>
                    <a:pt x="1111" y="773"/>
                  </a:lnTo>
                  <a:cubicBezTo>
                    <a:pt x="1125" y="773"/>
                    <a:pt x="1139" y="759"/>
                    <a:pt x="1152" y="759"/>
                  </a:cubicBezTo>
                  <a:cubicBezTo>
                    <a:pt x="1194" y="773"/>
                    <a:pt x="1249" y="773"/>
                    <a:pt x="1276" y="787"/>
                  </a:cubicBezTo>
                  <a:cubicBezTo>
                    <a:pt x="1511" y="897"/>
                    <a:pt x="1662" y="952"/>
                    <a:pt x="1827" y="1035"/>
                  </a:cubicBezTo>
                  <a:cubicBezTo>
                    <a:pt x="1924" y="1104"/>
                    <a:pt x="2103" y="1255"/>
                    <a:pt x="2282" y="1366"/>
                  </a:cubicBezTo>
                  <a:cubicBezTo>
                    <a:pt x="2365" y="1462"/>
                    <a:pt x="2406" y="1490"/>
                    <a:pt x="2489" y="1558"/>
                  </a:cubicBezTo>
                  <a:cubicBezTo>
                    <a:pt x="2764" y="1793"/>
                    <a:pt x="2888" y="1917"/>
                    <a:pt x="3123" y="2068"/>
                  </a:cubicBezTo>
                  <a:cubicBezTo>
                    <a:pt x="3191" y="2137"/>
                    <a:pt x="3343" y="2247"/>
                    <a:pt x="3522" y="2316"/>
                  </a:cubicBezTo>
                  <a:cubicBezTo>
                    <a:pt x="3536" y="2330"/>
                    <a:pt x="3563" y="2344"/>
                    <a:pt x="3577" y="2344"/>
                  </a:cubicBezTo>
                  <a:cubicBezTo>
                    <a:pt x="3591" y="2344"/>
                    <a:pt x="3591" y="2344"/>
                    <a:pt x="3605" y="2358"/>
                  </a:cubicBezTo>
                  <a:cubicBezTo>
                    <a:pt x="3619" y="2358"/>
                    <a:pt x="3646" y="2371"/>
                    <a:pt x="3646" y="2371"/>
                  </a:cubicBezTo>
                  <a:cubicBezTo>
                    <a:pt x="3743" y="2413"/>
                    <a:pt x="3825" y="2440"/>
                    <a:pt x="3908" y="2468"/>
                  </a:cubicBezTo>
                  <a:cubicBezTo>
                    <a:pt x="3941" y="2493"/>
                    <a:pt x="3984" y="2498"/>
                    <a:pt x="4028" y="2498"/>
                  </a:cubicBezTo>
                  <a:cubicBezTo>
                    <a:pt x="4057" y="2498"/>
                    <a:pt x="4087" y="2495"/>
                    <a:pt x="4115" y="2495"/>
                  </a:cubicBezTo>
                  <a:lnTo>
                    <a:pt x="4170" y="2495"/>
                  </a:lnTo>
                  <a:cubicBezTo>
                    <a:pt x="4197" y="2495"/>
                    <a:pt x="4232" y="2499"/>
                    <a:pt x="4266" y="2499"/>
                  </a:cubicBezTo>
                  <a:cubicBezTo>
                    <a:pt x="4301" y="2499"/>
                    <a:pt x="4335" y="2495"/>
                    <a:pt x="4363" y="2482"/>
                  </a:cubicBezTo>
                  <a:lnTo>
                    <a:pt x="4376" y="2482"/>
                  </a:lnTo>
                  <a:cubicBezTo>
                    <a:pt x="4459" y="2482"/>
                    <a:pt x="4514" y="2385"/>
                    <a:pt x="4445" y="2330"/>
                  </a:cubicBezTo>
                  <a:cubicBezTo>
                    <a:pt x="4425" y="2316"/>
                    <a:pt x="4394" y="2309"/>
                    <a:pt x="4363" y="2309"/>
                  </a:cubicBezTo>
                  <a:cubicBezTo>
                    <a:pt x="4332" y="2309"/>
                    <a:pt x="4301" y="2316"/>
                    <a:pt x="4280" y="2330"/>
                  </a:cubicBezTo>
                  <a:lnTo>
                    <a:pt x="3991" y="2330"/>
                  </a:lnTo>
                  <a:cubicBezTo>
                    <a:pt x="3839" y="2275"/>
                    <a:pt x="3784" y="2247"/>
                    <a:pt x="3687" y="2206"/>
                  </a:cubicBezTo>
                  <a:cubicBezTo>
                    <a:pt x="3674" y="2206"/>
                    <a:pt x="3646" y="2206"/>
                    <a:pt x="3619" y="2192"/>
                  </a:cubicBezTo>
                  <a:cubicBezTo>
                    <a:pt x="3563" y="2165"/>
                    <a:pt x="3508" y="2137"/>
                    <a:pt x="3453" y="2110"/>
                  </a:cubicBezTo>
                  <a:cubicBezTo>
                    <a:pt x="3384" y="2068"/>
                    <a:pt x="3357" y="2054"/>
                    <a:pt x="3288" y="1999"/>
                  </a:cubicBezTo>
                  <a:cubicBezTo>
                    <a:pt x="3136" y="1889"/>
                    <a:pt x="3054" y="1848"/>
                    <a:pt x="2930" y="1738"/>
                  </a:cubicBezTo>
                  <a:cubicBezTo>
                    <a:pt x="2778" y="1600"/>
                    <a:pt x="2640" y="1462"/>
                    <a:pt x="2489" y="1352"/>
                  </a:cubicBezTo>
                  <a:cubicBezTo>
                    <a:pt x="2447" y="1310"/>
                    <a:pt x="2351" y="1228"/>
                    <a:pt x="2310" y="1200"/>
                  </a:cubicBezTo>
                  <a:cubicBezTo>
                    <a:pt x="2144" y="1076"/>
                    <a:pt x="2007" y="952"/>
                    <a:pt x="1855" y="856"/>
                  </a:cubicBezTo>
                  <a:cubicBezTo>
                    <a:pt x="1759" y="801"/>
                    <a:pt x="1690" y="773"/>
                    <a:pt x="1621" y="746"/>
                  </a:cubicBezTo>
                  <a:cubicBezTo>
                    <a:pt x="1635" y="704"/>
                    <a:pt x="1621" y="663"/>
                    <a:pt x="1552" y="635"/>
                  </a:cubicBezTo>
                  <a:lnTo>
                    <a:pt x="1538" y="622"/>
                  </a:lnTo>
                  <a:cubicBezTo>
                    <a:pt x="1538" y="622"/>
                    <a:pt x="1538" y="622"/>
                    <a:pt x="1538" y="608"/>
                  </a:cubicBezTo>
                  <a:cubicBezTo>
                    <a:pt x="1524" y="608"/>
                    <a:pt x="1524" y="608"/>
                    <a:pt x="1511" y="594"/>
                  </a:cubicBezTo>
                  <a:cubicBezTo>
                    <a:pt x="1511" y="594"/>
                    <a:pt x="1497" y="580"/>
                    <a:pt x="1483" y="566"/>
                  </a:cubicBezTo>
                  <a:cubicBezTo>
                    <a:pt x="1387" y="498"/>
                    <a:pt x="1373" y="470"/>
                    <a:pt x="1221" y="374"/>
                  </a:cubicBezTo>
                  <a:cubicBezTo>
                    <a:pt x="959" y="236"/>
                    <a:pt x="684" y="112"/>
                    <a:pt x="395" y="2"/>
                  </a:cubicBezTo>
                  <a:cubicBezTo>
                    <a:pt x="390" y="1"/>
                    <a:pt x="386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4;p33"/>
            <p:cNvSpPr/>
            <p:nvPr/>
          </p:nvSpPr>
          <p:spPr>
            <a:xfrm>
              <a:off x="11545946" y="3713753"/>
              <a:ext cx="486422" cy="209102"/>
            </a:xfrm>
            <a:custGeom>
              <a:avLst/>
              <a:gdLst/>
              <a:ahLst/>
              <a:cxnLst/>
              <a:rect l="l" t="t" r="r" b="b"/>
              <a:pathLst>
                <a:path w="4878" h="2097" extrusionOk="0">
                  <a:moveTo>
                    <a:pt x="3920" y="1"/>
                  </a:moveTo>
                  <a:cubicBezTo>
                    <a:pt x="3875" y="1"/>
                    <a:pt x="3830" y="35"/>
                    <a:pt x="3830" y="60"/>
                  </a:cubicBezTo>
                  <a:cubicBezTo>
                    <a:pt x="3748" y="294"/>
                    <a:pt x="3734" y="391"/>
                    <a:pt x="3596" y="611"/>
                  </a:cubicBezTo>
                  <a:cubicBezTo>
                    <a:pt x="3569" y="666"/>
                    <a:pt x="3513" y="722"/>
                    <a:pt x="3486" y="777"/>
                  </a:cubicBezTo>
                  <a:lnTo>
                    <a:pt x="3472" y="777"/>
                  </a:lnTo>
                  <a:cubicBezTo>
                    <a:pt x="3114" y="928"/>
                    <a:pt x="2783" y="970"/>
                    <a:pt x="2356" y="983"/>
                  </a:cubicBezTo>
                  <a:cubicBezTo>
                    <a:pt x="1915" y="1025"/>
                    <a:pt x="1750" y="1025"/>
                    <a:pt x="1364" y="1107"/>
                  </a:cubicBezTo>
                  <a:cubicBezTo>
                    <a:pt x="1144" y="1190"/>
                    <a:pt x="841" y="1300"/>
                    <a:pt x="717" y="1424"/>
                  </a:cubicBezTo>
                  <a:cubicBezTo>
                    <a:pt x="579" y="1521"/>
                    <a:pt x="345" y="1672"/>
                    <a:pt x="152" y="1838"/>
                  </a:cubicBezTo>
                  <a:cubicBezTo>
                    <a:pt x="110" y="1893"/>
                    <a:pt x="0" y="1934"/>
                    <a:pt x="0" y="2003"/>
                  </a:cubicBezTo>
                  <a:cubicBezTo>
                    <a:pt x="0" y="2060"/>
                    <a:pt x="52" y="2097"/>
                    <a:pt x="102" y="2097"/>
                  </a:cubicBezTo>
                  <a:cubicBezTo>
                    <a:pt x="125" y="2097"/>
                    <a:pt x="148" y="2089"/>
                    <a:pt x="165" y="2072"/>
                  </a:cubicBezTo>
                  <a:cubicBezTo>
                    <a:pt x="648" y="1658"/>
                    <a:pt x="1130" y="1355"/>
                    <a:pt x="1516" y="1286"/>
                  </a:cubicBezTo>
                  <a:cubicBezTo>
                    <a:pt x="1915" y="1273"/>
                    <a:pt x="2136" y="1218"/>
                    <a:pt x="2535" y="1218"/>
                  </a:cubicBezTo>
                  <a:cubicBezTo>
                    <a:pt x="2797" y="1204"/>
                    <a:pt x="3100" y="1149"/>
                    <a:pt x="3389" y="1052"/>
                  </a:cubicBezTo>
                  <a:cubicBezTo>
                    <a:pt x="3445" y="1052"/>
                    <a:pt x="3486" y="1052"/>
                    <a:pt x="3527" y="1066"/>
                  </a:cubicBezTo>
                  <a:cubicBezTo>
                    <a:pt x="3658" y="1086"/>
                    <a:pt x="3834" y="1099"/>
                    <a:pt x="4016" y="1099"/>
                  </a:cubicBezTo>
                  <a:cubicBezTo>
                    <a:pt x="4082" y="1099"/>
                    <a:pt x="4150" y="1097"/>
                    <a:pt x="4216" y="1094"/>
                  </a:cubicBezTo>
                  <a:cubicBezTo>
                    <a:pt x="4478" y="1038"/>
                    <a:pt x="4574" y="970"/>
                    <a:pt x="4809" y="873"/>
                  </a:cubicBezTo>
                  <a:cubicBezTo>
                    <a:pt x="4877" y="846"/>
                    <a:pt x="4864" y="735"/>
                    <a:pt x="4781" y="722"/>
                  </a:cubicBezTo>
                  <a:cubicBezTo>
                    <a:pt x="4774" y="718"/>
                    <a:pt x="4766" y="717"/>
                    <a:pt x="4757" y="717"/>
                  </a:cubicBezTo>
                  <a:cubicBezTo>
                    <a:pt x="4699" y="717"/>
                    <a:pt x="4607" y="778"/>
                    <a:pt x="4612" y="778"/>
                  </a:cubicBezTo>
                  <a:cubicBezTo>
                    <a:pt x="4612" y="778"/>
                    <a:pt x="4612" y="778"/>
                    <a:pt x="4612" y="778"/>
                  </a:cubicBezTo>
                  <a:lnTo>
                    <a:pt x="4612" y="778"/>
                  </a:lnTo>
                  <a:cubicBezTo>
                    <a:pt x="4375" y="878"/>
                    <a:pt x="4274" y="944"/>
                    <a:pt x="4017" y="944"/>
                  </a:cubicBezTo>
                  <a:cubicBezTo>
                    <a:pt x="3993" y="944"/>
                    <a:pt x="3968" y="943"/>
                    <a:pt x="3941" y="942"/>
                  </a:cubicBezTo>
                  <a:cubicBezTo>
                    <a:pt x="3830" y="942"/>
                    <a:pt x="3748" y="928"/>
                    <a:pt x="3679" y="928"/>
                  </a:cubicBezTo>
                  <a:cubicBezTo>
                    <a:pt x="3817" y="846"/>
                    <a:pt x="3941" y="763"/>
                    <a:pt x="4051" y="653"/>
                  </a:cubicBezTo>
                  <a:cubicBezTo>
                    <a:pt x="4202" y="501"/>
                    <a:pt x="4271" y="418"/>
                    <a:pt x="4395" y="226"/>
                  </a:cubicBezTo>
                  <a:cubicBezTo>
                    <a:pt x="4409" y="212"/>
                    <a:pt x="4409" y="184"/>
                    <a:pt x="4395" y="157"/>
                  </a:cubicBezTo>
                  <a:cubicBezTo>
                    <a:pt x="4388" y="119"/>
                    <a:pt x="4347" y="98"/>
                    <a:pt x="4305" y="98"/>
                  </a:cubicBezTo>
                  <a:cubicBezTo>
                    <a:pt x="4270" y="98"/>
                    <a:pt x="4235" y="112"/>
                    <a:pt x="4216" y="143"/>
                  </a:cubicBezTo>
                  <a:cubicBezTo>
                    <a:pt x="4133" y="253"/>
                    <a:pt x="4120" y="308"/>
                    <a:pt x="4037" y="377"/>
                  </a:cubicBezTo>
                  <a:cubicBezTo>
                    <a:pt x="3954" y="487"/>
                    <a:pt x="3872" y="556"/>
                    <a:pt x="3789" y="625"/>
                  </a:cubicBezTo>
                  <a:cubicBezTo>
                    <a:pt x="3899" y="405"/>
                    <a:pt x="3996" y="184"/>
                    <a:pt x="3996" y="60"/>
                  </a:cubicBezTo>
                  <a:cubicBezTo>
                    <a:pt x="3979" y="16"/>
                    <a:pt x="3949" y="1"/>
                    <a:pt x="3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5;p33"/>
            <p:cNvSpPr/>
            <p:nvPr/>
          </p:nvSpPr>
          <p:spPr>
            <a:xfrm>
              <a:off x="11440146" y="3579536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6;p33"/>
            <p:cNvSpPr/>
            <p:nvPr/>
          </p:nvSpPr>
          <p:spPr>
            <a:xfrm>
              <a:off x="11183174" y="3476531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7;p33"/>
            <p:cNvSpPr/>
            <p:nvPr/>
          </p:nvSpPr>
          <p:spPr>
            <a:xfrm>
              <a:off x="11050151" y="3408625"/>
              <a:ext cx="430780" cy="195741"/>
            </a:xfrm>
            <a:custGeom>
              <a:avLst/>
              <a:gdLst/>
              <a:ahLst/>
              <a:cxnLst/>
              <a:rect l="l" t="t" r="r" b="b"/>
              <a:pathLst>
                <a:path w="4320" h="1963" extrusionOk="0">
                  <a:moveTo>
                    <a:pt x="214" y="0"/>
                  </a:moveTo>
                  <a:cubicBezTo>
                    <a:pt x="127" y="0"/>
                    <a:pt x="94" y="147"/>
                    <a:pt x="205" y="172"/>
                  </a:cubicBezTo>
                  <a:cubicBezTo>
                    <a:pt x="481" y="213"/>
                    <a:pt x="756" y="337"/>
                    <a:pt x="949" y="447"/>
                  </a:cubicBezTo>
                  <a:cubicBezTo>
                    <a:pt x="742" y="461"/>
                    <a:pt x="494" y="502"/>
                    <a:pt x="288" y="585"/>
                  </a:cubicBezTo>
                  <a:cubicBezTo>
                    <a:pt x="205" y="626"/>
                    <a:pt x="67" y="640"/>
                    <a:pt x="12" y="723"/>
                  </a:cubicBezTo>
                  <a:cubicBezTo>
                    <a:pt x="1" y="779"/>
                    <a:pt x="54" y="827"/>
                    <a:pt x="112" y="827"/>
                  </a:cubicBezTo>
                  <a:cubicBezTo>
                    <a:pt x="125" y="827"/>
                    <a:pt x="137" y="824"/>
                    <a:pt x="150" y="819"/>
                  </a:cubicBezTo>
                  <a:cubicBezTo>
                    <a:pt x="412" y="695"/>
                    <a:pt x="742" y="613"/>
                    <a:pt x="1018" y="613"/>
                  </a:cubicBezTo>
                  <a:lnTo>
                    <a:pt x="1032" y="613"/>
                  </a:lnTo>
                  <a:cubicBezTo>
                    <a:pt x="935" y="682"/>
                    <a:pt x="866" y="778"/>
                    <a:pt x="784" y="847"/>
                  </a:cubicBezTo>
                  <a:cubicBezTo>
                    <a:pt x="660" y="985"/>
                    <a:pt x="453" y="1122"/>
                    <a:pt x="384" y="1274"/>
                  </a:cubicBezTo>
                  <a:cubicBezTo>
                    <a:pt x="384" y="1321"/>
                    <a:pt x="435" y="1355"/>
                    <a:pt x="484" y="1355"/>
                  </a:cubicBezTo>
                  <a:cubicBezTo>
                    <a:pt x="508" y="1355"/>
                    <a:pt x="532" y="1347"/>
                    <a:pt x="549" y="1329"/>
                  </a:cubicBezTo>
                  <a:cubicBezTo>
                    <a:pt x="770" y="1136"/>
                    <a:pt x="1045" y="792"/>
                    <a:pt x="1211" y="737"/>
                  </a:cubicBezTo>
                  <a:cubicBezTo>
                    <a:pt x="1266" y="709"/>
                    <a:pt x="1280" y="709"/>
                    <a:pt x="1335" y="682"/>
                  </a:cubicBezTo>
                  <a:cubicBezTo>
                    <a:pt x="1335" y="682"/>
                    <a:pt x="1335" y="682"/>
                    <a:pt x="1335" y="668"/>
                  </a:cubicBezTo>
                  <a:cubicBezTo>
                    <a:pt x="1362" y="668"/>
                    <a:pt x="1376" y="654"/>
                    <a:pt x="1404" y="640"/>
                  </a:cubicBezTo>
                  <a:cubicBezTo>
                    <a:pt x="1486" y="654"/>
                    <a:pt x="1583" y="654"/>
                    <a:pt x="1665" y="654"/>
                  </a:cubicBezTo>
                  <a:cubicBezTo>
                    <a:pt x="1699" y="653"/>
                    <a:pt x="1730" y="652"/>
                    <a:pt x="1760" y="652"/>
                  </a:cubicBezTo>
                  <a:cubicBezTo>
                    <a:pt x="2033" y="652"/>
                    <a:pt x="2201" y="708"/>
                    <a:pt x="2437" y="819"/>
                  </a:cubicBezTo>
                  <a:cubicBezTo>
                    <a:pt x="2768" y="902"/>
                    <a:pt x="3085" y="1136"/>
                    <a:pt x="3429" y="1343"/>
                  </a:cubicBezTo>
                  <a:cubicBezTo>
                    <a:pt x="3525" y="1398"/>
                    <a:pt x="3718" y="1536"/>
                    <a:pt x="3801" y="1591"/>
                  </a:cubicBezTo>
                  <a:cubicBezTo>
                    <a:pt x="3829" y="1632"/>
                    <a:pt x="3870" y="1660"/>
                    <a:pt x="3911" y="1701"/>
                  </a:cubicBezTo>
                  <a:cubicBezTo>
                    <a:pt x="3925" y="1715"/>
                    <a:pt x="3939" y="1729"/>
                    <a:pt x="3953" y="1729"/>
                  </a:cubicBezTo>
                  <a:cubicBezTo>
                    <a:pt x="3953" y="1742"/>
                    <a:pt x="3966" y="1756"/>
                    <a:pt x="3980" y="1756"/>
                  </a:cubicBezTo>
                  <a:cubicBezTo>
                    <a:pt x="4035" y="1798"/>
                    <a:pt x="4035" y="1866"/>
                    <a:pt x="4118" y="1935"/>
                  </a:cubicBezTo>
                  <a:cubicBezTo>
                    <a:pt x="4137" y="1955"/>
                    <a:pt x="4159" y="1963"/>
                    <a:pt x="4181" y="1963"/>
                  </a:cubicBezTo>
                  <a:cubicBezTo>
                    <a:pt x="4253" y="1963"/>
                    <a:pt x="4319" y="1875"/>
                    <a:pt x="4256" y="1811"/>
                  </a:cubicBezTo>
                  <a:cubicBezTo>
                    <a:pt x="4228" y="1784"/>
                    <a:pt x="4201" y="1756"/>
                    <a:pt x="4187" y="1715"/>
                  </a:cubicBezTo>
                  <a:cubicBezTo>
                    <a:pt x="4145" y="1660"/>
                    <a:pt x="4090" y="1618"/>
                    <a:pt x="4077" y="1605"/>
                  </a:cubicBezTo>
                  <a:cubicBezTo>
                    <a:pt x="4077" y="1605"/>
                    <a:pt x="4063" y="1591"/>
                    <a:pt x="4063" y="1591"/>
                  </a:cubicBezTo>
                  <a:cubicBezTo>
                    <a:pt x="3966" y="1494"/>
                    <a:pt x="3925" y="1439"/>
                    <a:pt x="3787" y="1357"/>
                  </a:cubicBezTo>
                  <a:cubicBezTo>
                    <a:pt x="3691" y="1288"/>
                    <a:pt x="3581" y="1191"/>
                    <a:pt x="3415" y="1109"/>
                  </a:cubicBezTo>
                  <a:cubicBezTo>
                    <a:pt x="3209" y="971"/>
                    <a:pt x="2988" y="833"/>
                    <a:pt x="2768" y="737"/>
                  </a:cubicBezTo>
                  <a:cubicBezTo>
                    <a:pt x="2589" y="654"/>
                    <a:pt x="2520" y="654"/>
                    <a:pt x="2354" y="571"/>
                  </a:cubicBezTo>
                  <a:cubicBezTo>
                    <a:pt x="2217" y="544"/>
                    <a:pt x="2093" y="489"/>
                    <a:pt x="1955" y="475"/>
                  </a:cubicBezTo>
                  <a:cubicBezTo>
                    <a:pt x="1882" y="479"/>
                    <a:pt x="1811" y="481"/>
                    <a:pt x="1740" y="481"/>
                  </a:cubicBezTo>
                  <a:cubicBezTo>
                    <a:pt x="1570" y="481"/>
                    <a:pt x="1404" y="471"/>
                    <a:pt x="1238" y="461"/>
                  </a:cubicBezTo>
                  <a:cubicBezTo>
                    <a:pt x="1225" y="447"/>
                    <a:pt x="1211" y="434"/>
                    <a:pt x="1197" y="420"/>
                  </a:cubicBezTo>
                  <a:cubicBezTo>
                    <a:pt x="921" y="213"/>
                    <a:pt x="591" y="75"/>
                    <a:pt x="246" y="6"/>
                  </a:cubicBezTo>
                  <a:cubicBezTo>
                    <a:pt x="235" y="2"/>
                    <a:pt x="22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8;p33"/>
            <p:cNvSpPr/>
            <p:nvPr/>
          </p:nvSpPr>
          <p:spPr>
            <a:xfrm>
              <a:off x="11537869" y="3430462"/>
              <a:ext cx="512349" cy="198931"/>
            </a:xfrm>
            <a:custGeom>
              <a:avLst/>
              <a:gdLst/>
              <a:ahLst/>
              <a:cxnLst/>
              <a:rect l="l" t="t" r="r" b="b"/>
              <a:pathLst>
                <a:path w="5138" h="1995" extrusionOk="0">
                  <a:moveTo>
                    <a:pt x="4395" y="1"/>
                  </a:moveTo>
                  <a:cubicBezTo>
                    <a:pt x="4324" y="1"/>
                    <a:pt x="4280" y="123"/>
                    <a:pt x="4270" y="187"/>
                  </a:cubicBezTo>
                  <a:cubicBezTo>
                    <a:pt x="4242" y="228"/>
                    <a:pt x="4187" y="325"/>
                    <a:pt x="4132" y="380"/>
                  </a:cubicBezTo>
                  <a:cubicBezTo>
                    <a:pt x="3994" y="504"/>
                    <a:pt x="3870" y="600"/>
                    <a:pt x="3732" y="697"/>
                  </a:cubicBezTo>
                  <a:cubicBezTo>
                    <a:pt x="3650" y="711"/>
                    <a:pt x="3567" y="724"/>
                    <a:pt x="3498" y="738"/>
                  </a:cubicBezTo>
                  <a:cubicBezTo>
                    <a:pt x="3448" y="740"/>
                    <a:pt x="3397" y="741"/>
                    <a:pt x="3346" y="741"/>
                  </a:cubicBezTo>
                  <a:cubicBezTo>
                    <a:pt x="3100" y="741"/>
                    <a:pt x="2849" y="721"/>
                    <a:pt x="2603" y="721"/>
                  </a:cubicBezTo>
                  <a:cubicBezTo>
                    <a:pt x="2552" y="721"/>
                    <a:pt x="2501" y="722"/>
                    <a:pt x="2451" y="724"/>
                  </a:cubicBezTo>
                  <a:cubicBezTo>
                    <a:pt x="2403" y="724"/>
                    <a:pt x="2354" y="723"/>
                    <a:pt x="2306" y="723"/>
                  </a:cubicBezTo>
                  <a:cubicBezTo>
                    <a:pt x="2162" y="723"/>
                    <a:pt x="2020" y="731"/>
                    <a:pt x="1886" y="793"/>
                  </a:cubicBezTo>
                  <a:cubicBezTo>
                    <a:pt x="1679" y="876"/>
                    <a:pt x="1473" y="986"/>
                    <a:pt x="1280" y="1096"/>
                  </a:cubicBezTo>
                  <a:cubicBezTo>
                    <a:pt x="1197" y="1124"/>
                    <a:pt x="1018" y="1179"/>
                    <a:pt x="880" y="1262"/>
                  </a:cubicBezTo>
                  <a:cubicBezTo>
                    <a:pt x="577" y="1482"/>
                    <a:pt x="398" y="1634"/>
                    <a:pt x="81" y="1827"/>
                  </a:cubicBezTo>
                  <a:cubicBezTo>
                    <a:pt x="1" y="1872"/>
                    <a:pt x="45" y="1995"/>
                    <a:pt x="125" y="1995"/>
                  </a:cubicBezTo>
                  <a:cubicBezTo>
                    <a:pt x="141" y="1995"/>
                    <a:pt x="159" y="1990"/>
                    <a:pt x="178" y="1978"/>
                  </a:cubicBezTo>
                  <a:cubicBezTo>
                    <a:pt x="481" y="1799"/>
                    <a:pt x="880" y="1482"/>
                    <a:pt x="1059" y="1386"/>
                  </a:cubicBezTo>
                  <a:cubicBezTo>
                    <a:pt x="1376" y="1289"/>
                    <a:pt x="1776" y="1041"/>
                    <a:pt x="2065" y="945"/>
                  </a:cubicBezTo>
                  <a:cubicBezTo>
                    <a:pt x="2125" y="940"/>
                    <a:pt x="2214" y="939"/>
                    <a:pt x="2316" y="939"/>
                  </a:cubicBezTo>
                  <a:cubicBezTo>
                    <a:pt x="2521" y="939"/>
                    <a:pt x="2782" y="945"/>
                    <a:pt x="2974" y="945"/>
                  </a:cubicBezTo>
                  <a:cubicBezTo>
                    <a:pt x="3108" y="958"/>
                    <a:pt x="3243" y="967"/>
                    <a:pt x="3375" y="967"/>
                  </a:cubicBezTo>
                  <a:cubicBezTo>
                    <a:pt x="3529" y="967"/>
                    <a:pt x="3681" y="954"/>
                    <a:pt x="3829" y="917"/>
                  </a:cubicBezTo>
                  <a:cubicBezTo>
                    <a:pt x="3939" y="890"/>
                    <a:pt x="4035" y="848"/>
                    <a:pt x="4132" y="793"/>
                  </a:cubicBezTo>
                  <a:cubicBezTo>
                    <a:pt x="4407" y="793"/>
                    <a:pt x="4683" y="752"/>
                    <a:pt x="4958" y="738"/>
                  </a:cubicBezTo>
                  <a:cubicBezTo>
                    <a:pt x="5041" y="738"/>
                    <a:pt x="5138" y="697"/>
                    <a:pt x="5110" y="614"/>
                  </a:cubicBezTo>
                  <a:lnTo>
                    <a:pt x="5124" y="614"/>
                  </a:lnTo>
                  <a:cubicBezTo>
                    <a:pt x="5110" y="573"/>
                    <a:pt x="5069" y="545"/>
                    <a:pt x="5027" y="545"/>
                  </a:cubicBezTo>
                  <a:cubicBezTo>
                    <a:pt x="4821" y="559"/>
                    <a:pt x="4628" y="573"/>
                    <a:pt x="4435" y="600"/>
                  </a:cubicBezTo>
                  <a:cubicBezTo>
                    <a:pt x="4504" y="531"/>
                    <a:pt x="4586" y="476"/>
                    <a:pt x="4655" y="407"/>
                  </a:cubicBezTo>
                  <a:cubicBezTo>
                    <a:pt x="4669" y="394"/>
                    <a:pt x="4710" y="380"/>
                    <a:pt x="4724" y="366"/>
                  </a:cubicBezTo>
                  <a:cubicBezTo>
                    <a:pt x="4752" y="339"/>
                    <a:pt x="4793" y="297"/>
                    <a:pt x="4821" y="256"/>
                  </a:cubicBezTo>
                  <a:cubicBezTo>
                    <a:pt x="4862" y="187"/>
                    <a:pt x="4793" y="104"/>
                    <a:pt x="4710" y="104"/>
                  </a:cubicBezTo>
                  <a:cubicBezTo>
                    <a:pt x="4642" y="104"/>
                    <a:pt x="4614" y="146"/>
                    <a:pt x="4573" y="187"/>
                  </a:cubicBezTo>
                  <a:cubicBezTo>
                    <a:pt x="4545" y="201"/>
                    <a:pt x="4462" y="256"/>
                    <a:pt x="4380" y="325"/>
                  </a:cubicBezTo>
                  <a:cubicBezTo>
                    <a:pt x="4407" y="283"/>
                    <a:pt x="4421" y="242"/>
                    <a:pt x="4435" y="201"/>
                  </a:cubicBezTo>
                  <a:cubicBezTo>
                    <a:pt x="4449" y="132"/>
                    <a:pt x="4518" y="118"/>
                    <a:pt x="4462" y="35"/>
                  </a:cubicBezTo>
                  <a:cubicBezTo>
                    <a:pt x="4438" y="11"/>
                    <a:pt x="4415" y="1"/>
                    <a:pt x="4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9;p33"/>
            <p:cNvSpPr/>
            <p:nvPr/>
          </p:nvSpPr>
          <p:spPr>
            <a:xfrm>
              <a:off x="11158644" y="3098411"/>
              <a:ext cx="343427" cy="240812"/>
            </a:xfrm>
            <a:custGeom>
              <a:avLst/>
              <a:gdLst/>
              <a:ahLst/>
              <a:cxnLst/>
              <a:rect l="l" t="t" r="r" b="b"/>
              <a:pathLst>
                <a:path w="3444" h="2415" extrusionOk="0">
                  <a:moveTo>
                    <a:pt x="569" y="0"/>
                  </a:moveTo>
                  <a:cubicBezTo>
                    <a:pt x="547" y="0"/>
                    <a:pt x="522" y="9"/>
                    <a:pt x="495" y="31"/>
                  </a:cubicBezTo>
                  <a:cubicBezTo>
                    <a:pt x="440" y="86"/>
                    <a:pt x="481" y="155"/>
                    <a:pt x="522" y="210"/>
                  </a:cubicBezTo>
                  <a:cubicBezTo>
                    <a:pt x="619" y="348"/>
                    <a:pt x="757" y="417"/>
                    <a:pt x="867" y="500"/>
                  </a:cubicBezTo>
                  <a:cubicBezTo>
                    <a:pt x="784" y="513"/>
                    <a:pt x="715" y="513"/>
                    <a:pt x="646" y="541"/>
                  </a:cubicBezTo>
                  <a:cubicBezTo>
                    <a:pt x="453" y="569"/>
                    <a:pt x="274" y="596"/>
                    <a:pt x="81" y="637"/>
                  </a:cubicBezTo>
                  <a:cubicBezTo>
                    <a:pt x="40" y="651"/>
                    <a:pt x="13" y="679"/>
                    <a:pt x="13" y="706"/>
                  </a:cubicBezTo>
                  <a:cubicBezTo>
                    <a:pt x="0" y="756"/>
                    <a:pt x="54" y="805"/>
                    <a:pt x="105" y="805"/>
                  </a:cubicBezTo>
                  <a:cubicBezTo>
                    <a:pt x="111" y="805"/>
                    <a:pt x="117" y="804"/>
                    <a:pt x="123" y="803"/>
                  </a:cubicBezTo>
                  <a:cubicBezTo>
                    <a:pt x="343" y="761"/>
                    <a:pt x="550" y="720"/>
                    <a:pt x="743" y="693"/>
                  </a:cubicBezTo>
                  <a:lnTo>
                    <a:pt x="743" y="693"/>
                  </a:lnTo>
                  <a:cubicBezTo>
                    <a:pt x="619" y="803"/>
                    <a:pt x="522" y="954"/>
                    <a:pt x="440" y="1092"/>
                  </a:cubicBezTo>
                  <a:cubicBezTo>
                    <a:pt x="412" y="1175"/>
                    <a:pt x="329" y="1257"/>
                    <a:pt x="329" y="1340"/>
                  </a:cubicBezTo>
                  <a:cubicBezTo>
                    <a:pt x="337" y="1380"/>
                    <a:pt x="378" y="1402"/>
                    <a:pt x="419" y="1402"/>
                  </a:cubicBezTo>
                  <a:cubicBezTo>
                    <a:pt x="448" y="1402"/>
                    <a:pt x="478" y="1391"/>
                    <a:pt x="495" y="1368"/>
                  </a:cubicBezTo>
                  <a:cubicBezTo>
                    <a:pt x="619" y="1120"/>
                    <a:pt x="798" y="830"/>
                    <a:pt x="936" y="748"/>
                  </a:cubicBezTo>
                  <a:cubicBezTo>
                    <a:pt x="977" y="720"/>
                    <a:pt x="1087" y="706"/>
                    <a:pt x="1156" y="679"/>
                  </a:cubicBezTo>
                  <a:cubicBezTo>
                    <a:pt x="1184" y="679"/>
                    <a:pt x="1211" y="693"/>
                    <a:pt x="1253" y="693"/>
                  </a:cubicBezTo>
                  <a:cubicBezTo>
                    <a:pt x="1432" y="761"/>
                    <a:pt x="1790" y="941"/>
                    <a:pt x="1928" y="1051"/>
                  </a:cubicBezTo>
                  <a:cubicBezTo>
                    <a:pt x="2272" y="1354"/>
                    <a:pt x="2630" y="1643"/>
                    <a:pt x="2865" y="1946"/>
                  </a:cubicBezTo>
                  <a:cubicBezTo>
                    <a:pt x="2961" y="2057"/>
                    <a:pt x="3085" y="2236"/>
                    <a:pt x="3250" y="2387"/>
                  </a:cubicBezTo>
                  <a:cubicBezTo>
                    <a:pt x="3264" y="2401"/>
                    <a:pt x="3292" y="2415"/>
                    <a:pt x="3319" y="2415"/>
                  </a:cubicBezTo>
                  <a:cubicBezTo>
                    <a:pt x="3443" y="2401"/>
                    <a:pt x="3429" y="2291"/>
                    <a:pt x="3347" y="2236"/>
                  </a:cubicBezTo>
                  <a:cubicBezTo>
                    <a:pt x="3168" y="2057"/>
                    <a:pt x="3044" y="1877"/>
                    <a:pt x="2865" y="1657"/>
                  </a:cubicBezTo>
                  <a:cubicBezTo>
                    <a:pt x="2658" y="1423"/>
                    <a:pt x="2424" y="1216"/>
                    <a:pt x="2176" y="1009"/>
                  </a:cubicBezTo>
                  <a:cubicBezTo>
                    <a:pt x="1997" y="830"/>
                    <a:pt x="1749" y="734"/>
                    <a:pt x="1528" y="624"/>
                  </a:cubicBezTo>
                  <a:cubicBezTo>
                    <a:pt x="1418" y="555"/>
                    <a:pt x="1294" y="527"/>
                    <a:pt x="1170" y="500"/>
                  </a:cubicBezTo>
                  <a:cubicBezTo>
                    <a:pt x="1142" y="486"/>
                    <a:pt x="1129" y="472"/>
                    <a:pt x="1060" y="417"/>
                  </a:cubicBezTo>
                  <a:cubicBezTo>
                    <a:pt x="1018" y="376"/>
                    <a:pt x="825" y="252"/>
                    <a:pt x="729" y="155"/>
                  </a:cubicBezTo>
                  <a:cubicBezTo>
                    <a:pt x="707" y="144"/>
                    <a:pt x="658" y="0"/>
                    <a:pt x="5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0;p33"/>
            <p:cNvSpPr/>
            <p:nvPr/>
          </p:nvSpPr>
          <p:spPr>
            <a:xfrm>
              <a:off x="11529094" y="3139095"/>
              <a:ext cx="396078" cy="232934"/>
            </a:xfrm>
            <a:custGeom>
              <a:avLst/>
              <a:gdLst/>
              <a:ahLst/>
              <a:cxnLst/>
              <a:rect l="l" t="t" r="r" b="b"/>
              <a:pathLst>
                <a:path w="3972" h="2336" extrusionOk="0">
                  <a:moveTo>
                    <a:pt x="3398" y="1"/>
                  </a:moveTo>
                  <a:cubicBezTo>
                    <a:pt x="3366" y="1"/>
                    <a:pt x="3333" y="14"/>
                    <a:pt x="3324" y="23"/>
                  </a:cubicBezTo>
                  <a:cubicBezTo>
                    <a:pt x="3283" y="50"/>
                    <a:pt x="3242" y="78"/>
                    <a:pt x="3200" y="119"/>
                  </a:cubicBezTo>
                  <a:cubicBezTo>
                    <a:pt x="3090" y="243"/>
                    <a:pt x="2966" y="353"/>
                    <a:pt x="2870" y="491"/>
                  </a:cubicBezTo>
                  <a:cubicBezTo>
                    <a:pt x="2663" y="560"/>
                    <a:pt x="2484" y="629"/>
                    <a:pt x="2250" y="712"/>
                  </a:cubicBezTo>
                  <a:cubicBezTo>
                    <a:pt x="2015" y="822"/>
                    <a:pt x="1795" y="960"/>
                    <a:pt x="1547" y="1070"/>
                  </a:cubicBezTo>
                  <a:cubicBezTo>
                    <a:pt x="1382" y="1153"/>
                    <a:pt x="1340" y="1221"/>
                    <a:pt x="1202" y="1304"/>
                  </a:cubicBezTo>
                  <a:cubicBezTo>
                    <a:pt x="1065" y="1387"/>
                    <a:pt x="899" y="1456"/>
                    <a:pt x="762" y="1552"/>
                  </a:cubicBezTo>
                  <a:cubicBezTo>
                    <a:pt x="514" y="1759"/>
                    <a:pt x="252" y="1979"/>
                    <a:pt x="31" y="2213"/>
                  </a:cubicBezTo>
                  <a:cubicBezTo>
                    <a:pt x="1" y="2275"/>
                    <a:pt x="60" y="2336"/>
                    <a:pt x="121" y="2336"/>
                  </a:cubicBezTo>
                  <a:cubicBezTo>
                    <a:pt x="143" y="2336"/>
                    <a:pt x="165" y="2328"/>
                    <a:pt x="183" y="2310"/>
                  </a:cubicBezTo>
                  <a:cubicBezTo>
                    <a:pt x="445" y="2076"/>
                    <a:pt x="693" y="1828"/>
                    <a:pt x="927" y="1676"/>
                  </a:cubicBezTo>
                  <a:cubicBezTo>
                    <a:pt x="1134" y="1538"/>
                    <a:pt x="1368" y="1442"/>
                    <a:pt x="1561" y="1290"/>
                  </a:cubicBezTo>
                  <a:cubicBezTo>
                    <a:pt x="2043" y="1029"/>
                    <a:pt x="2442" y="836"/>
                    <a:pt x="2925" y="698"/>
                  </a:cubicBezTo>
                  <a:cubicBezTo>
                    <a:pt x="3173" y="781"/>
                    <a:pt x="3338" y="849"/>
                    <a:pt x="3545" y="932"/>
                  </a:cubicBezTo>
                  <a:cubicBezTo>
                    <a:pt x="3626" y="941"/>
                    <a:pt x="3772" y="1021"/>
                    <a:pt x="3871" y="1021"/>
                  </a:cubicBezTo>
                  <a:cubicBezTo>
                    <a:pt x="3923" y="1021"/>
                    <a:pt x="3962" y="999"/>
                    <a:pt x="3972" y="932"/>
                  </a:cubicBezTo>
                  <a:cubicBezTo>
                    <a:pt x="3972" y="836"/>
                    <a:pt x="3848" y="822"/>
                    <a:pt x="3765" y="794"/>
                  </a:cubicBezTo>
                  <a:cubicBezTo>
                    <a:pt x="3586" y="739"/>
                    <a:pt x="3531" y="712"/>
                    <a:pt x="3379" y="657"/>
                  </a:cubicBezTo>
                  <a:cubicBezTo>
                    <a:pt x="3352" y="643"/>
                    <a:pt x="3324" y="629"/>
                    <a:pt x="3283" y="629"/>
                  </a:cubicBezTo>
                  <a:cubicBezTo>
                    <a:pt x="3338" y="615"/>
                    <a:pt x="3393" y="601"/>
                    <a:pt x="3448" y="601"/>
                  </a:cubicBezTo>
                  <a:lnTo>
                    <a:pt x="3462" y="601"/>
                  </a:lnTo>
                  <a:cubicBezTo>
                    <a:pt x="3476" y="601"/>
                    <a:pt x="3476" y="601"/>
                    <a:pt x="3490" y="588"/>
                  </a:cubicBezTo>
                  <a:cubicBezTo>
                    <a:pt x="3572" y="574"/>
                    <a:pt x="3600" y="450"/>
                    <a:pt x="3517" y="409"/>
                  </a:cubicBezTo>
                  <a:cubicBezTo>
                    <a:pt x="3487" y="386"/>
                    <a:pt x="3461" y="376"/>
                    <a:pt x="3436" y="376"/>
                  </a:cubicBezTo>
                  <a:cubicBezTo>
                    <a:pt x="3416" y="376"/>
                    <a:pt x="3398" y="382"/>
                    <a:pt x="3379" y="395"/>
                  </a:cubicBezTo>
                  <a:cubicBezTo>
                    <a:pt x="3297" y="409"/>
                    <a:pt x="3214" y="422"/>
                    <a:pt x="3131" y="436"/>
                  </a:cubicBezTo>
                  <a:cubicBezTo>
                    <a:pt x="3228" y="326"/>
                    <a:pt x="3338" y="216"/>
                    <a:pt x="3393" y="161"/>
                  </a:cubicBezTo>
                  <a:cubicBezTo>
                    <a:pt x="3448" y="133"/>
                    <a:pt x="3503" y="64"/>
                    <a:pt x="3448" y="23"/>
                  </a:cubicBezTo>
                  <a:cubicBezTo>
                    <a:pt x="3437" y="7"/>
                    <a:pt x="3418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1;p33"/>
            <p:cNvSpPr/>
            <p:nvPr/>
          </p:nvSpPr>
          <p:spPr>
            <a:xfrm>
              <a:off x="11237321" y="2859594"/>
              <a:ext cx="268240" cy="243205"/>
            </a:xfrm>
            <a:custGeom>
              <a:avLst/>
              <a:gdLst/>
              <a:ahLst/>
              <a:cxnLst/>
              <a:rect l="l" t="t" r="r" b="b"/>
              <a:pathLst>
                <a:path w="2690" h="2439" extrusionOk="0">
                  <a:moveTo>
                    <a:pt x="367" y="0"/>
                  </a:moveTo>
                  <a:cubicBezTo>
                    <a:pt x="294" y="0"/>
                    <a:pt x="260" y="100"/>
                    <a:pt x="312" y="139"/>
                  </a:cubicBezTo>
                  <a:cubicBezTo>
                    <a:pt x="519" y="360"/>
                    <a:pt x="670" y="539"/>
                    <a:pt x="822" y="745"/>
                  </a:cubicBezTo>
                  <a:cubicBezTo>
                    <a:pt x="629" y="663"/>
                    <a:pt x="436" y="594"/>
                    <a:pt x="229" y="539"/>
                  </a:cubicBezTo>
                  <a:cubicBezTo>
                    <a:pt x="202" y="539"/>
                    <a:pt x="174" y="526"/>
                    <a:pt x="147" y="526"/>
                  </a:cubicBezTo>
                  <a:cubicBezTo>
                    <a:pt x="133" y="526"/>
                    <a:pt x="119" y="530"/>
                    <a:pt x="105" y="539"/>
                  </a:cubicBezTo>
                  <a:cubicBezTo>
                    <a:pt x="36" y="566"/>
                    <a:pt x="50" y="663"/>
                    <a:pt x="119" y="690"/>
                  </a:cubicBezTo>
                  <a:cubicBezTo>
                    <a:pt x="298" y="732"/>
                    <a:pt x="477" y="787"/>
                    <a:pt x="656" y="842"/>
                  </a:cubicBezTo>
                  <a:cubicBezTo>
                    <a:pt x="477" y="856"/>
                    <a:pt x="312" y="869"/>
                    <a:pt x="133" y="897"/>
                  </a:cubicBezTo>
                  <a:cubicBezTo>
                    <a:pt x="92" y="897"/>
                    <a:pt x="64" y="911"/>
                    <a:pt x="36" y="952"/>
                  </a:cubicBezTo>
                  <a:cubicBezTo>
                    <a:pt x="0" y="1013"/>
                    <a:pt x="49" y="1095"/>
                    <a:pt x="127" y="1095"/>
                  </a:cubicBezTo>
                  <a:cubicBezTo>
                    <a:pt x="138" y="1095"/>
                    <a:pt x="149" y="1093"/>
                    <a:pt x="160" y="1090"/>
                  </a:cubicBezTo>
                  <a:cubicBezTo>
                    <a:pt x="294" y="1069"/>
                    <a:pt x="594" y="1034"/>
                    <a:pt x="813" y="1034"/>
                  </a:cubicBezTo>
                  <a:cubicBezTo>
                    <a:pt x="889" y="1034"/>
                    <a:pt x="955" y="1038"/>
                    <a:pt x="1001" y="1048"/>
                  </a:cubicBezTo>
                  <a:cubicBezTo>
                    <a:pt x="1030" y="1058"/>
                    <a:pt x="1066" y="1068"/>
                    <a:pt x="1104" y="1068"/>
                  </a:cubicBezTo>
                  <a:cubicBezTo>
                    <a:pt x="1120" y="1068"/>
                    <a:pt x="1136" y="1066"/>
                    <a:pt x="1152" y="1062"/>
                  </a:cubicBezTo>
                  <a:cubicBezTo>
                    <a:pt x="1373" y="1172"/>
                    <a:pt x="1593" y="1310"/>
                    <a:pt x="1772" y="1448"/>
                  </a:cubicBezTo>
                  <a:cubicBezTo>
                    <a:pt x="2089" y="1724"/>
                    <a:pt x="2241" y="1944"/>
                    <a:pt x="2392" y="2233"/>
                  </a:cubicBezTo>
                  <a:cubicBezTo>
                    <a:pt x="2461" y="2330"/>
                    <a:pt x="2461" y="2385"/>
                    <a:pt x="2530" y="2426"/>
                  </a:cubicBezTo>
                  <a:cubicBezTo>
                    <a:pt x="2545" y="2435"/>
                    <a:pt x="2560" y="2439"/>
                    <a:pt x="2576" y="2439"/>
                  </a:cubicBezTo>
                  <a:cubicBezTo>
                    <a:pt x="2634" y="2439"/>
                    <a:pt x="2690" y="2384"/>
                    <a:pt x="2668" y="2330"/>
                  </a:cubicBezTo>
                  <a:cubicBezTo>
                    <a:pt x="2613" y="2206"/>
                    <a:pt x="2503" y="2054"/>
                    <a:pt x="2475" y="1999"/>
                  </a:cubicBezTo>
                  <a:cubicBezTo>
                    <a:pt x="2392" y="1806"/>
                    <a:pt x="2241" y="1641"/>
                    <a:pt x="2089" y="1489"/>
                  </a:cubicBezTo>
                  <a:cubicBezTo>
                    <a:pt x="1855" y="1228"/>
                    <a:pt x="1552" y="1076"/>
                    <a:pt x="1208" y="897"/>
                  </a:cubicBezTo>
                  <a:cubicBezTo>
                    <a:pt x="1208" y="897"/>
                    <a:pt x="1180" y="883"/>
                    <a:pt x="1166" y="883"/>
                  </a:cubicBezTo>
                  <a:cubicBezTo>
                    <a:pt x="1152" y="869"/>
                    <a:pt x="1152" y="856"/>
                    <a:pt x="1125" y="842"/>
                  </a:cubicBezTo>
                  <a:cubicBezTo>
                    <a:pt x="1097" y="800"/>
                    <a:pt x="1056" y="745"/>
                    <a:pt x="1015" y="690"/>
                  </a:cubicBezTo>
                  <a:cubicBezTo>
                    <a:pt x="849" y="456"/>
                    <a:pt x="643" y="236"/>
                    <a:pt x="450" y="15"/>
                  </a:cubicBezTo>
                  <a:cubicBezTo>
                    <a:pt x="436" y="1"/>
                    <a:pt x="408" y="1"/>
                    <a:pt x="381" y="1"/>
                  </a:cubicBezTo>
                  <a:cubicBezTo>
                    <a:pt x="376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2;p33"/>
            <p:cNvSpPr/>
            <p:nvPr/>
          </p:nvSpPr>
          <p:spPr>
            <a:xfrm>
              <a:off x="11514336" y="2882827"/>
              <a:ext cx="340336" cy="184174"/>
            </a:xfrm>
            <a:custGeom>
              <a:avLst/>
              <a:gdLst/>
              <a:ahLst/>
              <a:cxnLst/>
              <a:rect l="l" t="t" r="r" b="b"/>
              <a:pathLst>
                <a:path w="3413" h="1847" extrusionOk="0">
                  <a:moveTo>
                    <a:pt x="3122" y="0"/>
                  </a:moveTo>
                  <a:cubicBezTo>
                    <a:pt x="3115" y="0"/>
                    <a:pt x="3107" y="1"/>
                    <a:pt x="3100" y="3"/>
                  </a:cubicBezTo>
                  <a:cubicBezTo>
                    <a:pt x="3078" y="3"/>
                    <a:pt x="2977" y="20"/>
                    <a:pt x="2972" y="20"/>
                  </a:cubicBezTo>
                  <a:cubicBezTo>
                    <a:pt x="2971" y="20"/>
                    <a:pt x="2976" y="19"/>
                    <a:pt x="2990" y="16"/>
                  </a:cubicBezTo>
                  <a:lnTo>
                    <a:pt x="2990" y="16"/>
                  </a:lnTo>
                  <a:cubicBezTo>
                    <a:pt x="2687" y="44"/>
                    <a:pt x="2439" y="251"/>
                    <a:pt x="2177" y="375"/>
                  </a:cubicBezTo>
                  <a:cubicBezTo>
                    <a:pt x="2122" y="388"/>
                    <a:pt x="2081" y="388"/>
                    <a:pt x="2039" y="402"/>
                  </a:cubicBezTo>
                  <a:cubicBezTo>
                    <a:pt x="1654" y="499"/>
                    <a:pt x="1516" y="567"/>
                    <a:pt x="1130" y="788"/>
                  </a:cubicBezTo>
                  <a:cubicBezTo>
                    <a:pt x="1034" y="857"/>
                    <a:pt x="896" y="898"/>
                    <a:pt x="799" y="981"/>
                  </a:cubicBezTo>
                  <a:cubicBezTo>
                    <a:pt x="620" y="1105"/>
                    <a:pt x="234" y="1463"/>
                    <a:pt x="42" y="1711"/>
                  </a:cubicBezTo>
                  <a:cubicBezTo>
                    <a:pt x="1" y="1783"/>
                    <a:pt x="74" y="1847"/>
                    <a:pt x="142" y="1847"/>
                  </a:cubicBezTo>
                  <a:cubicBezTo>
                    <a:pt x="166" y="1847"/>
                    <a:pt x="189" y="1839"/>
                    <a:pt x="207" y="1821"/>
                  </a:cubicBezTo>
                  <a:cubicBezTo>
                    <a:pt x="579" y="1408"/>
                    <a:pt x="854" y="1160"/>
                    <a:pt x="1282" y="953"/>
                  </a:cubicBezTo>
                  <a:cubicBezTo>
                    <a:pt x="1709" y="719"/>
                    <a:pt x="1970" y="623"/>
                    <a:pt x="2411" y="595"/>
                  </a:cubicBezTo>
                  <a:cubicBezTo>
                    <a:pt x="2673" y="733"/>
                    <a:pt x="2976" y="912"/>
                    <a:pt x="3114" y="1036"/>
                  </a:cubicBezTo>
                  <a:cubicBezTo>
                    <a:pt x="3136" y="1058"/>
                    <a:pt x="3163" y="1067"/>
                    <a:pt x="3190" y="1067"/>
                  </a:cubicBezTo>
                  <a:cubicBezTo>
                    <a:pt x="3249" y="1067"/>
                    <a:pt x="3307" y="1024"/>
                    <a:pt x="3307" y="967"/>
                  </a:cubicBezTo>
                  <a:cubicBezTo>
                    <a:pt x="3293" y="871"/>
                    <a:pt x="3266" y="871"/>
                    <a:pt x="3169" y="802"/>
                  </a:cubicBezTo>
                  <a:cubicBezTo>
                    <a:pt x="3073" y="733"/>
                    <a:pt x="2976" y="678"/>
                    <a:pt x="2880" y="623"/>
                  </a:cubicBezTo>
                  <a:lnTo>
                    <a:pt x="2880" y="623"/>
                  </a:lnTo>
                  <a:cubicBezTo>
                    <a:pt x="2976" y="636"/>
                    <a:pt x="3086" y="650"/>
                    <a:pt x="3238" y="650"/>
                  </a:cubicBezTo>
                  <a:cubicBezTo>
                    <a:pt x="3243" y="651"/>
                    <a:pt x="3248" y="651"/>
                    <a:pt x="3252" y="651"/>
                  </a:cubicBezTo>
                  <a:cubicBezTo>
                    <a:pt x="3366" y="651"/>
                    <a:pt x="3413" y="496"/>
                    <a:pt x="3307" y="443"/>
                  </a:cubicBezTo>
                  <a:cubicBezTo>
                    <a:pt x="3266" y="416"/>
                    <a:pt x="3114" y="402"/>
                    <a:pt x="2852" y="388"/>
                  </a:cubicBezTo>
                  <a:cubicBezTo>
                    <a:pt x="2825" y="388"/>
                    <a:pt x="2742" y="375"/>
                    <a:pt x="2646" y="361"/>
                  </a:cubicBezTo>
                  <a:cubicBezTo>
                    <a:pt x="2770" y="292"/>
                    <a:pt x="2894" y="237"/>
                    <a:pt x="2949" y="237"/>
                  </a:cubicBezTo>
                  <a:cubicBezTo>
                    <a:pt x="3045" y="223"/>
                    <a:pt x="3224" y="237"/>
                    <a:pt x="3238" y="113"/>
                  </a:cubicBezTo>
                  <a:cubicBezTo>
                    <a:pt x="3250" y="51"/>
                    <a:pt x="3185" y="0"/>
                    <a:pt x="3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3;p33"/>
            <p:cNvSpPr/>
            <p:nvPr/>
          </p:nvSpPr>
          <p:spPr>
            <a:xfrm>
              <a:off x="11327465" y="2679608"/>
              <a:ext cx="179990" cy="173903"/>
            </a:xfrm>
            <a:custGeom>
              <a:avLst/>
              <a:gdLst/>
              <a:ahLst/>
              <a:cxnLst/>
              <a:rect l="l" t="t" r="r" b="b"/>
              <a:pathLst>
                <a:path w="1805" h="1744" extrusionOk="0">
                  <a:moveTo>
                    <a:pt x="359" y="1"/>
                  </a:moveTo>
                  <a:cubicBezTo>
                    <a:pt x="271" y="1"/>
                    <a:pt x="225" y="127"/>
                    <a:pt x="304" y="167"/>
                  </a:cubicBezTo>
                  <a:cubicBezTo>
                    <a:pt x="400" y="222"/>
                    <a:pt x="496" y="291"/>
                    <a:pt x="593" y="373"/>
                  </a:cubicBezTo>
                  <a:cubicBezTo>
                    <a:pt x="496" y="346"/>
                    <a:pt x="414" y="332"/>
                    <a:pt x="317" y="318"/>
                  </a:cubicBezTo>
                  <a:cubicBezTo>
                    <a:pt x="251" y="318"/>
                    <a:pt x="176" y="283"/>
                    <a:pt x="107" y="283"/>
                  </a:cubicBezTo>
                  <a:cubicBezTo>
                    <a:pt x="89" y="283"/>
                    <a:pt x="72" y="285"/>
                    <a:pt x="56" y="291"/>
                  </a:cubicBezTo>
                  <a:cubicBezTo>
                    <a:pt x="0" y="332"/>
                    <a:pt x="14" y="429"/>
                    <a:pt x="83" y="442"/>
                  </a:cubicBezTo>
                  <a:cubicBezTo>
                    <a:pt x="304" y="470"/>
                    <a:pt x="634" y="539"/>
                    <a:pt x="772" y="608"/>
                  </a:cubicBezTo>
                  <a:cubicBezTo>
                    <a:pt x="800" y="621"/>
                    <a:pt x="813" y="621"/>
                    <a:pt x="827" y="635"/>
                  </a:cubicBezTo>
                  <a:cubicBezTo>
                    <a:pt x="1144" y="897"/>
                    <a:pt x="1406" y="1255"/>
                    <a:pt x="1544" y="1558"/>
                  </a:cubicBezTo>
                  <a:cubicBezTo>
                    <a:pt x="1557" y="1613"/>
                    <a:pt x="1571" y="1682"/>
                    <a:pt x="1626" y="1724"/>
                  </a:cubicBezTo>
                  <a:cubicBezTo>
                    <a:pt x="1643" y="1738"/>
                    <a:pt x="1661" y="1744"/>
                    <a:pt x="1679" y="1744"/>
                  </a:cubicBezTo>
                  <a:cubicBezTo>
                    <a:pt x="1747" y="1744"/>
                    <a:pt x="1805" y="1654"/>
                    <a:pt x="1750" y="1600"/>
                  </a:cubicBezTo>
                  <a:lnTo>
                    <a:pt x="1750" y="1586"/>
                  </a:lnTo>
                  <a:cubicBezTo>
                    <a:pt x="1681" y="1338"/>
                    <a:pt x="1420" y="966"/>
                    <a:pt x="1172" y="718"/>
                  </a:cubicBezTo>
                  <a:cubicBezTo>
                    <a:pt x="1103" y="621"/>
                    <a:pt x="1006" y="553"/>
                    <a:pt x="910" y="484"/>
                  </a:cubicBezTo>
                  <a:cubicBezTo>
                    <a:pt x="896" y="470"/>
                    <a:pt x="882" y="456"/>
                    <a:pt x="882" y="442"/>
                  </a:cubicBezTo>
                  <a:cubicBezTo>
                    <a:pt x="772" y="249"/>
                    <a:pt x="565" y="98"/>
                    <a:pt x="372" y="1"/>
                  </a:cubicBezTo>
                  <a:cubicBezTo>
                    <a:pt x="368" y="1"/>
                    <a:pt x="363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34;p33"/>
            <p:cNvSpPr/>
            <p:nvPr/>
          </p:nvSpPr>
          <p:spPr>
            <a:xfrm>
              <a:off x="11514336" y="2679509"/>
              <a:ext cx="225362" cy="236624"/>
            </a:xfrm>
            <a:custGeom>
              <a:avLst/>
              <a:gdLst/>
              <a:ahLst/>
              <a:cxnLst/>
              <a:rect l="l" t="t" r="r" b="b"/>
              <a:pathLst>
                <a:path w="2260" h="2373" extrusionOk="0">
                  <a:moveTo>
                    <a:pt x="1996" y="1"/>
                  </a:moveTo>
                  <a:cubicBezTo>
                    <a:pt x="1937" y="1"/>
                    <a:pt x="1868" y="50"/>
                    <a:pt x="1819" y="99"/>
                  </a:cubicBezTo>
                  <a:cubicBezTo>
                    <a:pt x="1626" y="250"/>
                    <a:pt x="1516" y="471"/>
                    <a:pt x="1378" y="664"/>
                  </a:cubicBezTo>
                  <a:cubicBezTo>
                    <a:pt x="1295" y="719"/>
                    <a:pt x="1213" y="774"/>
                    <a:pt x="1158" y="815"/>
                  </a:cubicBezTo>
                  <a:cubicBezTo>
                    <a:pt x="882" y="967"/>
                    <a:pt x="634" y="1160"/>
                    <a:pt x="414" y="1366"/>
                  </a:cubicBezTo>
                  <a:cubicBezTo>
                    <a:pt x="276" y="1504"/>
                    <a:pt x="166" y="1656"/>
                    <a:pt x="110" y="1849"/>
                  </a:cubicBezTo>
                  <a:cubicBezTo>
                    <a:pt x="69" y="2000"/>
                    <a:pt x="14" y="2152"/>
                    <a:pt x="0" y="2303"/>
                  </a:cubicBezTo>
                  <a:cubicBezTo>
                    <a:pt x="0" y="2331"/>
                    <a:pt x="14" y="2345"/>
                    <a:pt x="42" y="2358"/>
                  </a:cubicBezTo>
                  <a:cubicBezTo>
                    <a:pt x="55" y="2368"/>
                    <a:pt x="74" y="2372"/>
                    <a:pt x="93" y="2372"/>
                  </a:cubicBezTo>
                  <a:cubicBezTo>
                    <a:pt x="130" y="2372"/>
                    <a:pt x="170" y="2354"/>
                    <a:pt x="179" y="2317"/>
                  </a:cubicBezTo>
                  <a:cubicBezTo>
                    <a:pt x="248" y="1862"/>
                    <a:pt x="358" y="1601"/>
                    <a:pt x="744" y="1339"/>
                  </a:cubicBezTo>
                  <a:cubicBezTo>
                    <a:pt x="896" y="1187"/>
                    <a:pt x="1047" y="1118"/>
                    <a:pt x="1268" y="994"/>
                  </a:cubicBezTo>
                  <a:cubicBezTo>
                    <a:pt x="1323" y="953"/>
                    <a:pt x="1392" y="912"/>
                    <a:pt x="1461" y="870"/>
                  </a:cubicBezTo>
                  <a:cubicBezTo>
                    <a:pt x="1488" y="870"/>
                    <a:pt x="1516" y="857"/>
                    <a:pt x="1543" y="829"/>
                  </a:cubicBezTo>
                  <a:cubicBezTo>
                    <a:pt x="1654" y="760"/>
                    <a:pt x="1764" y="719"/>
                    <a:pt x="1846" y="691"/>
                  </a:cubicBezTo>
                  <a:cubicBezTo>
                    <a:pt x="1957" y="636"/>
                    <a:pt x="2026" y="636"/>
                    <a:pt x="2163" y="567"/>
                  </a:cubicBezTo>
                  <a:cubicBezTo>
                    <a:pt x="2260" y="526"/>
                    <a:pt x="2246" y="388"/>
                    <a:pt x="2150" y="361"/>
                  </a:cubicBezTo>
                  <a:lnTo>
                    <a:pt x="2136" y="361"/>
                  </a:lnTo>
                  <a:cubicBezTo>
                    <a:pt x="2125" y="357"/>
                    <a:pt x="2114" y="355"/>
                    <a:pt x="2103" y="355"/>
                  </a:cubicBezTo>
                  <a:cubicBezTo>
                    <a:pt x="2073" y="355"/>
                    <a:pt x="2046" y="368"/>
                    <a:pt x="2026" y="388"/>
                  </a:cubicBezTo>
                  <a:cubicBezTo>
                    <a:pt x="2012" y="388"/>
                    <a:pt x="1998" y="402"/>
                    <a:pt x="1984" y="402"/>
                  </a:cubicBezTo>
                  <a:cubicBezTo>
                    <a:pt x="1915" y="416"/>
                    <a:pt x="1846" y="443"/>
                    <a:pt x="1764" y="471"/>
                  </a:cubicBezTo>
                  <a:cubicBezTo>
                    <a:pt x="1846" y="374"/>
                    <a:pt x="1929" y="278"/>
                    <a:pt x="2039" y="195"/>
                  </a:cubicBezTo>
                  <a:cubicBezTo>
                    <a:pt x="2081" y="168"/>
                    <a:pt x="2094" y="126"/>
                    <a:pt x="2094" y="85"/>
                  </a:cubicBezTo>
                  <a:cubicBezTo>
                    <a:pt x="2072" y="24"/>
                    <a:pt x="2036" y="1"/>
                    <a:pt x="1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35;p33"/>
            <p:cNvSpPr/>
            <p:nvPr/>
          </p:nvSpPr>
          <p:spPr>
            <a:xfrm>
              <a:off x="11404348" y="2558554"/>
              <a:ext cx="110487" cy="116766"/>
            </a:xfrm>
            <a:custGeom>
              <a:avLst/>
              <a:gdLst/>
              <a:ahLst/>
              <a:cxnLst/>
              <a:rect l="l" t="t" r="r" b="b"/>
              <a:pathLst>
                <a:path w="1108" h="1171" extrusionOk="0">
                  <a:moveTo>
                    <a:pt x="112" y="1"/>
                  </a:moveTo>
                  <a:cubicBezTo>
                    <a:pt x="93" y="1"/>
                    <a:pt x="72" y="9"/>
                    <a:pt x="56" y="17"/>
                  </a:cubicBezTo>
                  <a:cubicBezTo>
                    <a:pt x="1" y="44"/>
                    <a:pt x="15" y="127"/>
                    <a:pt x="56" y="155"/>
                  </a:cubicBezTo>
                  <a:cubicBezTo>
                    <a:pt x="401" y="334"/>
                    <a:pt x="649" y="637"/>
                    <a:pt x="841" y="981"/>
                  </a:cubicBezTo>
                  <a:cubicBezTo>
                    <a:pt x="910" y="1064"/>
                    <a:pt x="869" y="1091"/>
                    <a:pt x="952" y="1160"/>
                  </a:cubicBezTo>
                  <a:cubicBezTo>
                    <a:pt x="965" y="1167"/>
                    <a:pt x="979" y="1170"/>
                    <a:pt x="992" y="1170"/>
                  </a:cubicBezTo>
                  <a:cubicBezTo>
                    <a:pt x="1058" y="1170"/>
                    <a:pt x="1108" y="1094"/>
                    <a:pt x="1062" y="1036"/>
                  </a:cubicBezTo>
                  <a:cubicBezTo>
                    <a:pt x="952" y="802"/>
                    <a:pt x="800" y="568"/>
                    <a:pt x="621" y="375"/>
                  </a:cubicBezTo>
                  <a:cubicBezTo>
                    <a:pt x="483" y="237"/>
                    <a:pt x="332" y="99"/>
                    <a:pt x="153" y="17"/>
                  </a:cubicBezTo>
                  <a:cubicBezTo>
                    <a:pt x="141" y="5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36;p33"/>
            <p:cNvSpPr/>
            <p:nvPr/>
          </p:nvSpPr>
          <p:spPr>
            <a:xfrm>
              <a:off x="11508453" y="2554267"/>
              <a:ext cx="100715" cy="76880"/>
            </a:xfrm>
            <a:custGeom>
              <a:avLst/>
              <a:gdLst/>
              <a:ahLst/>
              <a:cxnLst/>
              <a:rect l="l" t="t" r="r" b="b"/>
              <a:pathLst>
                <a:path w="1010" h="771" extrusionOk="0">
                  <a:moveTo>
                    <a:pt x="864" y="0"/>
                  </a:moveTo>
                  <a:cubicBezTo>
                    <a:pt x="808" y="0"/>
                    <a:pt x="743" y="18"/>
                    <a:pt x="789" y="18"/>
                  </a:cubicBezTo>
                  <a:cubicBezTo>
                    <a:pt x="624" y="46"/>
                    <a:pt x="583" y="60"/>
                    <a:pt x="431" y="156"/>
                  </a:cubicBezTo>
                  <a:cubicBezTo>
                    <a:pt x="266" y="294"/>
                    <a:pt x="101" y="459"/>
                    <a:pt x="18" y="652"/>
                  </a:cubicBezTo>
                  <a:cubicBezTo>
                    <a:pt x="0" y="723"/>
                    <a:pt x="73" y="771"/>
                    <a:pt x="142" y="771"/>
                  </a:cubicBezTo>
                  <a:cubicBezTo>
                    <a:pt x="181" y="771"/>
                    <a:pt x="219" y="756"/>
                    <a:pt x="238" y="721"/>
                  </a:cubicBezTo>
                  <a:cubicBezTo>
                    <a:pt x="376" y="514"/>
                    <a:pt x="500" y="335"/>
                    <a:pt x="734" y="239"/>
                  </a:cubicBezTo>
                  <a:cubicBezTo>
                    <a:pt x="762" y="239"/>
                    <a:pt x="872" y="198"/>
                    <a:pt x="900" y="198"/>
                  </a:cubicBezTo>
                  <a:cubicBezTo>
                    <a:pt x="982" y="170"/>
                    <a:pt x="1010" y="60"/>
                    <a:pt x="927" y="18"/>
                  </a:cubicBezTo>
                  <a:cubicBezTo>
                    <a:pt x="918" y="5"/>
                    <a:pt x="892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37;p33"/>
            <p:cNvSpPr/>
            <p:nvPr/>
          </p:nvSpPr>
          <p:spPr>
            <a:xfrm>
              <a:off x="11931953" y="3645547"/>
              <a:ext cx="1496" cy="100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0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6A6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38;p33"/>
            <p:cNvSpPr/>
            <p:nvPr/>
          </p:nvSpPr>
          <p:spPr>
            <a:xfrm>
              <a:off x="11606375" y="2730563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39;p33"/>
            <p:cNvSpPr/>
            <p:nvPr/>
          </p:nvSpPr>
          <p:spPr>
            <a:xfrm>
              <a:off x="11872920" y="3197628"/>
              <a:ext cx="1396" cy="1496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"/>
                  </a:moveTo>
                  <a:cubicBezTo>
                    <a:pt x="0" y="14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40;p33"/>
            <p:cNvSpPr/>
            <p:nvPr/>
          </p:nvSpPr>
          <p:spPr>
            <a:xfrm>
              <a:off x="11536274" y="3087143"/>
              <a:ext cx="511152" cy="208105"/>
            </a:xfrm>
            <a:custGeom>
              <a:avLst/>
              <a:gdLst/>
              <a:ahLst/>
              <a:cxnLst/>
              <a:rect l="l" t="t" r="r" b="b"/>
              <a:pathLst>
                <a:path w="5126" h="2087" extrusionOk="0">
                  <a:moveTo>
                    <a:pt x="2404" y="1"/>
                  </a:moveTo>
                  <a:cubicBezTo>
                    <a:pt x="2357" y="1"/>
                    <a:pt x="2305" y="7"/>
                    <a:pt x="2246" y="20"/>
                  </a:cubicBezTo>
                  <a:cubicBezTo>
                    <a:pt x="2150" y="34"/>
                    <a:pt x="2067" y="103"/>
                    <a:pt x="2026" y="144"/>
                  </a:cubicBezTo>
                  <a:cubicBezTo>
                    <a:pt x="1990" y="108"/>
                    <a:pt x="1938" y="91"/>
                    <a:pt x="1885" y="91"/>
                  </a:cubicBezTo>
                  <a:cubicBezTo>
                    <a:pt x="1838" y="91"/>
                    <a:pt x="1789" y="104"/>
                    <a:pt x="1750" y="130"/>
                  </a:cubicBezTo>
                  <a:cubicBezTo>
                    <a:pt x="1684" y="108"/>
                    <a:pt x="1614" y="94"/>
                    <a:pt x="1542" y="94"/>
                  </a:cubicBezTo>
                  <a:cubicBezTo>
                    <a:pt x="1479" y="94"/>
                    <a:pt x="1415" y="105"/>
                    <a:pt x="1351" y="130"/>
                  </a:cubicBezTo>
                  <a:cubicBezTo>
                    <a:pt x="1020" y="186"/>
                    <a:pt x="731" y="489"/>
                    <a:pt x="814" y="750"/>
                  </a:cubicBezTo>
                  <a:cubicBezTo>
                    <a:pt x="621" y="806"/>
                    <a:pt x="442" y="957"/>
                    <a:pt x="290" y="1067"/>
                  </a:cubicBezTo>
                  <a:cubicBezTo>
                    <a:pt x="1" y="1288"/>
                    <a:pt x="70" y="1563"/>
                    <a:pt x="414" y="1660"/>
                  </a:cubicBezTo>
                  <a:cubicBezTo>
                    <a:pt x="465" y="1674"/>
                    <a:pt x="514" y="1680"/>
                    <a:pt x="563" y="1680"/>
                  </a:cubicBezTo>
                  <a:cubicBezTo>
                    <a:pt x="752" y="1680"/>
                    <a:pt x="930" y="1588"/>
                    <a:pt x="1117" y="1522"/>
                  </a:cubicBezTo>
                  <a:cubicBezTo>
                    <a:pt x="1144" y="1508"/>
                    <a:pt x="1172" y="1508"/>
                    <a:pt x="1199" y="1494"/>
                  </a:cubicBezTo>
                  <a:lnTo>
                    <a:pt x="1199" y="1494"/>
                  </a:lnTo>
                  <a:cubicBezTo>
                    <a:pt x="1117" y="1646"/>
                    <a:pt x="1158" y="1825"/>
                    <a:pt x="1420" y="1908"/>
                  </a:cubicBezTo>
                  <a:cubicBezTo>
                    <a:pt x="1455" y="1915"/>
                    <a:pt x="1494" y="1919"/>
                    <a:pt x="1536" y="1919"/>
                  </a:cubicBezTo>
                  <a:cubicBezTo>
                    <a:pt x="1720" y="1919"/>
                    <a:pt x="1951" y="1851"/>
                    <a:pt x="2109" y="1784"/>
                  </a:cubicBezTo>
                  <a:cubicBezTo>
                    <a:pt x="2122" y="1853"/>
                    <a:pt x="2150" y="1922"/>
                    <a:pt x="2205" y="1977"/>
                  </a:cubicBezTo>
                  <a:cubicBezTo>
                    <a:pt x="2288" y="2050"/>
                    <a:pt x="2401" y="2087"/>
                    <a:pt x="2520" y="2087"/>
                  </a:cubicBezTo>
                  <a:cubicBezTo>
                    <a:pt x="2580" y="2087"/>
                    <a:pt x="2641" y="2078"/>
                    <a:pt x="2701" y="2059"/>
                  </a:cubicBezTo>
                  <a:cubicBezTo>
                    <a:pt x="2949" y="2018"/>
                    <a:pt x="3362" y="1798"/>
                    <a:pt x="3514" y="1715"/>
                  </a:cubicBezTo>
                  <a:cubicBezTo>
                    <a:pt x="3542" y="1742"/>
                    <a:pt x="3569" y="1770"/>
                    <a:pt x="3638" y="1811"/>
                  </a:cubicBezTo>
                  <a:cubicBezTo>
                    <a:pt x="3721" y="1842"/>
                    <a:pt x="3811" y="1858"/>
                    <a:pt x="3898" y="1858"/>
                  </a:cubicBezTo>
                  <a:cubicBezTo>
                    <a:pt x="3926" y="1858"/>
                    <a:pt x="3955" y="1856"/>
                    <a:pt x="3982" y="1853"/>
                  </a:cubicBezTo>
                  <a:cubicBezTo>
                    <a:pt x="4286" y="1770"/>
                    <a:pt x="4451" y="1674"/>
                    <a:pt x="4795" y="1632"/>
                  </a:cubicBezTo>
                  <a:cubicBezTo>
                    <a:pt x="4974" y="1577"/>
                    <a:pt x="5126" y="1426"/>
                    <a:pt x="5126" y="1246"/>
                  </a:cubicBezTo>
                  <a:cubicBezTo>
                    <a:pt x="5085" y="998"/>
                    <a:pt x="4809" y="861"/>
                    <a:pt x="4575" y="792"/>
                  </a:cubicBezTo>
                  <a:lnTo>
                    <a:pt x="4561" y="778"/>
                  </a:lnTo>
                  <a:cubicBezTo>
                    <a:pt x="4671" y="640"/>
                    <a:pt x="4658" y="461"/>
                    <a:pt x="4423" y="323"/>
                  </a:cubicBezTo>
                  <a:cubicBezTo>
                    <a:pt x="4330" y="265"/>
                    <a:pt x="4220" y="244"/>
                    <a:pt x="4108" y="244"/>
                  </a:cubicBezTo>
                  <a:cubicBezTo>
                    <a:pt x="3955" y="244"/>
                    <a:pt x="3799" y="284"/>
                    <a:pt x="3679" y="323"/>
                  </a:cubicBezTo>
                  <a:cubicBezTo>
                    <a:pt x="3666" y="268"/>
                    <a:pt x="3652" y="227"/>
                    <a:pt x="3610" y="186"/>
                  </a:cubicBezTo>
                  <a:cubicBezTo>
                    <a:pt x="3528" y="98"/>
                    <a:pt x="3425" y="66"/>
                    <a:pt x="3316" y="66"/>
                  </a:cubicBezTo>
                  <a:cubicBezTo>
                    <a:pt x="3134" y="66"/>
                    <a:pt x="2933" y="153"/>
                    <a:pt x="2770" y="213"/>
                  </a:cubicBezTo>
                  <a:cubicBezTo>
                    <a:pt x="2756" y="213"/>
                    <a:pt x="2729" y="227"/>
                    <a:pt x="2715" y="241"/>
                  </a:cubicBezTo>
                  <a:cubicBezTo>
                    <a:pt x="2693" y="107"/>
                    <a:pt x="2599" y="1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41;p33"/>
            <p:cNvSpPr/>
            <p:nvPr/>
          </p:nvSpPr>
          <p:spPr>
            <a:xfrm>
              <a:off x="10825986" y="3611146"/>
              <a:ext cx="614260" cy="281695"/>
            </a:xfrm>
            <a:custGeom>
              <a:avLst/>
              <a:gdLst/>
              <a:ahLst/>
              <a:cxnLst/>
              <a:rect l="l" t="t" r="r" b="b"/>
              <a:pathLst>
                <a:path w="6160" h="2825" extrusionOk="0">
                  <a:moveTo>
                    <a:pt x="2914" y="0"/>
                  </a:moveTo>
                  <a:cubicBezTo>
                    <a:pt x="2696" y="0"/>
                    <a:pt x="2446" y="108"/>
                    <a:pt x="2301" y="180"/>
                  </a:cubicBezTo>
                  <a:cubicBezTo>
                    <a:pt x="2215" y="100"/>
                    <a:pt x="2107" y="61"/>
                    <a:pt x="2005" y="61"/>
                  </a:cubicBezTo>
                  <a:cubicBezTo>
                    <a:pt x="1879" y="61"/>
                    <a:pt x="1762" y="121"/>
                    <a:pt x="1709" y="235"/>
                  </a:cubicBezTo>
                  <a:cubicBezTo>
                    <a:pt x="1679" y="231"/>
                    <a:pt x="1648" y="228"/>
                    <a:pt x="1617" y="228"/>
                  </a:cubicBezTo>
                  <a:cubicBezTo>
                    <a:pt x="1548" y="228"/>
                    <a:pt x="1481" y="243"/>
                    <a:pt x="1433" y="290"/>
                  </a:cubicBezTo>
                  <a:cubicBezTo>
                    <a:pt x="1392" y="331"/>
                    <a:pt x="1378" y="373"/>
                    <a:pt x="1365" y="428"/>
                  </a:cubicBezTo>
                  <a:cubicBezTo>
                    <a:pt x="1309" y="428"/>
                    <a:pt x="1254" y="428"/>
                    <a:pt x="1199" y="455"/>
                  </a:cubicBezTo>
                  <a:cubicBezTo>
                    <a:pt x="1130" y="497"/>
                    <a:pt x="1130" y="566"/>
                    <a:pt x="1172" y="635"/>
                  </a:cubicBezTo>
                  <a:cubicBezTo>
                    <a:pt x="965" y="648"/>
                    <a:pt x="731" y="690"/>
                    <a:pt x="593" y="814"/>
                  </a:cubicBezTo>
                  <a:cubicBezTo>
                    <a:pt x="552" y="883"/>
                    <a:pt x="565" y="938"/>
                    <a:pt x="607" y="993"/>
                  </a:cubicBezTo>
                  <a:cubicBezTo>
                    <a:pt x="166" y="1199"/>
                    <a:pt x="83" y="1516"/>
                    <a:pt x="497" y="1558"/>
                  </a:cubicBezTo>
                  <a:cubicBezTo>
                    <a:pt x="373" y="1640"/>
                    <a:pt x="249" y="1737"/>
                    <a:pt x="152" y="1861"/>
                  </a:cubicBezTo>
                  <a:cubicBezTo>
                    <a:pt x="1" y="1999"/>
                    <a:pt x="14" y="2205"/>
                    <a:pt x="262" y="2219"/>
                  </a:cubicBezTo>
                  <a:cubicBezTo>
                    <a:pt x="284" y="2223"/>
                    <a:pt x="308" y="2224"/>
                    <a:pt x="332" y="2224"/>
                  </a:cubicBezTo>
                  <a:cubicBezTo>
                    <a:pt x="398" y="2224"/>
                    <a:pt x="471" y="2212"/>
                    <a:pt x="552" y="2191"/>
                  </a:cubicBezTo>
                  <a:lnTo>
                    <a:pt x="552" y="2191"/>
                  </a:lnTo>
                  <a:cubicBezTo>
                    <a:pt x="552" y="2205"/>
                    <a:pt x="538" y="2205"/>
                    <a:pt x="538" y="2219"/>
                  </a:cubicBezTo>
                  <a:cubicBezTo>
                    <a:pt x="469" y="2288"/>
                    <a:pt x="400" y="2371"/>
                    <a:pt x="386" y="2467"/>
                  </a:cubicBezTo>
                  <a:cubicBezTo>
                    <a:pt x="359" y="2605"/>
                    <a:pt x="524" y="2701"/>
                    <a:pt x="662" y="2701"/>
                  </a:cubicBezTo>
                  <a:cubicBezTo>
                    <a:pt x="671" y="2702"/>
                    <a:pt x="681" y="2703"/>
                    <a:pt x="690" y="2703"/>
                  </a:cubicBezTo>
                  <a:cubicBezTo>
                    <a:pt x="812" y="2703"/>
                    <a:pt x="976" y="2626"/>
                    <a:pt x="1117" y="2550"/>
                  </a:cubicBezTo>
                  <a:cubicBezTo>
                    <a:pt x="1117" y="2591"/>
                    <a:pt x="1117" y="2619"/>
                    <a:pt x="1117" y="2660"/>
                  </a:cubicBezTo>
                  <a:cubicBezTo>
                    <a:pt x="1167" y="2777"/>
                    <a:pt x="1244" y="2825"/>
                    <a:pt x="1333" y="2825"/>
                  </a:cubicBezTo>
                  <a:cubicBezTo>
                    <a:pt x="1555" y="2825"/>
                    <a:pt x="1854" y="2525"/>
                    <a:pt x="2012" y="2288"/>
                  </a:cubicBezTo>
                  <a:cubicBezTo>
                    <a:pt x="2052" y="2308"/>
                    <a:pt x="2093" y="2321"/>
                    <a:pt x="2133" y="2321"/>
                  </a:cubicBezTo>
                  <a:cubicBezTo>
                    <a:pt x="2148" y="2321"/>
                    <a:pt x="2163" y="2319"/>
                    <a:pt x="2177" y="2315"/>
                  </a:cubicBezTo>
                  <a:cubicBezTo>
                    <a:pt x="2301" y="2288"/>
                    <a:pt x="2370" y="2191"/>
                    <a:pt x="2370" y="2164"/>
                  </a:cubicBezTo>
                  <a:cubicBezTo>
                    <a:pt x="2453" y="2081"/>
                    <a:pt x="2522" y="1985"/>
                    <a:pt x="2563" y="1888"/>
                  </a:cubicBezTo>
                  <a:cubicBezTo>
                    <a:pt x="2619" y="1928"/>
                    <a:pt x="2685" y="1950"/>
                    <a:pt x="2749" y="1950"/>
                  </a:cubicBezTo>
                  <a:cubicBezTo>
                    <a:pt x="2795" y="1950"/>
                    <a:pt x="2840" y="1939"/>
                    <a:pt x="2880" y="1916"/>
                  </a:cubicBezTo>
                  <a:cubicBezTo>
                    <a:pt x="3032" y="1806"/>
                    <a:pt x="3142" y="1668"/>
                    <a:pt x="3225" y="1503"/>
                  </a:cubicBezTo>
                  <a:cubicBezTo>
                    <a:pt x="3279" y="1579"/>
                    <a:pt x="3343" y="1610"/>
                    <a:pt x="3411" y="1610"/>
                  </a:cubicBezTo>
                  <a:cubicBezTo>
                    <a:pt x="3548" y="1610"/>
                    <a:pt x="3697" y="1481"/>
                    <a:pt x="3789" y="1351"/>
                  </a:cubicBezTo>
                  <a:cubicBezTo>
                    <a:pt x="3893" y="1498"/>
                    <a:pt x="4018" y="1580"/>
                    <a:pt x="4162" y="1580"/>
                  </a:cubicBezTo>
                  <a:cubicBezTo>
                    <a:pt x="4247" y="1580"/>
                    <a:pt x="4339" y="1551"/>
                    <a:pt x="4437" y="1489"/>
                  </a:cubicBezTo>
                  <a:cubicBezTo>
                    <a:pt x="4515" y="1679"/>
                    <a:pt x="4669" y="1821"/>
                    <a:pt x="4842" y="1821"/>
                  </a:cubicBezTo>
                  <a:cubicBezTo>
                    <a:pt x="4943" y="1821"/>
                    <a:pt x="5051" y="1772"/>
                    <a:pt x="5153" y="1654"/>
                  </a:cubicBezTo>
                  <a:cubicBezTo>
                    <a:pt x="5167" y="1640"/>
                    <a:pt x="5181" y="1613"/>
                    <a:pt x="5195" y="1599"/>
                  </a:cubicBezTo>
                  <a:cubicBezTo>
                    <a:pt x="5292" y="1678"/>
                    <a:pt x="5417" y="1712"/>
                    <a:pt x="5545" y="1712"/>
                  </a:cubicBezTo>
                  <a:cubicBezTo>
                    <a:pt x="5617" y="1712"/>
                    <a:pt x="5690" y="1702"/>
                    <a:pt x="5760" y="1682"/>
                  </a:cubicBezTo>
                  <a:cubicBezTo>
                    <a:pt x="6104" y="1613"/>
                    <a:pt x="6008" y="1351"/>
                    <a:pt x="5746" y="1227"/>
                  </a:cubicBezTo>
                  <a:cubicBezTo>
                    <a:pt x="5677" y="1186"/>
                    <a:pt x="5608" y="1144"/>
                    <a:pt x="5553" y="1117"/>
                  </a:cubicBezTo>
                  <a:cubicBezTo>
                    <a:pt x="6159" y="993"/>
                    <a:pt x="5925" y="566"/>
                    <a:pt x="5291" y="511"/>
                  </a:cubicBezTo>
                  <a:lnTo>
                    <a:pt x="5153" y="511"/>
                  </a:lnTo>
                  <a:cubicBezTo>
                    <a:pt x="5140" y="394"/>
                    <a:pt x="5005" y="289"/>
                    <a:pt x="4828" y="289"/>
                  </a:cubicBezTo>
                  <a:cubicBezTo>
                    <a:pt x="4817" y="289"/>
                    <a:pt x="4806" y="289"/>
                    <a:pt x="4795" y="290"/>
                  </a:cubicBezTo>
                  <a:cubicBezTo>
                    <a:pt x="4561" y="304"/>
                    <a:pt x="4313" y="304"/>
                    <a:pt x="4079" y="331"/>
                  </a:cubicBezTo>
                  <a:cubicBezTo>
                    <a:pt x="4079" y="194"/>
                    <a:pt x="3969" y="42"/>
                    <a:pt x="3693" y="42"/>
                  </a:cubicBezTo>
                  <a:cubicBezTo>
                    <a:pt x="3528" y="42"/>
                    <a:pt x="3376" y="83"/>
                    <a:pt x="3225" y="152"/>
                  </a:cubicBezTo>
                  <a:cubicBezTo>
                    <a:pt x="3225" y="139"/>
                    <a:pt x="3211" y="125"/>
                    <a:pt x="3211" y="111"/>
                  </a:cubicBezTo>
                  <a:cubicBezTo>
                    <a:pt x="3135" y="30"/>
                    <a:pt x="3029" y="0"/>
                    <a:pt x="2914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42;p33"/>
            <p:cNvSpPr/>
            <p:nvPr/>
          </p:nvSpPr>
          <p:spPr>
            <a:xfrm>
              <a:off x="11555818" y="3340120"/>
              <a:ext cx="586439" cy="236823"/>
            </a:xfrm>
            <a:custGeom>
              <a:avLst/>
              <a:gdLst/>
              <a:ahLst/>
              <a:cxnLst/>
              <a:rect l="l" t="t" r="r" b="b"/>
              <a:pathLst>
                <a:path w="5881" h="2375" extrusionOk="0">
                  <a:moveTo>
                    <a:pt x="1997" y="1"/>
                  </a:moveTo>
                  <a:cubicBezTo>
                    <a:pt x="1967" y="1"/>
                    <a:pt x="1935" y="6"/>
                    <a:pt x="1899" y="18"/>
                  </a:cubicBezTo>
                  <a:cubicBezTo>
                    <a:pt x="1802" y="87"/>
                    <a:pt x="1734" y="156"/>
                    <a:pt x="1678" y="239"/>
                  </a:cubicBezTo>
                  <a:cubicBezTo>
                    <a:pt x="1596" y="156"/>
                    <a:pt x="1472" y="73"/>
                    <a:pt x="1334" y="73"/>
                  </a:cubicBezTo>
                  <a:cubicBezTo>
                    <a:pt x="1141" y="73"/>
                    <a:pt x="907" y="253"/>
                    <a:pt x="976" y="432"/>
                  </a:cubicBezTo>
                  <a:cubicBezTo>
                    <a:pt x="783" y="445"/>
                    <a:pt x="590" y="597"/>
                    <a:pt x="700" y="776"/>
                  </a:cubicBezTo>
                  <a:cubicBezTo>
                    <a:pt x="700" y="776"/>
                    <a:pt x="700" y="790"/>
                    <a:pt x="700" y="790"/>
                  </a:cubicBezTo>
                  <a:cubicBezTo>
                    <a:pt x="645" y="790"/>
                    <a:pt x="576" y="817"/>
                    <a:pt x="521" y="859"/>
                  </a:cubicBezTo>
                  <a:cubicBezTo>
                    <a:pt x="535" y="859"/>
                    <a:pt x="370" y="955"/>
                    <a:pt x="370" y="1052"/>
                  </a:cubicBezTo>
                  <a:cubicBezTo>
                    <a:pt x="356" y="1134"/>
                    <a:pt x="397" y="1203"/>
                    <a:pt x="466" y="1245"/>
                  </a:cubicBezTo>
                  <a:cubicBezTo>
                    <a:pt x="425" y="1258"/>
                    <a:pt x="383" y="1286"/>
                    <a:pt x="356" y="1300"/>
                  </a:cubicBezTo>
                  <a:cubicBezTo>
                    <a:pt x="149" y="1382"/>
                    <a:pt x="53" y="1479"/>
                    <a:pt x="80" y="1603"/>
                  </a:cubicBezTo>
                  <a:cubicBezTo>
                    <a:pt x="66" y="1603"/>
                    <a:pt x="66" y="1603"/>
                    <a:pt x="53" y="1617"/>
                  </a:cubicBezTo>
                  <a:cubicBezTo>
                    <a:pt x="1" y="1707"/>
                    <a:pt x="96" y="1811"/>
                    <a:pt x="199" y="1811"/>
                  </a:cubicBezTo>
                  <a:cubicBezTo>
                    <a:pt x="205" y="1811"/>
                    <a:pt x="212" y="1810"/>
                    <a:pt x="218" y="1809"/>
                  </a:cubicBezTo>
                  <a:lnTo>
                    <a:pt x="232" y="1809"/>
                  </a:lnTo>
                  <a:cubicBezTo>
                    <a:pt x="246" y="1823"/>
                    <a:pt x="246" y="1837"/>
                    <a:pt x="259" y="1837"/>
                  </a:cubicBezTo>
                  <a:cubicBezTo>
                    <a:pt x="444" y="2015"/>
                    <a:pt x="701" y="2065"/>
                    <a:pt x="948" y="2065"/>
                  </a:cubicBezTo>
                  <a:cubicBezTo>
                    <a:pt x="1161" y="2065"/>
                    <a:pt x="1367" y="2028"/>
                    <a:pt x="1513" y="2002"/>
                  </a:cubicBezTo>
                  <a:cubicBezTo>
                    <a:pt x="1527" y="2016"/>
                    <a:pt x="1541" y="2030"/>
                    <a:pt x="1568" y="2030"/>
                  </a:cubicBezTo>
                  <a:cubicBezTo>
                    <a:pt x="1541" y="2154"/>
                    <a:pt x="1610" y="2264"/>
                    <a:pt x="1747" y="2264"/>
                  </a:cubicBezTo>
                  <a:cubicBezTo>
                    <a:pt x="1816" y="2319"/>
                    <a:pt x="1899" y="2361"/>
                    <a:pt x="1995" y="2374"/>
                  </a:cubicBezTo>
                  <a:cubicBezTo>
                    <a:pt x="2147" y="2374"/>
                    <a:pt x="2298" y="2305"/>
                    <a:pt x="2422" y="2237"/>
                  </a:cubicBezTo>
                  <a:cubicBezTo>
                    <a:pt x="2478" y="2209"/>
                    <a:pt x="2602" y="2140"/>
                    <a:pt x="2684" y="2085"/>
                  </a:cubicBezTo>
                  <a:cubicBezTo>
                    <a:pt x="2698" y="2099"/>
                    <a:pt x="2698" y="2113"/>
                    <a:pt x="2698" y="2126"/>
                  </a:cubicBezTo>
                  <a:cubicBezTo>
                    <a:pt x="2774" y="2257"/>
                    <a:pt x="2928" y="2336"/>
                    <a:pt x="3085" y="2336"/>
                  </a:cubicBezTo>
                  <a:cubicBezTo>
                    <a:pt x="3126" y="2336"/>
                    <a:pt x="3167" y="2331"/>
                    <a:pt x="3208" y="2319"/>
                  </a:cubicBezTo>
                  <a:cubicBezTo>
                    <a:pt x="3263" y="2305"/>
                    <a:pt x="3318" y="2278"/>
                    <a:pt x="3359" y="2237"/>
                  </a:cubicBezTo>
                  <a:lnTo>
                    <a:pt x="3401" y="2237"/>
                  </a:lnTo>
                  <a:cubicBezTo>
                    <a:pt x="3497" y="2209"/>
                    <a:pt x="3580" y="2168"/>
                    <a:pt x="3662" y="2126"/>
                  </a:cubicBezTo>
                  <a:cubicBezTo>
                    <a:pt x="3766" y="2183"/>
                    <a:pt x="3884" y="2209"/>
                    <a:pt x="4005" y="2209"/>
                  </a:cubicBezTo>
                  <a:cubicBezTo>
                    <a:pt x="4206" y="2209"/>
                    <a:pt x="4411" y="2137"/>
                    <a:pt x="4558" y="2016"/>
                  </a:cubicBezTo>
                  <a:cubicBezTo>
                    <a:pt x="4696" y="1920"/>
                    <a:pt x="4723" y="1782"/>
                    <a:pt x="4696" y="1658"/>
                  </a:cubicBezTo>
                  <a:cubicBezTo>
                    <a:pt x="4710" y="1644"/>
                    <a:pt x="4723" y="1644"/>
                    <a:pt x="4737" y="1630"/>
                  </a:cubicBezTo>
                  <a:cubicBezTo>
                    <a:pt x="4806" y="1636"/>
                    <a:pt x="4876" y="1639"/>
                    <a:pt x="4948" y="1639"/>
                  </a:cubicBezTo>
                  <a:cubicBezTo>
                    <a:pt x="5048" y="1639"/>
                    <a:pt x="5150" y="1633"/>
                    <a:pt x="5247" y="1617"/>
                  </a:cubicBezTo>
                  <a:cubicBezTo>
                    <a:pt x="5619" y="1575"/>
                    <a:pt x="5881" y="1327"/>
                    <a:pt x="5646" y="983"/>
                  </a:cubicBezTo>
                  <a:cubicBezTo>
                    <a:pt x="5522" y="817"/>
                    <a:pt x="5330" y="707"/>
                    <a:pt x="5137" y="652"/>
                  </a:cubicBezTo>
                  <a:cubicBezTo>
                    <a:pt x="5109" y="638"/>
                    <a:pt x="5095" y="638"/>
                    <a:pt x="5068" y="638"/>
                  </a:cubicBezTo>
                  <a:cubicBezTo>
                    <a:pt x="5026" y="528"/>
                    <a:pt x="4902" y="445"/>
                    <a:pt x="4792" y="432"/>
                  </a:cubicBezTo>
                  <a:cubicBezTo>
                    <a:pt x="4707" y="413"/>
                    <a:pt x="4620" y="404"/>
                    <a:pt x="4534" y="404"/>
                  </a:cubicBezTo>
                  <a:cubicBezTo>
                    <a:pt x="4368" y="404"/>
                    <a:pt x="4202" y="437"/>
                    <a:pt x="4048" y="501"/>
                  </a:cubicBezTo>
                  <a:cubicBezTo>
                    <a:pt x="4021" y="418"/>
                    <a:pt x="3938" y="335"/>
                    <a:pt x="3814" y="294"/>
                  </a:cubicBezTo>
                  <a:cubicBezTo>
                    <a:pt x="3706" y="261"/>
                    <a:pt x="3609" y="249"/>
                    <a:pt x="3516" y="249"/>
                  </a:cubicBezTo>
                  <a:cubicBezTo>
                    <a:pt x="3334" y="249"/>
                    <a:pt x="3164" y="294"/>
                    <a:pt x="2946" y="321"/>
                  </a:cubicBezTo>
                  <a:cubicBezTo>
                    <a:pt x="3011" y="138"/>
                    <a:pt x="2791" y="17"/>
                    <a:pt x="2604" y="17"/>
                  </a:cubicBezTo>
                  <a:cubicBezTo>
                    <a:pt x="2594" y="17"/>
                    <a:pt x="2584" y="18"/>
                    <a:pt x="2574" y="18"/>
                  </a:cubicBezTo>
                  <a:cubicBezTo>
                    <a:pt x="2436" y="32"/>
                    <a:pt x="2312" y="87"/>
                    <a:pt x="2202" y="170"/>
                  </a:cubicBezTo>
                  <a:cubicBezTo>
                    <a:pt x="2170" y="73"/>
                    <a:pt x="2103" y="1"/>
                    <a:pt x="199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43;p33"/>
            <p:cNvSpPr/>
            <p:nvPr/>
          </p:nvSpPr>
          <p:spPr>
            <a:xfrm>
              <a:off x="10988127" y="3060520"/>
              <a:ext cx="454812" cy="215783"/>
            </a:xfrm>
            <a:custGeom>
              <a:avLst/>
              <a:gdLst/>
              <a:ahLst/>
              <a:cxnLst/>
              <a:rect l="l" t="t" r="r" b="b"/>
              <a:pathLst>
                <a:path w="4561" h="2164" extrusionOk="0">
                  <a:moveTo>
                    <a:pt x="1716" y="1"/>
                  </a:moveTo>
                  <a:cubicBezTo>
                    <a:pt x="1616" y="1"/>
                    <a:pt x="1516" y="15"/>
                    <a:pt x="1419" y="39"/>
                  </a:cubicBezTo>
                  <a:cubicBezTo>
                    <a:pt x="1185" y="94"/>
                    <a:pt x="882" y="232"/>
                    <a:pt x="882" y="494"/>
                  </a:cubicBezTo>
                  <a:lnTo>
                    <a:pt x="896" y="494"/>
                  </a:lnTo>
                  <a:cubicBezTo>
                    <a:pt x="799" y="521"/>
                    <a:pt x="703" y="563"/>
                    <a:pt x="620" y="604"/>
                  </a:cubicBezTo>
                  <a:cubicBezTo>
                    <a:pt x="386" y="714"/>
                    <a:pt x="152" y="893"/>
                    <a:pt x="42" y="1114"/>
                  </a:cubicBezTo>
                  <a:cubicBezTo>
                    <a:pt x="0" y="1252"/>
                    <a:pt x="111" y="1376"/>
                    <a:pt x="221" y="1458"/>
                  </a:cubicBezTo>
                  <a:cubicBezTo>
                    <a:pt x="276" y="1500"/>
                    <a:pt x="345" y="1527"/>
                    <a:pt x="414" y="1555"/>
                  </a:cubicBezTo>
                  <a:cubicBezTo>
                    <a:pt x="372" y="1596"/>
                    <a:pt x="345" y="1651"/>
                    <a:pt x="317" y="1706"/>
                  </a:cubicBezTo>
                  <a:cubicBezTo>
                    <a:pt x="248" y="1844"/>
                    <a:pt x="262" y="2051"/>
                    <a:pt x="427" y="2120"/>
                  </a:cubicBezTo>
                  <a:cubicBezTo>
                    <a:pt x="480" y="2151"/>
                    <a:pt x="535" y="2163"/>
                    <a:pt x="589" y="2163"/>
                  </a:cubicBezTo>
                  <a:cubicBezTo>
                    <a:pt x="705" y="2163"/>
                    <a:pt x="820" y="2107"/>
                    <a:pt x="923" y="2051"/>
                  </a:cubicBezTo>
                  <a:cubicBezTo>
                    <a:pt x="1130" y="1941"/>
                    <a:pt x="1323" y="1803"/>
                    <a:pt x="1502" y="1651"/>
                  </a:cubicBezTo>
                  <a:cubicBezTo>
                    <a:pt x="1555" y="1822"/>
                    <a:pt x="1720" y="1955"/>
                    <a:pt x="1915" y="1955"/>
                  </a:cubicBezTo>
                  <a:cubicBezTo>
                    <a:pt x="1924" y="1955"/>
                    <a:pt x="1933" y="1955"/>
                    <a:pt x="1943" y="1954"/>
                  </a:cubicBezTo>
                  <a:cubicBezTo>
                    <a:pt x="2191" y="1954"/>
                    <a:pt x="2398" y="1817"/>
                    <a:pt x="2577" y="1665"/>
                  </a:cubicBezTo>
                  <a:cubicBezTo>
                    <a:pt x="2591" y="1706"/>
                    <a:pt x="2618" y="1748"/>
                    <a:pt x="2659" y="1775"/>
                  </a:cubicBezTo>
                  <a:cubicBezTo>
                    <a:pt x="2760" y="1858"/>
                    <a:pt x="2863" y="1892"/>
                    <a:pt x="2963" y="1892"/>
                  </a:cubicBezTo>
                  <a:cubicBezTo>
                    <a:pt x="3247" y="1892"/>
                    <a:pt x="3513" y="1621"/>
                    <a:pt x="3665" y="1417"/>
                  </a:cubicBezTo>
                  <a:cubicBezTo>
                    <a:pt x="3707" y="1445"/>
                    <a:pt x="3748" y="1472"/>
                    <a:pt x="3789" y="1500"/>
                  </a:cubicBezTo>
                  <a:cubicBezTo>
                    <a:pt x="3862" y="1532"/>
                    <a:pt x="3941" y="1548"/>
                    <a:pt x="4020" y="1548"/>
                  </a:cubicBezTo>
                  <a:cubicBezTo>
                    <a:pt x="4242" y="1548"/>
                    <a:pt x="4462" y="1427"/>
                    <a:pt x="4533" y="1224"/>
                  </a:cubicBezTo>
                  <a:cubicBezTo>
                    <a:pt x="4561" y="1045"/>
                    <a:pt x="4395" y="880"/>
                    <a:pt x="4258" y="769"/>
                  </a:cubicBezTo>
                  <a:cubicBezTo>
                    <a:pt x="4244" y="756"/>
                    <a:pt x="4203" y="742"/>
                    <a:pt x="4175" y="728"/>
                  </a:cubicBezTo>
                  <a:cubicBezTo>
                    <a:pt x="4285" y="508"/>
                    <a:pt x="4079" y="315"/>
                    <a:pt x="3817" y="273"/>
                  </a:cubicBezTo>
                  <a:cubicBezTo>
                    <a:pt x="3775" y="267"/>
                    <a:pt x="3696" y="260"/>
                    <a:pt x="3603" y="260"/>
                  </a:cubicBezTo>
                  <a:cubicBezTo>
                    <a:pt x="3510" y="260"/>
                    <a:pt x="3403" y="267"/>
                    <a:pt x="3307" y="287"/>
                  </a:cubicBezTo>
                  <a:cubicBezTo>
                    <a:pt x="3260" y="123"/>
                    <a:pt x="3141" y="61"/>
                    <a:pt x="3002" y="61"/>
                  </a:cubicBezTo>
                  <a:cubicBezTo>
                    <a:pt x="2897" y="61"/>
                    <a:pt x="2780" y="96"/>
                    <a:pt x="2673" y="149"/>
                  </a:cubicBezTo>
                  <a:cubicBezTo>
                    <a:pt x="2624" y="76"/>
                    <a:pt x="2557" y="46"/>
                    <a:pt x="2484" y="46"/>
                  </a:cubicBezTo>
                  <a:cubicBezTo>
                    <a:pt x="2391" y="46"/>
                    <a:pt x="2289" y="94"/>
                    <a:pt x="2205" y="163"/>
                  </a:cubicBezTo>
                  <a:cubicBezTo>
                    <a:pt x="2122" y="108"/>
                    <a:pt x="2039" y="53"/>
                    <a:pt x="1929" y="25"/>
                  </a:cubicBezTo>
                  <a:cubicBezTo>
                    <a:pt x="1860" y="8"/>
                    <a:pt x="1788" y="1"/>
                    <a:pt x="1716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44;p33"/>
            <p:cNvSpPr/>
            <p:nvPr/>
          </p:nvSpPr>
          <p:spPr>
            <a:xfrm>
              <a:off x="11368649" y="2457144"/>
              <a:ext cx="301446" cy="144088"/>
            </a:xfrm>
            <a:custGeom>
              <a:avLst/>
              <a:gdLst/>
              <a:ahLst/>
              <a:cxnLst/>
              <a:rect l="l" t="t" r="r" b="b"/>
              <a:pathLst>
                <a:path w="3023" h="1445" extrusionOk="0">
                  <a:moveTo>
                    <a:pt x="1075" y="0"/>
                  </a:moveTo>
                  <a:cubicBezTo>
                    <a:pt x="993" y="0"/>
                    <a:pt x="896" y="28"/>
                    <a:pt x="800" y="111"/>
                  </a:cubicBezTo>
                  <a:cubicBezTo>
                    <a:pt x="676" y="111"/>
                    <a:pt x="552" y="111"/>
                    <a:pt x="442" y="193"/>
                  </a:cubicBezTo>
                  <a:cubicBezTo>
                    <a:pt x="304" y="290"/>
                    <a:pt x="194" y="483"/>
                    <a:pt x="249" y="620"/>
                  </a:cubicBezTo>
                  <a:cubicBezTo>
                    <a:pt x="235" y="662"/>
                    <a:pt x="235" y="703"/>
                    <a:pt x="249" y="744"/>
                  </a:cubicBezTo>
                  <a:cubicBezTo>
                    <a:pt x="152" y="813"/>
                    <a:pt x="70" y="924"/>
                    <a:pt x="28" y="1034"/>
                  </a:cubicBezTo>
                  <a:cubicBezTo>
                    <a:pt x="1" y="1185"/>
                    <a:pt x="83" y="1337"/>
                    <a:pt x="235" y="1406"/>
                  </a:cubicBezTo>
                  <a:cubicBezTo>
                    <a:pt x="245" y="1426"/>
                    <a:pt x="270" y="1439"/>
                    <a:pt x="293" y="1439"/>
                  </a:cubicBezTo>
                  <a:cubicBezTo>
                    <a:pt x="302" y="1439"/>
                    <a:pt x="310" y="1437"/>
                    <a:pt x="318" y="1433"/>
                  </a:cubicBezTo>
                  <a:cubicBezTo>
                    <a:pt x="353" y="1441"/>
                    <a:pt x="388" y="1444"/>
                    <a:pt x="423" y="1444"/>
                  </a:cubicBezTo>
                  <a:cubicBezTo>
                    <a:pt x="652" y="1444"/>
                    <a:pt x="881" y="1301"/>
                    <a:pt x="1048" y="1158"/>
                  </a:cubicBezTo>
                  <a:cubicBezTo>
                    <a:pt x="1118" y="1218"/>
                    <a:pt x="1204" y="1257"/>
                    <a:pt x="1293" y="1257"/>
                  </a:cubicBezTo>
                  <a:cubicBezTo>
                    <a:pt x="1326" y="1257"/>
                    <a:pt x="1359" y="1252"/>
                    <a:pt x="1392" y="1240"/>
                  </a:cubicBezTo>
                  <a:cubicBezTo>
                    <a:pt x="1461" y="1227"/>
                    <a:pt x="1571" y="1158"/>
                    <a:pt x="1640" y="1116"/>
                  </a:cubicBezTo>
                  <a:cubicBezTo>
                    <a:pt x="1704" y="1212"/>
                    <a:pt x="1867" y="1390"/>
                    <a:pt x="2070" y="1390"/>
                  </a:cubicBezTo>
                  <a:cubicBezTo>
                    <a:pt x="2131" y="1390"/>
                    <a:pt x="2194" y="1375"/>
                    <a:pt x="2260" y="1337"/>
                  </a:cubicBezTo>
                  <a:cubicBezTo>
                    <a:pt x="2398" y="1282"/>
                    <a:pt x="2495" y="1185"/>
                    <a:pt x="2605" y="1075"/>
                  </a:cubicBezTo>
                  <a:cubicBezTo>
                    <a:pt x="2643" y="1094"/>
                    <a:pt x="2686" y="1103"/>
                    <a:pt x="2729" y="1103"/>
                  </a:cubicBezTo>
                  <a:cubicBezTo>
                    <a:pt x="2874" y="1103"/>
                    <a:pt x="3022" y="1003"/>
                    <a:pt x="2991" y="855"/>
                  </a:cubicBezTo>
                  <a:cubicBezTo>
                    <a:pt x="2873" y="555"/>
                    <a:pt x="2485" y="440"/>
                    <a:pt x="2129" y="440"/>
                  </a:cubicBezTo>
                  <a:cubicBezTo>
                    <a:pt x="2108" y="440"/>
                    <a:pt x="2088" y="441"/>
                    <a:pt x="2067" y="441"/>
                  </a:cubicBezTo>
                  <a:cubicBezTo>
                    <a:pt x="2054" y="276"/>
                    <a:pt x="1861" y="193"/>
                    <a:pt x="1709" y="152"/>
                  </a:cubicBezTo>
                  <a:lnTo>
                    <a:pt x="1654" y="152"/>
                  </a:lnTo>
                  <a:cubicBezTo>
                    <a:pt x="1608" y="79"/>
                    <a:pt x="1513" y="30"/>
                    <a:pt x="1422" y="30"/>
                  </a:cubicBezTo>
                  <a:cubicBezTo>
                    <a:pt x="1377" y="30"/>
                    <a:pt x="1333" y="42"/>
                    <a:pt x="1296" y="69"/>
                  </a:cubicBezTo>
                  <a:cubicBezTo>
                    <a:pt x="1282" y="69"/>
                    <a:pt x="1282" y="83"/>
                    <a:pt x="1282" y="83"/>
                  </a:cubicBezTo>
                  <a:cubicBezTo>
                    <a:pt x="1213" y="42"/>
                    <a:pt x="1144" y="14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45;p33"/>
            <p:cNvSpPr/>
            <p:nvPr/>
          </p:nvSpPr>
          <p:spPr>
            <a:xfrm>
              <a:off x="11596703" y="3622214"/>
              <a:ext cx="575769" cy="237721"/>
            </a:xfrm>
            <a:custGeom>
              <a:avLst/>
              <a:gdLst/>
              <a:ahLst/>
              <a:cxnLst/>
              <a:rect l="l" t="t" r="r" b="b"/>
              <a:pathLst>
                <a:path w="5774" h="2384" extrusionOk="0">
                  <a:moveTo>
                    <a:pt x="3432" y="0"/>
                  </a:moveTo>
                  <a:cubicBezTo>
                    <a:pt x="3170" y="0"/>
                    <a:pt x="2839" y="110"/>
                    <a:pt x="2522" y="248"/>
                  </a:cubicBezTo>
                  <a:cubicBezTo>
                    <a:pt x="2497" y="134"/>
                    <a:pt x="2378" y="96"/>
                    <a:pt x="2239" y="96"/>
                  </a:cubicBezTo>
                  <a:cubicBezTo>
                    <a:pt x="2075" y="96"/>
                    <a:pt x="1882" y="148"/>
                    <a:pt x="1778" y="193"/>
                  </a:cubicBezTo>
                  <a:cubicBezTo>
                    <a:pt x="1696" y="234"/>
                    <a:pt x="1613" y="289"/>
                    <a:pt x="1544" y="344"/>
                  </a:cubicBezTo>
                  <a:cubicBezTo>
                    <a:pt x="1461" y="303"/>
                    <a:pt x="1379" y="276"/>
                    <a:pt x="1296" y="262"/>
                  </a:cubicBezTo>
                  <a:cubicBezTo>
                    <a:pt x="1252" y="254"/>
                    <a:pt x="1208" y="250"/>
                    <a:pt x="1166" y="250"/>
                  </a:cubicBezTo>
                  <a:cubicBezTo>
                    <a:pt x="1064" y="250"/>
                    <a:pt x="966" y="270"/>
                    <a:pt x="869" y="289"/>
                  </a:cubicBezTo>
                  <a:cubicBezTo>
                    <a:pt x="648" y="317"/>
                    <a:pt x="332" y="400"/>
                    <a:pt x="318" y="648"/>
                  </a:cubicBezTo>
                  <a:cubicBezTo>
                    <a:pt x="318" y="730"/>
                    <a:pt x="400" y="799"/>
                    <a:pt x="469" y="840"/>
                  </a:cubicBezTo>
                  <a:cubicBezTo>
                    <a:pt x="524" y="882"/>
                    <a:pt x="566" y="909"/>
                    <a:pt x="621" y="937"/>
                  </a:cubicBezTo>
                  <a:cubicBezTo>
                    <a:pt x="469" y="978"/>
                    <a:pt x="332" y="1047"/>
                    <a:pt x="208" y="1130"/>
                  </a:cubicBezTo>
                  <a:cubicBezTo>
                    <a:pt x="125" y="1199"/>
                    <a:pt x="1" y="1268"/>
                    <a:pt x="28" y="1392"/>
                  </a:cubicBezTo>
                  <a:cubicBezTo>
                    <a:pt x="97" y="1543"/>
                    <a:pt x="249" y="1640"/>
                    <a:pt x="387" y="1708"/>
                  </a:cubicBezTo>
                  <a:cubicBezTo>
                    <a:pt x="221" y="1819"/>
                    <a:pt x="84" y="1956"/>
                    <a:pt x="15" y="2122"/>
                  </a:cubicBezTo>
                  <a:cubicBezTo>
                    <a:pt x="15" y="2292"/>
                    <a:pt x="135" y="2354"/>
                    <a:pt x="312" y="2354"/>
                  </a:cubicBezTo>
                  <a:cubicBezTo>
                    <a:pt x="637" y="2354"/>
                    <a:pt x="1154" y="2145"/>
                    <a:pt x="1475" y="2012"/>
                  </a:cubicBezTo>
                  <a:cubicBezTo>
                    <a:pt x="1475" y="2039"/>
                    <a:pt x="1475" y="2080"/>
                    <a:pt x="1503" y="2122"/>
                  </a:cubicBezTo>
                  <a:cubicBezTo>
                    <a:pt x="1561" y="2220"/>
                    <a:pt x="1654" y="2256"/>
                    <a:pt x="1760" y="2256"/>
                  </a:cubicBezTo>
                  <a:cubicBezTo>
                    <a:pt x="1981" y="2256"/>
                    <a:pt x="2259" y="2100"/>
                    <a:pt x="2398" y="2025"/>
                  </a:cubicBezTo>
                  <a:cubicBezTo>
                    <a:pt x="2412" y="2218"/>
                    <a:pt x="2522" y="2384"/>
                    <a:pt x="2756" y="2384"/>
                  </a:cubicBezTo>
                  <a:cubicBezTo>
                    <a:pt x="3018" y="2356"/>
                    <a:pt x="3170" y="2136"/>
                    <a:pt x="3335" y="1970"/>
                  </a:cubicBezTo>
                  <a:cubicBezTo>
                    <a:pt x="3418" y="2039"/>
                    <a:pt x="3473" y="2108"/>
                    <a:pt x="3569" y="2163"/>
                  </a:cubicBezTo>
                  <a:cubicBezTo>
                    <a:pt x="3648" y="2222"/>
                    <a:pt x="3747" y="2250"/>
                    <a:pt x="3846" y="2250"/>
                  </a:cubicBezTo>
                  <a:cubicBezTo>
                    <a:pt x="4024" y="2250"/>
                    <a:pt x="4206" y="2162"/>
                    <a:pt x="4286" y="2012"/>
                  </a:cubicBezTo>
                  <a:cubicBezTo>
                    <a:pt x="4313" y="1929"/>
                    <a:pt x="4355" y="1860"/>
                    <a:pt x="4341" y="1777"/>
                  </a:cubicBezTo>
                  <a:lnTo>
                    <a:pt x="4341" y="1750"/>
                  </a:lnTo>
                  <a:cubicBezTo>
                    <a:pt x="4476" y="1772"/>
                    <a:pt x="4806" y="1848"/>
                    <a:pt x="5068" y="1848"/>
                  </a:cubicBezTo>
                  <a:cubicBezTo>
                    <a:pt x="5288" y="1848"/>
                    <a:pt x="5461" y="1794"/>
                    <a:pt x="5429" y="1612"/>
                  </a:cubicBezTo>
                  <a:cubicBezTo>
                    <a:pt x="5416" y="1557"/>
                    <a:pt x="5374" y="1516"/>
                    <a:pt x="5333" y="1474"/>
                  </a:cubicBezTo>
                  <a:cubicBezTo>
                    <a:pt x="5223" y="1378"/>
                    <a:pt x="5071" y="1295"/>
                    <a:pt x="4933" y="1226"/>
                  </a:cubicBezTo>
                  <a:cubicBezTo>
                    <a:pt x="4947" y="1226"/>
                    <a:pt x="4947" y="1212"/>
                    <a:pt x="4961" y="1212"/>
                  </a:cubicBezTo>
                  <a:cubicBezTo>
                    <a:pt x="5774" y="1157"/>
                    <a:pt x="5498" y="592"/>
                    <a:pt x="4920" y="455"/>
                  </a:cubicBezTo>
                  <a:cubicBezTo>
                    <a:pt x="5030" y="317"/>
                    <a:pt x="5002" y="193"/>
                    <a:pt x="4782" y="110"/>
                  </a:cubicBezTo>
                  <a:cubicBezTo>
                    <a:pt x="4670" y="84"/>
                    <a:pt x="4556" y="73"/>
                    <a:pt x="4443" y="73"/>
                  </a:cubicBezTo>
                  <a:cubicBezTo>
                    <a:pt x="4194" y="73"/>
                    <a:pt x="3944" y="127"/>
                    <a:pt x="3707" y="193"/>
                  </a:cubicBezTo>
                  <a:cubicBezTo>
                    <a:pt x="3707" y="96"/>
                    <a:pt x="3611" y="14"/>
                    <a:pt x="3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46;p33"/>
            <p:cNvSpPr/>
            <p:nvPr/>
          </p:nvSpPr>
          <p:spPr>
            <a:xfrm>
              <a:off x="10913937" y="3343012"/>
              <a:ext cx="516636" cy="210399"/>
            </a:xfrm>
            <a:custGeom>
              <a:avLst/>
              <a:gdLst/>
              <a:ahLst/>
              <a:cxnLst/>
              <a:rect l="l" t="t" r="r" b="b"/>
              <a:pathLst>
                <a:path w="5181" h="2110" extrusionOk="0">
                  <a:moveTo>
                    <a:pt x="2780" y="0"/>
                  </a:moveTo>
                  <a:cubicBezTo>
                    <a:pt x="2682" y="0"/>
                    <a:pt x="2588" y="36"/>
                    <a:pt x="2508" y="86"/>
                  </a:cubicBezTo>
                  <a:cubicBezTo>
                    <a:pt x="2469" y="76"/>
                    <a:pt x="2437" y="66"/>
                    <a:pt x="2402" y="66"/>
                  </a:cubicBezTo>
                  <a:cubicBezTo>
                    <a:pt x="2387" y="66"/>
                    <a:pt x="2372" y="68"/>
                    <a:pt x="2356" y="72"/>
                  </a:cubicBezTo>
                  <a:cubicBezTo>
                    <a:pt x="2315" y="100"/>
                    <a:pt x="2274" y="127"/>
                    <a:pt x="2219" y="155"/>
                  </a:cubicBezTo>
                  <a:cubicBezTo>
                    <a:pt x="2142" y="138"/>
                    <a:pt x="2064" y="131"/>
                    <a:pt x="1986" y="131"/>
                  </a:cubicBezTo>
                  <a:cubicBezTo>
                    <a:pt x="1865" y="131"/>
                    <a:pt x="1743" y="149"/>
                    <a:pt x="1626" y="182"/>
                  </a:cubicBezTo>
                  <a:cubicBezTo>
                    <a:pt x="1516" y="196"/>
                    <a:pt x="1406" y="224"/>
                    <a:pt x="1337" y="292"/>
                  </a:cubicBezTo>
                  <a:cubicBezTo>
                    <a:pt x="1158" y="403"/>
                    <a:pt x="1158" y="568"/>
                    <a:pt x="1254" y="678"/>
                  </a:cubicBezTo>
                  <a:cubicBezTo>
                    <a:pt x="910" y="761"/>
                    <a:pt x="607" y="995"/>
                    <a:pt x="841" y="1229"/>
                  </a:cubicBezTo>
                  <a:cubicBezTo>
                    <a:pt x="689" y="1271"/>
                    <a:pt x="538" y="1367"/>
                    <a:pt x="400" y="1464"/>
                  </a:cubicBezTo>
                  <a:cubicBezTo>
                    <a:pt x="235" y="1601"/>
                    <a:pt x="0" y="1863"/>
                    <a:pt x="290" y="2015"/>
                  </a:cubicBezTo>
                  <a:cubicBezTo>
                    <a:pt x="375" y="2049"/>
                    <a:pt x="457" y="2065"/>
                    <a:pt x="536" y="2065"/>
                  </a:cubicBezTo>
                  <a:cubicBezTo>
                    <a:pt x="740" y="2065"/>
                    <a:pt x="928" y="1964"/>
                    <a:pt x="1116" y="1836"/>
                  </a:cubicBezTo>
                  <a:cubicBezTo>
                    <a:pt x="1158" y="1987"/>
                    <a:pt x="1337" y="2084"/>
                    <a:pt x="1502" y="2097"/>
                  </a:cubicBezTo>
                  <a:cubicBezTo>
                    <a:pt x="1519" y="2099"/>
                    <a:pt x="1535" y="2100"/>
                    <a:pt x="1552" y="2100"/>
                  </a:cubicBezTo>
                  <a:cubicBezTo>
                    <a:pt x="1757" y="2100"/>
                    <a:pt x="1970" y="1948"/>
                    <a:pt x="2136" y="1808"/>
                  </a:cubicBezTo>
                  <a:cubicBezTo>
                    <a:pt x="2158" y="1993"/>
                    <a:pt x="2257" y="2109"/>
                    <a:pt x="2467" y="2109"/>
                  </a:cubicBezTo>
                  <a:cubicBezTo>
                    <a:pt x="2523" y="2109"/>
                    <a:pt x="2587" y="2101"/>
                    <a:pt x="2659" y="2084"/>
                  </a:cubicBezTo>
                  <a:cubicBezTo>
                    <a:pt x="2866" y="2015"/>
                    <a:pt x="3018" y="1849"/>
                    <a:pt x="3169" y="1712"/>
                  </a:cubicBezTo>
                  <a:cubicBezTo>
                    <a:pt x="3197" y="1684"/>
                    <a:pt x="3224" y="1670"/>
                    <a:pt x="3238" y="1643"/>
                  </a:cubicBezTo>
                  <a:cubicBezTo>
                    <a:pt x="3336" y="1770"/>
                    <a:pt x="3442" y="1819"/>
                    <a:pt x="3546" y="1819"/>
                  </a:cubicBezTo>
                  <a:cubicBezTo>
                    <a:pt x="3735" y="1819"/>
                    <a:pt x="3917" y="1656"/>
                    <a:pt x="4023" y="1505"/>
                  </a:cubicBezTo>
                  <a:cubicBezTo>
                    <a:pt x="4112" y="1604"/>
                    <a:pt x="4236" y="1686"/>
                    <a:pt x="4374" y="1686"/>
                  </a:cubicBezTo>
                  <a:cubicBezTo>
                    <a:pt x="4408" y="1686"/>
                    <a:pt x="4443" y="1681"/>
                    <a:pt x="4478" y="1670"/>
                  </a:cubicBezTo>
                  <a:cubicBezTo>
                    <a:pt x="4657" y="1615"/>
                    <a:pt x="4767" y="1408"/>
                    <a:pt x="4754" y="1243"/>
                  </a:cubicBezTo>
                  <a:cubicBezTo>
                    <a:pt x="4740" y="1188"/>
                    <a:pt x="4699" y="1133"/>
                    <a:pt x="4671" y="1064"/>
                  </a:cubicBezTo>
                  <a:cubicBezTo>
                    <a:pt x="4754" y="1064"/>
                    <a:pt x="4836" y="1009"/>
                    <a:pt x="4919" y="981"/>
                  </a:cubicBezTo>
                  <a:cubicBezTo>
                    <a:pt x="4988" y="940"/>
                    <a:pt x="5071" y="899"/>
                    <a:pt x="5112" y="830"/>
                  </a:cubicBezTo>
                  <a:cubicBezTo>
                    <a:pt x="5181" y="651"/>
                    <a:pt x="4933" y="554"/>
                    <a:pt x="4795" y="499"/>
                  </a:cubicBezTo>
                  <a:cubicBezTo>
                    <a:pt x="4616" y="444"/>
                    <a:pt x="4382" y="416"/>
                    <a:pt x="4175" y="416"/>
                  </a:cubicBezTo>
                  <a:cubicBezTo>
                    <a:pt x="4244" y="306"/>
                    <a:pt x="4230" y="155"/>
                    <a:pt x="4106" y="100"/>
                  </a:cubicBezTo>
                  <a:cubicBezTo>
                    <a:pt x="3996" y="36"/>
                    <a:pt x="3865" y="9"/>
                    <a:pt x="3723" y="9"/>
                  </a:cubicBezTo>
                  <a:cubicBezTo>
                    <a:pt x="3528" y="9"/>
                    <a:pt x="3314" y="61"/>
                    <a:pt x="3114" y="141"/>
                  </a:cubicBezTo>
                  <a:cubicBezTo>
                    <a:pt x="3059" y="72"/>
                    <a:pt x="2976" y="31"/>
                    <a:pt x="2894" y="17"/>
                  </a:cubicBezTo>
                  <a:cubicBezTo>
                    <a:pt x="2856" y="6"/>
                    <a:pt x="2818" y="0"/>
                    <a:pt x="2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7;p33"/>
            <p:cNvSpPr/>
            <p:nvPr/>
          </p:nvSpPr>
          <p:spPr>
            <a:xfrm>
              <a:off x="11594010" y="2823397"/>
              <a:ext cx="372445" cy="218974"/>
            </a:xfrm>
            <a:custGeom>
              <a:avLst/>
              <a:gdLst/>
              <a:ahLst/>
              <a:cxnLst/>
              <a:rect l="l" t="t" r="r" b="b"/>
              <a:pathLst>
                <a:path w="3735" h="2196" extrusionOk="0">
                  <a:moveTo>
                    <a:pt x="2607" y="1"/>
                  </a:moveTo>
                  <a:cubicBezTo>
                    <a:pt x="2403" y="1"/>
                    <a:pt x="2196" y="82"/>
                    <a:pt x="2039" y="213"/>
                  </a:cubicBezTo>
                  <a:cubicBezTo>
                    <a:pt x="1941" y="108"/>
                    <a:pt x="1828" y="61"/>
                    <a:pt x="1718" y="61"/>
                  </a:cubicBezTo>
                  <a:cubicBezTo>
                    <a:pt x="1582" y="61"/>
                    <a:pt x="1449" y="132"/>
                    <a:pt x="1351" y="254"/>
                  </a:cubicBezTo>
                  <a:cubicBezTo>
                    <a:pt x="1323" y="240"/>
                    <a:pt x="1309" y="227"/>
                    <a:pt x="1295" y="213"/>
                  </a:cubicBezTo>
                  <a:cubicBezTo>
                    <a:pt x="1249" y="190"/>
                    <a:pt x="1199" y="179"/>
                    <a:pt x="1148" y="179"/>
                  </a:cubicBezTo>
                  <a:cubicBezTo>
                    <a:pt x="1077" y="179"/>
                    <a:pt x="1007" y="200"/>
                    <a:pt x="951" y="240"/>
                  </a:cubicBezTo>
                  <a:cubicBezTo>
                    <a:pt x="923" y="268"/>
                    <a:pt x="896" y="295"/>
                    <a:pt x="882" y="323"/>
                  </a:cubicBezTo>
                  <a:cubicBezTo>
                    <a:pt x="786" y="282"/>
                    <a:pt x="689" y="240"/>
                    <a:pt x="579" y="240"/>
                  </a:cubicBezTo>
                  <a:cubicBezTo>
                    <a:pt x="386" y="254"/>
                    <a:pt x="235" y="419"/>
                    <a:pt x="207" y="585"/>
                  </a:cubicBezTo>
                  <a:lnTo>
                    <a:pt x="207" y="599"/>
                  </a:lnTo>
                  <a:cubicBezTo>
                    <a:pt x="83" y="709"/>
                    <a:pt x="0" y="847"/>
                    <a:pt x="14" y="1012"/>
                  </a:cubicBezTo>
                  <a:cubicBezTo>
                    <a:pt x="42" y="1136"/>
                    <a:pt x="152" y="1219"/>
                    <a:pt x="262" y="1274"/>
                  </a:cubicBezTo>
                  <a:cubicBezTo>
                    <a:pt x="303" y="1287"/>
                    <a:pt x="345" y="1287"/>
                    <a:pt x="386" y="1287"/>
                  </a:cubicBezTo>
                  <a:cubicBezTo>
                    <a:pt x="331" y="1329"/>
                    <a:pt x="290" y="1384"/>
                    <a:pt x="262" y="1439"/>
                  </a:cubicBezTo>
                  <a:cubicBezTo>
                    <a:pt x="235" y="1549"/>
                    <a:pt x="303" y="1659"/>
                    <a:pt x="400" y="1715"/>
                  </a:cubicBezTo>
                  <a:cubicBezTo>
                    <a:pt x="495" y="1776"/>
                    <a:pt x="599" y="1801"/>
                    <a:pt x="705" y="1801"/>
                  </a:cubicBezTo>
                  <a:cubicBezTo>
                    <a:pt x="862" y="1801"/>
                    <a:pt x="1024" y="1747"/>
                    <a:pt x="1171" y="1673"/>
                  </a:cubicBezTo>
                  <a:cubicBezTo>
                    <a:pt x="1216" y="1865"/>
                    <a:pt x="1381" y="1964"/>
                    <a:pt x="1575" y="1964"/>
                  </a:cubicBezTo>
                  <a:cubicBezTo>
                    <a:pt x="1618" y="1964"/>
                    <a:pt x="1663" y="1959"/>
                    <a:pt x="1709" y="1949"/>
                  </a:cubicBezTo>
                  <a:cubicBezTo>
                    <a:pt x="1764" y="1935"/>
                    <a:pt x="1833" y="1907"/>
                    <a:pt x="1902" y="1880"/>
                  </a:cubicBezTo>
                  <a:cubicBezTo>
                    <a:pt x="1929" y="1976"/>
                    <a:pt x="1971" y="2073"/>
                    <a:pt x="2081" y="2128"/>
                  </a:cubicBezTo>
                  <a:cubicBezTo>
                    <a:pt x="2119" y="2166"/>
                    <a:pt x="2183" y="2196"/>
                    <a:pt x="2241" y="2196"/>
                  </a:cubicBezTo>
                  <a:cubicBezTo>
                    <a:pt x="2288" y="2196"/>
                    <a:pt x="2332" y="2177"/>
                    <a:pt x="2356" y="2128"/>
                  </a:cubicBezTo>
                  <a:cubicBezTo>
                    <a:pt x="2398" y="2059"/>
                    <a:pt x="2384" y="1990"/>
                    <a:pt x="2370" y="1907"/>
                  </a:cubicBezTo>
                  <a:lnTo>
                    <a:pt x="2370" y="1907"/>
                  </a:lnTo>
                  <a:cubicBezTo>
                    <a:pt x="2470" y="1958"/>
                    <a:pt x="2577" y="2051"/>
                    <a:pt x="2687" y="2051"/>
                  </a:cubicBezTo>
                  <a:cubicBezTo>
                    <a:pt x="2728" y="2051"/>
                    <a:pt x="2769" y="2038"/>
                    <a:pt x="2811" y="2004"/>
                  </a:cubicBezTo>
                  <a:cubicBezTo>
                    <a:pt x="2866" y="1949"/>
                    <a:pt x="2880" y="1880"/>
                    <a:pt x="2866" y="1811"/>
                  </a:cubicBezTo>
                  <a:lnTo>
                    <a:pt x="2866" y="1811"/>
                  </a:lnTo>
                  <a:cubicBezTo>
                    <a:pt x="2866" y="1811"/>
                    <a:pt x="2880" y="1825"/>
                    <a:pt x="2880" y="1825"/>
                  </a:cubicBezTo>
                  <a:cubicBezTo>
                    <a:pt x="2923" y="1832"/>
                    <a:pt x="2967" y="1836"/>
                    <a:pt x="3011" y="1836"/>
                  </a:cubicBezTo>
                  <a:cubicBezTo>
                    <a:pt x="3293" y="1836"/>
                    <a:pt x="3586" y="1687"/>
                    <a:pt x="3693" y="1425"/>
                  </a:cubicBezTo>
                  <a:cubicBezTo>
                    <a:pt x="3734" y="1329"/>
                    <a:pt x="3707" y="1205"/>
                    <a:pt x="3651" y="1108"/>
                  </a:cubicBezTo>
                  <a:lnTo>
                    <a:pt x="3638" y="1108"/>
                  </a:lnTo>
                  <a:cubicBezTo>
                    <a:pt x="3651" y="1081"/>
                    <a:pt x="3651" y="1067"/>
                    <a:pt x="3651" y="1039"/>
                  </a:cubicBezTo>
                  <a:cubicBezTo>
                    <a:pt x="3651" y="888"/>
                    <a:pt x="3486" y="778"/>
                    <a:pt x="3348" y="723"/>
                  </a:cubicBezTo>
                  <a:cubicBezTo>
                    <a:pt x="3252" y="695"/>
                    <a:pt x="3169" y="667"/>
                    <a:pt x="3087" y="654"/>
                  </a:cubicBezTo>
                  <a:cubicBezTo>
                    <a:pt x="3142" y="599"/>
                    <a:pt x="3183" y="530"/>
                    <a:pt x="3183" y="447"/>
                  </a:cubicBezTo>
                  <a:cubicBezTo>
                    <a:pt x="3169" y="295"/>
                    <a:pt x="3087" y="171"/>
                    <a:pt x="2949" y="89"/>
                  </a:cubicBezTo>
                  <a:cubicBezTo>
                    <a:pt x="2843" y="28"/>
                    <a:pt x="2725" y="1"/>
                    <a:pt x="260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8;p33"/>
            <p:cNvSpPr/>
            <p:nvPr/>
          </p:nvSpPr>
          <p:spPr>
            <a:xfrm>
              <a:off x="11069197" y="2817115"/>
              <a:ext cx="424597" cy="176196"/>
            </a:xfrm>
            <a:custGeom>
              <a:avLst/>
              <a:gdLst/>
              <a:ahLst/>
              <a:cxnLst/>
              <a:rect l="l" t="t" r="r" b="b"/>
              <a:pathLst>
                <a:path w="4258" h="1767" extrusionOk="0">
                  <a:moveTo>
                    <a:pt x="2136" y="0"/>
                  </a:moveTo>
                  <a:cubicBezTo>
                    <a:pt x="1970" y="14"/>
                    <a:pt x="1791" y="69"/>
                    <a:pt x="1654" y="166"/>
                  </a:cubicBezTo>
                  <a:cubicBezTo>
                    <a:pt x="1612" y="97"/>
                    <a:pt x="1543" y="55"/>
                    <a:pt x="1461" y="42"/>
                  </a:cubicBezTo>
                  <a:cubicBezTo>
                    <a:pt x="1437" y="37"/>
                    <a:pt x="1413" y="35"/>
                    <a:pt x="1390" y="35"/>
                  </a:cubicBezTo>
                  <a:cubicBezTo>
                    <a:pt x="1281" y="35"/>
                    <a:pt x="1182" y="86"/>
                    <a:pt x="1102" y="166"/>
                  </a:cubicBezTo>
                  <a:lnTo>
                    <a:pt x="1020" y="166"/>
                  </a:lnTo>
                  <a:cubicBezTo>
                    <a:pt x="689" y="221"/>
                    <a:pt x="262" y="441"/>
                    <a:pt x="358" y="813"/>
                  </a:cubicBezTo>
                  <a:cubicBezTo>
                    <a:pt x="358" y="827"/>
                    <a:pt x="372" y="854"/>
                    <a:pt x="386" y="882"/>
                  </a:cubicBezTo>
                  <a:cubicBezTo>
                    <a:pt x="331" y="910"/>
                    <a:pt x="276" y="965"/>
                    <a:pt x="234" y="1006"/>
                  </a:cubicBezTo>
                  <a:cubicBezTo>
                    <a:pt x="0" y="1213"/>
                    <a:pt x="97" y="1585"/>
                    <a:pt x="358" y="1709"/>
                  </a:cubicBezTo>
                  <a:cubicBezTo>
                    <a:pt x="430" y="1751"/>
                    <a:pt x="510" y="1767"/>
                    <a:pt x="592" y="1767"/>
                  </a:cubicBezTo>
                  <a:cubicBezTo>
                    <a:pt x="698" y="1767"/>
                    <a:pt x="808" y="1740"/>
                    <a:pt x="910" y="1709"/>
                  </a:cubicBezTo>
                  <a:cubicBezTo>
                    <a:pt x="992" y="1681"/>
                    <a:pt x="1075" y="1640"/>
                    <a:pt x="1144" y="1585"/>
                  </a:cubicBezTo>
                  <a:cubicBezTo>
                    <a:pt x="1244" y="1669"/>
                    <a:pt x="1358" y="1705"/>
                    <a:pt x="1474" y="1705"/>
                  </a:cubicBezTo>
                  <a:cubicBezTo>
                    <a:pt x="1661" y="1705"/>
                    <a:pt x="1853" y="1611"/>
                    <a:pt x="1998" y="1474"/>
                  </a:cubicBezTo>
                  <a:cubicBezTo>
                    <a:pt x="2053" y="1433"/>
                    <a:pt x="2108" y="1378"/>
                    <a:pt x="2150" y="1337"/>
                  </a:cubicBezTo>
                  <a:cubicBezTo>
                    <a:pt x="2205" y="1378"/>
                    <a:pt x="2274" y="1419"/>
                    <a:pt x="2356" y="1433"/>
                  </a:cubicBezTo>
                  <a:cubicBezTo>
                    <a:pt x="2409" y="1445"/>
                    <a:pt x="2462" y="1450"/>
                    <a:pt x="2515" y="1450"/>
                  </a:cubicBezTo>
                  <a:cubicBezTo>
                    <a:pt x="2708" y="1450"/>
                    <a:pt x="2893" y="1376"/>
                    <a:pt x="3045" y="1268"/>
                  </a:cubicBezTo>
                  <a:cubicBezTo>
                    <a:pt x="3086" y="1254"/>
                    <a:pt x="3114" y="1226"/>
                    <a:pt x="3155" y="1199"/>
                  </a:cubicBezTo>
                  <a:cubicBezTo>
                    <a:pt x="3155" y="1199"/>
                    <a:pt x="3169" y="1213"/>
                    <a:pt x="3183" y="1226"/>
                  </a:cubicBezTo>
                  <a:cubicBezTo>
                    <a:pt x="3248" y="1274"/>
                    <a:pt x="3322" y="1293"/>
                    <a:pt x="3399" y="1293"/>
                  </a:cubicBezTo>
                  <a:cubicBezTo>
                    <a:pt x="3569" y="1293"/>
                    <a:pt x="3753" y="1201"/>
                    <a:pt x="3886" y="1116"/>
                  </a:cubicBezTo>
                  <a:cubicBezTo>
                    <a:pt x="4258" y="827"/>
                    <a:pt x="3665" y="469"/>
                    <a:pt x="3362" y="469"/>
                  </a:cubicBezTo>
                  <a:lnTo>
                    <a:pt x="3238" y="469"/>
                  </a:lnTo>
                  <a:cubicBezTo>
                    <a:pt x="3238" y="455"/>
                    <a:pt x="3252" y="455"/>
                    <a:pt x="3238" y="441"/>
                  </a:cubicBezTo>
                  <a:cubicBezTo>
                    <a:pt x="3183" y="317"/>
                    <a:pt x="3100" y="248"/>
                    <a:pt x="2935" y="221"/>
                  </a:cubicBezTo>
                  <a:cubicBezTo>
                    <a:pt x="2913" y="219"/>
                    <a:pt x="2890" y="218"/>
                    <a:pt x="2868" y="218"/>
                  </a:cubicBezTo>
                  <a:cubicBezTo>
                    <a:pt x="2722" y="218"/>
                    <a:pt x="2572" y="254"/>
                    <a:pt x="2453" y="290"/>
                  </a:cubicBezTo>
                  <a:cubicBezTo>
                    <a:pt x="2453" y="276"/>
                    <a:pt x="2453" y="262"/>
                    <a:pt x="2453" y="248"/>
                  </a:cubicBezTo>
                  <a:cubicBezTo>
                    <a:pt x="2411" y="124"/>
                    <a:pt x="2274" y="28"/>
                    <a:pt x="2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9;p33"/>
            <p:cNvSpPr/>
            <p:nvPr/>
          </p:nvSpPr>
          <p:spPr>
            <a:xfrm>
              <a:off x="11267037" y="2647899"/>
              <a:ext cx="556523" cy="128034"/>
            </a:xfrm>
            <a:custGeom>
              <a:avLst/>
              <a:gdLst/>
              <a:ahLst/>
              <a:cxnLst/>
              <a:rect l="l" t="t" r="r" b="b"/>
              <a:pathLst>
                <a:path w="5581" h="1284" extrusionOk="0">
                  <a:moveTo>
                    <a:pt x="1662" y="0"/>
                  </a:moveTo>
                  <a:cubicBezTo>
                    <a:pt x="1592" y="0"/>
                    <a:pt x="1527" y="39"/>
                    <a:pt x="1488" y="140"/>
                  </a:cubicBezTo>
                  <a:cubicBezTo>
                    <a:pt x="1488" y="168"/>
                    <a:pt x="1474" y="182"/>
                    <a:pt x="1474" y="195"/>
                  </a:cubicBezTo>
                  <a:cubicBezTo>
                    <a:pt x="1378" y="154"/>
                    <a:pt x="1268" y="99"/>
                    <a:pt x="1144" y="85"/>
                  </a:cubicBezTo>
                  <a:cubicBezTo>
                    <a:pt x="1133" y="84"/>
                    <a:pt x="1123" y="84"/>
                    <a:pt x="1113" y="84"/>
                  </a:cubicBezTo>
                  <a:cubicBezTo>
                    <a:pt x="1006" y="84"/>
                    <a:pt x="935" y="148"/>
                    <a:pt x="910" y="223"/>
                  </a:cubicBezTo>
                  <a:cubicBezTo>
                    <a:pt x="799" y="223"/>
                    <a:pt x="675" y="237"/>
                    <a:pt x="593" y="264"/>
                  </a:cubicBezTo>
                  <a:cubicBezTo>
                    <a:pt x="303" y="361"/>
                    <a:pt x="14" y="581"/>
                    <a:pt x="0" y="884"/>
                  </a:cubicBezTo>
                  <a:cubicBezTo>
                    <a:pt x="23" y="1116"/>
                    <a:pt x="195" y="1198"/>
                    <a:pt x="400" y="1198"/>
                  </a:cubicBezTo>
                  <a:cubicBezTo>
                    <a:pt x="574" y="1198"/>
                    <a:pt x="772" y="1139"/>
                    <a:pt x="923" y="1063"/>
                  </a:cubicBezTo>
                  <a:cubicBezTo>
                    <a:pt x="923" y="1077"/>
                    <a:pt x="923" y="1077"/>
                    <a:pt x="923" y="1091"/>
                  </a:cubicBezTo>
                  <a:cubicBezTo>
                    <a:pt x="937" y="1105"/>
                    <a:pt x="965" y="1119"/>
                    <a:pt x="978" y="1132"/>
                  </a:cubicBezTo>
                  <a:cubicBezTo>
                    <a:pt x="1034" y="1215"/>
                    <a:pt x="1116" y="1284"/>
                    <a:pt x="1226" y="1284"/>
                  </a:cubicBezTo>
                  <a:cubicBezTo>
                    <a:pt x="1419" y="1284"/>
                    <a:pt x="1585" y="1174"/>
                    <a:pt x="1736" y="1091"/>
                  </a:cubicBezTo>
                  <a:cubicBezTo>
                    <a:pt x="1791" y="1063"/>
                    <a:pt x="1833" y="1036"/>
                    <a:pt x="1874" y="995"/>
                  </a:cubicBezTo>
                  <a:cubicBezTo>
                    <a:pt x="1940" y="1137"/>
                    <a:pt x="2075" y="1236"/>
                    <a:pt x="2280" y="1236"/>
                  </a:cubicBezTo>
                  <a:cubicBezTo>
                    <a:pt x="2333" y="1236"/>
                    <a:pt x="2390" y="1229"/>
                    <a:pt x="2453" y="1215"/>
                  </a:cubicBezTo>
                  <a:cubicBezTo>
                    <a:pt x="2618" y="1174"/>
                    <a:pt x="2921" y="995"/>
                    <a:pt x="3004" y="939"/>
                  </a:cubicBezTo>
                  <a:cubicBezTo>
                    <a:pt x="3114" y="1107"/>
                    <a:pt x="3252" y="1167"/>
                    <a:pt x="3396" y="1167"/>
                  </a:cubicBezTo>
                  <a:cubicBezTo>
                    <a:pt x="3629" y="1167"/>
                    <a:pt x="3875" y="1009"/>
                    <a:pt x="4037" y="898"/>
                  </a:cubicBezTo>
                  <a:lnTo>
                    <a:pt x="4051" y="898"/>
                  </a:lnTo>
                  <a:cubicBezTo>
                    <a:pt x="4051" y="898"/>
                    <a:pt x="4051" y="912"/>
                    <a:pt x="4051" y="912"/>
                  </a:cubicBezTo>
                  <a:cubicBezTo>
                    <a:pt x="4162" y="1066"/>
                    <a:pt x="4333" y="1135"/>
                    <a:pt x="4512" y="1135"/>
                  </a:cubicBezTo>
                  <a:cubicBezTo>
                    <a:pt x="4621" y="1135"/>
                    <a:pt x="4732" y="1110"/>
                    <a:pt x="4836" y="1063"/>
                  </a:cubicBezTo>
                  <a:cubicBezTo>
                    <a:pt x="4960" y="1022"/>
                    <a:pt x="5070" y="953"/>
                    <a:pt x="5181" y="884"/>
                  </a:cubicBezTo>
                  <a:cubicBezTo>
                    <a:pt x="5208" y="898"/>
                    <a:pt x="5236" y="912"/>
                    <a:pt x="5263" y="926"/>
                  </a:cubicBezTo>
                  <a:cubicBezTo>
                    <a:pt x="5280" y="932"/>
                    <a:pt x="5296" y="935"/>
                    <a:pt x="5313" y="935"/>
                  </a:cubicBezTo>
                  <a:cubicBezTo>
                    <a:pt x="5405" y="935"/>
                    <a:pt x="5490" y="844"/>
                    <a:pt x="5525" y="774"/>
                  </a:cubicBezTo>
                  <a:cubicBezTo>
                    <a:pt x="5580" y="664"/>
                    <a:pt x="5553" y="540"/>
                    <a:pt x="5470" y="457"/>
                  </a:cubicBezTo>
                  <a:lnTo>
                    <a:pt x="5470" y="443"/>
                  </a:lnTo>
                  <a:cubicBezTo>
                    <a:pt x="5346" y="251"/>
                    <a:pt x="5098" y="182"/>
                    <a:pt x="4878" y="127"/>
                  </a:cubicBezTo>
                  <a:cubicBezTo>
                    <a:pt x="4735" y="98"/>
                    <a:pt x="4584" y="73"/>
                    <a:pt x="4434" y="73"/>
                  </a:cubicBezTo>
                  <a:cubicBezTo>
                    <a:pt x="4295" y="73"/>
                    <a:pt x="4156" y="95"/>
                    <a:pt x="4023" y="154"/>
                  </a:cubicBezTo>
                  <a:cubicBezTo>
                    <a:pt x="3968" y="182"/>
                    <a:pt x="3913" y="223"/>
                    <a:pt x="3858" y="264"/>
                  </a:cubicBezTo>
                  <a:cubicBezTo>
                    <a:pt x="3779" y="201"/>
                    <a:pt x="3687" y="176"/>
                    <a:pt x="3589" y="176"/>
                  </a:cubicBezTo>
                  <a:cubicBezTo>
                    <a:pt x="3431" y="176"/>
                    <a:pt x="3259" y="243"/>
                    <a:pt x="3114" y="319"/>
                  </a:cubicBezTo>
                  <a:cubicBezTo>
                    <a:pt x="3073" y="278"/>
                    <a:pt x="3045" y="237"/>
                    <a:pt x="2990" y="209"/>
                  </a:cubicBezTo>
                  <a:cubicBezTo>
                    <a:pt x="2924" y="166"/>
                    <a:pt x="2851" y="149"/>
                    <a:pt x="2777" y="149"/>
                  </a:cubicBezTo>
                  <a:cubicBezTo>
                    <a:pt x="2710" y="149"/>
                    <a:pt x="2642" y="162"/>
                    <a:pt x="2577" y="182"/>
                  </a:cubicBezTo>
                  <a:cubicBezTo>
                    <a:pt x="2549" y="195"/>
                    <a:pt x="2508" y="209"/>
                    <a:pt x="2480" y="223"/>
                  </a:cubicBezTo>
                  <a:cubicBezTo>
                    <a:pt x="2425" y="140"/>
                    <a:pt x="2342" y="85"/>
                    <a:pt x="2232" y="58"/>
                  </a:cubicBezTo>
                  <a:cubicBezTo>
                    <a:pt x="2211" y="54"/>
                    <a:pt x="2191" y="52"/>
                    <a:pt x="2172" y="52"/>
                  </a:cubicBezTo>
                  <a:cubicBezTo>
                    <a:pt x="2066" y="52"/>
                    <a:pt x="1990" y="112"/>
                    <a:pt x="1943" y="182"/>
                  </a:cubicBezTo>
                  <a:cubicBezTo>
                    <a:pt x="1878" y="84"/>
                    <a:pt x="1764" y="0"/>
                    <a:pt x="166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559;p33"/>
          <p:cNvGrpSpPr/>
          <p:nvPr/>
        </p:nvGrpSpPr>
        <p:grpSpPr>
          <a:xfrm>
            <a:off x="-666720" y="3867789"/>
            <a:ext cx="7127746" cy="969366"/>
            <a:chOff x="1402225" y="3959475"/>
            <a:chExt cx="2140850" cy="254200"/>
          </a:xfrm>
        </p:grpSpPr>
        <p:sp>
          <p:nvSpPr>
            <p:cNvPr id="19" name="Google Shape;560;p33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1;p33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2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615;p33"/>
          <p:cNvSpPr/>
          <p:nvPr/>
        </p:nvSpPr>
        <p:spPr>
          <a:xfrm>
            <a:off x="-339553" y="3542606"/>
            <a:ext cx="10175798" cy="1620021"/>
          </a:xfrm>
          <a:custGeom>
            <a:avLst/>
            <a:gdLst/>
            <a:ahLst/>
            <a:cxnLst/>
            <a:rect l="l" t="t" r="r" b="b"/>
            <a:pathLst>
              <a:path w="85634" h="13527" extrusionOk="0">
                <a:moveTo>
                  <a:pt x="70890" y="0"/>
                </a:moveTo>
                <a:cubicBezTo>
                  <a:pt x="70644" y="0"/>
                  <a:pt x="70401" y="31"/>
                  <a:pt x="70168" y="96"/>
                </a:cubicBezTo>
                <a:cubicBezTo>
                  <a:pt x="69909" y="163"/>
                  <a:pt x="69667" y="276"/>
                  <a:pt x="69441" y="435"/>
                </a:cubicBezTo>
                <a:cubicBezTo>
                  <a:pt x="68827" y="869"/>
                  <a:pt x="68417" y="1618"/>
                  <a:pt x="67694" y="1839"/>
                </a:cubicBezTo>
                <a:cubicBezTo>
                  <a:pt x="67372" y="1944"/>
                  <a:pt x="67025" y="1923"/>
                  <a:pt x="66687" y="1935"/>
                </a:cubicBezTo>
                <a:cubicBezTo>
                  <a:pt x="66586" y="1939"/>
                  <a:pt x="66486" y="1948"/>
                  <a:pt x="66386" y="1960"/>
                </a:cubicBezTo>
                <a:cubicBezTo>
                  <a:pt x="65286" y="2107"/>
                  <a:pt x="64480" y="3035"/>
                  <a:pt x="63819" y="3929"/>
                </a:cubicBezTo>
                <a:cubicBezTo>
                  <a:pt x="63155" y="4819"/>
                  <a:pt x="62494" y="6140"/>
                  <a:pt x="61391" y="6236"/>
                </a:cubicBezTo>
                <a:cubicBezTo>
                  <a:pt x="61339" y="6241"/>
                  <a:pt x="61287" y="6243"/>
                  <a:pt x="61236" y="6243"/>
                </a:cubicBezTo>
                <a:cubicBezTo>
                  <a:pt x="59995" y="6243"/>
                  <a:pt x="58994" y="4898"/>
                  <a:pt x="57733" y="4898"/>
                </a:cubicBezTo>
                <a:cubicBezTo>
                  <a:pt x="57722" y="4898"/>
                  <a:pt x="57711" y="4899"/>
                  <a:pt x="57700" y="4899"/>
                </a:cubicBezTo>
                <a:cubicBezTo>
                  <a:pt x="56529" y="4916"/>
                  <a:pt x="55631" y="5965"/>
                  <a:pt x="54540" y="6404"/>
                </a:cubicBezTo>
                <a:cubicBezTo>
                  <a:pt x="54439" y="6445"/>
                  <a:pt x="54339" y="6479"/>
                  <a:pt x="54235" y="6508"/>
                </a:cubicBezTo>
                <a:cubicBezTo>
                  <a:pt x="54076" y="6552"/>
                  <a:pt x="53915" y="6571"/>
                  <a:pt x="53756" y="6571"/>
                </a:cubicBezTo>
                <a:cubicBezTo>
                  <a:pt x="53042" y="6571"/>
                  <a:pt x="52333" y="6177"/>
                  <a:pt x="51739" y="5743"/>
                </a:cubicBezTo>
                <a:cubicBezTo>
                  <a:pt x="51213" y="5363"/>
                  <a:pt x="50694" y="4928"/>
                  <a:pt x="50109" y="4673"/>
                </a:cubicBezTo>
                <a:cubicBezTo>
                  <a:pt x="49879" y="4569"/>
                  <a:pt x="49641" y="4498"/>
                  <a:pt x="49390" y="4460"/>
                </a:cubicBezTo>
                <a:cubicBezTo>
                  <a:pt x="49281" y="4445"/>
                  <a:pt x="49173" y="4438"/>
                  <a:pt x="49065" y="4438"/>
                </a:cubicBezTo>
                <a:cubicBezTo>
                  <a:pt x="48059" y="4438"/>
                  <a:pt x="47116" y="5057"/>
                  <a:pt x="46297" y="5680"/>
                </a:cubicBezTo>
                <a:cubicBezTo>
                  <a:pt x="45390" y="6370"/>
                  <a:pt x="44462" y="7164"/>
                  <a:pt x="43329" y="7248"/>
                </a:cubicBezTo>
                <a:cubicBezTo>
                  <a:pt x="43296" y="7250"/>
                  <a:pt x="43264" y="7251"/>
                  <a:pt x="43231" y="7251"/>
                </a:cubicBezTo>
                <a:cubicBezTo>
                  <a:pt x="42637" y="7251"/>
                  <a:pt x="42085" y="6899"/>
                  <a:pt x="41657" y="6479"/>
                </a:cubicBezTo>
                <a:cubicBezTo>
                  <a:pt x="41210" y="6032"/>
                  <a:pt x="40855" y="5497"/>
                  <a:pt x="40383" y="5079"/>
                </a:cubicBezTo>
                <a:cubicBezTo>
                  <a:pt x="40190" y="4907"/>
                  <a:pt x="39973" y="4753"/>
                  <a:pt x="39739" y="4644"/>
                </a:cubicBezTo>
                <a:cubicBezTo>
                  <a:pt x="39496" y="4527"/>
                  <a:pt x="39234" y="4453"/>
                  <a:pt x="38969" y="4453"/>
                </a:cubicBezTo>
                <a:cubicBezTo>
                  <a:pt x="38865" y="4453"/>
                  <a:pt x="38760" y="4464"/>
                  <a:pt x="38656" y="4489"/>
                </a:cubicBezTo>
                <a:cubicBezTo>
                  <a:pt x="38397" y="4548"/>
                  <a:pt x="38167" y="4677"/>
                  <a:pt x="37916" y="4761"/>
                </a:cubicBezTo>
                <a:cubicBezTo>
                  <a:pt x="37772" y="4809"/>
                  <a:pt x="37573" y="4866"/>
                  <a:pt x="37399" y="4866"/>
                </a:cubicBezTo>
                <a:cubicBezTo>
                  <a:pt x="37272" y="4866"/>
                  <a:pt x="37158" y="4835"/>
                  <a:pt x="37089" y="4748"/>
                </a:cubicBezTo>
                <a:cubicBezTo>
                  <a:pt x="37055" y="4711"/>
                  <a:pt x="37022" y="4673"/>
                  <a:pt x="36993" y="4635"/>
                </a:cubicBezTo>
                <a:cubicBezTo>
                  <a:pt x="36153" y="3639"/>
                  <a:pt x="35040" y="2721"/>
                  <a:pt x="33760" y="2721"/>
                </a:cubicBezTo>
                <a:cubicBezTo>
                  <a:pt x="33708" y="2721"/>
                  <a:pt x="33655" y="2722"/>
                  <a:pt x="33603" y="2725"/>
                </a:cubicBezTo>
                <a:cubicBezTo>
                  <a:pt x="32236" y="2805"/>
                  <a:pt x="31191" y="3908"/>
                  <a:pt x="30179" y="4828"/>
                </a:cubicBezTo>
                <a:cubicBezTo>
                  <a:pt x="28700" y="6178"/>
                  <a:pt x="27274" y="8038"/>
                  <a:pt x="25272" y="8042"/>
                </a:cubicBezTo>
                <a:cubicBezTo>
                  <a:pt x="25265" y="8042"/>
                  <a:pt x="25257" y="8042"/>
                  <a:pt x="25250" y="8042"/>
                </a:cubicBezTo>
                <a:cubicBezTo>
                  <a:pt x="23071" y="8042"/>
                  <a:pt x="20911" y="7440"/>
                  <a:pt x="19132" y="6182"/>
                </a:cubicBezTo>
                <a:cubicBezTo>
                  <a:pt x="18120" y="5463"/>
                  <a:pt x="17084" y="4732"/>
                  <a:pt x="15905" y="4343"/>
                </a:cubicBezTo>
                <a:cubicBezTo>
                  <a:pt x="15390" y="4173"/>
                  <a:pt x="14839" y="4076"/>
                  <a:pt x="14296" y="4076"/>
                </a:cubicBezTo>
                <a:cubicBezTo>
                  <a:pt x="13808" y="4076"/>
                  <a:pt x="13326" y="4154"/>
                  <a:pt x="12879" y="4330"/>
                </a:cubicBezTo>
                <a:cubicBezTo>
                  <a:pt x="12682" y="4406"/>
                  <a:pt x="12490" y="4506"/>
                  <a:pt x="12310" y="4623"/>
                </a:cubicBezTo>
                <a:cubicBezTo>
                  <a:pt x="11805" y="4949"/>
                  <a:pt x="11407" y="5409"/>
                  <a:pt x="10944" y="5781"/>
                </a:cubicBezTo>
                <a:cubicBezTo>
                  <a:pt x="10546" y="6098"/>
                  <a:pt x="10095" y="6406"/>
                  <a:pt x="9610" y="6406"/>
                </a:cubicBezTo>
                <a:cubicBezTo>
                  <a:pt x="9559" y="6406"/>
                  <a:pt x="9507" y="6402"/>
                  <a:pt x="9455" y="6395"/>
                </a:cubicBezTo>
                <a:cubicBezTo>
                  <a:pt x="9418" y="6391"/>
                  <a:pt x="9384" y="6383"/>
                  <a:pt x="9351" y="6374"/>
                </a:cubicBezTo>
                <a:cubicBezTo>
                  <a:pt x="9019" y="6298"/>
                  <a:pt x="8686" y="6263"/>
                  <a:pt x="8354" y="6263"/>
                </a:cubicBezTo>
                <a:cubicBezTo>
                  <a:pt x="6713" y="6263"/>
                  <a:pt x="5092" y="7120"/>
                  <a:pt x="3691" y="8059"/>
                </a:cubicBezTo>
                <a:cubicBezTo>
                  <a:pt x="2500" y="8861"/>
                  <a:pt x="1309" y="9756"/>
                  <a:pt x="1" y="10303"/>
                </a:cubicBezTo>
                <a:lnTo>
                  <a:pt x="1" y="13468"/>
                </a:lnTo>
                <a:lnTo>
                  <a:pt x="29435" y="13468"/>
                </a:lnTo>
                <a:cubicBezTo>
                  <a:pt x="29603" y="13468"/>
                  <a:pt x="29757" y="13526"/>
                  <a:pt x="29924" y="13526"/>
                </a:cubicBezTo>
                <a:lnTo>
                  <a:pt x="85634" y="13526"/>
                </a:lnTo>
                <a:lnTo>
                  <a:pt x="85634" y="8439"/>
                </a:lnTo>
                <a:cubicBezTo>
                  <a:pt x="85634" y="8435"/>
                  <a:pt x="85630" y="8427"/>
                  <a:pt x="85630" y="8422"/>
                </a:cubicBezTo>
                <a:cubicBezTo>
                  <a:pt x="85346" y="7319"/>
                  <a:pt x="84831" y="6098"/>
                  <a:pt x="83745" y="5764"/>
                </a:cubicBezTo>
                <a:cubicBezTo>
                  <a:pt x="83538" y="5701"/>
                  <a:pt x="83331" y="5674"/>
                  <a:pt x="83124" y="5674"/>
                </a:cubicBezTo>
                <a:cubicBezTo>
                  <a:pt x="81860" y="5674"/>
                  <a:pt x="80585" y="6680"/>
                  <a:pt x="79320" y="6680"/>
                </a:cubicBezTo>
                <a:cubicBezTo>
                  <a:pt x="79110" y="6680"/>
                  <a:pt x="78901" y="6652"/>
                  <a:pt x="78691" y="6587"/>
                </a:cubicBezTo>
                <a:cubicBezTo>
                  <a:pt x="77404" y="6190"/>
                  <a:pt x="76463" y="5099"/>
                  <a:pt x="75698" y="3988"/>
                </a:cubicBezTo>
                <a:cubicBezTo>
                  <a:pt x="74938" y="2876"/>
                  <a:pt x="74252" y="1668"/>
                  <a:pt x="73190" y="840"/>
                </a:cubicBezTo>
                <a:cubicBezTo>
                  <a:pt x="72543" y="331"/>
                  <a:pt x="71699" y="0"/>
                  <a:pt x="708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650;p33"/>
          <p:cNvGrpSpPr/>
          <p:nvPr/>
        </p:nvGrpSpPr>
        <p:grpSpPr>
          <a:xfrm>
            <a:off x="-151747" y="1155600"/>
            <a:ext cx="2107617" cy="3366817"/>
            <a:chOff x="1369600" y="1217925"/>
            <a:chExt cx="433675" cy="692775"/>
          </a:xfrm>
        </p:grpSpPr>
        <p:sp>
          <p:nvSpPr>
            <p:cNvPr id="106" name="Google Shape;651;p33"/>
            <p:cNvSpPr/>
            <p:nvPr/>
          </p:nvSpPr>
          <p:spPr>
            <a:xfrm>
              <a:off x="1500625" y="1308675"/>
              <a:ext cx="87375" cy="602025"/>
            </a:xfrm>
            <a:custGeom>
              <a:avLst/>
              <a:gdLst/>
              <a:ahLst/>
              <a:cxnLst/>
              <a:rect l="l" t="t" r="r" b="b"/>
              <a:pathLst>
                <a:path w="3495" h="24081" extrusionOk="0">
                  <a:moveTo>
                    <a:pt x="1910" y="1"/>
                  </a:moveTo>
                  <a:cubicBezTo>
                    <a:pt x="1883" y="1"/>
                    <a:pt x="1855" y="15"/>
                    <a:pt x="1842" y="29"/>
                  </a:cubicBezTo>
                  <a:cubicBezTo>
                    <a:pt x="1828" y="29"/>
                    <a:pt x="1814" y="29"/>
                    <a:pt x="1814" y="42"/>
                  </a:cubicBezTo>
                  <a:cubicBezTo>
                    <a:pt x="1745" y="111"/>
                    <a:pt x="1773" y="70"/>
                    <a:pt x="1759" y="153"/>
                  </a:cubicBezTo>
                  <a:cubicBezTo>
                    <a:pt x="1759" y="263"/>
                    <a:pt x="1773" y="359"/>
                    <a:pt x="1773" y="442"/>
                  </a:cubicBezTo>
                  <a:cubicBezTo>
                    <a:pt x="1718" y="1365"/>
                    <a:pt x="1842" y="2261"/>
                    <a:pt x="1924" y="3115"/>
                  </a:cubicBezTo>
                  <a:cubicBezTo>
                    <a:pt x="1979" y="3666"/>
                    <a:pt x="1924" y="4644"/>
                    <a:pt x="2007" y="5250"/>
                  </a:cubicBezTo>
                  <a:cubicBezTo>
                    <a:pt x="2034" y="5788"/>
                    <a:pt x="1938" y="6325"/>
                    <a:pt x="1952" y="6862"/>
                  </a:cubicBezTo>
                  <a:cubicBezTo>
                    <a:pt x="2007" y="7138"/>
                    <a:pt x="1938" y="7468"/>
                    <a:pt x="1952" y="7854"/>
                  </a:cubicBezTo>
                  <a:cubicBezTo>
                    <a:pt x="1966" y="8006"/>
                    <a:pt x="1910" y="8336"/>
                    <a:pt x="1952" y="8571"/>
                  </a:cubicBezTo>
                  <a:cubicBezTo>
                    <a:pt x="1993" y="9163"/>
                    <a:pt x="2282" y="9576"/>
                    <a:pt x="2324" y="10141"/>
                  </a:cubicBezTo>
                  <a:cubicBezTo>
                    <a:pt x="2351" y="10582"/>
                    <a:pt x="2365" y="11230"/>
                    <a:pt x="2296" y="11753"/>
                  </a:cubicBezTo>
                  <a:cubicBezTo>
                    <a:pt x="2200" y="12236"/>
                    <a:pt x="1952" y="12814"/>
                    <a:pt x="1718" y="13352"/>
                  </a:cubicBezTo>
                  <a:cubicBezTo>
                    <a:pt x="1525" y="13820"/>
                    <a:pt x="1222" y="14247"/>
                    <a:pt x="1056" y="14729"/>
                  </a:cubicBezTo>
                  <a:cubicBezTo>
                    <a:pt x="767" y="15597"/>
                    <a:pt x="684" y="16507"/>
                    <a:pt x="505" y="17402"/>
                  </a:cubicBezTo>
                  <a:cubicBezTo>
                    <a:pt x="354" y="18091"/>
                    <a:pt x="243" y="18780"/>
                    <a:pt x="174" y="19469"/>
                  </a:cubicBezTo>
                  <a:cubicBezTo>
                    <a:pt x="133" y="19758"/>
                    <a:pt x="50" y="20034"/>
                    <a:pt x="37" y="20323"/>
                  </a:cubicBezTo>
                  <a:cubicBezTo>
                    <a:pt x="23" y="21439"/>
                    <a:pt x="78" y="22555"/>
                    <a:pt x="23" y="23657"/>
                  </a:cubicBezTo>
                  <a:cubicBezTo>
                    <a:pt x="0" y="24010"/>
                    <a:pt x="80" y="24081"/>
                    <a:pt x="236" y="24081"/>
                  </a:cubicBezTo>
                  <a:cubicBezTo>
                    <a:pt x="339" y="24081"/>
                    <a:pt x="476" y="24050"/>
                    <a:pt x="638" y="24050"/>
                  </a:cubicBezTo>
                  <a:cubicBezTo>
                    <a:pt x="679" y="24050"/>
                    <a:pt x="722" y="24052"/>
                    <a:pt x="767" y="24057"/>
                  </a:cubicBezTo>
                  <a:cubicBezTo>
                    <a:pt x="820" y="24064"/>
                    <a:pt x="872" y="24066"/>
                    <a:pt x="924" y="24066"/>
                  </a:cubicBezTo>
                  <a:cubicBezTo>
                    <a:pt x="1088" y="24066"/>
                    <a:pt x="1247" y="24040"/>
                    <a:pt x="1414" y="24029"/>
                  </a:cubicBezTo>
                  <a:cubicBezTo>
                    <a:pt x="1428" y="24025"/>
                    <a:pt x="1436" y="24023"/>
                    <a:pt x="1439" y="24023"/>
                  </a:cubicBezTo>
                  <a:cubicBezTo>
                    <a:pt x="1447" y="24023"/>
                    <a:pt x="1437" y="24029"/>
                    <a:pt x="1428" y="24029"/>
                  </a:cubicBezTo>
                  <a:cubicBezTo>
                    <a:pt x="1456" y="24029"/>
                    <a:pt x="1483" y="24029"/>
                    <a:pt x="1511" y="24016"/>
                  </a:cubicBezTo>
                  <a:cubicBezTo>
                    <a:pt x="1525" y="24016"/>
                    <a:pt x="1552" y="24016"/>
                    <a:pt x="1552" y="24002"/>
                  </a:cubicBezTo>
                  <a:cubicBezTo>
                    <a:pt x="1566" y="24002"/>
                    <a:pt x="1580" y="24002"/>
                    <a:pt x="1594" y="23988"/>
                  </a:cubicBezTo>
                  <a:cubicBezTo>
                    <a:pt x="1690" y="23947"/>
                    <a:pt x="1731" y="23836"/>
                    <a:pt x="1731" y="23740"/>
                  </a:cubicBezTo>
                  <a:cubicBezTo>
                    <a:pt x="1676" y="23024"/>
                    <a:pt x="1704" y="22114"/>
                    <a:pt x="1676" y="21301"/>
                  </a:cubicBezTo>
                  <a:cubicBezTo>
                    <a:pt x="1718" y="20819"/>
                    <a:pt x="1745" y="20337"/>
                    <a:pt x="1759" y="19855"/>
                  </a:cubicBezTo>
                  <a:cubicBezTo>
                    <a:pt x="1786" y="19056"/>
                    <a:pt x="1676" y="18353"/>
                    <a:pt x="1800" y="17512"/>
                  </a:cubicBezTo>
                  <a:cubicBezTo>
                    <a:pt x="1828" y="16906"/>
                    <a:pt x="1938" y="16465"/>
                    <a:pt x="2117" y="15914"/>
                  </a:cubicBezTo>
                  <a:cubicBezTo>
                    <a:pt x="2365" y="14729"/>
                    <a:pt x="2847" y="13531"/>
                    <a:pt x="3206" y="12291"/>
                  </a:cubicBezTo>
                  <a:cubicBezTo>
                    <a:pt x="3316" y="11850"/>
                    <a:pt x="3385" y="11560"/>
                    <a:pt x="3467" y="11120"/>
                  </a:cubicBezTo>
                  <a:cubicBezTo>
                    <a:pt x="3495" y="10789"/>
                    <a:pt x="3481" y="10444"/>
                    <a:pt x="3426" y="10114"/>
                  </a:cubicBezTo>
                  <a:cubicBezTo>
                    <a:pt x="3398" y="9811"/>
                    <a:pt x="3247" y="9521"/>
                    <a:pt x="3164" y="9204"/>
                  </a:cubicBezTo>
                  <a:cubicBezTo>
                    <a:pt x="3109" y="9039"/>
                    <a:pt x="3026" y="8943"/>
                    <a:pt x="3026" y="8832"/>
                  </a:cubicBezTo>
                  <a:cubicBezTo>
                    <a:pt x="3013" y="8543"/>
                    <a:pt x="2902" y="8088"/>
                    <a:pt x="2889" y="7923"/>
                  </a:cubicBezTo>
                  <a:cubicBezTo>
                    <a:pt x="2889" y="7592"/>
                    <a:pt x="2971" y="7262"/>
                    <a:pt x="2999" y="6931"/>
                  </a:cubicBezTo>
                  <a:cubicBezTo>
                    <a:pt x="3040" y="6421"/>
                    <a:pt x="2861" y="5925"/>
                    <a:pt x="2820" y="5416"/>
                  </a:cubicBezTo>
                  <a:cubicBezTo>
                    <a:pt x="2834" y="4782"/>
                    <a:pt x="2530" y="3914"/>
                    <a:pt x="2434" y="3184"/>
                  </a:cubicBezTo>
                  <a:cubicBezTo>
                    <a:pt x="2393" y="2881"/>
                    <a:pt x="2406" y="2564"/>
                    <a:pt x="2379" y="2233"/>
                  </a:cubicBezTo>
                  <a:cubicBezTo>
                    <a:pt x="2310" y="1861"/>
                    <a:pt x="2131" y="1337"/>
                    <a:pt x="2117" y="1062"/>
                  </a:cubicBezTo>
                  <a:cubicBezTo>
                    <a:pt x="2131" y="717"/>
                    <a:pt x="1979" y="345"/>
                    <a:pt x="2007" y="125"/>
                  </a:cubicBezTo>
                  <a:cubicBezTo>
                    <a:pt x="2021" y="111"/>
                    <a:pt x="2007" y="84"/>
                    <a:pt x="1993" y="70"/>
                  </a:cubicBezTo>
                  <a:cubicBezTo>
                    <a:pt x="1979" y="29"/>
                    <a:pt x="1952" y="1"/>
                    <a:pt x="191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33"/>
            <p:cNvSpPr/>
            <p:nvPr/>
          </p:nvSpPr>
          <p:spPr>
            <a:xfrm>
              <a:off x="1483725" y="1264850"/>
              <a:ext cx="131800" cy="51550"/>
            </a:xfrm>
            <a:custGeom>
              <a:avLst/>
              <a:gdLst/>
              <a:ahLst/>
              <a:cxnLst/>
              <a:rect l="l" t="t" r="r" b="b"/>
              <a:pathLst>
                <a:path w="5272" h="2062" extrusionOk="0">
                  <a:moveTo>
                    <a:pt x="4760" y="0"/>
                  </a:moveTo>
                  <a:cubicBezTo>
                    <a:pt x="4690" y="0"/>
                    <a:pt x="4639" y="8"/>
                    <a:pt x="4588" y="8"/>
                  </a:cubicBezTo>
                  <a:cubicBezTo>
                    <a:pt x="4569" y="8"/>
                    <a:pt x="4550" y="7"/>
                    <a:pt x="4529" y="4"/>
                  </a:cubicBezTo>
                  <a:cubicBezTo>
                    <a:pt x="3840" y="73"/>
                    <a:pt x="3275" y="721"/>
                    <a:pt x="2931" y="1286"/>
                  </a:cubicBezTo>
                  <a:cubicBezTo>
                    <a:pt x="2821" y="1465"/>
                    <a:pt x="2724" y="1658"/>
                    <a:pt x="2642" y="1850"/>
                  </a:cubicBezTo>
                  <a:cubicBezTo>
                    <a:pt x="2573" y="1506"/>
                    <a:pt x="2462" y="1175"/>
                    <a:pt x="2283" y="872"/>
                  </a:cubicBezTo>
                  <a:cubicBezTo>
                    <a:pt x="2187" y="707"/>
                    <a:pt x="1980" y="555"/>
                    <a:pt x="1898" y="486"/>
                  </a:cubicBezTo>
                  <a:cubicBezTo>
                    <a:pt x="1663" y="307"/>
                    <a:pt x="1333" y="252"/>
                    <a:pt x="1057" y="156"/>
                  </a:cubicBezTo>
                  <a:cubicBezTo>
                    <a:pt x="893" y="119"/>
                    <a:pt x="777" y="107"/>
                    <a:pt x="670" y="107"/>
                  </a:cubicBezTo>
                  <a:cubicBezTo>
                    <a:pt x="535" y="107"/>
                    <a:pt x="415" y="127"/>
                    <a:pt x="230" y="142"/>
                  </a:cubicBezTo>
                  <a:cubicBezTo>
                    <a:pt x="148" y="156"/>
                    <a:pt x="38" y="156"/>
                    <a:pt x="10" y="238"/>
                  </a:cubicBezTo>
                  <a:cubicBezTo>
                    <a:pt x="10" y="332"/>
                    <a:pt x="58" y="355"/>
                    <a:pt x="120" y="355"/>
                  </a:cubicBezTo>
                  <a:cubicBezTo>
                    <a:pt x="168" y="355"/>
                    <a:pt x="224" y="341"/>
                    <a:pt x="272" y="335"/>
                  </a:cubicBezTo>
                  <a:cubicBezTo>
                    <a:pt x="432" y="311"/>
                    <a:pt x="564" y="296"/>
                    <a:pt x="687" y="296"/>
                  </a:cubicBezTo>
                  <a:cubicBezTo>
                    <a:pt x="776" y="296"/>
                    <a:pt x="860" y="304"/>
                    <a:pt x="947" y="321"/>
                  </a:cubicBezTo>
                  <a:cubicBezTo>
                    <a:pt x="906" y="321"/>
                    <a:pt x="850" y="335"/>
                    <a:pt x="809" y="349"/>
                  </a:cubicBezTo>
                  <a:cubicBezTo>
                    <a:pt x="575" y="445"/>
                    <a:pt x="368" y="597"/>
                    <a:pt x="148" y="734"/>
                  </a:cubicBezTo>
                  <a:cubicBezTo>
                    <a:pt x="93" y="776"/>
                    <a:pt x="10" y="817"/>
                    <a:pt x="10" y="872"/>
                  </a:cubicBezTo>
                  <a:cubicBezTo>
                    <a:pt x="0" y="921"/>
                    <a:pt x="47" y="964"/>
                    <a:pt x="94" y="964"/>
                  </a:cubicBezTo>
                  <a:cubicBezTo>
                    <a:pt x="113" y="964"/>
                    <a:pt x="132" y="957"/>
                    <a:pt x="148" y="941"/>
                  </a:cubicBezTo>
                  <a:cubicBezTo>
                    <a:pt x="410" y="748"/>
                    <a:pt x="658" y="583"/>
                    <a:pt x="919" y="486"/>
                  </a:cubicBezTo>
                  <a:cubicBezTo>
                    <a:pt x="979" y="469"/>
                    <a:pt x="1091" y="458"/>
                    <a:pt x="1188" y="458"/>
                  </a:cubicBezTo>
                  <a:cubicBezTo>
                    <a:pt x="1247" y="458"/>
                    <a:pt x="1301" y="462"/>
                    <a:pt x="1333" y="473"/>
                  </a:cubicBezTo>
                  <a:cubicBezTo>
                    <a:pt x="1345" y="477"/>
                    <a:pt x="1357" y="478"/>
                    <a:pt x="1368" y="478"/>
                  </a:cubicBezTo>
                  <a:cubicBezTo>
                    <a:pt x="1396" y="478"/>
                    <a:pt x="1419" y="469"/>
                    <a:pt x="1429" y="459"/>
                  </a:cubicBezTo>
                  <a:cubicBezTo>
                    <a:pt x="1650" y="528"/>
                    <a:pt x="1801" y="624"/>
                    <a:pt x="1953" y="762"/>
                  </a:cubicBezTo>
                  <a:cubicBezTo>
                    <a:pt x="2214" y="996"/>
                    <a:pt x="2283" y="1286"/>
                    <a:pt x="2394" y="1602"/>
                  </a:cubicBezTo>
                  <a:cubicBezTo>
                    <a:pt x="2435" y="1726"/>
                    <a:pt x="2462" y="1850"/>
                    <a:pt x="2490" y="1974"/>
                  </a:cubicBezTo>
                  <a:cubicBezTo>
                    <a:pt x="2490" y="2002"/>
                    <a:pt x="2504" y="2016"/>
                    <a:pt x="2518" y="2030"/>
                  </a:cubicBezTo>
                  <a:cubicBezTo>
                    <a:pt x="2545" y="2043"/>
                    <a:pt x="2573" y="2043"/>
                    <a:pt x="2600" y="2043"/>
                  </a:cubicBezTo>
                  <a:cubicBezTo>
                    <a:pt x="2612" y="2055"/>
                    <a:pt x="2633" y="2061"/>
                    <a:pt x="2654" y="2061"/>
                  </a:cubicBezTo>
                  <a:cubicBezTo>
                    <a:pt x="2684" y="2061"/>
                    <a:pt x="2716" y="2048"/>
                    <a:pt x="2724" y="2016"/>
                  </a:cubicBezTo>
                  <a:cubicBezTo>
                    <a:pt x="2903" y="1602"/>
                    <a:pt x="3151" y="1162"/>
                    <a:pt x="3468" y="803"/>
                  </a:cubicBezTo>
                  <a:cubicBezTo>
                    <a:pt x="3485" y="820"/>
                    <a:pt x="3513" y="832"/>
                    <a:pt x="3538" y="832"/>
                  </a:cubicBezTo>
                  <a:cubicBezTo>
                    <a:pt x="3553" y="832"/>
                    <a:pt x="3568" y="828"/>
                    <a:pt x="3578" y="817"/>
                  </a:cubicBezTo>
                  <a:cubicBezTo>
                    <a:pt x="3730" y="707"/>
                    <a:pt x="3923" y="610"/>
                    <a:pt x="4088" y="583"/>
                  </a:cubicBezTo>
                  <a:cubicBezTo>
                    <a:pt x="4107" y="582"/>
                    <a:pt x="4126" y="581"/>
                    <a:pt x="4146" y="581"/>
                  </a:cubicBezTo>
                  <a:cubicBezTo>
                    <a:pt x="4363" y="581"/>
                    <a:pt x="4650" y="650"/>
                    <a:pt x="4763" y="776"/>
                  </a:cubicBezTo>
                  <a:cubicBezTo>
                    <a:pt x="4763" y="776"/>
                    <a:pt x="4860" y="914"/>
                    <a:pt x="4887" y="914"/>
                  </a:cubicBezTo>
                  <a:cubicBezTo>
                    <a:pt x="4900" y="920"/>
                    <a:pt x="4913" y="923"/>
                    <a:pt x="4925" y="923"/>
                  </a:cubicBezTo>
                  <a:cubicBezTo>
                    <a:pt x="4996" y="923"/>
                    <a:pt x="5058" y="834"/>
                    <a:pt x="5011" y="776"/>
                  </a:cubicBezTo>
                  <a:cubicBezTo>
                    <a:pt x="4929" y="707"/>
                    <a:pt x="4901" y="638"/>
                    <a:pt x="4763" y="555"/>
                  </a:cubicBezTo>
                  <a:cubicBezTo>
                    <a:pt x="4598" y="467"/>
                    <a:pt x="4397" y="423"/>
                    <a:pt x="4197" y="423"/>
                  </a:cubicBezTo>
                  <a:cubicBezTo>
                    <a:pt x="4147" y="423"/>
                    <a:pt x="4097" y="426"/>
                    <a:pt x="4047" y="431"/>
                  </a:cubicBezTo>
                  <a:cubicBezTo>
                    <a:pt x="3937" y="459"/>
                    <a:pt x="3840" y="500"/>
                    <a:pt x="3744" y="542"/>
                  </a:cubicBezTo>
                  <a:cubicBezTo>
                    <a:pt x="3964" y="362"/>
                    <a:pt x="4198" y="225"/>
                    <a:pt x="4446" y="170"/>
                  </a:cubicBezTo>
                  <a:cubicBezTo>
                    <a:pt x="4515" y="170"/>
                    <a:pt x="4570" y="170"/>
                    <a:pt x="4708" y="156"/>
                  </a:cubicBezTo>
                  <a:cubicBezTo>
                    <a:pt x="4818" y="156"/>
                    <a:pt x="4818" y="156"/>
                    <a:pt x="4956" y="197"/>
                  </a:cubicBezTo>
                  <a:cubicBezTo>
                    <a:pt x="4979" y="209"/>
                    <a:pt x="5079" y="259"/>
                    <a:pt x="5087" y="259"/>
                  </a:cubicBezTo>
                  <a:cubicBezTo>
                    <a:pt x="5089" y="259"/>
                    <a:pt x="5087" y="257"/>
                    <a:pt x="5080" y="252"/>
                  </a:cubicBezTo>
                  <a:lnTo>
                    <a:pt x="5094" y="252"/>
                  </a:lnTo>
                  <a:cubicBezTo>
                    <a:pt x="5106" y="257"/>
                    <a:pt x="5119" y="260"/>
                    <a:pt x="5130" y="260"/>
                  </a:cubicBezTo>
                  <a:cubicBezTo>
                    <a:pt x="5211" y="260"/>
                    <a:pt x="5271" y="149"/>
                    <a:pt x="5163" y="101"/>
                  </a:cubicBezTo>
                  <a:lnTo>
                    <a:pt x="5163" y="101"/>
                  </a:lnTo>
                  <a:lnTo>
                    <a:pt x="5163" y="114"/>
                  </a:lnTo>
                  <a:cubicBezTo>
                    <a:pt x="5066" y="73"/>
                    <a:pt x="4956" y="18"/>
                    <a:pt x="4846" y="4"/>
                  </a:cubicBezTo>
                  <a:cubicBezTo>
                    <a:pt x="4814" y="1"/>
                    <a:pt x="4786" y="0"/>
                    <a:pt x="4760" y="0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33"/>
            <p:cNvSpPr/>
            <p:nvPr/>
          </p:nvSpPr>
          <p:spPr>
            <a:xfrm>
              <a:off x="1612775" y="126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33"/>
            <p:cNvSpPr/>
            <p:nvPr/>
          </p:nvSpPr>
          <p:spPr>
            <a:xfrm>
              <a:off x="1612775" y="126770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0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33"/>
            <p:cNvSpPr/>
            <p:nvPr/>
          </p:nvSpPr>
          <p:spPr>
            <a:xfrm>
              <a:off x="1705450" y="143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33"/>
            <p:cNvSpPr/>
            <p:nvPr/>
          </p:nvSpPr>
          <p:spPr>
            <a:xfrm>
              <a:off x="1704975" y="1437350"/>
              <a:ext cx="500" cy="175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4" y="1"/>
                  </a:moveTo>
                  <a:cubicBezTo>
                    <a:pt x="1" y="1"/>
                    <a:pt x="10" y="7"/>
                    <a:pt x="19" y="7"/>
                  </a:cubicBezTo>
                  <a:cubicBezTo>
                    <a:pt x="10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33"/>
            <p:cNvSpPr/>
            <p:nvPr/>
          </p:nvSpPr>
          <p:spPr>
            <a:xfrm>
              <a:off x="1568000" y="1401475"/>
              <a:ext cx="146075" cy="83800"/>
            </a:xfrm>
            <a:custGeom>
              <a:avLst/>
              <a:gdLst/>
              <a:ahLst/>
              <a:cxnLst/>
              <a:rect l="l" t="t" r="r" b="b"/>
              <a:pathLst>
                <a:path w="5843" h="3352" extrusionOk="0">
                  <a:moveTo>
                    <a:pt x="4308" y="1"/>
                  </a:moveTo>
                  <a:cubicBezTo>
                    <a:pt x="4281" y="1"/>
                    <a:pt x="4254" y="8"/>
                    <a:pt x="4231" y="23"/>
                  </a:cubicBezTo>
                  <a:cubicBezTo>
                    <a:pt x="4217" y="23"/>
                    <a:pt x="4203" y="9"/>
                    <a:pt x="4189" y="9"/>
                  </a:cubicBezTo>
                  <a:cubicBezTo>
                    <a:pt x="3941" y="9"/>
                    <a:pt x="3693" y="64"/>
                    <a:pt x="3459" y="133"/>
                  </a:cubicBezTo>
                  <a:cubicBezTo>
                    <a:pt x="3225" y="202"/>
                    <a:pt x="2798" y="340"/>
                    <a:pt x="2508" y="464"/>
                  </a:cubicBezTo>
                  <a:cubicBezTo>
                    <a:pt x="2012" y="767"/>
                    <a:pt x="1489" y="1304"/>
                    <a:pt x="1158" y="1635"/>
                  </a:cubicBezTo>
                  <a:cubicBezTo>
                    <a:pt x="841" y="1924"/>
                    <a:pt x="607" y="2269"/>
                    <a:pt x="318" y="2585"/>
                  </a:cubicBezTo>
                  <a:cubicBezTo>
                    <a:pt x="263" y="2668"/>
                    <a:pt x="139" y="2765"/>
                    <a:pt x="83" y="2861"/>
                  </a:cubicBezTo>
                  <a:cubicBezTo>
                    <a:pt x="42" y="2861"/>
                    <a:pt x="15" y="2889"/>
                    <a:pt x="15" y="2930"/>
                  </a:cubicBezTo>
                  <a:cubicBezTo>
                    <a:pt x="28" y="3054"/>
                    <a:pt x="1" y="3205"/>
                    <a:pt x="83" y="3316"/>
                  </a:cubicBezTo>
                  <a:cubicBezTo>
                    <a:pt x="118" y="3341"/>
                    <a:pt x="148" y="3352"/>
                    <a:pt x="176" y="3352"/>
                  </a:cubicBezTo>
                  <a:cubicBezTo>
                    <a:pt x="281" y="3352"/>
                    <a:pt x="340" y="3200"/>
                    <a:pt x="373" y="3178"/>
                  </a:cubicBezTo>
                  <a:cubicBezTo>
                    <a:pt x="497" y="3026"/>
                    <a:pt x="635" y="2889"/>
                    <a:pt x="772" y="2737"/>
                  </a:cubicBezTo>
                  <a:cubicBezTo>
                    <a:pt x="924" y="2530"/>
                    <a:pt x="1075" y="2310"/>
                    <a:pt x="1268" y="2117"/>
                  </a:cubicBezTo>
                  <a:cubicBezTo>
                    <a:pt x="1379" y="1979"/>
                    <a:pt x="1475" y="1869"/>
                    <a:pt x="1585" y="1759"/>
                  </a:cubicBezTo>
                  <a:cubicBezTo>
                    <a:pt x="1916" y="1428"/>
                    <a:pt x="2247" y="1166"/>
                    <a:pt x="2743" y="987"/>
                  </a:cubicBezTo>
                  <a:cubicBezTo>
                    <a:pt x="3034" y="862"/>
                    <a:pt x="3346" y="803"/>
                    <a:pt x="3654" y="803"/>
                  </a:cubicBezTo>
                  <a:cubicBezTo>
                    <a:pt x="3855" y="803"/>
                    <a:pt x="4054" y="828"/>
                    <a:pt x="4244" y="877"/>
                  </a:cubicBezTo>
                  <a:cubicBezTo>
                    <a:pt x="4396" y="905"/>
                    <a:pt x="4727" y="1015"/>
                    <a:pt x="4782" y="1042"/>
                  </a:cubicBezTo>
                  <a:cubicBezTo>
                    <a:pt x="4933" y="1111"/>
                    <a:pt x="5140" y="1249"/>
                    <a:pt x="5223" y="1277"/>
                  </a:cubicBezTo>
                  <a:cubicBezTo>
                    <a:pt x="5319" y="1332"/>
                    <a:pt x="5388" y="1401"/>
                    <a:pt x="5498" y="1442"/>
                  </a:cubicBezTo>
                  <a:cubicBezTo>
                    <a:pt x="5508" y="1447"/>
                    <a:pt x="5522" y="1450"/>
                    <a:pt x="5537" y="1450"/>
                  </a:cubicBezTo>
                  <a:cubicBezTo>
                    <a:pt x="5564" y="1450"/>
                    <a:pt x="5596" y="1440"/>
                    <a:pt x="5622" y="1414"/>
                  </a:cubicBezTo>
                  <a:cubicBezTo>
                    <a:pt x="5719" y="1249"/>
                    <a:pt x="5539" y="1263"/>
                    <a:pt x="5498" y="1221"/>
                  </a:cubicBezTo>
                  <a:lnTo>
                    <a:pt x="5512" y="1221"/>
                  </a:lnTo>
                  <a:cubicBezTo>
                    <a:pt x="5415" y="1166"/>
                    <a:pt x="5319" y="1111"/>
                    <a:pt x="5223" y="1070"/>
                  </a:cubicBezTo>
                  <a:cubicBezTo>
                    <a:pt x="5181" y="1042"/>
                    <a:pt x="4892" y="877"/>
                    <a:pt x="4740" y="836"/>
                  </a:cubicBezTo>
                  <a:cubicBezTo>
                    <a:pt x="4492" y="767"/>
                    <a:pt x="4258" y="684"/>
                    <a:pt x="3996" y="657"/>
                  </a:cubicBezTo>
                  <a:cubicBezTo>
                    <a:pt x="3903" y="648"/>
                    <a:pt x="3810" y="643"/>
                    <a:pt x="3716" y="643"/>
                  </a:cubicBezTo>
                  <a:cubicBezTo>
                    <a:pt x="3381" y="643"/>
                    <a:pt x="3047" y="700"/>
                    <a:pt x="2756" y="808"/>
                  </a:cubicBezTo>
                  <a:cubicBezTo>
                    <a:pt x="2660" y="849"/>
                    <a:pt x="2550" y="877"/>
                    <a:pt x="2453" y="932"/>
                  </a:cubicBezTo>
                  <a:cubicBezTo>
                    <a:pt x="2563" y="822"/>
                    <a:pt x="2715" y="670"/>
                    <a:pt x="2894" y="615"/>
                  </a:cubicBezTo>
                  <a:cubicBezTo>
                    <a:pt x="3211" y="477"/>
                    <a:pt x="3500" y="409"/>
                    <a:pt x="3735" y="353"/>
                  </a:cubicBezTo>
                  <a:cubicBezTo>
                    <a:pt x="3927" y="285"/>
                    <a:pt x="4010" y="298"/>
                    <a:pt x="4175" y="257"/>
                  </a:cubicBezTo>
                  <a:cubicBezTo>
                    <a:pt x="4203" y="250"/>
                    <a:pt x="4220" y="250"/>
                    <a:pt x="4251" y="250"/>
                  </a:cubicBezTo>
                  <a:cubicBezTo>
                    <a:pt x="4282" y="250"/>
                    <a:pt x="4327" y="250"/>
                    <a:pt x="4410" y="243"/>
                  </a:cubicBezTo>
                  <a:cubicBezTo>
                    <a:pt x="4419" y="243"/>
                    <a:pt x="4428" y="249"/>
                    <a:pt x="4433" y="249"/>
                  </a:cubicBezTo>
                  <a:cubicBezTo>
                    <a:pt x="4436" y="249"/>
                    <a:pt x="4437" y="248"/>
                    <a:pt x="4437" y="243"/>
                  </a:cubicBezTo>
                  <a:cubicBezTo>
                    <a:pt x="4498" y="263"/>
                    <a:pt x="4558" y="276"/>
                    <a:pt x="4619" y="276"/>
                  </a:cubicBezTo>
                  <a:cubicBezTo>
                    <a:pt x="4641" y="276"/>
                    <a:pt x="4663" y="274"/>
                    <a:pt x="4685" y="271"/>
                  </a:cubicBezTo>
                  <a:cubicBezTo>
                    <a:pt x="4713" y="285"/>
                    <a:pt x="4727" y="285"/>
                    <a:pt x="4754" y="298"/>
                  </a:cubicBezTo>
                  <a:cubicBezTo>
                    <a:pt x="4809" y="326"/>
                    <a:pt x="4864" y="326"/>
                    <a:pt x="4919" y="353"/>
                  </a:cubicBezTo>
                  <a:cubicBezTo>
                    <a:pt x="5043" y="409"/>
                    <a:pt x="5167" y="436"/>
                    <a:pt x="5278" y="477"/>
                  </a:cubicBezTo>
                  <a:cubicBezTo>
                    <a:pt x="5394" y="516"/>
                    <a:pt x="5497" y="603"/>
                    <a:pt x="5600" y="603"/>
                  </a:cubicBezTo>
                  <a:cubicBezTo>
                    <a:pt x="5608" y="603"/>
                    <a:pt x="5615" y="602"/>
                    <a:pt x="5622" y="601"/>
                  </a:cubicBezTo>
                  <a:cubicBezTo>
                    <a:pt x="5843" y="464"/>
                    <a:pt x="5374" y="353"/>
                    <a:pt x="5264" y="298"/>
                  </a:cubicBezTo>
                  <a:cubicBezTo>
                    <a:pt x="5154" y="271"/>
                    <a:pt x="5057" y="229"/>
                    <a:pt x="4961" y="188"/>
                  </a:cubicBezTo>
                  <a:cubicBezTo>
                    <a:pt x="4906" y="174"/>
                    <a:pt x="4851" y="174"/>
                    <a:pt x="4795" y="147"/>
                  </a:cubicBezTo>
                  <a:cubicBezTo>
                    <a:pt x="4733" y="119"/>
                    <a:pt x="4702" y="116"/>
                    <a:pt x="4671" y="116"/>
                  </a:cubicBezTo>
                  <a:cubicBezTo>
                    <a:pt x="4661" y="116"/>
                    <a:pt x="4651" y="116"/>
                    <a:pt x="4639" y="116"/>
                  </a:cubicBezTo>
                  <a:cubicBezTo>
                    <a:pt x="4616" y="116"/>
                    <a:pt x="4589" y="115"/>
                    <a:pt x="4547" y="105"/>
                  </a:cubicBezTo>
                  <a:cubicBezTo>
                    <a:pt x="4545" y="108"/>
                    <a:pt x="4541" y="109"/>
                    <a:pt x="4536" y="109"/>
                  </a:cubicBezTo>
                  <a:cubicBezTo>
                    <a:pt x="4516" y="109"/>
                    <a:pt x="4479" y="92"/>
                    <a:pt x="4423" y="92"/>
                  </a:cubicBezTo>
                  <a:cubicBezTo>
                    <a:pt x="4405" y="28"/>
                    <a:pt x="4358" y="1"/>
                    <a:pt x="4308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33"/>
            <p:cNvSpPr/>
            <p:nvPr/>
          </p:nvSpPr>
          <p:spPr>
            <a:xfrm>
              <a:off x="1376500" y="1594575"/>
              <a:ext cx="166400" cy="53425"/>
            </a:xfrm>
            <a:custGeom>
              <a:avLst/>
              <a:gdLst/>
              <a:ahLst/>
              <a:cxnLst/>
              <a:rect l="l" t="t" r="r" b="b"/>
              <a:pathLst>
                <a:path w="6656" h="2137" extrusionOk="0">
                  <a:moveTo>
                    <a:pt x="2260" y="0"/>
                  </a:moveTo>
                  <a:cubicBezTo>
                    <a:pt x="1994" y="10"/>
                    <a:pt x="1800" y="26"/>
                    <a:pt x="1583" y="26"/>
                  </a:cubicBezTo>
                  <a:cubicBezTo>
                    <a:pt x="1485" y="26"/>
                    <a:pt x="1383" y="23"/>
                    <a:pt x="1268" y="14"/>
                  </a:cubicBezTo>
                  <a:cubicBezTo>
                    <a:pt x="1239" y="10"/>
                    <a:pt x="1209" y="8"/>
                    <a:pt x="1179" y="8"/>
                  </a:cubicBezTo>
                  <a:cubicBezTo>
                    <a:pt x="1022" y="8"/>
                    <a:pt x="857" y="60"/>
                    <a:pt x="799" y="83"/>
                  </a:cubicBezTo>
                  <a:cubicBezTo>
                    <a:pt x="524" y="138"/>
                    <a:pt x="276" y="304"/>
                    <a:pt x="193" y="538"/>
                  </a:cubicBezTo>
                  <a:cubicBezTo>
                    <a:pt x="111" y="703"/>
                    <a:pt x="14" y="882"/>
                    <a:pt x="14" y="1061"/>
                  </a:cubicBezTo>
                  <a:cubicBezTo>
                    <a:pt x="0" y="1103"/>
                    <a:pt x="14" y="1158"/>
                    <a:pt x="83" y="1172"/>
                  </a:cubicBezTo>
                  <a:cubicBezTo>
                    <a:pt x="90" y="1173"/>
                    <a:pt x="97" y="1174"/>
                    <a:pt x="104" y="1174"/>
                  </a:cubicBezTo>
                  <a:cubicBezTo>
                    <a:pt x="160" y="1174"/>
                    <a:pt x="192" y="1124"/>
                    <a:pt x="179" y="1075"/>
                  </a:cubicBezTo>
                  <a:cubicBezTo>
                    <a:pt x="179" y="1061"/>
                    <a:pt x="179" y="1020"/>
                    <a:pt x="179" y="1020"/>
                  </a:cubicBezTo>
                  <a:cubicBezTo>
                    <a:pt x="193" y="1006"/>
                    <a:pt x="193" y="1006"/>
                    <a:pt x="193" y="1006"/>
                  </a:cubicBezTo>
                  <a:cubicBezTo>
                    <a:pt x="193" y="979"/>
                    <a:pt x="207" y="951"/>
                    <a:pt x="207" y="924"/>
                  </a:cubicBezTo>
                  <a:cubicBezTo>
                    <a:pt x="276" y="731"/>
                    <a:pt x="386" y="483"/>
                    <a:pt x="469" y="414"/>
                  </a:cubicBezTo>
                  <a:cubicBezTo>
                    <a:pt x="593" y="304"/>
                    <a:pt x="744" y="248"/>
                    <a:pt x="868" y="221"/>
                  </a:cubicBezTo>
                  <a:cubicBezTo>
                    <a:pt x="993" y="187"/>
                    <a:pt x="1062" y="162"/>
                    <a:pt x="1151" y="162"/>
                  </a:cubicBezTo>
                  <a:cubicBezTo>
                    <a:pt x="1171" y="162"/>
                    <a:pt x="1191" y="163"/>
                    <a:pt x="1213" y="166"/>
                  </a:cubicBezTo>
                  <a:cubicBezTo>
                    <a:pt x="1314" y="176"/>
                    <a:pt x="1408" y="179"/>
                    <a:pt x="1497" y="179"/>
                  </a:cubicBezTo>
                  <a:cubicBezTo>
                    <a:pt x="1752" y="179"/>
                    <a:pt x="1971" y="150"/>
                    <a:pt x="2212" y="150"/>
                  </a:cubicBezTo>
                  <a:cubicBezTo>
                    <a:pt x="2246" y="150"/>
                    <a:pt x="2280" y="151"/>
                    <a:pt x="2315" y="152"/>
                  </a:cubicBezTo>
                  <a:cubicBezTo>
                    <a:pt x="2260" y="166"/>
                    <a:pt x="2205" y="166"/>
                    <a:pt x="2163" y="193"/>
                  </a:cubicBezTo>
                  <a:cubicBezTo>
                    <a:pt x="1943" y="276"/>
                    <a:pt x="1750" y="414"/>
                    <a:pt x="1612" y="579"/>
                  </a:cubicBezTo>
                  <a:cubicBezTo>
                    <a:pt x="1419" y="841"/>
                    <a:pt x="1240" y="1116"/>
                    <a:pt x="1130" y="1406"/>
                  </a:cubicBezTo>
                  <a:cubicBezTo>
                    <a:pt x="1130" y="1446"/>
                    <a:pt x="1168" y="1467"/>
                    <a:pt x="1204" y="1467"/>
                  </a:cubicBezTo>
                  <a:cubicBezTo>
                    <a:pt x="1231" y="1467"/>
                    <a:pt x="1256" y="1456"/>
                    <a:pt x="1268" y="1433"/>
                  </a:cubicBezTo>
                  <a:cubicBezTo>
                    <a:pt x="1447" y="1048"/>
                    <a:pt x="1626" y="689"/>
                    <a:pt x="1943" y="455"/>
                  </a:cubicBezTo>
                  <a:cubicBezTo>
                    <a:pt x="2012" y="386"/>
                    <a:pt x="2122" y="359"/>
                    <a:pt x="2232" y="317"/>
                  </a:cubicBezTo>
                  <a:lnTo>
                    <a:pt x="2260" y="317"/>
                  </a:lnTo>
                  <a:cubicBezTo>
                    <a:pt x="2411" y="290"/>
                    <a:pt x="2549" y="276"/>
                    <a:pt x="2687" y="276"/>
                  </a:cubicBezTo>
                  <a:cubicBezTo>
                    <a:pt x="2701" y="290"/>
                    <a:pt x="2742" y="304"/>
                    <a:pt x="2783" y="304"/>
                  </a:cubicBezTo>
                  <a:cubicBezTo>
                    <a:pt x="2811" y="304"/>
                    <a:pt x="2839" y="304"/>
                    <a:pt x="2852" y="276"/>
                  </a:cubicBezTo>
                  <a:cubicBezTo>
                    <a:pt x="2949" y="290"/>
                    <a:pt x="3031" y="304"/>
                    <a:pt x="3142" y="317"/>
                  </a:cubicBezTo>
                  <a:cubicBezTo>
                    <a:pt x="2797" y="469"/>
                    <a:pt x="2535" y="758"/>
                    <a:pt x="2343" y="1061"/>
                  </a:cubicBezTo>
                  <a:cubicBezTo>
                    <a:pt x="2260" y="1199"/>
                    <a:pt x="2150" y="1351"/>
                    <a:pt x="2108" y="1516"/>
                  </a:cubicBezTo>
                  <a:cubicBezTo>
                    <a:pt x="2108" y="1530"/>
                    <a:pt x="2122" y="1544"/>
                    <a:pt x="2136" y="1557"/>
                  </a:cubicBezTo>
                  <a:cubicBezTo>
                    <a:pt x="2151" y="1567"/>
                    <a:pt x="2169" y="1572"/>
                    <a:pt x="2187" y="1572"/>
                  </a:cubicBezTo>
                  <a:cubicBezTo>
                    <a:pt x="2219" y="1572"/>
                    <a:pt x="2251" y="1556"/>
                    <a:pt x="2260" y="1530"/>
                  </a:cubicBezTo>
                  <a:cubicBezTo>
                    <a:pt x="2494" y="992"/>
                    <a:pt x="2880" y="483"/>
                    <a:pt x="3459" y="359"/>
                  </a:cubicBezTo>
                  <a:cubicBezTo>
                    <a:pt x="3500" y="345"/>
                    <a:pt x="3527" y="331"/>
                    <a:pt x="3541" y="331"/>
                  </a:cubicBezTo>
                  <a:lnTo>
                    <a:pt x="3872" y="331"/>
                  </a:lnTo>
                  <a:cubicBezTo>
                    <a:pt x="3886" y="331"/>
                    <a:pt x="3927" y="317"/>
                    <a:pt x="3941" y="317"/>
                  </a:cubicBezTo>
                  <a:cubicBezTo>
                    <a:pt x="3973" y="334"/>
                    <a:pt x="3996" y="340"/>
                    <a:pt x="4020" y="340"/>
                  </a:cubicBezTo>
                  <a:cubicBezTo>
                    <a:pt x="4038" y="340"/>
                    <a:pt x="4056" y="337"/>
                    <a:pt x="4079" y="331"/>
                  </a:cubicBezTo>
                  <a:cubicBezTo>
                    <a:pt x="4092" y="331"/>
                    <a:pt x="4134" y="331"/>
                    <a:pt x="4161" y="317"/>
                  </a:cubicBezTo>
                  <a:lnTo>
                    <a:pt x="4175" y="317"/>
                  </a:lnTo>
                  <a:cubicBezTo>
                    <a:pt x="4206" y="320"/>
                    <a:pt x="4236" y="321"/>
                    <a:pt x="4265" y="321"/>
                  </a:cubicBezTo>
                  <a:cubicBezTo>
                    <a:pt x="4318" y="321"/>
                    <a:pt x="4369" y="318"/>
                    <a:pt x="4424" y="318"/>
                  </a:cubicBezTo>
                  <a:cubicBezTo>
                    <a:pt x="4474" y="318"/>
                    <a:pt x="4527" y="321"/>
                    <a:pt x="4588" y="331"/>
                  </a:cubicBezTo>
                  <a:cubicBezTo>
                    <a:pt x="4781" y="359"/>
                    <a:pt x="5002" y="469"/>
                    <a:pt x="5195" y="593"/>
                  </a:cubicBezTo>
                  <a:cubicBezTo>
                    <a:pt x="5374" y="676"/>
                    <a:pt x="5498" y="800"/>
                    <a:pt x="5622" y="937"/>
                  </a:cubicBezTo>
                  <a:cubicBezTo>
                    <a:pt x="5773" y="1116"/>
                    <a:pt x="5897" y="1296"/>
                    <a:pt x="6063" y="1502"/>
                  </a:cubicBezTo>
                  <a:cubicBezTo>
                    <a:pt x="6131" y="1612"/>
                    <a:pt x="6311" y="1874"/>
                    <a:pt x="6435" y="2026"/>
                  </a:cubicBezTo>
                  <a:cubicBezTo>
                    <a:pt x="6476" y="2053"/>
                    <a:pt x="6490" y="2122"/>
                    <a:pt x="6545" y="2136"/>
                  </a:cubicBezTo>
                  <a:cubicBezTo>
                    <a:pt x="6614" y="2136"/>
                    <a:pt x="6655" y="2067"/>
                    <a:pt x="6614" y="2026"/>
                  </a:cubicBezTo>
                  <a:cubicBezTo>
                    <a:pt x="6255" y="1571"/>
                    <a:pt x="6007" y="1130"/>
                    <a:pt x="5594" y="689"/>
                  </a:cubicBezTo>
                  <a:cubicBezTo>
                    <a:pt x="5346" y="483"/>
                    <a:pt x="5029" y="304"/>
                    <a:pt x="4699" y="221"/>
                  </a:cubicBezTo>
                  <a:cubicBezTo>
                    <a:pt x="4492" y="193"/>
                    <a:pt x="4340" y="193"/>
                    <a:pt x="4189" y="193"/>
                  </a:cubicBezTo>
                  <a:cubicBezTo>
                    <a:pt x="4169" y="173"/>
                    <a:pt x="4141" y="160"/>
                    <a:pt x="4112" y="160"/>
                  </a:cubicBezTo>
                  <a:cubicBezTo>
                    <a:pt x="4101" y="160"/>
                    <a:pt x="4090" y="162"/>
                    <a:pt x="4079" y="166"/>
                  </a:cubicBezTo>
                  <a:lnTo>
                    <a:pt x="4037" y="166"/>
                  </a:lnTo>
                  <a:cubicBezTo>
                    <a:pt x="4010" y="166"/>
                    <a:pt x="3996" y="152"/>
                    <a:pt x="3968" y="152"/>
                  </a:cubicBezTo>
                  <a:lnTo>
                    <a:pt x="3899" y="152"/>
                  </a:lnTo>
                  <a:cubicBezTo>
                    <a:pt x="3734" y="138"/>
                    <a:pt x="3555" y="111"/>
                    <a:pt x="3459" y="97"/>
                  </a:cubicBezTo>
                  <a:cubicBezTo>
                    <a:pt x="3224" y="83"/>
                    <a:pt x="3004" y="97"/>
                    <a:pt x="2728" y="69"/>
                  </a:cubicBezTo>
                  <a:cubicBezTo>
                    <a:pt x="2591" y="42"/>
                    <a:pt x="2411" y="14"/>
                    <a:pt x="226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33"/>
            <p:cNvSpPr/>
            <p:nvPr/>
          </p:nvSpPr>
          <p:spPr>
            <a:xfrm>
              <a:off x="1563175" y="1593900"/>
              <a:ext cx="216000" cy="60000"/>
            </a:xfrm>
            <a:custGeom>
              <a:avLst/>
              <a:gdLst/>
              <a:ahLst/>
              <a:cxnLst/>
              <a:rect l="l" t="t" r="r" b="b"/>
              <a:pathLst>
                <a:path w="8640" h="2400" extrusionOk="0">
                  <a:moveTo>
                    <a:pt x="6212" y="0"/>
                  </a:moveTo>
                  <a:cubicBezTo>
                    <a:pt x="6099" y="0"/>
                    <a:pt x="5989" y="5"/>
                    <a:pt x="5884" y="14"/>
                  </a:cubicBezTo>
                  <a:cubicBezTo>
                    <a:pt x="5498" y="55"/>
                    <a:pt x="5112" y="69"/>
                    <a:pt x="4727" y="138"/>
                  </a:cubicBezTo>
                  <a:cubicBezTo>
                    <a:pt x="4699" y="124"/>
                    <a:pt x="4658" y="110"/>
                    <a:pt x="4616" y="96"/>
                  </a:cubicBezTo>
                  <a:cubicBezTo>
                    <a:pt x="4464" y="37"/>
                    <a:pt x="4292" y="30"/>
                    <a:pt x="4120" y="30"/>
                  </a:cubicBezTo>
                  <a:cubicBezTo>
                    <a:pt x="4064" y="30"/>
                    <a:pt x="4008" y="31"/>
                    <a:pt x="3952" y="31"/>
                  </a:cubicBezTo>
                  <a:cubicBezTo>
                    <a:pt x="3902" y="31"/>
                    <a:pt x="3852" y="30"/>
                    <a:pt x="3804" y="27"/>
                  </a:cubicBezTo>
                  <a:cubicBezTo>
                    <a:pt x="2812" y="138"/>
                    <a:pt x="1971" y="661"/>
                    <a:pt x="1255" y="1240"/>
                  </a:cubicBezTo>
                  <a:cubicBezTo>
                    <a:pt x="1007" y="1460"/>
                    <a:pt x="690" y="1626"/>
                    <a:pt x="442" y="1846"/>
                  </a:cubicBezTo>
                  <a:cubicBezTo>
                    <a:pt x="318" y="1970"/>
                    <a:pt x="194" y="2094"/>
                    <a:pt x="70" y="2232"/>
                  </a:cubicBezTo>
                  <a:cubicBezTo>
                    <a:pt x="42" y="2259"/>
                    <a:pt x="1" y="2287"/>
                    <a:pt x="1" y="2342"/>
                  </a:cubicBezTo>
                  <a:cubicBezTo>
                    <a:pt x="9" y="2376"/>
                    <a:pt x="55" y="2400"/>
                    <a:pt x="98" y="2400"/>
                  </a:cubicBezTo>
                  <a:cubicBezTo>
                    <a:pt x="125" y="2400"/>
                    <a:pt x="150" y="2391"/>
                    <a:pt x="166" y="2370"/>
                  </a:cubicBezTo>
                  <a:cubicBezTo>
                    <a:pt x="483" y="1998"/>
                    <a:pt x="841" y="1736"/>
                    <a:pt x="1282" y="1433"/>
                  </a:cubicBezTo>
                  <a:cubicBezTo>
                    <a:pt x="1696" y="1088"/>
                    <a:pt x="2095" y="799"/>
                    <a:pt x="2564" y="579"/>
                  </a:cubicBezTo>
                  <a:cubicBezTo>
                    <a:pt x="3026" y="353"/>
                    <a:pt x="3547" y="194"/>
                    <a:pt x="4028" y="194"/>
                  </a:cubicBezTo>
                  <a:cubicBezTo>
                    <a:pt x="4164" y="194"/>
                    <a:pt x="4296" y="207"/>
                    <a:pt x="4424" y="234"/>
                  </a:cubicBezTo>
                  <a:cubicBezTo>
                    <a:pt x="4575" y="303"/>
                    <a:pt x="4878" y="372"/>
                    <a:pt x="5030" y="468"/>
                  </a:cubicBezTo>
                  <a:cubicBezTo>
                    <a:pt x="5264" y="551"/>
                    <a:pt x="5429" y="785"/>
                    <a:pt x="5540" y="923"/>
                  </a:cubicBezTo>
                  <a:cubicBezTo>
                    <a:pt x="5664" y="1075"/>
                    <a:pt x="5719" y="1130"/>
                    <a:pt x="5801" y="1281"/>
                  </a:cubicBezTo>
                  <a:cubicBezTo>
                    <a:pt x="5925" y="1433"/>
                    <a:pt x="5967" y="1474"/>
                    <a:pt x="6049" y="1626"/>
                  </a:cubicBezTo>
                  <a:cubicBezTo>
                    <a:pt x="6104" y="1708"/>
                    <a:pt x="6173" y="1777"/>
                    <a:pt x="6228" y="1846"/>
                  </a:cubicBezTo>
                  <a:cubicBezTo>
                    <a:pt x="6249" y="1866"/>
                    <a:pt x="6276" y="1879"/>
                    <a:pt x="6306" y="1879"/>
                  </a:cubicBezTo>
                  <a:cubicBezTo>
                    <a:pt x="6317" y="1879"/>
                    <a:pt x="6328" y="1877"/>
                    <a:pt x="6339" y="1874"/>
                  </a:cubicBezTo>
                  <a:cubicBezTo>
                    <a:pt x="6532" y="1805"/>
                    <a:pt x="6242" y="1584"/>
                    <a:pt x="6256" y="1571"/>
                  </a:cubicBezTo>
                  <a:cubicBezTo>
                    <a:pt x="6201" y="1474"/>
                    <a:pt x="6022" y="1226"/>
                    <a:pt x="5994" y="1212"/>
                  </a:cubicBezTo>
                  <a:cubicBezTo>
                    <a:pt x="5939" y="1102"/>
                    <a:pt x="5856" y="992"/>
                    <a:pt x="5774" y="882"/>
                  </a:cubicBezTo>
                  <a:cubicBezTo>
                    <a:pt x="5664" y="771"/>
                    <a:pt x="5484" y="496"/>
                    <a:pt x="5264" y="358"/>
                  </a:cubicBezTo>
                  <a:cubicBezTo>
                    <a:pt x="5195" y="317"/>
                    <a:pt x="5126" y="289"/>
                    <a:pt x="5044" y="248"/>
                  </a:cubicBezTo>
                  <a:cubicBezTo>
                    <a:pt x="5472" y="207"/>
                    <a:pt x="5856" y="166"/>
                    <a:pt x="6222" y="166"/>
                  </a:cubicBezTo>
                  <a:cubicBezTo>
                    <a:pt x="6468" y="166"/>
                    <a:pt x="6706" y="184"/>
                    <a:pt x="6945" y="234"/>
                  </a:cubicBezTo>
                  <a:cubicBezTo>
                    <a:pt x="7344" y="275"/>
                    <a:pt x="7606" y="331"/>
                    <a:pt x="7840" y="592"/>
                  </a:cubicBezTo>
                  <a:cubicBezTo>
                    <a:pt x="7964" y="703"/>
                    <a:pt x="8212" y="937"/>
                    <a:pt x="8268" y="992"/>
                  </a:cubicBezTo>
                  <a:cubicBezTo>
                    <a:pt x="8350" y="1102"/>
                    <a:pt x="8364" y="1143"/>
                    <a:pt x="8460" y="1254"/>
                  </a:cubicBezTo>
                  <a:cubicBezTo>
                    <a:pt x="8474" y="1267"/>
                    <a:pt x="8494" y="1274"/>
                    <a:pt x="8515" y="1274"/>
                  </a:cubicBezTo>
                  <a:cubicBezTo>
                    <a:pt x="8557" y="1274"/>
                    <a:pt x="8603" y="1249"/>
                    <a:pt x="8612" y="1212"/>
                  </a:cubicBezTo>
                  <a:cubicBezTo>
                    <a:pt x="8640" y="1143"/>
                    <a:pt x="8543" y="1075"/>
                    <a:pt x="8516" y="1019"/>
                  </a:cubicBezTo>
                  <a:cubicBezTo>
                    <a:pt x="8433" y="909"/>
                    <a:pt x="8350" y="813"/>
                    <a:pt x="8254" y="730"/>
                  </a:cubicBezTo>
                  <a:cubicBezTo>
                    <a:pt x="8061" y="551"/>
                    <a:pt x="7951" y="413"/>
                    <a:pt x="7716" y="262"/>
                  </a:cubicBezTo>
                  <a:cubicBezTo>
                    <a:pt x="7482" y="124"/>
                    <a:pt x="7207" y="96"/>
                    <a:pt x="6945" y="69"/>
                  </a:cubicBezTo>
                  <a:cubicBezTo>
                    <a:pt x="6709" y="22"/>
                    <a:pt x="6455" y="0"/>
                    <a:pt x="6212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33"/>
            <p:cNvSpPr/>
            <p:nvPr/>
          </p:nvSpPr>
          <p:spPr>
            <a:xfrm>
              <a:off x="1574250" y="1474425"/>
              <a:ext cx="177025" cy="83000"/>
            </a:xfrm>
            <a:custGeom>
              <a:avLst/>
              <a:gdLst/>
              <a:ahLst/>
              <a:cxnLst/>
              <a:rect l="l" t="t" r="r" b="b"/>
              <a:pathLst>
                <a:path w="7081" h="3320" extrusionOk="0">
                  <a:moveTo>
                    <a:pt x="5029" y="1"/>
                  </a:moveTo>
                  <a:cubicBezTo>
                    <a:pt x="4839" y="1"/>
                    <a:pt x="4642" y="15"/>
                    <a:pt x="4463" y="39"/>
                  </a:cubicBezTo>
                  <a:cubicBezTo>
                    <a:pt x="3815" y="150"/>
                    <a:pt x="3264" y="398"/>
                    <a:pt x="2768" y="714"/>
                  </a:cubicBezTo>
                  <a:cubicBezTo>
                    <a:pt x="2630" y="797"/>
                    <a:pt x="2382" y="935"/>
                    <a:pt x="2189" y="1059"/>
                  </a:cubicBezTo>
                  <a:cubicBezTo>
                    <a:pt x="2024" y="1197"/>
                    <a:pt x="1873" y="1334"/>
                    <a:pt x="1707" y="1458"/>
                  </a:cubicBezTo>
                  <a:cubicBezTo>
                    <a:pt x="1445" y="1706"/>
                    <a:pt x="1115" y="1899"/>
                    <a:pt x="881" y="2161"/>
                  </a:cubicBezTo>
                  <a:cubicBezTo>
                    <a:pt x="867" y="2189"/>
                    <a:pt x="839" y="2216"/>
                    <a:pt x="825" y="2230"/>
                  </a:cubicBezTo>
                  <a:cubicBezTo>
                    <a:pt x="660" y="2382"/>
                    <a:pt x="509" y="2547"/>
                    <a:pt x="357" y="2740"/>
                  </a:cubicBezTo>
                  <a:cubicBezTo>
                    <a:pt x="302" y="2795"/>
                    <a:pt x="247" y="2836"/>
                    <a:pt x="261" y="2891"/>
                  </a:cubicBezTo>
                  <a:cubicBezTo>
                    <a:pt x="205" y="2960"/>
                    <a:pt x="150" y="3043"/>
                    <a:pt x="95" y="3112"/>
                  </a:cubicBezTo>
                  <a:cubicBezTo>
                    <a:pt x="68" y="3139"/>
                    <a:pt x="68" y="3153"/>
                    <a:pt x="81" y="3181"/>
                  </a:cubicBezTo>
                  <a:cubicBezTo>
                    <a:pt x="81" y="3181"/>
                    <a:pt x="81" y="3181"/>
                    <a:pt x="68" y="3194"/>
                  </a:cubicBezTo>
                  <a:cubicBezTo>
                    <a:pt x="1" y="3239"/>
                    <a:pt x="60" y="3320"/>
                    <a:pt x="129" y="3320"/>
                  </a:cubicBezTo>
                  <a:cubicBezTo>
                    <a:pt x="145" y="3320"/>
                    <a:pt x="162" y="3315"/>
                    <a:pt x="178" y="3305"/>
                  </a:cubicBezTo>
                  <a:cubicBezTo>
                    <a:pt x="812" y="2822"/>
                    <a:pt x="1170" y="2340"/>
                    <a:pt x="1707" y="1913"/>
                  </a:cubicBezTo>
                  <a:cubicBezTo>
                    <a:pt x="2176" y="1527"/>
                    <a:pt x="2713" y="1114"/>
                    <a:pt x="3195" y="838"/>
                  </a:cubicBezTo>
                  <a:cubicBezTo>
                    <a:pt x="3278" y="783"/>
                    <a:pt x="3361" y="714"/>
                    <a:pt x="3443" y="659"/>
                  </a:cubicBezTo>
                  <a:cubicBezTo>
                    <a:pt x="3498" y="632"/>
                    <a:pt x="3567" y="604"/>
                    <a:pt x="3622" y="577"/>
                  </a:cubicBezTo>
                  <a:lnTo>
                    <a:pt x="3650" y="577"/>
                  </a:lnTo>
                  <a:cubicBezTo>
                    <a:pt x="3801" y="549"/>
                    <a:pt x="4008" y="522"/>
                    <a:pt x="4160" y="522"/>
                  </a:cubicBezTo>
                  <a:cubicBezTo>
                    <a:pt x="4421" y="535"/>
                    <a:pt x="4518" y="577"/>
                    <a:pt x="4766" y="604"/>
                  </a:cubicBezTo>
                  <a:cubicBezTo>
                    <a:pt x="5221" y="646"/>
                    <a:pt x="5854" y="1031"/>
                    <a:pt x="6226" y="1417"/>
                  </a:cubicBezTo>
                  <a:cubicBezTo>
                    <a:pt x="6364" y="1569"/>
                    <a:pt x="6557" y="1762"/>
                    <a:pt x="6626" y="1858"/>
                  </a:cubicBezTo>
                  <a:cubicBezTo>
                    <a:pt x="6691" y="1936"/>
                    <a:pt x="6781" y="2052"/>
                    <a:pt x="6790" y="2052"/>
                  </a:cubicBezTo>
                  <a:cubicBezTo>
                    <a:pt x="6791" y="2052"/>
                    <a:pt x="6791" y="2052"/>
                    <a:pt x="6791" y="2051"/>
                  </a:cubicBezTo>
                  <a:cubicBezTo>
                    <a:pt x="6818" y="2078"/>
                    <a:pt x="6857" y="2099"/>
                    <a:pt x="6892" y="2099"/>
                  </a:cubicBezTo>
                  <a:cubicBezTo>
                    <a:pt x="6911" y="2099"/>
                    <a:pt x="6928" y="2093"/>
                    <a:pt x="6943" y="2078"/>
                  </a:cubicBezTo>
                  <a:cubicBezTo>
                    <a:pt x="7081" y="1968"/>
                    <a:pt x="6915" y="1913"/>
                    <a:pt x="6901" y="1858"/>
                  </a:cubicBezTo>
                  <a:cubicBezTo>
                    <a:pt x="6777" y="1706"/>
                    <a:pt x="6626" y="1569"/>
                    <a:pt x="6461" y="1376"/>
                  </a:cubicBezTo>
                  <a:cubicBezTo>
                    <a:pt x="6116" y="990"/>
                    <a:pt x="5661" y="687"/>
                    <a:pt x="5138" y="494"/>
                  </a:cubicBezTo>
                  <a:cubicBezTo>
                    <a:pt x="4959" y="439"/>
                    <a:pt x="4862" y="453"/>
                    <a:pt x="4725" y="411"/>
                  </a:cubicBezTo>
                  <a:cubicBezTo>
                    <a:pt x="4577" y="387"/>
                    <a:pt x="4342" y="340"/>
                    <a:pt x="4107" y="340"/>
                  </a:cubicBezTo>
                  <a:cubicBezTo>
                    <a:pt x="4079" y="340"/>
                    <a:pt x="4050" y="341"/>
                    <a:pt x="4022" y="342"/>
                  </a:cubicBezTo>
                  <a:cubicBezTo>
                    <a:pt x="4022" y="329"/>
                    <a:pt x="4022" y="315"/>
                    <a:pt x="4022" y="301"/>
                  </a:cubicBezTo>
                  <a:cubicBezTo>
                    <a:pt x="4268" y="219"/>
                    <a:pt x="4672" y="157"/>
                    <a:pt x="4991" y="157"/>
                  </a:cubicBezTo>
                  <a:cubicBezTo>
                    <a:pt x="5048" y="157"/>
                    <a:pt x="5102" y="159"/>
                    <a:pt x="5152" y="163"/>
                  </a:cubicBezTo>
                  <a:cubicBezTo>
                    <a:pt x="5193" y="163"/>
                    <a:pt x="5234" y="177"/>
                    <a:pt x="5276" y="177"/>
                  </a:cubicBezTo>
                  <a:cubicBezTo>
                    <a:pt x="5358" y="177"/>
                    <a:pt x="5455" y="191"/>
                    <a:pt x="5469" y="191"/>
                  </a:cubicBezTo>
                  <a:cubicBezTo>
                    <a:pt x="5648" y="232"/>
                    <a:pt x="5909" y="301"/>
                    <a:pt x="5937" y="301"/>
                  </a:cubicBezTo>
                  <a:cubicBezTo>
                    <a:pt x="6185" y="370"/>
                    <a:pt x="6295" y="508"/>
                    <a:pt x="6419" y="604"/>
                  </a:cubicBezTo>
                  <a:cubicBezTo>
                    <a:pt x="6433" y="618"/>
                    <a:pt x="6461" y="646"/>
                    <a:pt x="6474" y="659"/>
                  </a:cubicBezTo>
                  <a:cubicBezTo>
                    <a:pt x="6529" y="714"/>
                    <a:pt x="6598" y="783"/>
                    <a:pt x="6681" y="811"/>
                  </a:cubicBezTo>
                  <a:cubicBezTo>
                    <a:pt x="6709" y="811"/>
                    <a:pt x="6736" y="838"/>
                    <a:pt x="6764" y="838"/>
                  </a:cubicBezTo>
                  <a:cubicBezTo>
                    <a:pt x="6764" y="852"/>
                    <a:pt x="6764" y="852"/>
                    <a:pt x="6764" y="852"/>
                  </a:cubicBezTo>
                  <a:cubicBezTo>
                    <a:pt x="6791" y="880"/>
                    <a:pt x="6819" y="894"/>
                    <a:pt x="6846" y="894"/>
                  </a:cubicBezTo>
                  <a:cubicBezTo>
                    <a:pt x="6984" y="894"/>
                    <a:pt x="6998" y="756"/>
                    <a:pt x="6888" y="701"/>
                  </a:cubicBezTo>
                  <a:cubicBezTo>
                    <a:pt x="6805" y="659"/>
                    <a:pt x="6777" y="646"/>
                    <a:pt x="6736" y="632"/>
                  </a:cubicBezTo>
                  <a:cubicBezTo>
                    <a:pt x="6722" y="618"/>
                    <a:pt x="6709" y="618"/>
                    <a:pt x="6709" y="604"/>
                  </a:cubicBezTo>
                  <a:cubicBezTo>
                    <a:pt x="6502" y="425"/>
                    <a:pt x="6516" y="425"/>
                    <a:pt x="6309" y="274"/>
                  </a:cubicBezTo>
                  <a:cubicBezTo>
                    <a:pt x="6020" y="81"/>
                    <a:pt x="5937" y="136"/>
                    <a:pt x="5661" y="67"/>
                  </a:cubicBezTo>
                  <a:cubicBezTo>
                    <a:pt x="5487" y="21"/>
                    <a:pt x="5262" y="1"/>
                    <a:pt x="5029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33"/>
            <p:cNvSpPr/>
            <p:nvPr/>
          </p:nvSpPr>
          <p:spPr>
            <a:xfrm>
              <a:off x="1409325" y="1397075"/>
              <a:ext cx="148375" cy="60400"/>
            </a:xfrm>
            <a:custGeom>
              <a:avLst/>
              <a:gdLst/>
              <a:ahLst/>
              <a:cxnLst/>
              <a:rect l="l" t="t" r="r" b="b"/>
              <a:pathLst>
                <a:path w="5935" h="2416" extrusionOk="0">
                  <a:moveTo>
                    <a:pt x="2764" y="1"/>
                  </a:moveTo>
                  <a:cubicBezTo>
                    <a:pt x="2491" y="1"/>
                    <a:pt x="2210" y="19"/>
                    <a:pt x="2022" y="33"/>
                  </a:cubicBezTo>
                  <a:cubicBezTo>
                    <a:pt x="1889" y="33"/>
                    <a:pt x="1766" y="16"/>
                    <a:pt x="1644" y="16"/>
                  </a:cubicBezTo>
                  <a:cubicBezTo>
                    <a:pt x="1614" y="16"/>
                    <a:pt x="1583" y="17"/>
                    <a:pt x="1553" y="20"/>
                  </a:cubicBezTo>
                  <a:cubicBezTo>
                    <a:pt x="1140" y="102"/>
                    <a:pt x="630" y="281"/>
                    <a:pt x="244" y="571"/>
                  </a:cubicBezTo>
                  <a:cubicBezTo>
                    <a:pt x="175" y="626"/>
                    <a:pt x="38" y="667"/>
                    <a:pt x="10" y="764"/>
                  </a:cubicBezTo>
                  <a:cubicBezTo>
                    <a:pt x="0" y="814"/>
                    <a:pt x="48" y="849"/>
                    <a:pt x="96" y="849"/>
                  </a:cubicBezTo>
                  <a:cubicBezTo>
                    <a:pt x="114" y="849"/>
                    <a:pt x="133" y="844"/>
                    <a:pt x="148" y="833"/>
                  </a:cubicBezTo>
                  <a:cubicBezTo>
                    <a:pt x="575" y="488"/>
                    <a:pt x="1098" y="254"/>
                    <a:pt x="1581" y="185"/>
                  </a:cubicBezTo>
                  <a:cubicBezTo>
                    <a:pt x="1663" y="185"/>
                    <a:pt x="1850" y="197"/>
                    <a:pt x="2047" y="197"/>
                  </a:cubicBezTo>
                  <a:cubicBezTo>
                    <a:pt x="2146" y="197"/>
                    <a:pt x="2247" y="194"/>
                    <a:pt x="2338" y="185"/>
                  </a:cubicBezTo>
                  <a:lnTo>
                    <a:pt x="2421" y="185"/>
                  </a:lnTo>
                  <a:cubicBezTo>
                    <a:pt x="2435" y="185"/>
                    <a:pt x="2435" y="199"/>
                    <a:pt x="2449" y="213"/>
                  </a:cubicBezTo>
                  <a:lnTo>
                    <a:pt x="2462" y="213"/>
                  </a:lnTo>
                  <a:cubicBezTo>
                    <a:pt x="2022" y="350"/>
                    <a:pt x="1663" y="695"/>
                    <a:pt x="1291" y="929"/>
                  </a:cubicBezTo>
                  <a:cubicBezTo>
                    <a:pt x="1030" y="1136"/>
                    <a:pt x="823" y="1397"/>
                    <a:pt x="658" y="1645"/>
                  </a:cubicBezTo>
                  <a:cubicBezTo>
                    <a:pt x="639" y="1692"/>
                    <a:pt x="683" y="1726"/>
                    <a:pt x="727" y="1726"/>
                  </a:cubicBezTo>
                  <a:cubicBezTo>
                    <a:pt x="748" y="1726"/>
                    <a:pt x="768" y="1718"/>
                    <a:pt x="782" y="1701"/>
                  </a:cubicBezTo>
                  <a:cubicBezTo>
                    <a:pt x="933" y="1494"/>
                    <a:pt x="1112" y="1260"/>
                    <a:pt x="1291" y="1094"/>
                  </a:cubicBezTo>
                  <a:cubicBezTo>
                    <a:pt x="1539" y="929"/>
                    <a:pt x="1774" y="736"/>
                    <a:pt x="2035" y="571"/>
                  </a:cubicBezTo>
                  <a:cubicBezTo>
                    <a:pt x="2270" y="433"/>
                    <a:pt x="2421" y="350"/>
                    <a:pt x="2683" y="295"/>
                  </a:cubicBezTo>
                  <a:lnTo>
                    <a:pt x="2697" y="295"/>
                  </a:lnTo>
                  <a:cubicBezTo>
                    <a:pt x="2706" y="295"/>
                    <a:pt x="2758" y="301"/>
                    <a:pt x="2796" y="301"/>
                  </a:cubicBezTo>
                  <a:cubicBezTo>
                    <a:pt x="2815" y="301"/>
                    <a:pt x="2830" y="300"/>
                    <a:pt x="2834" y="295"/>
                  </a:cubicBezTo>
                  <a:cubicBezTo>
                    <a:pt x="2876" y="281"/>
                    <a:pt x="2917" y="281"/>
                    <a:pt x="2945" y="240"/>
                  </a:cubicBezTo>
                  <a:cubicBezTo>
                    <a:pt x="2986" y="254"/>
                    <a:pt x="3027" y="254"/>
                    <a:pt x="3055" y="268"/>
                  </a:cubicBezTo>
                  <a:cubicBezTo>
                    <a:pt x="3206" y="309"/>
                    <a:pt x="3344" y="392"/>
                    <a:pt x="3496" y="433"/>
                  </a:cubicBezTo>
                  <a:cubicBezTo>
                    <a:pt x="3592" y="474"/>
                    <a:pt x="3689" y="474"/>
                    <a:pt x="3785" y="516"/>
                  </a:cubicBezTo>
                  <a:cubicBezTo>
                    <a:pt x="3826" y="529"/>
                    <a:pt x="3854" y="557"/>
                    <a:pt x="3895" y="571"/>
                  </a:cubicBezTo>
                  <a:cubicBezTo>
                    <a:pt x="3950" y="612"/>
                    <a:pt x="4006" y="640"/>
                    <a:pt x="4061" y="681"/>
                  </a:cubicBezTo>
                  <a:cubicBezTo>
                    <a:pt x="4143" y="736"/>
                    <a:pt x="4198" y="791"/>
                    <a:pt x="4240" y="819"/>
                  </a:cubicBezTo>
                  <a:cubicBezTo>
                    <a:pt x="4364" y="929"/>
                    <a:pt x="4502" y="1012"/>
                    <a:pt x="4639" y="1108"/>
                  </a:cubicBezTo>
                  <a:cubicBezTo>
                    <a:pt x="4653" y="1136"/>
                    <a:pt x="4681" y="1149"/>
                    <a:pt x="4708" y="1177"/>
                  </a:cubicBezTo>
                  <a:cubicBezTo>
                    <a:pt x="4722" y="1191"/>
                    <a:pt x="4736" y="1205"/>
                    <a:pt x="4750" y="1205"/>
                  </a:cubicBezTo>
                  <a:cubicBezTo>
                    <a:pt x="4777" y="1246"/>
                    <a:pt x="4805" y="1273"/>
                    <a:pt x="4832" y="1301"/>
                  </a:cubicBezTo>
                  <a:cubicBezTo>
                    <a:pt x="4956" y="1439"/>
                    <a:pt x="5080" y="1604"/>
                    <a:pt x="5232" y="1769"/>
                  </a:cubicBezTo>
                  <a:cubicBezTo>
                    <a:pt x="5411" y="1935"/>
                    <a:pt x="5562" y="2114"/>
                    <a:pt x="5645" y="2238"/>
                  </a:cubicBezTo>
                  <a:cubicBezTo>
                    <a:pt x="5673" y="2279"/>
                    <a:pt x="5659" y="2321"/>
                    <a:pt x="5700" y="2389"/>
                  </a:cubicBezTo>
                  <a:cubicBezTo>
                    <a:pt x="5724" y="2408"/>
                    <a:pt x="5745" y="2416"/>
                    <a:pt x="5763" y="2416"/>
                  </a:cubicBezTo>
                  <a:cubicBezTo>
                    <a:pt x="5839" y="2416"/>
                    <a:pt x="5868" y="2277"/>
                    <a:pt x="5879" y="2210"/>
                  </a:cubicBezTo>
                  <a:cubicBezTo>
                    <a:pt x="5879" y="2169"/>
                    <a:pt x="5879" y="2183"/>
                    <a:pt x="5893" y="2128"/>
                  </a:cubicBezTo>
                  <a:cubicBezTo>
                    <a:pt x="5893" y="2114"/>
                    <a:pt x="5907" y="2086"/>
                    <a:pt x="5907" y="2073"/>
                  </a:cubicBezTo>
                  <a:cubicBezTo>
                    <a:pt x="5921" y="2031"/>
                    <a:pt x="5934" y="1962"/>
                    <a:pt x="5879" y="1935"/>
                  </a:cubicBezTo>
                  <a:lnTo>
                    <a:pt x="5893" y="1921"/>
                  </a:lnTo>
                  <a:cubicBezTo>
                    <a:pt x="5893" y="1921"/>
                    <a:pt x="5879" y="1907"/>
                    <a:pt x="5866" y="1893"/>
                  </a:cubicBezTo>
                  <a:cubicBezTo>
                    <a:pt x="5852" y="1852"/>
                    <a:pt x="5838" y="1811"/>
                    <a:pt x="5797" y="1783"/>
                  </a:cubicBezTo>
                  <a:cubicBezTo>
                    <a:pt x="5755" y="1742"/>
                    <a:pt x="5728" y="1728"/>
                    <a:pt x="5700" y="1714"/>
                  </a:cubicBezTo>
                  <a:cubicBezTo>
                    <a:pt x="5604" y="1590"/>
                    <a:pt x="5494" y="1549"/>
                    <a:pt x="5452" y="1480"/>
                  </a:cubicBezTo>
                  <a:cubicBezTo>
                    <a:pt x="5383" y="1384"/>
                    <a:pt x="5232" y="1287"/>
                    <a:pt x="5177" y="1246"/>
                  </a:cubicBezTo>
                  <a:cubicBezTo>
                    <a:pt x="4942" y="998"/>
                    <a:pt x="4708" y="736"/>
                    <a:pt x="4419" y="543"/>
                  </a:cubicBezTo>
                  <a:cubicBezTo>
                    <a:pt x="4267" y="405"/>
                    <a:pt x="3813" y="102"/>
                    <a:pt x="3413" y="61"/>
                  </a:cubicBezTo>
                  <a:cubicBezTo>
                    <a:pt x="3250" y="15"/>
                    <a:pt x="3010" y="1"/>
                    <a:pt x="2764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33"/>
            <p:cNvSpPr/>
            <p:nvPr/>
          </p:nvSpPr>
          <p:spPr>
            <a:xfrm>
              <a:off x="1432975" y="1507325"/>
              <a:ext cx="125425" cy="41075"/>
            </a:xfrm>
            <a:custGeom>
              <a:avLst/>
              <a:gdLst/>
              <a:ahLst/>
              <a:cxnLst/>
              <a:rect l="l" t="t" r="r" b="b"/>
              <a:pathLst>
                <a:path w="5017" h="1643" extrusionOk="0">
                  <a:moveTo>
                    <a:pt x="1904" y="1"/>
                  </a:moveTo>
                  <a:cubicBezTo>
                    <a:pt x="1344" y="1"/>
                    <a:pt x="823" y="259"/>
                    <a:pt x="373" y="542"/>
                  </a:cubicBezTo>
                  <a:cubicBezTo>
                    <a:pt x="345" y="556"/>
                    <a:pt x="345" y="583"/>
                    <a:pt x="345" y="597"/>
                  </a:cubicBezTo>
                  <a:cubicBezTo>
                    <a:pt x="304" y="638"/>
                    <a:pt x="249" y="680"/>
                    <a:pt x="221" y="707"/>
                  </a:cubicBezTo>
                  <a:cubicBezTo>
                    <a:pt x="152" y="776"/>
                    <a:pt x="97" y="859"/>
                    <a:pt x="84" y="886"/>
                  </a:cubicBezTo>
                  <a:cubicBezTo>
                    <a:pt x="42" y="997"/>
                    <a:pt x="28" y="983"/>
                    <a:pt x="1" y="1093"/>
                  </a:cubicBezTo>
                  <a:cubicBezTo>
                    <a:pt x="1" y="1143"/>
                    <a:pt x="52" y="1179"/>
                    <a:pt x="100" y="1179"/>
                  </a:cubicBezTo>
                  <a:cubicBezTo>
                    <a:pt x="119" y="1179"/>
                    <a:pt x="137" y="1173"/>
                    <a:pt x="152" y="1162"/>
                  </a:cubicBezTo>
                  <a:cubicBezTo>
                    <a:pt x="235" y="1066"/>
                    <a:pt x="235" y="1010"/>
                    <a:pt x="318" y="928"/>
                  </a:cubicBezTo>
                  <a:cubicBezTo>
                    <a:pt x="387" y="859"/>
                    <a:pt x="359" y="859"/>
                    <a:pt x="414" y="831"/>
                  </a:cubicBezTo>
                  <a:cubicBezTo>
                    <a:pt x="483" y="749"/>
                    <a:pt x="580" y="680"/>
                    <a:pt x="621" y="638"/>
                  </a:cubicBezTo>
                  <a:cubicBezTo>
                    <a:pt x="635" y="638"/>
                    <a:pt x="648" y="638"/>
                    <a:pt x="648" y="625"/>
                  </a:cubicBezTo>
                  <a:cubicBezTo>
                    <a:pt x="731" y="597"/>
                    <a:pt x="814" y="528"/>
                    <a:pt x="938" y="487"/>
                  </a:cubicBezTo>
                  <a:cubicBezTo>
                    <a:pt x="1062" y="390"/>
                    <a:pt x="1310" y="322"/>
                    <a:pt x="1406" y="294"/>
                  </a:cubicBezTo>
                  <a:lnTo>
                    <a:pt x="1461" y="294"/>
                  </a:lnTo>
                  <a:cubicBezTo>
                    <a:pt x="1268" y="473"/>
                    <a:pt x="1034" y="749"/>
                    <a:pt x="841" y="997"/>
                  </a:cubicBezTo>
                  <a:cubicBezTo>
                    <a:pt x="772" y="1162"/>
                    <a:pt x="593" y="1438"/>
                    <a:pt x="607" y="1603"/>
                  </a:cubicBezTo>
                  <a:cubicBezTo>
                    <a:pt x="620" y="1629"/>
                    <a:pt x="649" y="1643"/>
                    <a:pt x="678" y="1643"/>
                  </a:cubicBezTo>
                  <a:cubicBezTo>
                    <a:pt x="710" y="1643"/>
                    <a:pt x="744" y="1626"/>
                    <a:pt x="759" y="1589"/>
                  </a:cubicBezTo>
                  <a:cubicBezTo>
                    <a:pt x="828" y="1410"/>
                    <a:pt x="938" y="1148"/>
                    <a:pt x="1020" y="1024"/>
                  </a:cubicBezTo>
                  <a:cubicBezTo>
                    <a:pt x="1255" y="762"/>
                    <a:pt x="1420" y="542"/>
                    <a:pt x="1654" y="322"/>
                  </a:cubicBezTo>
                  <a:cubicBezTo>
                    <a:pt x="1654" y="322"/>
                    <a:pt x="1709" y="308"/>
                    <a:pt x="1778" y="280"/>
                  </a:cubicBezTo>
                  <a:cubicBezTo>
                    <a:pt x="2026" y="294"/>
                    <a:pt x="2302" y="308"/>
                    <a:pt x="2536" y="322"/>
                  </a:cubicBezTo>
                  <a:cubicBezTo>
                    <a:pt x="2770" y="322"/>
                    <a:pt x="3018" y="377"/>
                    <a:pt x="3156" y="404"/>
                  </a:cubicBezTo>
                  <a:cubicBezTo>
                    <a:pt x="3473" y="514"/>
                    <a:pt x="3638" y="597"/>
                    <a:pt x="3928" y="762"/>
                  </a:cubicBezTo>
                  <a:cubicBezTo>
                    <a:pt x="4093" y="873"/>
                    <a:pt x="4244" y="1010"/>
                    <a:pt x="4424" y="1107"/>
                  </a:cubicBezTo>
                  <a:cubicBezTo>
                    <a:pt x="4520" y="1190"/>
                    <a:pt x="4658" y="1314"/>
                    <a:pt x="4782" y="1424"/>
                  </a:cubicBezTo>
                  <a:cubicBezTo>
                    <a:pt x="4823" y="1465"/>
                    <a:pt x="4796" y="1479"/>
                    <a:pt x="4878" y="1534"/>
                  </a:cubicBezTo>
                  <a:cubicBezTo>
                    <a:pt x="4887" y="1536"/>
                    <a:pt x="4896" y="1537"/>
                    <a:pt x="4905" y="1537"/>
                  </a:cubicBezTo>
                  <a:cubicBezTo>
                    <a:pt x="4964" y="1537"/>
                    <a:pt x="5016" y="1498"/>
                    <a:pt x="5016" y="1438"/>
                  </a:cubicBezTo>
                  <a:cubicBezTo>
                    <a:pt x="5016" y="1369"/>
                    <a:pt x="4988" y="1286"/>
                    <a:pt x="4975" y="1217"/>
                  </a:cubicBezTo>
                  <a:cubicBezTo>
                    <a:pt x="4961" y="1162"/>
                    <a:pt x="4961" y="1107"/>
                    <a:pt x="4920" y="1079"/>
                  </a:cubicBezTo>
                  <a:cubicBezTo>
                    <a:pt x="4906" y="1066"/>
                    <a:pt x="4892" y="1052"/>
                    <a:pt x="4878" y="1038"/>
                  </a:cubicBezTo>
                  <a:cubicBezTo>
                    <a:pt x="4878" y="1024"/>
                    <a:pt x="4864" y="1024"/>
                    <a:pt x="4851" y="1010"/>
                  </a:cubicBezTo>
                  <a:cubicBezTo>
                    <a:pt x="4768" y="969"/>
                    <a:pt x="4699" y="914"/>
                    <a:pt x="4616" y="873"/>
                  </a:cubicBezTo>
                  <a:cubicBezTo>
                    <a:pt x="4286" y="652"/>
                    <a:pt x="4024" y="514"/>
                    <a:pt x="3693" y="335"/>
                  </a:cubicBezTo>
                  <a:cubicBezTo>
                    <a:pt x="3390" y="198"/>
                    <a:pt x="3060" y="87"/>
                    <a:pt x="2729" y="18"/>
                  </a:cubicBezTo>
                  <a:cubicBezTo>
                    <a:pt x="2642" y="8"/>
                    <a:pt x="2556" y="6"/>
                    <a:pt x="2469" y="6"/>
                  </a:cubicBezTo>
                  <a:cubicBezTo>
                    <a:pt x="2375" y="6"/>
                    <a:pt x="2280" y="9"/>
                    <a:pt x="2185" y="9"/>
                  </a:cubicBezTo>
                  <a:cubicBezTo>
                    <a:pt x="2132" y="9"/>
                    <a:pt x="2079" y="8"/>
                    <a:pt x="2026" y="5"/>
                  </a:cubicBezTo>
                  <a:cubicBezTo>
                    <a:pt x="1985" y="2"/>
                    <a:pt x="1945" y="1"/>
                    <a:pt x="190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33"/>
            <p:cNvSpPr/>
            <p:nvPr/>
          </p:nvSpPr>
          <p:spPr>
            <a:xfrm>
              <a:off x="1571100" y="162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33"/>
            <p:cNvSpPr/>
            <p:nvPr/>
          </p:nvSpPr>
          <p:spPr>
            <a:xfrm>
              <a:off x="1570775" y="16255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cubicBezTo>
                    <a:pt x="14" y="0"/>
                    <a:pt x="0" y="0"/>
                    <a:pt x="14" y="0"/>
                  </a:cubicBez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33"/>
            <p:cNvSpPr/>
            <p:nvPr/>
          </p:nvSpPr>
          <p:spPr>
            <a:xfrm>
              <a:off x="1554925" y="1681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28" y="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33"/>
            <p:cNvSpPr/>
            <p:nvPr/>
          </p:nvSpPr>
          <p:spPr>
            <a:xfrm>
              <a:off x="1476725" y="1217925"/>
              <a:ext cx="150900" cy="90800"/>
            </a:xfrm>
            <a:custGeom>
              <a:avLst/>
              <a:gdLst/>
              <a:ahLst/>
              <a:cxnLst/>
              <a:rect l="l" t="t" r="r" b="b"/>
              <a:pathLst>
                <a:path w="6036" h="3632" extrusionOk="0">
                  <a:moveTo>
                    <a:pt x="2571" y="1"/>
                  </a:moveTo>
                  <a:cubicBezTo>
                    <a:pt x="2476" y="1"/>
                    <a:pt x="2383" y="16"/>
                    <a:pt x="2302" y="49"/>
                  </a:cubicBezTo>
                  <a:cubicBezTo>
                    <a:pt x="2081" y="118"/>
                    <a:pt x="1985" y="311"/>
                    <a:pt x="1916" y="490"/>
                  </a:cubicBezTo>
                  <a:cubicBezTo>
                    <a:pt x="1888" y="572"/>
                    <a:pt x="1833" y="669"/>
                    <a:pt x="1806" y="779"/>
                  </a:cubicBezTo>
                  <a:cubicBezTo>
                    <a:pt x="1757" y="758"/>
                    <a:pt x="1709" y="748"/>
                    <a:pt x="1661" y="748"/>
                  </a:cubicBezTo>
                  <a:cubicBezTo>
                    <a:pt x="1613" y="748"/>
                    <a:pt x="1564" y="758"/>
                    <a:pt x="1516" y="779"/>
                  </a:cubicBezTo>
                  <a:cubicBezTo>
                    <a:pt x="1186" y="917"/>
                    <a:pt x="1089" y="1234"/>
                    <a:pt x="1075" y="1537"/>
                  </a:cubicBezTo>
                  <a:cubicBezTo>
                    <a:pt x="1020" y="1495"/>
                    <a:pt x="951" y="1454"/>
                    <a:pt x="869" y="1440"/>
                  </a:cubicBezTo>
                  <a:cubicBezTo>
                    <a:pt x="822" y="1429"/>
                    <a:pt x="778" y="1423"/>
                    <a:pt x="736" y="1423"/>
                  </a:cubicBezTo>
                  <a:cubicBezTo>
                    <a:pt x="234" y="1423"/>
                    <a:pt x="67" y="2212"/>
                    <a:pt x="42" y="2543"/>
                  </a:cubicBezTo>
                  <a:cubicBezTo>
                    <a:pt x="14" y="2777"/>
                    <a:pt x="1" y="3025"/>
                    <a:pt x="14" y="3273"/>
                  </a:cubicBezTo>
                  <a:cubicBezTo>
                    <a:pt x="42" y="3383"/>
                    <a:pt x="70" y="3521"/>
                    <a:pt x="194" y="3603"/>
                  </a:cubicBezTo>
                  <a:cubicBezTo>
                    <a:pt x="243" y="3623"/>
                    <a:pt x="289" y="3631"/>
                    <a:pt x="333" y="3631"/>
                  </a:cubicBezTo>
                  <a:cubicBezTo>
                    <a:pt x="569" y="3631"/>
                    <a:pt x="721" y="3378"/>
                    <a:pt x="814" y="3204"/>
                  </a:cubicBezTo>
                  <a:cubicBezTo>
                    <a:pt x="841" y="3149"/>
                    <a:pt x="910" y="3039"/>
                    <a:pt x="993" y="2928"/>
                  </a:cubicBezTo>
                  <a:cubicBezTo>
                    <a:pt x="1053" y="3341"/>
                    <a:pt x="1202" y="3561"/>
                    <a:pt x="1380" y="3561"/>
                  </a:cubicBezTo>
                  <a:cubicBezTo>
                    <a:pt x="1528" y="3561"/>
                    <a:pt x="1696" y="3406"/>
                    <a:pt x="1847" y="3080"/>
                  </a:cubicBezTo>
                  <a:cubicBezTo>
                    <a:pt x="1861" y="3107"/>
                    <a:pt x="1874" y="3149"/>
                    <a:pt x="1888" y="3190"/>
                  </a:cubicBezTo>
                  <a:cubicBezTo>
                    <a:pt x="1930" y="3314"/>
                    <a:pt x="1998" y="3424"/>
                    <a:pt x="2136" y="3466"/>
                  </a:cubicBezTo>
                  <a:cubicBezTo>
                    <a:pt x="2165" y="3473"/>
                    <a:pt x="2193" y="3477"/>
                    <a:pt x="2220" y="3477"/>
                  </a:cubicBezTo>
                  <a:cubicBezTo>
                    <a:pt x="2497" y="3477"/>
                    <a:pt x="2716" y="3118"/>
                    <a:pt x="2866" y="2804"/>
                  </a:cubicBezTo>
                  <a:cubicBezTo>
                    <a:pt x="2908" y="2887"/>
                    <a:pt x="2963" y="2983"/>
                    <a:pt x="3032" y="3052"/>
                  </a:cubicBezTo>
                  <a:cubicBezTo>
                    <a:pt x="3127" y="3136"/>
                    <a:pt x="3219" y="3171"/>
                    <a:pt x="3304" y="3171"/>
                  </a:cubicBezTo>
                  <a:cubicBezTo>
                    <a:pt x="3526" y="3171"/>
                    <a:pt x="3708" y="2938"/>
                    <a:pt x="3817" y="2749"/>
                  </a:cubicBezTo>
                  <a:cubicBezTo>
                    <a:pt x="3882" y="2868"/>
                    <a:pt x="4014" y="2986"/>
                    <a:pt x="4160" y="2986"/>
                  </a:cubicBezTo>
                  <a:cubicBezTo>
                    <a:pt x="4201" y="2986"/>
                    <a:pt x="4243" y="2977"/>
                    <a:pt x="4286" y="2956"/>
                  </a:cubicBezTo>
                  <a:cubicBezTo>
                    <a:pt x="4368" y="2915"/>
                    <a:pt x="4410" y="2859"/>
                    <a:pt x="4465" y="2804"/>
                  </a:cubicBezTo>
                  <a:cubicBezTo>
                    <a:pt x="4561" y="2956"/>
                    <a:pt x="4685" y="3094"/>
                    <a:pt x="4864" y="3190"/>
                  </a:cubicBezTo>
                  <a:cubicBezTo>
                    <a:pt x="4906" y="3204"/>
                    <a:pt x="4919" y="3218"/>
                    <a:pt x="4933" y="3218"/>
                  </a:cubicBezTo>
                  <a:cubicBezTo>
                    <a:pt x="4933" y="3231"/>
                    <a:pt x="4947" y="3231"/>
                    <a:pt x="4947" y="3231"/>
                  </a:cubicBezTo>
                  <a:cubicBezTo>
                    <a:pt x="4974" y="3259"/>
                    <a:pt x="4974" y="3259"/>
                    <a:pt x="5030" y="3328"/>
                  </a:cubicBezTo>
                  <a:cubicBezTo>
                    <a:pt x="5073" y="3354"/>
                    <a:pt x="5112" y="3366"/>
                    <a:pt x="5146" y="3366"/>
                  </a:cubicBezTo>
                  <a:cubicBezTo>
                    <a:pt x="5310" y="3366"/>
                    <a:pt x="5381" y="3105"/>
                    <a:pt x="5415" y="2901"/>
                  </a:cubicBezTo>
                  <a:lnTo>
                    <a:pt x="5429" y="2901"/>
                  </a:lnTo>
                  <a:cubicBezTo>
                    <a:pt x="5514" y="3028"/>
                    <a:pt x="5628" y="3101"/>
                    <a:pt x="5731" y="3101"/>
                  </a:cubicBezTo>
                  <a:cubicBezTo>
                    <a:pt x="5830" y="3101"/>
                    <a:pt x="5919" y="3035"/>
                    <a:pt x="5966" y="2887"/>
                  </a:cubicBezTo>
                  <a:cubicBezTo>
                    <a:pt x="6035" y="2722"/>
                    <a:pt x="6008" y="2556"/>
                    <a:pt x="5994" y="2405"/>
                  </a:cubicBezTo>
                  <a:cubicBezTo>
                    <a:pt x="6008" y="2047"/>
                    <a:pt x="5884" y="1716"/>
                    <a:pt x="5691" y="1399"/>
                  </a:cubicBezTo>
                  <a:cubicBezTo>
                    <a:pt x="5567" y="1179"/>
                    <a:pt x="5457" y="944"/>
                    <a:pt x="5305" y="738"/>
                  </a:cubicBezTo>
                  <a:cubicBezTo>
                    <a:pt x="5209" y="641"/>
                    <a:pt x="5098" y="559"/>
                    <a:pt x="5002" y="448"/>
                  </a:cubicBezTo>
                  <a:cubicBezTo>
                    <a:pt x="4919" y="379"/>
                    <a:pt x="4850" y="297"/>
                    <a:pt x="4726" y="242"/>
                  </a:cubicBezTo>
                  <a:cubicBezTo>
                    <a:pt x="4670" y="230"/>
                    <a:pt x="4427" y="135"/>
                    <a:pt x="4381" y="117"/>
                  </a:cubicBezTo>
                  <a:lnTo>
                    <a:pt x="4381" y="117"/>
                  </a:lnTo>
                  <a:cubicBezTo>
                    <a:pt x="4192" y="31"/>
                    <a:pt x="4024" y="15"/>
                    <a:pt x="3888" y="15"/>
                  </a:cubicBezTo>
                  <a:cubicBezTo>
                    <a:pt x="3807" y="15"/>
                    <a:pt x="3736" y="21"/>
                    <a:pt x="3679" y="21"/>
                  </a:cubicBezTo>
                  <a:cubicBezTo>
                    <a:pt x="3668" y="21"/>
                    <a:pt x="3658" y="20"/>
                    <a:pt x="3647" y="20"/>
                  </a:cubicBezTo>
                  <a:cubicBezTo>
                    <a:pt x="3431" y="20"/>
                    <a:pt x="3286" y="150"/>
                    <a:pt x="3142" y="255"/>
                  </a:cubicBezTo>
                  <a:cubicBezTo>
                    <a:pt x="3035" y="90"/>
                    <a:pt x="2798" y="1"/>
                    <a:pt x="2571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33"/>
            <p:cNvSpPr/>
            <p:nvPr/>
          </p:nvSpPr>
          <p:spPr>
            <a:xfrm>
              <a:off x="1647225" y="1381275"/>
              <a:ext cx="131600" cy="94200"/>
            </a:xfrm>
            <a:custGeom>
              <a:avLst/>
              <a:gdLst/>
              <a:ahLst/>
              <a:cxnLst/>
              <a:rect l="l" t="t" r="r" b="b"/>
              <a:pathLst>
                <a:path w="5264" h="3768" extrusionOk="0">
                  <a:moveTo>
                    <a:pt x="3368" y="0"/>
                  </a:moveTo>
                  <a:cubicBezTo>
                    <a:pt x="3254" y="0"/>
                    <a:pt x="3022" y="84"/>
                    <a:pt x="3026" y="88"/>
                  </a:cubicBezTo>
                  <a:lnTo>
                    <a:pt x="3026" y="88"/>
                  </a:lnTo>
                  <a:cubicBezTo>
                    <a:pt x="2850" y="116"/>
                    <a:pt x="2713" y="198"/>
                    <a:pt x="2563" y="266"/>
                  </a:cubicBezTo>
                  <a:lnTo>
                    <a:pt x="2453" y="266"/>
                  </a:lnTo>
                  <a:cubicBezTo>
                    <a:pt x="2439" y="266"/>
                    <a:pt x="2426" y="252"/>
                    <a:pt x="2426" y="252"/>
                  </a:cubicBezTo>
                  <a:cubicBezTo>
                    <a:pt x="2229" y="117"/>
                    <a:pt x="1969" y="6"/>
                    <a:pt x="1718" y="6"/>
                  </a:cubicBezTo>
                  <a:cubicBezTo>
                    <a:pt x="1635" y="6"/>
                    <a:pt x="1553" y="18"/>
                    <a:pt x="1475" y="45"/>
                  </a:cubicBezTo>
                  <a:cubicBezTo>
                    <a:pt x="1447" y="59"/>
                    <a:pt x="1420" y="73"/>
                    <a:pt x="1392" y="87"/>
                  </a:cubicBezTo>
                  <a:cubicBezTo>
                    <a:pt x="1301" y="75"/>
                    <a:pt x="1207" y="69"/>
                    <a:pt x="1115" y="69"/>
                  </a:cubicBezTo>
                  <a:cubicBezTo>
                    <a:pt x="985" y="69"/>
                    <a:pt x="858" y="82"/>
                    <a:pt x="745" y="114"/>
                  </a:cubicBezTo>
                  <a:cubicBezTo>
                    <a:pt x="552" y="183"/>
                    <a:pt x="469" y="349"/>
                    <a:pt x="442" y="514"/>
                  </a:cubicBezTo>
                  <a:cubicBezTo>
                    <a:pt x="386" y="845"/>
                    <a:pt x="552" y="1161"/>
                    <a:pt x="524" y="1423"/>
                  </a:cubicBezTo>
                  <a:cubicBezTo>
                    <a:pt x="455" y="1850"/>
                    <a:pt x="1" y="2443"/>
                    <a:pt x="138" y="2966"/>
                  </a:cubicBezTo>
                  <a:cubicBezTo>
                    <a:pt x="180" y="3132"/>
                    <a:pt x="304" y="3366"/>
                    <a:pt x="566" y="3449"/>
                  </a:cubicBezTo>
                  <a:cubicBezTo>
                    <a:pt x="587" y="3453"/>
                    <a:pt x="607" y="3455"/>
                    <a:pt x="627" y="3455"/>
                  </a:cubicBezTo>
                  <a:cubicBezTo>
                    <a:pt x="1013" y="3455"/>
                    <a:pt x="1209" y="2732"/>
                    <a:pt x="1392" y="2470"/>
                  </a:cubicBezTo>
                  <a:cubicBezTo>
                    <a:pt x="1406" y="2457"/>
                    <a:pt x="1406" y="2443"/>
                    <a:pt x="1420" y="2415"/>
                  </a:cubicBezTo>
                  <a:cubicBezTo>
                    <a:pt x="1433" y="2831"/>
                    <a:pt x="1421" y="3768"/>
                    <a:pt x="1927" y="3768"/>
                  </a:cubicBezTo>
                  <a:cubicBezTo>
                    <a:pt x="1941" y="3768"/>
                    <a:pt x="1956" y="3767"/>
                    <a:pt x="1971" y="3765"/>
                  </a:cubicBezTo>
                  <a:cubicBezTo>
                    <a:pt x="2095" y="3724"/>
                    <a:pt x="2136" y="3628"/>
                    <a:pt x="2178" y="3531"/>
                  </a:cubicBezTo>
                  <a:cubicBezTo>
                    <a:pt x="2260" y="3311"/>
                    <a:pt x="2329" y="3077"/>
                    <a:pt x="2412" y="2842"/>
                  </a:cubicBezTo>
                  <a:cubicBezTo>
                    <a:pt x="2426" y="2829"/>
                    <a:pt x="2426" y="2815"/>
                    <a:pt x="2439" y="2787"/>
                  </a:cubicBezTo>
                  <a:cubicBezTo>
                    <a:pt x="2453" y="2953"/>
                    <a:pt x="2467" y="3132"/>
                    <a:pt x="2508" y="3325"/>
                  </a:cubicBezTo>
                  <a:cubicBezTo>
                    <a:pt x="2522" y="3407"/>
                    <a:pt x="2563" y="3476"/>
                    <a:pt x="2618" y="3545"/>
                  </a:cubicBezTo>
                  <a:cubicBezTo>
                    <a:pt x="2671" y="3598"/>
                    <a:pt x="2747" y="3623"/>
                    <a:pt x="2824" y="3623"/>
                  </a:cubicBezTo>
                  <a:cubicBezTo>
                    <a:pt x="2866" y="3623"/>
                    <a:pt x="2910" y="3615"/>
                    <a:pt x="2949" y="3600"/>
                  </a:cubicBezTo>
                  <a:cubicBezTo>
                    <a:pt x="3197" y="3476"/>
                    <a:pt x="3280" y="3228"/>
                    <a:pt x="3362" y="3008"/>
                  </a:cubicBezTo>
                  <a:cubicBezTo>
                    <a:pt x="3404" y="2911"/>
                    <a:pt x="3431" y="2815"/>
                    <a:pt x="3473" y="2705"/>
                  </a:cubicBezTo>
                  <a:cubicBezTo>
                    <a:pt x="3486" y="2870"/>
                    <a:pt x="3486" y="3021"/>
                    <a:pt x="3542" y="3187"/>
                  </a:cubicBezTo>
                  <a:cubicBezTo>
                    <a:pt x="3572" y="3359"/>
                    <a:pt x="3737" y="3592"/>
                    <a:pt x="3927" y="3592"/>
                  </a:cubicBezTo>
                  <a:cubicBezTo>
                    <a:pt x="3994" y="3592"/>
                    <a:pt x="4065" y="3562"/>
                    <a:pt x="4134" y="3490"/>
                  </a:cubicBezTo>
                  <a:cubicBezTo>
                    <a:pt x="4286" y="3297"/>
                    <a:pt x="4368" y="3077"/>
                    <a:pt x="4410" y="2842"/>
                  </a:cubicBezTo>
                  <a:cubicBezTo>
                    <a:pt x="4465" y="2994"/>
                    <a:pt x="4534" y="3132"/>
                    <a:pt x="4602" y="3269"/>
                  </a:cubicBezTo>
                  <a:cubicBezTo>
                    <a:pt x="4658" y="3366"/>
                    <a:pt x="4726" y="3462"/>
                    <a:pt x="4850" y="3517"/>
                  </a:cubicBezTo>
                  <a:cubicBezTo>
                    <a:pt x="4871" y="3523"/>
                    <a:pt x="4891" y="3526"/>
                    <a:pt x="4910" y="3526"/>
                  </a:cubicBezTo>
                  <a:cubicBezTo>
                    <a:pt x="4985" y="3526"/>
                    <a:pt x="5052" y="3486"/>
                    <a:pt x="5085" y="3421"/>
                  </a:cubicBezTo>
                  <a:cubicBezTo>
                    <a:pt x="5264" y="2760"/>
                    <a:pt x="5264" y="1892"/>
                    <a:pt x="5016" y="1327"/>
                  </a:cubicBezTo>
                  <a:cubicBezTo>
                    <a:pt x="4961" y="1203"/>
                    <a:pt x="4933" y="1037"/>
                    <a:pt x="4823" y="858"/>
                  </a:cubicBezTo>
                  <a:cubicBezTo>
                    <a:pt x="4658" y="624"/>
                    <a:pt x="4478" y="404"/>
                    <a:pt x="4203" y="266"/>
                  </a:cubicBezTo>
                  <a:cubicBezTo>
                    <a:pt x="3965" y="147"/>
                    <a:pt x="3728" y="3"/>
                    <a:pt x="3442" y="3"/>
                  </a:cubicBezTo>
                  <a:cubicBezTo>
                    <a:pt x="3430" y="3"/>
                    <a:pt x="3417" y="3"/>
                    <a:pt x="3404" y="4"/>
                  </a:cubicBezTo>
                  <a:cubicBezTo>
                    <a:pt x="3394" y="1"/>
                    <a:pt x="3382" y="0"/>
                    <a:pt x="3368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33"/>
            <p:cNvSpPr/>
            <p:nvPr/>
          </p:nvSpPr>
          <p:spPr>
            <a:xfrm>
              <a:off x="1409575" y="1307575"/>
              <a:ext cx="126425" cy="132350"/>
            </a:xfrm>
            <a:custGeom>
              <a:avLst/>
              <a:gdLst/>
              <a:ahLst/>
              <a:cxnLst/>
              <a:rect l="l" t="t" r="r" b="b"/>
              <a:pathLst>
                <a:path w="5057" h="5294" extrusionOk="0">
                  <a:moveTo>
                    <a:pt x="1371" y="1"/>
                  </a:moveTo>
                  <a:cubicBezTo>
                    <a:pt x="1355" y="1"/>
                    <a:pt x="1339" y="2"/>
                    <a:pt x="1323" y="4"/>
                  </a:cubicBezTo>
                  <a:cubicBezTo>
                    <a:pt x="1240" y="17"/>
                    <a:pt x="1157" y="45"/>
                    <a:pt x="1088" y="86"/>
                  </a:cubicBezTo>
                  <a:cubicBezTo>
                    <a:pt x="1075" y="100"/>
                    <a:pt x="1047" y="114"/>
                    <a:pt x="1047" y="114"/>
                  </a:cubicBezTo>
                  <a:lnTo>
                    <a:pt x="1033" y="128"/>
                  </a:lnTo>
                  <a:cubicBezTo>
                    <a:pt x="1020" y="114"/>
                    <a:pt x="1006" y="100"/>
                    <a:pt x="978" y="100"/>
                  </a:cubicBezTo>
                  <a:cubicBezTo>
                    <a:pt x="969" y="99"/>
                    <a:pt x="959" y="99"/>
                    <a:pt x="950" y="99"/>
                  </a:cubicBezTo>
                  <a:cubicBezTo>
                    <a:pt x="797" y="99"/>
                    <a:pt x="668" y="201"/>
                    <a:pt x="551" y="265"/>
                  </a:cubicBezTo>
                  <a:cubicBezTo>
                    <a:pt x="317" y="403"/>
                    <a:pt x="248" y="637"/>
                    <a:pt x="193" y="858"/>
                  </a:cubicBezTo>
                  <a:cubicBezTo>
                    <a:pt x="0" y="1505"/>
                    <a:pt x="83" y="2125"/>
                    <a:pt x="152" y="2677"/>
                  </a:cubicBezTo>
                  <a:cubicBezTo>
                    <a:pt x="172" y="2780"/>
                    <a:pt x="240" y="2946"/>
                    <a:pt x="354" y="2946"/>
                  </a:cubicBezTo>
                  <a:cubicBezTo>
                    <a:pt x="391" y="2946"/>
                    <a:pt x="434" y="2928"/>
                    <a:pt x="482" y="2883"/>
                  </a:cubicBezTo>
                  <a:cubicBezTo>
                    <a:pt x="496" y="2842"/>
                    <a:pt x="510" y="2801"/>
                    <a:pt x="537" y="2759"/>
                  </a:cubicBezTo>
                  <a:cubicBezTo>
                    <a:pt x="537" y="2828"/>
                    <a:pt x="551" y="2897"/>
                    <a:pt x="565" y="2966"/>
                  </a:cubicBezTo>
                  <a:cubicBezTo>
                    <a:pt x="592" y="3117"/>
                    <a:pt x="648" y="3310"/>
                    <a:pt x="827" y="3393"/>
                  </a:cubicBezTo>
                  <a:cubicBezTo>
                    <a:pt x="839" y="3395"/>
                    <a:pt x="851" y="3396"/>
                    <a:pt x="863" y="3396"/>
                  </a:cubicBezTo>
                  <a:cubicBezTo>
                    <a:pt x="1030" y="3396"/>
                    <a:pt x="1105" y="3220"/>
                    <a:pt x="1144" y="3104"/>
                  </a:cubicBezTo>
                  <a:cubicBezTo>
                    <a:pt x="1199" y="2938"/>
                    <a:pt x="1281" y="2704"/>
                    <a:pt x="1309" y="2566"/>
                  </a:cubicBezTo>
                  <a:cubicBezTo>
                    <a:pt x="1460" y="3214"/>
                    <a:pt x="1433" y="3999"/>
                    <a:pt x="1529" y="4647"/>
                  </a:cubicBezTo>
                  <a:cubicBezTo>
                    <a:pt x="1551" y="4840"/>
                    <a:pt x="1648" y="5294"/>
                    <a:pt x="1873" y="5294"/>
                  </a:cubicBezTo>
                  <a:cubicBezTo>
                    <a:pt x="1936" y="5294"/>
                    <a:pt x="2010" y="5258"/>
                    <a:pt x="2094" y="5170"/>
                  </a:cubicBezTo>
                  <a:cubicBezTo>
                    <a:pt x="2301" y="4867"/>
                    <a:pt x="2287" y="4509"/>
                    <a:pt x="2328" y="4165"/>
                  </a:cubicBezTo>
                  <a:cubicBezTo>
                    <a:pt x="2342" y="3958"/>
                    <a:pt x="2356" y="3751"/>
                    <a:pt x="2370" y="3545"/>
                  </a:cubicBezTo>
                  <a:cubicBezTo>
                    <a:pt x="2475" y="3744"/>
                    <a:pt x="2612" y="3895"/>
                    <a:pt x="2787" y="3895"/>
                  </a:cubicBezTo>
                  <a:cubicBezTo>
                    <a:pt x="2841" y="3895"/>
                    <a:pt x="2900" y="3880"/>
                    <a:pt x="2962" y="3848"/>
                  </a:cubicBezTo>
                  <a:cubicBezTo>
                    <a:pt x="3320" y="3462"/>
                    <a:pt x="3320" y="2952"/>
                    <a:pt x="3389" y="2484"/>
                  </a:cubicBezTo>
                  <a:cubicBezTo>
                    <a:pt x="3444" y="2635"/>
                    <a:pt x="3527" y="2773"/>
                    <a:pt x="3692" y="2842"/>
                  </a:cubicBezTo>
                  <a:cubicBezTo>
                    <a:pt x="3723" y="2851"/>
                    <a:pt x="3756" y="2855"/>
                    <a:pt x="3789" y="2855"/>
                  </a:cubicBezTo>
                  <a:cubicBezTo>
                    <a:pt x="3861" y="2855"/>
                    <a:pt x="3930" y="2834"/>
                    <a:pt x="3968" y="2787"/>
                  </a:cubicBezTo>
                  <a:cubicBezTo>
                    <a:pt x="4175" y="2553"/>
                    <a:pt x="4244" y="2112"/>
                    <a:pt x="4271" y="1864"/>
                  </a:cubicBezTo>
                  <a:cubicBezTo>
                    <a:pt x="4374" y="2044"/>
                    <a:pt x="4478" y="2322"/>
                    <a:pt x="4717" y="2322"/>
                  </a:cubicBezTo>
                  <a:cubicBezTo>
                    <a:pt x="4733" y="2322"/>
                    <a:pt x="4750" y="2321"/>
                    <a:pt x="4767" y="2318"/>
                  </a:cubicBezTo>
                  <a:cubicBezTo>
                    <a:pt x="4891" y="2277"/>
                    <a:pt x="4932" y="2167"/>
                    <a:pt x="4960" y="2070"/>
                  </a:cubicBezTo>
                  <a:cubicBezTo>
                    <a:pt x="5056" y="1809"/>
                    <a:pt x="5043" y="1340"/>
                    <a:pt x="5001" y="1189"/>
                  </a:cubicBezTo>
                  <a:cubicBezTo>
                    <a:pt x="5001" y="982"/>
                    <a:pt x="4988" y="775"/>
                    <a:pt x="4850" y="610"/>
                  </a:cubicBezTo>
                  <a:cubicBezTo>
                    <a:pt x="4634" y="346"/>
                    <a:pt x="4260" y="186"/>
                    <a:pt x="3885" y="186"/>
                  </a:cubicBezTo>
                  <a:cubicBezTo>
                    <a:pt x="3830" y="186"/>
                    <a:pt x="3775" y="189"/>
                    <a:pt x="3720" y="197"/>
                  </a:cubicBezTo>
                  <a:cubicBezTo>
                    <a:pt x="3568" y="224"/>
                    <a:pt x="3403" y="265"/>
                    <a:pt x="3279" y="348"/>
                  </a:cubicBezTo>
                  <a:cubicBezTo>
                    <a:pt x="3196" y="389"/>
                    <a:pt x="3045" y="527"/>
                    <a:pt x="2935" y="624"/>
                  </a:cubicBezTo>
                  <a:cubicBezTo>
                    <a:pt x="2935" y="610"/>
                    <a:pt x="2935" y="596"/>
                    <a:pt x="2921" y="569"/>
                  </a:cubicBezTo>
                  <a:cubicBezTo>
                    <a:pt x="2833" y="251"/>
                    <a:pt x="2536" y="154"/>
                    <a:pt x="2265" y="154"/>
                  </a:cubicBezTo>
                  <a:cubicBezTo>
                    <a:pt x="2112" y="154"/>
                    <a:pt x="1968" y="184"/>
                    <a:pt x="1874" y="224"/>
                  </a:cubicBezTo>
                  <a:cubicBezTo>
                    <a:pt x="1819" y="197"/>
                    <a:pt x="1791" y="155"/>
                    <a:pt x="1681" y="100"/>
                  </a:cubicBezTo>
                  <a:cubicBezTo>
                    <a:pt x="1597" y="40"/>
                    <a:pt x="1482" y="1"/>
                    <a:pt x="137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33"/>
            <p:cNvSpPr/>
            <p:nvPr/>
          </p:nvSpPr>
          <p:spPr>
            <a:xfrm>
              <a:off x="1628625" y="1459900"/>
              <a:ext cx="147450" cy="149950"/>
            </a:xfrm>
            <a:custGeom>
              <a:avLst/>
              <a:gdLst/>
              <a:ahLst/>
              <a:cxnLst/>
              <a:rect l="l" t="t" r="r" b="b"/>
              <a:pathLst>
                <a:path w="5898" h="5998" extrusionOk="0">
                  <a:moveTo>
                    <a:pt x="1530" y="0"/>
                  </a:moveTo>
                  <a:cubicBezTo>
                    <a:pt x="1434" y="14"/>
                    <a:pt x="1351" y="56"/>
                    <a:pt x="1268" y="97"/>
                  </a:cubicBezTo>
                  <a:cubicBezTo>
                    <a:pt x="1241" y="111"/>
                    <a:pt x="1227" y="124"/>
                    <a:pt x="1213" y="138"/>
                  </a:cubicBezTo>
                  <a:lnTo>
                    <a:pt x="1199" y="138"/>
                  </a:lnTo>
                  <a:cubicBezTo>
                    <a:pt x="1186" y="124"/>
                    <a:pt x="1172" y="124"/>
                    <a:pt x="1144" y="124"/>
                  </a:cubicBezTo>
                  <a:cubicBezTo>
                    <a:pt x="1124" y="122"/>
                    <a:pt x="1105" y="120"/>
                    <a:pt x="1086" y="120"/>
                  </a:cubicBezTo>
                  <a:cubicBezTo>
                    <a:pt x="908" y="120"/>
                    <a:pt x="771" y="230"/>
                    <a:pt x="634" y="317"/>
                  </a:cubicBezTo>
                  <a:cubicBezTo>
                    <a:pt x="373" y="469"/>
                    <a:pt x="290" y="731"/>
                    <a:pt x="221" y="979"/>
                  </a:cubicBezTo>
                  <a:cubicBezTo>
                    <a:pt x="1" y="1695"/>
                    <a:pt x="97" y="2411"/>
                    <a:pt x="180" y="3031"/>
                  </a:cubicBezTo>
                  <a:cubicBezTo>
                    <a:pt x="211" y="3147"/>
                    <a:pt x="291" y="3344"/>
                    <a:pt x="419" y="3344"/>
                  </a:cubicBezTo>
                  <a:cubicBezTo>
                    <a:pt x="459" y="3344"/>
                    <a:pt x="503" y="3325"/>
                    <a:pt x="552" y="3279"/>
                  </a:cubicBezTo>
                  <a:cubicBezTo>
                    <a:pt x="579" y="3224"/>
                    <a:pt x="607" y="3169"/>
                    <a:pt x="621" y="3128"/>
                  </a:cubicBezTo>
                  <a:cubicBezTo>
                    <a:pt x="634" y="3197"/>
                    <a:pt x="648" y="3279"/>
                    <a:pt x="662" y="3362"/>
                  </a:cubicBezTo>
                  <a:cubicBezTo>
                    <a:pt x="703" y="3527"/>
                    <a:pt x="758" y="3748"/>
                    <a:pt x="965" y="3844"/>
                  </a:cubicBezTo>
                  <a:cubicBezTo>
                    <a:pt x="978" y="3846"/>
                    <a:pt x="990" y="3847"/>
                    <a:pt x="1002" y="3847"/>
                  </a:cubicBezTo>
                  <a:cubicBezTo>
                    <a:pt x="1197" y="3847"/>
                    <a:pt x="1285" y="3644"/>
                    <a:pt x="1337" y="3514"/>
                  </a:cubicBezTo>
                  <a:cubicBezTo>
                    <a:pt x="1406" y="3321"/>
                    <a:pt x="1489" y="3059"/>
                    <a:pt x="1530" y="2907"/>
                  </a:cubicBezTo>
                  <a:cubicBezTo>
                    <a:pt x="1709" y="3651"/>
                    <a:pt x="1682" y="4519"/>
                    <a:pt x="1792" y="5263"/>
                  </a:cubicBezTo>
                  <a:cubicBezTo>
                    <a:pt x="1803" y="5489"/>
                    <a:pt x="1922" y="5998"/>
                    <a:pt x="2189" y="5998"/>
                  </a:cubicBezTo>
                  <a:cubicBezTo>
                    <a:pt x="2265" y="5998"/>
                    <a:pt x="2352" y="5957"/>
                    <a:pt x="2453" y="5856"/>
                  </a:cubicBezTo>
                  <a:cubicBezTo>
                    <a:pt x="2687" y="5511"/>
                    <a:pt x="2660" y="5098"/>
                    <a:pt x="2715" y="4712"/>
                  </a:cubicBezTo>
                  <a:cubicBezTo>
                    <a:pt x="2742" y="4478"/>
                    <a:pt x="2756" y="4244"/>
                    <a:pt x="2770" y="4010"/>
                  </a:cubicBezTo>
                  <a:cubicBezTo>
                    <a:pt x="2885" y="4239"/>
                    <a:pt x="3046" y="4413"/>
                    <a:pt x="3249" y="4413"/>
                  </a:cubicBezTo>
                  <a:cubicBezTo>
                    <a:pt x="3315" y="4413"/>
                    <a:pt x="3385" y="4395"/>
                    <a:pt x="3459" y="4354"/>
                  </a:cubicBezTo>
                  <a:cubicBezTo>
                    <a:pt x="3872" y="3913"/>
                    <a:pt x="3872" y="3348"/>
                    <a:pt x="3955" y="2811"/>
                  </a:cubicBezTo>
                  <a:cubicBezTo>
                    <a:pt x="4024" y="2976"/>
                    <a:pt x="4120" y="3142"/>
                    <a:pt x="4313" y="3211"/>
                  </a:cubicBezTo>
                  <a:cubicBezTo>
                    <a:pt x="4353" y="3225"/>
                    <a:pt x="4396" y="3233"/>
                    <a:pt x="4439" y="3233"/>
                  </a:cubicBezTo>
                  <a:cubicBezTo>
                    <a:pt x="4515" y="3233"/>
                    <a:pt x="4591" y="3208"/>
                    <a:pt x="4644" y="3155"/>
                  </a:cubicBezTo>
                  <a:cubicBezTo>
                    <a:pt x="4878" y="2894"/>
                    <a:pt x="4947" y="2398"/>
                    <a:pt x="4988" y="2108"/>
                  </a:cubicBezTo>
                  <a:cubicBezTo>
                    <a:pt x="5103" y="2313"/>
                    <a:pt x="5218" y="2624"/>
                    <a:pt x="5498" y="2624"/>
                  </a:cubicBezTo>
                  <a:cubicBezTo>
                    <a:pt x="5520" y="2624"/>
                    <a:pt x="5543" y="2622"/>
                    <a:pt x="5567" y="2618"/>
                  </a:cubicBezTo>
                  <a:cubicBezTo>
                    <a:pt x="5705" y="2591"/>
                    <a:pt x="5760" y="2453"/>
                    <a:pt x="5787" y="2343"/>
                  </a:cubicBezTo>
                  <a:cubicBezTo>
                    <a:pt x="5898" y="2053"/>
                    <a:pt x="5884" y="1530"/>
                    <a:pt x="5829" y="1351"/>
                  </a:cubicBezTo>
                  <a:cubicBezTo>
                    <a:pt x="5829" y="1116"/>
                    <a:pt x="5815" y="882"/>
                    <a:pt x="5636" y="689"/>
                  </a:cubicBezTo>
                  <a:cubicBezTo>
                    <a:pt x="5393" y="398"/>
                    <a:pt x="4948" y="225"/>
                    <a:pt x="4516" y="225"/>
                  </a:cubicBezTo>
                  <a:cubicBezTo>
                    <a:pt x="4457" y="225"/>
                    <a:pt x="4399" y="228"/>
                    <a:pt x="4341" y="235"/>
                  </a:cubicBezTo>
                  <a:cubicBezTo>
                    <a:pt x="4148" y="262"/>
                    <a:pt x="3969" y="304"/>
                    <a:pt x="3817" y="400"/>
                  </a:cubicBezTo>
                  <a:cubicBezTo>
                    <a:pt x="3721" y="455"/>
                    <a:pt x="3542" y="607"/>
                    <a:pt x="3431" y="703"/>
                  </a:cubicBezTo>
                  <a:cubicBezTo>
                    <a:pt x="3418" y="689"/>
                    <a:pt x="3418" y="676"/>
                    <a:pt x="3404" y="648"/>
                  </a:cubicBezTo>
                  <a:cubicBezTo>
                    <a:pt x="3305" y="287"/>
                    <a:pt x="2940" y="180"/>
                    <a:pt x="2615" y="180"/>
                  </a:cubicBezTo>
                  <a:cubicBezTo>
                    <a:pt x="2443" y="180"/>
                    <a:pt x="2282" y="210"/>
                    <a:pt x="2178" y="248"/>
                  </a:cubicBezTo>
                  <a:cubicBezTo>
                    <a:pt x="2122" y="221"/>
                    <a:pt x="2081" y="180"/>
                    <a:pt x="1957" y="111"/>
                  </a:cubicBezTo>
                  <a:cubicBezTo>
                    <a:pt x="1833" y="42"/>
                    <a:pt x="1682" y="0"/>
                    <a:pt x="1530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33"/>
            <p:cNvSpPr/>
            <p:nvPr/>
          </p:nvSpPr>
          <p:spPr>
            <a:xfrm>
              <a:off x="1369600" y="1524650"/>
              <a:ext cx="111975" cy="135025"/>
            </a:xfrm>
            <a:custGeom>
              <a:avLst/>
              <a:gdLst/>
              <a:ahLst/>
              <a:cxnLst/>
              <a:rect l="l" t="t" r="r" b="b"/>
              <a:pathLst>
                <a:path w="4479" h="5401" extrusionOk="0">
                  <a:moveTo>
                    <a:pt x="3183" y="1"/>
                  </a:moveTo>
                  <a:cubicBezTo>
                    <a:pt x="3039" y="21"/>
                    <a:pt x="2939" y="25"/>
                    <a:pt x="2839" y="25"/>
                  </a:cubicBezTo>
                  <a:cubicBezTo>
                    <a:pt x="2789" y="25"/>
                    <a:pt x="2739" y="24"/>
                    <a:pt x="2684" y="24"/>
                  </a:cubicBezTo>
                  <a:cubicBezTo>
                    <a:pt x="2628" y="24"/>
                    <a:pt x="2567" y="25"/>
                    <a:pt x="2495" y="28"/>
                  </a:cubicBezTo>
                  <a:cubicBezTo>
                    <a:pt x="2446" y="40"/>
                    <a:pt x="2393" y="44"/>
                    <a:pt x="2337" y="44"/>
                  </a:cubicBezTo>
                  <a:cubicBezTo>
                    <a:pt x="2245" y="44"/>
                    <a:pt x="2143" y="34"/>
                    <a:pt x="2031" y="34"/>
                  </a:cubicBezTo>
                  <a:cubicBezTo>
                    <a:pt x="1981" y="34"/>
                    <a:pt x="1929" y="36"/>
                    <a:pt x="1875" y="42"/>
                  </a:cubicBezTo>
                  <a:cubicBezTo>
                    <a:pt x="1861" y="42"/>
                    <a:pt x="1819" y="56"/>
                    <a:pt x="1764" y="69"/>
                  </a:cubicBezTo>
                  <a:cubicBezTo>
                    <a:pt x="1654" y="65"/>
                    <a:pt x="1540" y="60"/>
                    <a:pt x="1428" y="60"/>
                  </a:cubicBezTo>
                  <a:cubicBezTo>
                    <a:pt x="1163" y="60"/>
                    <a:pt x="903" y="90"/>
                    <a:pt x="690" y="235"/>
                  </a:cubicBezTo>
                  <a:cubicBezTo>
                    <a:pt x="373" y="510"/>
                    <a:pt x="194" y="910"/>
                    <a:pt x="180" y="1282"/>
                  </a:cubicBezTo>
                  <a:cubicBezTo>
                    <a:pt x="180" y="1475"/>
                    <a:pt x="249" y="1668"/>
                    <a:pt x="331" y="1833"/>
                  </a:cubicBezTo>
                  <a:cubicBezTo>
                    <a:pt x="345" y="1847"/>
                    <a:pt x="359" y="1874"/>
                    <a:pt x="359" y="1888"/>
                  </a:cubicBezTo>
                  <a:cubicBezTo>
                    <a:pt x="359" y="1902"/>
                    <a:pt x="373" y="1902"/>
                    <a:pt x="373" y="1902"/>
                  </a:cubicBezTo>
                  <a:cubicBezTo>
                    <a:pt x="331" y="1998"/>
                    <a:pt x="1" y="2439"/>
                    <a:pt x="15" y="2729"/>
                  </a:cubicBezTo>
                  <a:cubicBezTo>
                    <a:pt x="28" y="3114"/>
                    <a:pt x="1" y="3514"/>
                    <a:pt x="152" y="3886"/>
                  </a:cubicBezTo>
                  <a:cubicBezTo>
                    <a:pt x="225" y="4042"/>
                    <a:pt x="349" y="4303"/>
                    <a:pt x="563" y="4303"/>
                  </a:cubicBezTo>
                  <a:cubicBezTo>
                    <a:pt x="594" y="4303"/>
                    <a:pt x="627" y="4298"/>
                    <a:pt x="662" y="4285"/>
                  </a:cubicBezTo>
                  <a:cubicBezTo>
                    <a:pt x="869" y="4161"/>
                    <a:pt x="910" y="3955"/>
                    <a:pt x="1020" y="3721"/>
                  </a:cubicBezTo>
                  <a:cubicBezTo>
                    <a:pt x="1103" y="3486"/>
                    <a:pt x="1172" y="3238"/>
                    <a:pt x="1255" y="3004"/>
                  </a:cubicBezTo>
                  <a:lnTo>
                    <a:pt x="1255" y="3004"/>
                  </a:lnTo>
                  <a:cubicBezTo>
                    <a:pt x="1255" y="3445"/>
                    <a:pt x="1241" y="4010"/>
                    <a:pt x="1323" y="4382"/>
                  </a:cubicBezTo>
                  <a:cubicBezTo>
                    <a:pt x="1368" y="4560"/>
                    <a:pt x="1511" y="5059"/>
                    <a:pt x="1759" y="5059"/>
                  </a:cubicBezTo>
                  <a:cubicBezTo>
                    <a:pt x="1819" y="5059"/>
                    <a:pt x="1885" y="5030"/>
                    <a:pt x="1957" y="4961"/>
                  </a:cubicBezTo>
                  <a:cubicBezTo>
                    <a:pt x="2095" y="4616"/>
                    <a:pt x="2136" y="4258"/>
                    <a:pt x="2191" y="3886"/>
                  </a:cubicBezTo>
                  <a:cubicBezTo>
                    <a:pt x="2191" y="4148"/>
                    <a:pt x="2205" y="4396"/>
                    <a:pt x="2247" y="4630"/>
                  </a:cubicBezTo>
                  <a:cubicBezTo>
                    <a:pt x="2288" y="4795"/>
                    <a:pt x="2302" y="4974"/>
                    <a:pt x="2398" y="5112"/>
                  </a:cubicBezTo>
                  <a:cubicBezTo>
                    <a:pt x="2436" y="5150"/>
                    <a:pt x="2488" y="5168"/>
                    <a:pt x="2541" y="5168"/>
                  </a:cubicBezTo>
                  <a:cubicBezTo>
                    <a:pt x="2602" y="5168"/>
                    <a:pt x="2664" y="5143"/>
                    <a:pt x="2701" y="5098"/>
                  </a:cubicBezTo>
                  <a:cubicBezTo>
                    <a:pt x="2825" y="4905"/>
                    <a:pt x="2922" y="4685"/>
                    <a:pt x="2991" y="4465"/>
                  </a:cubicBezTo>
                  <a:cubicBezTo>
                    <a:pt x="3032" y="4768"/>
                    <a:pt x="3059" y="5085"/>
                    <a:pt x="3239" y="5346"/>
                  </a:cubicBezTo>
                  <a:cubicBezTo>
                    <a:pt x="3293" y="5384"/>
                    <a:pt x="3342" y="5400"/>
                    <a:pt x="3386" y="5400"/>
                  </a:cubicBezTo>
                  <a:cubicBezTo>
                    <a:pt x="3633" y="5400"/>
                    <a:pt x="3727" y="4890"/>
                    <a:pt x="3762" y="4726"/>
                  </a:cubicBezTo>
                  <a:cubicBezTo>
                    <a:pt x="3817" y="4244"/>
                    <a:pt x="3941" y="3789"/>
                    <a:pt x="3969" y="3307"/>
                  </a:cubicBezTo>
                  <a:cubicBezTo>
                    <a:pt x="3983" y="2977"/>
                    <a:pt x="3927" y="2439"/>
                    <a:pt x="3969" y="2177"/>
                  </a:cubicBezTo>
                  <a:lnTo>
                    <a:pt x="3969" y="2177"/>
                  </a:lnTo>
                  <a:cubicBezTo>
                    <a:pt x="4024" y="2246"/>
                    <a:pt x="4093" y="2315"/>
                    <a:pt x="4231" y="2315"/>
                  </a:cubicBezTo>
                  <a:cubicBezTo>
                    <a:pt x="4355" y="2301"/>
                    <a:pt x="4382" y="2177"/>
                    <a:pt x="4410" y="2095"/>
                  </a:cubicBezTo>
                  <a:cubicBezTo>
                    <a:pt x="4479" y="1916"/>
                    <a:pt x="4437" y="1585"/>
                    <a:pt x="4423" y="1502"/>
                  </a:cubicBezTo>
                  <a:cubicBezTo>
                    <a:pt x="4451" y="1213"/>
                    <a:pt x="4313" y="800"/>
                    <a:pt x="4217" y="634"/>
                  </a:cubicBezTo>
                  <a:cubicBezTo>
                    <a:pt x="4175" y="483"/>
                    <a:pt x="4079" y="345"/>
                    <a:pt x="3955" y="235"/>
                  </a:cubicBezTo>
                  <a:cubicBezTo>
                    <a:pt x="3872" y="166"/>
                    <a:pt x="3776" y="125"/>
                    <a:pt x="3666" y="97"/>
                  </a:cubicBezTo>
                  <a:cubicBezTo>
                    <a:pt x="3514" y="28"/>
                    <a:pt x="3349" y="1"/>
                    <a:pt x="318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33"/>
            <p:cNvSpPr/>
            <p:nvPr/>
          </p:nvSpPr>
          <p:spPr>
            <a:xfrm>
              <a:off x="1431950" y="1464025"/>
              <a:ext cx="264550" cy="128000"/>
            </a:xfrm>
            <a:custGeom>
              <a:avLst/>
              <a:gdLst/>
              <a:ahLst/>
              <a:cxnLst/>
              <a:rect l="l" t="t" r="r" b="b"/>
              <a:pathLst>
                <a:path w="10582" h="5120" extrusionOk="0">
                  <a:moveTo>
                    <a:pt x="9053" y="1"/>
                  </a:moveTo>
                  <a:cubicBezTo>
                    <a:pt x="8681" y="1"/>
                    <a:pt x="8474" y="194"/>
                    <a:pt x="8336" y="414"/>
                  </a:cubicBezTo>
                  <a:cubicBezTo>
                    <a:pt x="8226" y="621"/>
                    <a:pt x="8116" y="841"/>
                    <a:pt x="8019" y="1062"/>
                  </a:cubicBezTo>
                  <a:cubicBezTo>
                    <a:pt x="7881" y="772"/>
                    <a:pt x="7578" y="483"/>
                    <a:pt x="7137" y="455"/>
                  </a:cubicBezTo>
                  <a:cubicBezTo>
                    <a:pt x="6517" y="511"/>
                    <a:pt x="6173" y="1048"/>
                    <a:pt x="5842" y="1254"/>
                  </a:cubicBezTo>
                  <a:cubicBezTo>
                    <a:pt x="5842" y="1268"/>
                    <a:pt x="5829" y="1268"/>
                    <a:pt x="5829" y="1282"/>
                  </a:cubicBezTo>
                  <a:cubicBezTo>
                    <a:pt x="5773" y="1130"/>
                    <a:pt x="5718" y="938"/>
                    <a:pt x="5553" y="800"/>
                  </a:cubicBezTo>
                  <a:cubicBezTo>
                    <a:pt x="5444" y="703"/>
                    <a:pt x="5270" y="616"/>
                    <a:pt x="5098" y="616"/>
                  </a:cubicBezTo>
                  <a:cubicBezTo>
                    <a:pt x="5075" y="616"/>
                    <a:pt x="5052" y="617"/>
                    <a:pt x="5029" y="621"/>
                  </a:cubicBezTo>
                  <a:cubicBezTo>
                    <a:pt x="4478" y="731"/>
                    <a:pt x="4217" y="1144"/>
                    <a:pt x="3941" y="1475"/>
                  </a:cubicBezTo>
                  <a:cubicBezTo>
                    <a:pt x="3872" y="1434"/>
                    <a:pt x="3845" y="1392"/>
                    <a:pt x="3748" y="1282"/>
                  </a:cubicBezTo>
                  <a:cubicBezTo>
                    <a:pt x="3638" y="1158"/>
                    <a:pt x="3569" y="1006"/>
                    <a:pt x="3431" y="910"/>
                  </a:cubicBezTo>
                  <a:cubicBezTo>
                    <a:pt x="3323" y="843"/>
                    <a:pt x="3224" y="812"/>
                    <a:pt x="3134" y="812"/>
                  </a:cubicBezTo>
                  <a:cubicBezTo>
                    <a:pt x="2986" y="812"/>
                    <a:pt x="2865" y="896"/>
                    <a:pt x="2770" y="1034"/>
                  </a:cubicBezTo>
                  <a:cubicBezTo>
                    <a:pt x="2687" y="1144"/>
                    <a:pt x="2605" y="1254"/>
                    <a:pt x="2508" y="1351"/>
                  </a:cubicBezTo>
                  <a:cubicBezTo>
                    <a:pt x="2439" y="1282"/>
                    <a:pt x="2398" y="1199"/>
                    <a:pt x="2301" y="1089"/>
                  </a:cubicBezTo>
                  <a:cubicBezTo>
                    <a:pt x="2147" y="919"/>
                    <a:pt x="1997" y="849"/>
                    <a:pt x="1851" y="849"/>
                  </a:cubicBezTo>
                  <a:cubicBezTo>
                    <a:pt x="1737" y="849"/>
                    <a:pt x="1625" y="892"/>
                    <a:pt x="1516" y="965"/>
                  </a:cubicBezTo>
                  <a:cubicBezTo>
                    <a:pt x="1516" y="951"/>
                    <a:pt x="1516" y="938"/>
                    <a:pt x="1502" y="938"/>
                  </a:cubicBezTo>
                  <a:cubicBezTo>
                    <a:pt x="1433" y="758"/>
                    <a:pt x="1475" y="552"/>
                    <a:pt x="1337" y="387"/>
                  </a:cubicBezTo>
                  <a:cubicBezTo>
                    <a:pt x="1248" y="297"/>
                    <a:pt x="1094" y="260"/>
                    <a:pt x="949" y="260"/>
                  </a:cubicBezTo>
                  <a:cubicBezTo>
                    <a:pt x="870" y="260"/>
                    <a:pt x="794" y="271"/>
                    <a:pt x="731" y="290"/>
                  </a:cubicBezTo>
                  <a:cubicBezTo>
                    <a:pt x="579" y="359"/>
                    <a:pt x="552" y="497"/>
                    <a:pt x="497" y="607"/>
                  </a:cubicBezTo>
                  <a:cubicBezTo>
                    <a:pt x="483" y="648"/>
                    <a:pt x="469" y="690"/>
                    <a:pt x="455" y="731"/>
                  </a:cubicBezTo>
                  <a:cubicBezTo>
                    <a:pt x="180" y="1254"/>
                    <a:pt x="1" y="1806"/>
                    <a:pt x="56" y="2357"/>
                  </a:cubicBezTo>
                  <a:cubicBezTo>
                    <a:pt x="56" y="2524"/>
                    <a:pt x="201" y="2775"/>
                    <a:pt x="456" y="2775"/>
                  </a:cubicBezTo>
                  <a:cubicBezTo>
                    <a:pt x="495" y="2775"/>
                    <a:pt x="536" y="2769"/>
                    <a:pt x="579" y="2756"/>
                  </a:cubicBezTo>
                  <a:cubicBezTo>
                    <a:pt x="827" y="2660"/>
                    <a:pt x="993" y="2481"/>
                    <a:pt x="1130" y="2315"/>
                  </a:cubicBezTo>
                  <a:lnTo>
                    <a:pt x="1130" y="2315"/>
                  </a:lnTo>
                  <a:cubicBezTo>
                    <a:pt x="1089" y="2550"/>
                    <a:pt x="1089" y="2784"/>
                    <a:pt x="1172" y="3018"/>
                  </a:cubicBezTo>
                  <a:cubicBezTo>
                    <a:pt x="1304" y="3387"/>
                    <a:pt x="1547" y="3659"/>
                    <a:pt x="1811" y="3659"/>
                  </a:cubicBezTo>
                  <a:cubicBezTo>
                    <a:pt x="1932" y="3659"/>
                    <a:pt x="2057" y="3602"/>
                    <a:pt x="2177" y="3473"/>
                  </a:cubicBezTo>
                  <a:cubicBezTo>
                    <a:pt x="2191" y="3693"/>
                    <a:pt x="2260" y="3900"/>
                    <a:pt x="2425" y="4079"/>
                  </a:cubicBezTo>
                  <a:cubicBezTo>
                    <a:pt x="2512" y="4178"/>
                    <a:pt x="2631" y="4276"/>
                    <a:pt x="2783" y="4276"/>
                  </a:cubicBezTo>
                  <a:cubicBezTo>
                    <a:pt x="2801" y="4276"/>
                    <a:pt x="2820" y="4275"/>
                    <a:pt x="2839" y="4272"/>
                  </a:cubicBezTo>
                  <a:cubicBezTo>
                    <a:pt x="3059" y="4217"/>
                    <a:pt x="3197" y="4038"/>
                    <a:pt x="3280" y="3886"/>
                  </a:cubicBezTo>
                  <a:cubicBezTo>
                    <a:pt x="3307" y="3845"/>
                    <a:pt x="3321" y="3803"/>
                    <a:pt x="3349" y="3776"/>
                  </a:cubicBezTo>
                  <a:lnTo>
                    <a:pt x="3349" y="3776"/>
                  </a:lnTo>
                  <a:cubicBezTo>
                    <a:pt x="3321" y="4244"/>
                    <a:pt x="3362" y="4795"/>
                    <a:pt x="3748" y="4850"/>
                  </a:cubicBezTo>
                  <a:cubicBezTo>
                    <a:pt x="3760" y="4852"/>
                    <a:pt x="3772" y="4852"/>
                    <a:pt x="3784" y="4852"/>
                  </a:cubicBezTo>
                  <a:cubicBezTo>
                    <a:pt x="3908" y="4852"/>
                    <a:pt x="4020" y="4791"/>
                    <a:pt x="4120" y="4740"/>
                  </a:cubicBezTo>
                  <a:cubicBezTo>
                    <a:pt x="4341" y="4602"/>
                    <a:pt x="4478" y="4423"/>
                    <a:pt x="4630" y="4244"/>
                  </a:cubicBezTo>
                  <a:cubicBezTo>
                    <a:pt x="4657" y="4203"/>
                    <a:pt x="4685" y="4162"/>
                    <a:pt x="4713" y="4120"/>
                  </a:cubicBezTo>
                  <a:cubicBezTo>
                    <a:pt x="4754" y="4437"/>
                    <a:pt x="4864" y="4768"/>
                    <a:pt x="5167" y="5016"/>
                  </a:cubicBezTo>
                  <a:cubicBezTo>
                    <a:pt x="5285" y="5088"/>
                    <a:pt x="5400" y="5119"/>
                    <a:pt x="5507" y="5119"/>
                  </a:cubicBezTo>
                  <a:cubicBezTo>
                    <a:pt x="5687" y="5119"/>
                    <a:pt x="5845" y="5030"/>
                    <a:pt x="5966" y="4892"/>
                  </a:cubicBezTo>
                  <a:cubicBezTo>
                    <a:pt x="6242" y="4602"/>
                    <a:pt x="6490" y="4299"/>
                    <a:pt x="6655" y="3969"/>
                  </a:cubicBezTo>
                  <a:cubicBezTo>
                    <a:pt x="6765" y="3762"/>
                    <a:pt x="6876" y="3500"/>
                    <a:pt x="6986" y="3266"/>
                  </a:cubicBezTo>
                  <a:cubicBezTo>
                    <a:pt x="7013" y="3486"/>
                    <a:pt x="7082" y="3693"/>
                    <a:pt x="7234" y="3886"/>
                  </a:cubicBezTo>
                  <a:cubicBezTo>
                    <a:pt x="7300" y="3974"/>
                    <a:pt x="7388" y="4012"/>
                    <a:pt x="7476" y="4012"/>
                  </a:cubicBezTo>
                  <a:cubicBezTo>
                    <a:pt x="7606" y="4012"/>
                    <a:pt x="7735" y="3927"/>
                    <a:pt x="7785" y="3803"/>
                  </a:cubicBezTo>
                  <a:cubicBezTo>
                    <a:pt x="7950" y="3514"/>
                    <a:pt x="8047" y="3225"/>
                    <a:pt x="8116" y="2963"/>
                  </a:cubicBezTo>
                  <a:cubicBezTo>
                    <a:pt x="8226" y="3128"/>
                    <a:pt x="8350" y="3280"/>
                    <a:pt x="8598" y="3349"/>
                  </a:cubicBezTo>
                  <a:cubicBezTo>
                    <a:pt x="8652" y="3363"/>
                    <a:pt x="8705" y="3370"/>
                    <a:pt x="8754" y="3370"/>
                  </a:cubicBezTo>
                  <a:cubicBezTo>
                    <a:pt x="9031" y="3370"/>
                    <a:pt x="9224" y="3162"/>
                    <a:pt x="9259" y="2963"/>
                  </a:cubicBezTo>
                  <a:cubicBezTo>
                    <a:pt x="9342" y="2742"/>
                    <a:pt x="9369" y="2494"/>
                    <a:pt x="9397" y="2260"/>
                  </a:cubicBezTo>
                  <a:cubicBezTo>
                    <a:pt x="9507" y="2357"/>
                    <a:pt x="9604" y="2453"/>
                    <a:pt x="9741" y="2522"/>
                  </a:cubicBezTo>
                  <a:cubicBezTo>
                    <a:pt x="9836" y="2579"/>
                    <a:pt x="9962" y="2612"/>
                    <a:pt x="10081" y="2612"/>
                  </a:cubicBezTo>
                  <a:cubicBezTo>
                    <a:pt x="10221" y="2612"/>
                    <a:pt x="10350" y="2565"/>
                    <a:pt x="10403" y="2453"/>
                  </a:cubicBezTo>
                  <a:cubicBezTo>
                    <a:pt x="10582" y="2054"/>
                    <a:pt x="10320" y="1640"/>
                    <a:pt x="10169" y="1254"/>
                  </a:cubicBezTo>
                  <a:cubicBezTo>
                    <a:pt x="9962" y="827"/>
                    <a:pt x="9769" y="111"/>
                    <a:pt x="905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33"/>
            <p:cNvSpPr/>
            <p:nvPr/>
          </p:nvSpPr>
          <p:spPr>
            <a:xfrm>
              <a:off x="1491550" y="1263525"/>
              <a:ext cx="127450" cy="121575"/>
            </a:xfrm>
            <a:custGeom>
              <a:avLst/>
              <a:gdLst/>
              <a:ahLst/>
              <a:cxnLst/>
              <a:rect l="l" t="t" r="r" b="b"/>
              <a:pathLst>
                <a:path w="5098" h="4863" extrusionOk="0">
                  <a:moveTo>
                    <a:pt x="2469" y="0"/>
                  </a:moveTo>
                  <a:cubicBezTo>
                    <a:pt x="2121" y="0"/>
                    <a:pt x="1582" y="261"/>
                    <a:pt x="1254" y="443"/>
                  </a:cubicBezTo>
                  <a:cubicBezTo>
                    <a:pt x="965" y="622"/>
                    <a:pt x="593" y="787"/>
                    <a:pt x="413" y="1035"/>
                  </a:cubicBezTo>
                  <a:cubicBezTo>
                    <a:pt x="358" y="1104"/>
                    <a:pt x="262" y="1380"/>
                    <a:pt x="248" y="1573"/>
                  </a:cubicBezTo>
                  <a:cubicBezTo>
                    <a:pt x="124" y="1807"/>
                    <a:pt x="41" y="2041"/>
                    <a:pt x="14" y="2262"/>
                  </a:cubicBezTo>
                  <a:cubicBezTo>
                    <a:pt x="0" y="2358"/>
                    <a:pt x="14" y="2482"/>
                    <a:pt x="138" y="2523"/>
                  </a:cubicBezTo>
                  <a:cubicBezTo>
                    <a:pt x="161" y="2532"/>
                    <a:pt x="186" y="2536"/>
                    <a:pt x="212" y="2536"/>
                  </a:cubicBezTo>
                  <a:cubicBezTo>
                    <a:pt x="310" y="2536"/>
                    <a:pt x="423" y="2481"/>
                    <a:pt x="510" y="2427"/>
                  </a:cubicBezTo>
                  <a:cubicBezTo>
                    <a:pt x="551" y="2399"/>
                    <a:pt x="606" y="2358"/>
                    <a:pt x="634" y="2331"/>
                  </a:cubicBezTo>
                  <a:lnTo>
                    <a:pt x="634" y="2331"/>
                  </a:lnTo>
                  <a:cubicBezTo>
                    <a:pt x="622" y="2655"/>
                    <a:pt x="463" y="3327"/>
                    <a:pt x="982" y="3327"/>
                  </a:cubicBezTo>
                  <a:cubicBezTo>
                    <a:pt x="1058" y="3327"/>
                    <a:pt x="1147" y="3313"/>
                    <a:pt x="1254" y="3281"/>
                  </a:cubicBezTo>
                  <a:cubicBezTo>
                    <a:pt x="1305" y="3273"/>
                    <a:pt x="1342" y="3269"/>
                    <a:pt x="1369" y="3269"/>
                  </a:cubicBezTo>
                  <a:cubicBezTo>
                    <a:pt x="1429" y="3269"/>
                    <a:pt x="1442" y="3285"/>
                    <a:pt x="1461" y="3295"/>
                  </a:cubicBezTo>
                  <a:cubicBezTo>
                    <a:pt x="1626" y="3460"/>
                    <a:pt x="1640" y="3612"/>
                    <a:pt x="1736" y="3832"/>
                  </a:cubicBezTo>
                  <a:cubicBezTo>
                    <a:pt x="1819" y="4025"/>
                    <a:pt x="1957" y="4191"/>
                    <a:pt x="2094" y="4356"/>
                  </a:cubicBezTo>
                  <a:cubicBezTo>
                    <a:pt x="2209" y="4471"/>
                    <a:pt x="2496" y="4863"/>
                    <a:pt x="2828" y="4863"/>
                  </a:cubicBezTo>
                  <a:cubicBezTo>
                    <a:pt x="2894" y="4863"/>
                    <a:pt x="2962" y="4847"/>
                    <a:pt x="3031" y="4811"/>
                  </a:cubicBezTo>
                  <a:cubicBezTo>
                    <a:pt x="3265" y="4659"/>
                    <a:pt x="3224" y="4466"/>
                    <a:pt x="3252" y="4301"/>
                  </a:cubicBezTo>
                  <a:cubicBezTo>
                    <a:pt x="3265" y="3943"/>
                    <a:pt x="3238" y="3612"/>
                    <a:pt x="3224" y="3295"/>
                  </a:cubicBezTo>
                  <a:lnTo>
                    <a:pt x="3224" y="3295"/>
                  </a:lnTo>
                  <a:cubicBezTo>
                    <a:pt x="3332" y="3412"/>
                    <a:pt x="3492" y="3557"/>
                    <a:pt x="3678" y="3557"/>
                  </a:cubicBezTo>
                  <a:cubicBezTo>
                    <a:pt x="3778" y="3557"/>
                    <a:pt x="3885" y="3516"/>
                    <a:pt x="3996" y="3405"/>
                  </a:cubicBezTo>
                  <a:cubicBezTo>
                    <a:pt x="4189" y="3157"/>
                    <a:pt x="4147" y="2909"/>
                    <a:pt x="4175" y="2675"/>
                  </a:cubicBezTo>
                  <a:lnTo>
                    <a:pt x="4175" y="2661"/>
                  </a:lnTo>
                  <a:cubicBezTo>
                    <a:pt x="4257" y="2703"/>
                    <a:pt x="4340" y="2758"/>
                    <a:pt x="4437" y="2771"/>
                  </a:cubicBezTo>
                  <a:cubicBezTo>
                    <a:pt x="4561" y="2771"/>
                    <a:pt x="4740" y="2744"/>
                    <a:pt x="4864" y="2661"/>
                  </a:cubicBezTo>
                  <a:cubicBezTo>
                    <a:pt x="5043" y="2523"/>
                    <a:pt x="5043" y="2344"/>
                    <a:pt x="5043" y="2193"/>
                  </a:cubicBezTo>
                  <a:cubicBezTo>
                    <a:pt x="5001" y="1945"/>
                    <a:pt x="4864" y="1711"/>
                    <a:pt x="4685" y="1518"/>
                  </a:cubicBezTo>
                  <a:cubicBezTo>
                    <a:pt x="4657" y="1476"/>
                    <a:pt x="4629" y="1407"/>
                    <a:pt x="4616" y="1339"/>
                  </a:cubicBezTo>
                  <a:lnTo>
                    <a:pt x="4616" y="1339"/>
                  </a:lnTo>
                  <a:cubicBezTo>
                    <a:pt x="4657" y="1352"/>
                    <a:pt x="4712" y="1366"/>
                    <a:pt x="4781" y="1366"/>
                  </a:cubicBezTo>
                  <a:cubicBezTo>
                    <a:pt x="5043" y="1325"/>
                    <a:pt x="5098" y="1091"/>
                    <a:pt x="5084" y="967"/>
                  </a:cubicBezTo>
                  <a:cubicBezTo>
                    <a:pt x="5070" y="774"/>
                    <a:pt x="4919" y="650"/>
                    <a:pt x="4753" y="553"/>
                  </a:cubicBezTo>
                  <a:cubicBezTo>
                    <a:pt x="4547" y="443"/>
                    <a:pt x="4313" y="333"/>
                    <a:pt x="4023" y="291"/>
                  </a:cubicBezTo>
                  <a:cubicBezTo>
                    <a:pt x="3948" y="282"/>
                    <a:pt x="3858" y="277"/>
                    <a:pt x="3762" y="277"/>
                  </a:cubicBezTo>
                  <a:cubicBezTo>
                    <a:pt x="3456" y="277"/>
                    <a:pt x="3086" y="322"/>
                    <a:pt x="2907" y="374"/>
                  </a:cubicBezTo>
                  <a:cubicBezTo>
                    <a:pt x="2811" y="347"/>
                    <a:pt x="2852" y="374"/>
                    <a:pt x="2797" y="250"/>
                  </a:cubicBezTo>
                  <a:cubicBezTo>
                    <a:pt x="2774" y="68"/>
                    <a:pt x="2646" y="0"/>
                    <a:pt x="2469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33"/>
            <p:cNvSpPr/>
            <p:nvPr/>
          </p:nvSpPr>
          <p:spPr>
            <a:xfrm>
              <a:off x="1386475" y="1380125"/>
              <a:ext cx="118875" cy="93325"/>
            </a:xfrm>
            <a:custGeom>
              <a:avLst/>
              <a:gdLst/>
              <a:ahLst/>
              <a:cxnLst/>
              <a:rect l="l" t="t" r="r" b="b"/>
              <a:pathLst>
                <a:path w="4755" h="3733" extrusionOk="0">
                  <a:moveTo>
                    <a:pt x="3702" y="0"/>
                  </a:moveTo>
                  <a:cubicBezTo>
                    <a:pt x="3354" y="0"/>
                    <a:pt x="3109" y="198"/>
                    <a:pt x="2894" y="463"/>
                  </a:cubicBezTo>
                  <a:cubicBezTo>
                    <a:pt x="2867" y="395"/>
                    <a:pt x="2839" y="339"/>
                    <a:pt x="2784" y="284"/>
                  </a:cubicBezTo>
                  <a:cubicBezTo>
                    <a:pt x="2674" y="174"/>
                    <a:pt x="2508" y="105"/>
                    <a:pt x="2329" y="91"/>
                  </a:cubicBezTo>
                  <a:cubicBezTo>
                    <a:pt x="2150" y="105"/>
                    <a:pt x="1971" y="147"/>
                    <a:pt x="1806" y="215"/>
                  </a:cubicBezTo>
                  <a:cubicBezTo>
                    <a:pt x="1709" y="271"/>
                    <a:pt x="1696" y="284"/>
                    <a:pt x="1613" y="312"/>
                  </a:cubicBezTo>
                  <a:cubicBezTo>
                    <a:pt x="1613" y="312"/>
                    <a:pt x="1599" y="298"/>
                    <a:pt x="1599" y="284"/>
                  </a:cubicBezTo>
                  <a:cubicBezTo>
                    <a:pt x="1507" y="179"/>
                    <a:pt x="1373" y="133"/>
                    <a:pt x="1238" y="133"/>
                  </a:cubicBezTo>
                  <a:cubicBezTo>
                    <a:pt x="1072" y="133"/>
                    <a:pt x="905" y="204"/>
                    <a:pt x="814" y="326"/>
                  </a:cubicBezTo>
                  <a:cubicBezTo>
                    <a:pt x="800" y="339"/>
                    <a:pt x="786" y="353"/>
                    <a:pt x="786" y="367"/>
                  </a:cubicBezTo>
                  <a:cubicBezTo>
                    <a:pt x="717" y="381"/>
                    <a:pt x="662" y="408"/>
                    <a:pt x="621" y="436"/>
                  </a:cubicBezTo>
                  <a:cubicBezTo>
                    <a:pt x="345" y="725"/>
                    <a:pt x="400" y="1070"/>
                    <a:pt x="276" y="1359"/>
                  </a:cubicBezTo>
                  <a:cubicBezTo>
                    <a:pt x="139" y="1841"/>
                    <a:pt x="28" y="2282"/>
                    <a:pt x="15" y="2819"/>
                  </a:cubicBezTo>
                  <a:cubicBezTo>
                    <a:pt x="15" y="3081"/>
                    <a:pt x="1" y="3357"/>
                    <a:pt x="194" y="3495"/>
                  </a:cubicBezTo>
                  <a:cubicBezTo>
                    <a:pt x="231" y="3521"/>
                    <a:pt x="273" y="3534"/>
                    <a:pt x="315" y="3534"/>
                  </a:cubicBezTo>
                  <a:cubicBezTo>
                    <a:pt x="381" y="3534"/>
                    <a:pt x="446" y="3504"/>
                    <a:pt x="497" y="3453"/>
                  </a:cubicBezTo>
                  <a:cubicBezTo>
                    <a:pt x="690" y="3288"/>
                    <a:pt x="690" y="3026"/>
                    <a:pt x="800" y="2819"/>
                  </a:cubicBezTo>
                  <a:cubicBezTo>
                    <a:pt x="965" y="2406"/>
                    <a:pt x="1144" y="1993"/>
                    <a:pt x="1310" y="1579"/>
                  </a:cubicBezTo>
                  <a:cubicBezTo>
                    <a:pt x="1310" y="1607"/>
                    <a:pt x="1310" y="1635"/>
                    <a:pt x="1310" y="1662"/>
                  </a:cubicBezTo>
                  <a:cubicBezTo>
                    <a:pt x="1268" y="2117"/>
                    <a:pt x="1172" y="2585"/>
                    <a:pt x="1241" y="3040"/>
                  </a:cubicBezTo>
                  <a:cubicBezTo>
                    <a:pt x="1287" y="3214"/>
                    <a:pt x="1363" y="3732"/>
                    <a:pt x="1610" y="3732"/>
                  </a:cubicBezTo>
                  <a:cubicBezTo>
                    <a:pt x="1655" y="3732"/>
                    <a:pt x="1706" y="3714"/>
                    <a:pt x="1764" y="3674"/>
                  </a:cubicBezTo>
                  <a:cubicBezTo>
                    <a:pt x="1902" y="3536"/>
                    <a:pt x="2054" y="3150"/>
                    <a:pt x="2109" y="3095"/>
                  </a:cubicBezTo>
                  <a:cubicBezTo>
                    <a:pt x="2164" y="2971"/>
                    <a:pt x="2233" y="2875"/>
                    <a:pt x="2316" y="2764"/>
                  </a:cubicBezTo>
                  <a:cubicBezTo>
                    <a:pt x="2329" y="2999"/>
                    <a:pt x="2398" y="3247"/>
                    <a:pt x="2605" y="3412"/>
                  </a:cubicBezTo>
                  <a:cubicBezTo>
                    <a:pt x="2652" y="3438"/>
                    <a:pt x="2695" y="3450"/>
                    <a:pt x="2736" y="3450"/>
                  </a:cubicBezTo>
                  <a:cubicBezTo>
                    <a:pt x="3055" y="3450"/>
                    <a:pt x="3199" y="2707"/>
                    <a:pt x="3321" y="2365"/>
                  </a:cubicBezTo>
                  <a:cubicBezTo>
                    <a:pt x="3349" y="2640"/>
                    <a:pt x="3390" y="2930"/>
                    <a:pt x="3542" y="3081"/>
                  </a:cubicBezTo>
                  <a:cubicBezTo>
                    <a:pt x="3579" y="3129"/>
                    <a:pt x="3635" y="3150"/>
                    <a:pt x="3692" y="3150"/>
                  </a:cubicBezTo>
                  <a:cubicBezTo>
                    <a:pt x="3784" y="3150"/>
                    <a:pt x="3880" y="3097"/>
                    <a:pt x="3914" y="3012"/>
                  </a:cubicBezTo>
                  <a:cubicBezTo>
                    <a:pt x="4079" y="2654"/>
                    <a:pt x="4162" y="2268"/>
                    <a:pt x="4203" y="1883"/>
                  </a:cubicBezTo>
                  <a:cubicBezTo>
                    <a:pt x="4203" y="1841"/>
                    <a:pt x="4217" y="1814"/>
                    <a:pt x="4231" y="1772"/>
                  </a:cubicBezTo>
                  <a:cubicBezTo>
                    <a:pt x="4287" y="1819"/>
                    <a:pt x="4355" y="1853"/>
                    <a:pt x="4428" y="1853"/>
                  </a:cubicBezTo>
                  <a:cubicBezTo>
                    <a:pt x="4463" y="1853"/>
                    <a:pt x="4498" y="1845"/>
                    <a:pt x="4534" y="1827"/>
                  </a:cubicBezTo>
                  <a:cubicBezTo>
                    <a:pt x="4754" y="1579"/>
                    <a:pt x="4685" y="1221"/>
                    <a:pt x="4616" y="932"/>
                  </a:cubicBezTo>
                  <a:cubicBezTo>
                    <a:pt x="4534" y="670"/>
                    <a:pt x="4589" y="532"/>
                    <a:pt x="4479" y="312"/>
                  </a:cubicBezTo>
                  <a:cubicBezTo>
                    <a:pt x="4396" y="215"/>
                    <a:pt x="4231" y="133"/>
                    <a:pt x="4107" y="78"/>
                  </a:cubicBezTo>
                  <a:cubicBezTo>
                    <a:pt x="3957" y="24"/>
                    <a:pt x="3823" y="0"/>
                    <a:pt x="370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33"/>
            <p:cNvSpPr/>
            <p:nvPr/>
          </p:nvSpPr>
          <p:spPr>
            <a:xfrm>
              <a:off x="1557325" y="1289400"/>
              <a:ext cx="171550" cy="144825"/>
            </a:xfrm>
            <a:custGeom>
              <a:avLst/>
              <a:gdLst/>
              <a:ahLst/>
              <a:cxnLst/>
              <a:rect l="l" t="t" r="r" b="b"/>
              <a:pathLst>
                <a:path w="6862" h="5793" extrusionOk="0">
                  <a:moveTo>
                    <a:pt x="5043" y="0"/>
                  </a:moveTo>
                  <a:cubicBezTo>
                    <a:pt x="4864" y="0"/>
                    <a:pt x="4671" y="0"/>
                    <a:pt x="4506" y="42"/>
                  </a:cubicBezTo>
                  <a:cubicBezTo>
                    <a:pt x="4244" y="83"/>
                    <a:pt x="3982" y="248"/>
                    <a:pt x="3900" y="345"/>
                  </a:cubicBezTo>
                  <a:cubicBezTo>
                    <a:pt x="3817" y="428"/>
                    <a:pt x="3831" y="428"/>
                    <a:pt x="3762" y="469"/>
                  </a:cubicBezTo>
                  <a:cubicBezTo>
                    <a:pt x="3734" y="441"/>
                    <a:pt x="3679" y="372"/>
                    <a:pt x="3597" y="290"/>
                  </a:cubicBezTo>
                  <a:cubicBezTo>
                    <a:pt x="3514" y="207"/>
                    <a:pt x="3404" y="138"/>
                    <a:pt x="3294" y="111"/>
                  </a:cubicBezTo>
                  <a:cubicBezTo>
                    <a:pt x="3224" y="84"/>
                    <a:pt x="3155" y="72"/>
                    <a:pt x="3088" y="72"/>
                  </a:cubicBezTo>
                  <a:cubicBezTo>
                    <a:pt x="2849" y="72"/>
                    <a:pt x="2642" y="217"/>
                    <a:pt x="2577" y="304"/>
                  </a:cubicBezTo>
                  <a:cubicBezTo>
                    <a:pt x="2536" y="331"/>
                    <a:pt x="2494" y="372"/>
                    <a:pt x="2453" y="400"/>
                  </a:cubicBezTo>
                  <a:cubicBezTo>
                    <a:pt x="2439" y="372"/>
                    <a:pt x="2398" y="331"/>
                    <a:pt x="2357" y="290"/>
                  </a:cubicBezTo>
                  <a:cubicBezTo>
                    <a:pt x="2246" y="166"/>
                    <a:pt x="2054" y="124"/>
                    <a:pt x="1874" y="111"/>
                  </a:cubicBezTo>
                  <a:cubicBezTo>
                    <a:pt x="1626" y="111"/>
                    <a:pt x="1406" y="193"/>
                    <a:pt x="1268" y="317"/>
                  </a:cubicBezTo>
                  <a:cubicBezTo>
                    <a:pt x="1235" y="313"/>
                    <a:pt x="1201" y="310"/>
                    <a:pt x="1168" y="310"/>
                  </a:cubicBezTo>
                  <a:cubicBezTo>
                    <a:pt x="1010" y="310"/>
                    <a:pt x="861" y="362"/>
                    <a:pt x="758" y="441"/>
                  </a:cubicBezTo>
                  <a:cubicBezTo>
                    <a:pt x="621" y="579"/>
                    <a:pt x="593" y="689"/>
                    <a:pt x="497" y="855"/>
                  </a:cubicBezTo>
                  <a:cubicBezTo>
                    <a:pt x="276" y="1461"/>
                    <a:pt x="1" y="2136"/>
                    <a:pt x="235" y="2784"/>
                  </a:cubicBezTo>
                  <a:cubicBezTo>
                    <a:pt x="313" y="2886"/>
                    <a:pt x="396" y="2926"/>
                    <a:pt x="478" y="2926"/>
                  </a:cubicBezTo>
                  <a:cubicBezTo>
                    <a:pt x="625" y="2926"/>
                    <a:pt x="766" y="2793"/>
                    <a:pt x="855" y="2660"/>
                  </a:cubicBezTo>
                  <a:cubicBezTo>
                    <a:pt x="855" y="2646"/>
                    <a:pt x="882" y="2618"/>
                    <a:pt x="896" y="2591"/>
                  </a:cubicBezTo>
                  <a:lnTo>
                    <a:pt x="896" y="2591"/>
                  </a:lnTo>
                  <a:cubicBezTo>
                    <a:pt x="910" y="2839"/>
                    <a:pt x="882" y="3114"/>
                    <a:pt x="1006" y="3348"/>
                  </a:cubicBezTo>
                  <a:cubicBezTo>
                    <a:pt x="1067" y="3470"/>
                    <a:pt x="1225" y="3560"/>
                    <a:pt x="1385" y="3560"/>
                  </a:cubicBezTo>
                  <a:cubicBezTo>
                    <a:pt x="1406" y="3560"/>
                    <a:pt x="1427" y="3558"/>
                    <a:pt x="1447" y="3555"/>
                  </a:cubicBezTo>
                  <a:cubicBezTo>
                    <a:pt x="1520" y="3539"/>
                    <a:pt x="1541" y="3532"/>
                    <a:pt x="1562" y="3532"/>
                  </a:cubicBezTo>
                  <a:cubicBezTo>
                    <a:pt x="1577" y="3532"/>
                    <a:pt x="1592" y="3536"/>
                    <a:pt x="1626" y="3541"/>
                  </a:cubicBezTo>
                  <a:lnTo>
                    <a:pt x="1640" y="3541"/>
                  </a:lnTo>
                  <a:cubicBezTo>
                    <a:pt x="1654" y="3583"/>
                    <a:pt x="1682" y="3665"/>
                    <a:pt x="1682" y="3734"/>
                  </a:cubicBezTo>
                  <a:cubicBezTo>
                    <a:pt x="1737" y="4244"/>
                    <a:pt x="1613" y="5084"/>
                    <a:pt x="1943" y="5677"/>
                  </a:cubicBezTo>
                  <a:cubicBezTo>
                    <a:pt x="2000" y="5754"/>
                    <a:pt x="2096" y="5792"/>
                    <a:pt x="2191" y="5792"/>
                  </a:cubicBezTo>
                  <a:cubicBezTo>
                    <a:pt x="2282" y="5792"/>
                    <a:pt x="2372" y="5758"/>
                    <a:pt x="2426" y="5691"/>
                  </a:cubicBezTo>
                  <a:cubicBezTo>
                    <a:pt x="2646" y="5388"/>
                    <a:pt x="2729" y="5029"/>
                    <a:pt x="2880" y="4699"/>
                  </a:cubicBezTo>
                  <a:lnTo>
                    <a:pt x="2894" y="4644"/>
                  </a:lnTo>
                  <a:cubicBezTo>
                    <a:pt x="2977" y="4809"/>
                    <a:pt x="3101" y="4947"/>
                    <a:pt x="3376" y="4960"/>
                  </a:cubicBezTo>
                  <a:cubicBezTo>
                    <a:pt x="3583" y="4960"/>
                    <a:pt x="3693" y="4795"/>
                    <a:pt x="3776" y="4657"/>
                  </a:cubicBezTo>
                  <a:cubicBezTo>
                    <a:pt x="3831" y="4588"/>
                    <a:pt x="3886" y="4464"/>
                    <a:pt x="3941" y="4354"/>
                  </a:cubicBezTo>
                  <a:cubicBezTo>
                    <a:pt x="4024" y="4547"/>
                    <a:pt x="4093" y="4754"/>
                    <a:pt x="4286" y="4892"/>
                  </a:cubicBezTo>
                  <a:cubicBezTo>
                    <a:pt x="4414" y="4973"/>
                    <a:pt x="4548" y="5009"/>
                    <a:pt x="4673" y="5009"/>
                  </a:cubicBezTo>
                  <a:cubicBezTo>
                    <a:pt x="4953" y="5009"/>
                    <a:pt x="5193" y="4831"/>
                    <a:pt x="5250" y="4575"/>
                  </a:cubicBezTo>
                  <a:cubicBezTo>
                    <a:pt x="5278" y="4451"/>
                    <a:pt x="5305" y="4340"/>
                    <a:pt x="5346" y="4230"/>
                  </a:cubicBezTo>
                  <a:cubicBezTo>
                    <a:pt x="5528" y="4505"/>
                    <a:pt x="5668" y="4610"/>
                    <a:pt x="5779" y="4610"/>
                  </a:cubicBezTo>
                  <a:cubicBezTo>
                    <a:pt x="6047" y="4610"/>
                    <a:pt x="6145" y="3996"/>
                    <a:pt x="6242" y="3665"/>
                  </a:cubicBezTo>
                  <a:cubicBezTo>
                    <a:pt x="6242" y="3638"/>
                    <a:pt x="6256" y="3624"/>
                    <a:pt x="6256" y="3610"/>
                  </a:cubicBezTo>
                  <a:cubicBezTo>
                    <a:pt x="6306" y="3702"/>
                    <a:pt x="6423" y="3764"/>
                    <a:pt x="6534" y="3764"/>
                  </a:cubicBezTo>
                  <a:cubicBezTo>
                    <a:pt x="6606" y="3764"/>
                    <a:pt x="6676" y="3738"/>
                    <a:pt x="6724" y="3679"/>
                  </a:cubicBezTo>
                  <a:cubicBezTo>
                    <a:pt x="6821" y="3514"/>
                    <a:pt x="6862" y="3321"/>
                    <a:pt x="6848" y="3128"/>
                  </a:cubicBezTo>
                  <a:cubicBezTo>
                    <a:pt x="6834" y="2908"/>
                    <a:pt x="6683" y="2591"/>
                    <a:pt x="6683" y="2480"/>
                  </a:cubicBezTo>
                  <a:cubicBezTo>
                    <a:pt x="6710" y="2108"/>
                    <a:pt x="6669" y="1599"/>
                    <a:pt x="6600" y="1337"/>
                  </a:cubicBezTo>
                  <a:cubicBezTo>
                    <a:pt x="6559" y="1144"/>
                    <a:pt x="6600" y="1061"/>
                    <a:pt x="6462" y="882"/>
                  </a:cubicBezTo>
                  <a:cubicBezTo>
                    <a:pt x="6394" y="772"/>
                    <a:pt x="6394" y="731"/>
                    <a:pt x="6297" y="593"/>
                  </a:cubicBezTo>
                  <a:cubicBezTo>
                    <a:pt x="6201" y="469"/>
                    <a:pt x="6077" y="386"/>
                    <a:pt x="5939" y="290"/>
                  </a:cubicBezTo>
                  <a:cubicBezTo>
                    <a:pt x="5677" y="152"/>
                    <a:pt x="5360" y="42"/>
                    <a:pt x="5043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33"/>
            <p:cNvSpPr/>
            <p:nvPr/>
          </p:nvSpPr>
          <p:spPr>
            <a:xfrm>
              <a:off x="1671675" y="1561325"/>
              <a:ext cx="131600" cy="142550"/>
            </a:xfrm>
            <a:custGeom>
              <a:avLst/>
              <a:gdLst/>
              <a:ahLst/>
              <a:cxnLst/>
              <a:rect l="l" t="t" r="r" b="b"/>
              <a:pathLst>
                <a:path w="5264" h="5702" extrusionOk="0">
                  <a:moveTo>
                    <a:pt x="2921" y="0"/>
                  </a:moveTo>
                  <a:cubicBezTo>
                    <a:pt x="2876" y="0"/>
                    <a:pt x="2835" y="3"/>
                    <a:pt x="2798" y="8"/>
                  </a:cubicBezTo>
                  <a:cubicBezTo>
                    <a:pt x="2646" y="22"/>
                    <a:pt x="2550" y="63"/>
                    <a:pt x="2467" y="77"/>
                  </a:cubicBezTo>
                  <a:cubicBezTo>
                    <a:pt x="2247" y="104"/>
                    <a:pt x="2040" y="187"/>
                    <a:pt x="1833" y="270"/>
                  </a:cubicBezTo>
                  <a:cubicBezTo>
                    <a:pt x="1572" y="394"/>
                    <a:pt x="1627" y="462"/>
                    <a:pt x="1392" y="531"/>
                  </a:cubicBezTo>
                  <a:cubicBezTo>
                    <a:pt x="1255" y="586"/>
                    <a:pt x="1117" y="669"/>
                    <a:pt x="1062" y="697"/>
                  </a:cubicBezTo>
                  <a:cubicBezTo>
                    <a:pt x="1048" y="697"/>
                    <a:pt x="1034" y="710"/>
                    <a:pt x="1007" y="710"/>
                  </a:cubicBezTo>
                  <a:cubicBezTo>
                    <a:pt x="800" y="738"/>
                    <a:pt x="593" y="793"/>
                    <a:pt x="497" y="945"/>
                  </a:cubicBezTo>
                  <a:cubicBezTo>
                    <a:pt x="359" y="1344"/>
                    <a:pt x="345" y="1758"/>
                    <a:pt x="263" y="2102"/>
                  </a:cubicBezTo>
                  <a:cubicBezTo>
                    <a:pt x="125" y="2474"/>
                    <a:pt x="70" y="2860"/>
                    <a:pt x="70" y="3246"/>
                  </a:cubicBezTo>
                  <a:cubicBezTo>
                    <a:pt x="70" y="3452"/>
                    <a:pt x="1" y="3879"/>
                    <a:pt x="359" y="3879"/>
                  </a:cubicBezTo>
                  <a:cubicBezTo>
                    <a:pt x="538" y="3838"/>
                    <a:pt x="580" y="3645"/>
                    <a:pt x="621" y="3521"/>
                  </a:cubicBezTo>
                  <a:cubicBezTo>
                    <a:pt x="745" y="3204"/>
                    <a:pt x="759" y="2860"/>
                    <a:pt x="855" y="2584"/>
                  </a:cubicBezTo>
                  <a:lnTo>
                    <a:pt x="855" y="2584"/>
                  </a:lnTo>
                  <a:cubicBezTo>
                    <a:pt x="855" y="2763"/>
                    <a:pt x="800" y="3011"/>
                    <a:pt x="772" y="3204"/>
                  </a:cubicBezTo>
                  <a:cubicBezTo>
                    <a:pt x="704" y="3590"/>
                    <a:pt x="676" y="3990"/>
                    <a:pt x="648" y="4389"/>
                  </a:cubicBezTo>
                  <a:cubicBezTo>
                    <a:pt x="621" y="4678"/>
                    <a:pt x="524" y="5009"/>
                    <a:pt x="717" y="5285"/>
                  </a:cubicBezTo>
                  <a:cubicBezTo>
                    <a:pt x="758" y="5351"/>
                    <a:pt x="807" y="5378"/>
                    <a:pt x="854" y="5378"/>
                  </a:cubicBezTo>
                  <a:cubicBezTo>
                    <a:pt x="933" y="5378"/>
                    <a:pt x="1008" y="5302"/>
                    <a:pt x="1034" y="5216"/>
                  </a:cubicBezTo>
                  <a:cubicBezTo>
                    <a:pt x="1158" y="4885"/>
                    <a:pt x="1144" y="4527"/>
                    <a:pt x="1227" y="4182"/>
                  </a:cubicBezTo>
                  <a:cubicBezTo>
                    <a:pt x="1255" y="3962"/>
                    <a:pt x="1310" y="3755"/>
                    <a:pt x="1351" y="3562"/>
                  </a:cubicBezTo>
                  <a:cubicBezTo>
                    <a:pt x="1351" y="3590"/>
                    <a:pt x="1351" y="3631"/>
                    <a:pt x="1351" y="3673"/>
                  </a:cubicBezTo>
                  <a:cubicBezTo>
                    <a:pt x="1324" y="3934"/>
                    <a:pt x="1379" y="4279"/>
                    <a:pt x="1420" y="4472"/>
                  </a:cubicBezTo>
                  <a:cubicBezTo>
                    <a:pt x="1443" y="4599"/>
                    <a:pt x="1505" y="4862"/>
                    <a:pt x="1679" y="4862"/>
                  </a:cubicBezTo>
                  <a:cubicBezTo>
                    <a:pt x="1712" y="4862"/>
                    <a:pt x="1750" y="4852"/>
                    <a:pt x="1792" y="4830"/>
                  </a:cubicBezTo>
                  <a:cubicBezTo>
                    <a:pt x="1861" y="4775"/>
                    <a:pt x="1902" y="4706"/>
                    <a:pt x="1930" y="4637"/>
                  </a:cubicBezTo>
                  <a:cubicBezTo>
                    <a:pt x="1930" y="4802"/>
                    <a:pt x="1944" y="4940"/>
                    <a:pt x="1971" y="5037"/>
                  </a:cubicBezTo>
                  <a:cubicBezTo>
                    <a:pt x="1982" y="5194"/>
                    <a:pt x="2067" y="5701"/>
                    <a:pt x="2286" y="5701"/>
                  </a:cubicBezTo>
                  <a:cubicBezTo>
                    <a:pt x="2335" y="5701"/>
                    <a:pt x="2390" y="5676"/>
                    <a:pt x="2453" y="5615"/>
                  </a:cubicBezTo>
                  <a:cubicBezTo>
                    <a:pt x="2619" y="5422"/>
                    <a:pt x="2632" y="5161"/>
                    <a:pt x="2701" y="4940"/>
                  </a:cubicBezTo>
                  <a:cubicBezTo>
                    <a:pt x="2756" y="4513"/>
                    <a:pt x="2853" y="4100"/>
                    <a:pt x="2894" y="3673"/>
                  </a:cubicBezTo>
                  <a:cubicBezTo>
                    <a:pt x="2936" y="3383"/>
                    <a:pt x="2908" y="3080"/>
                    <a:pt x="2949" y="2791"/>
                  </a:cubicBezTo>
                  <a:cubicBezTo>
                    <a:pt x="2977" y="2653"/>
                    <a:pt x="3018" y="2502"/>
                    <a:pt x="3004" y="2364"/>
                  </a:cubicBezTo>
                  <a:cubicBezTo>
                    <a:pt x="2991" y="2185"/>
                    <a:pt x="2991" y="2074"/>
                    <a:pt x="3032" y="1868"/>
                  </a:cubicBezTo>
                  <a:cubicBezTo>
                    <a:pt x="3046" y="1854"/>
                    <a:pt x="3060" y="1785"/>
                    <a:pt x="3073" y="1758"/>
                  </a:cubicBezTo>
                  <a:cubicBezTo>
                    <a:pt x="3101" y="1950"/>
                    <a:pt x="3128" y="2226"/>
                    <a:pt x="3115" y="2433"/>
                  </a:cubicBezTo>
                  <a:cubicBezTo>
                    <a:pt x="3087" y="2750"/>
                    <a:pt x="3142" y="3053"/>
                    <a:pt x="3184" y="3370"/>
                  </a:cubicBezTo>
                  <a:cubicBezTo>
                    <a:pt x="3170" y="3521"/>
                    <a:pt x="3184" y="3990"/>
                    <a:pt x="3211" y="4155"/>
                  </a:cubicBezTo>
                  <a:cubicBezTo>
                    <a:pt x="3211" y="4279"/>
                    <a:pt x="3330" y="4410"/>
                    <a:pt x="3449" y="4410"/>
                  </a:cubicBezTo>
                  <a:cubicBezTo>
                    <a:pt x="3502" y="4410"/>
                    <a:pt x="3555" y="4384"/>
                    <a:pt x="3597" y="4320"/>
                  </a:cubicBezTo>
                  <a:cubicBezTo>
                    <a:pt x="3735" y="4100"/>
                    <a:pt x="3735" y="3838"/>
                    <a:pt x="3790" y="3604"/>
                  </a:cubicBezTo>
                  <a:cubicBezTo>
                    <a:pt x="3817" y="3494"/>
                    <a:pt x="3831" y="3356"/>
                    <a:pt x="3831" y="3232"/>
                  </a:cubicBezTo>
                  <a:cubicBezTo>
                    <a:pt x="3900" y="3397"/>
                    <a:pt x="3969" y="3562"/>
                    <a:pt x="4079" y="3714"/>
                  </a:cubicBezTo>
                  <a:cubicBezTo>
                    <a:pt x="4144" y="3754"/>
                    <a:pt x="4200" y="3772"/>
                    <a:pt x="4250" y="3772"/>
                  </a:cubicBezTo>
                  <a:cubicBezTo>
                    <a:pt x="4559" y="3772"/>
                    <a:pt x="4595" y="3082"/>
                    <a:pt x="4630" y="2832"/>
                  </a:cubicBezTo>
                  <a:cubicBezTo>
                    <a:pt x="4658" y="2956"/>
                    <a:pt x="4699" y="3080"/>
                    <a:pt x="4727" y="3204"/>
                  </a:cubicBezTo>
                  <a:cubicBezTo>
                    <a:pt x="4762" y="3286"/>
                    <a:pt x="4797" y="3426"/>
                    <a:pt x="4906" y="3426"/>
                  </a:cubicBezTo>
                  <a:cubicBezTo>
                    <a:pt x="4926" y="3426"/>
                    <a:pt x="4949" y="3422"/>
                    <a:pt x="4975" y="3411"/>
                  </a:cubicBezTo>
                  <a:cubicBezTo>
                    <a:pt x="5085" y="3370"/>
                    <a:pt x="5099" y="3259"/>
                    <a:pt x="5140" y="3177"/>
                  </a:cubicBezTo>
                  <a:cubicBezTo>
                    <a:pt x="5264" y="2860"/>
                    <a:pt x="5154" y="2419"/>
                    <a:pt x="5085" y="2019"/>
                  </a:cubicBezTo>
                  <a:lnTo>
                    <a:pt x="5071" y="2019"/>
                  </a:lnTo>
                  <a:cubicBezTo>
                    <a:pt x="5002" y="1620"/>
                    <a:pt x="4961" y="1206"/>
                    <a:pt x="4727" y="848"/>
                  </a:cubicBezTo>
                  <a:cubicBezTo>
                    <a:pt x="4644" y="724"/>
                    <a:pt x="4479" y="531"/>
                    <a:pt x="4479" y="531"/>
                  </a:cubicBezTo>
                  <a:cubicBezTo>
                    <a:pt x="4451" y="449"/>
                    <a:pt x="4327" y="352"/>
                    <a:pt x="4176" y="270"/>
                  </a:cubicBezTo>
                  <a:cubicBezTo>
                    <a:pt x="3955" y="173"/>
                    <a:pt x="3707" y="104"/>
                    <a:pt x="3459" y="63"/>
                  </a:cubicBezTo>
                  <a:cubicBezTo>
                    <a:pt x="3348" y="41"/>
                    <a:pt x="3110" y="0"/>
                    <a:pt x="2921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33"/>
            <p:cNvSpPr/>
            <p:nvPr/>
          </p:nvSpPr>
          <p:spPr>
            <a:xfrm>
              <a:off x="1413700" y="1500525"/>
              <a:ext cx="133325" cy="126675"/>
            </a:xfrm>
            <a:custGeom>
              <a:avLst/>
              <a:gdLst/>
              <a:ahLst/>
              <a:cxnLst/>
              <a:rect l="l" t="t" r="r" b="b"/>
              <a:pathLst>
                <a:path w="5333" h="5067" extrusionOk="0">
                  <a:moveTo>
                    <a:pt x="4308" y="1"/>
                  </a:moveTo>
                  <a:cubicBezTo>
                    <a:pt x="3989" y="1"/>
                    <a:pt x="3837" y="354"/>
                    <a:pt x="3651" y="552"/>
                  </a:cubicBezTo>
                  <a:cubicBezTo>
                    <a:pt x="3610" y="456"/>
                    <a:pt x="3583" y="318"/>
                    <a:pt x="3486" y="222"/>
                  </a:cubicBezTo>
                  <a:cubicBezTo>
                    <a:pt x="3403" y="111"/>
                    <a:pt x="3266" y="70"/>
                    <a:pt x="3128" y="56"/>
                  </a:cubicBezTo>
                  <a:cubicBezTo>
                    <a:pt x="3081" y="50"/>
                    <a:pt x="3034" y="46"/>
                    <a:pt x="2988" y="46"/>
                  </a:cubicBezTo>
                  <a:cubicBezTo>
                    <a:pt x="2843" y="46"/>
                    <a:pt x="2702" y="80"/>
                    <a:pt x="2577" y="153"/>
                  </a:cubicBezTo>
                  <a:cubicBezTo>
                    <a:pt x="2425" y="235"/>
                    <a:pt x="2315" y="332"/>
                    <a:pt x="2219" y="359"/>
                  </a:cubicBezTo>
                  <a:cubicBezTo>
                    <a:pt x="2219" y="373"/>
                    <a:pt x="2205" y="373"/>
                    <a:pt x="2191" y="373"/>
                  </a:cubicBezTo>
                  <a:lnTo>
                    <a:pt x="2163" y="373"/>
                  </a:lnTo>
                  <a:cubicBezTo>
                    <a:pt x="2150" y="359"/>
                    <a:pt x="2122" y="346"/>
                    <a:pt x="2108" y="346"/>
                  </a:cubicBezTo>
                  <a:cubicBezTo>
                    <a:pt x="2022" y="309"/>
                    <a:pt x="1929" y="293"/>
                    <a:pt x="1835" y="293"/>
                  </a:cubicBezTo>
                  <a:cubicBezTo>
                    <a:pt x="1644" y="293"/>
                    <a:pt x="1453" y="363"/>
                    <a:pt x="1323" y="483"/>
                  </a:cubicBezTo>
                  <a:cubicBezTo>
                    <a:pt x="1089" y="676"/>
                    <a:pt x="758" y="938"/>
                    <a:pt x="648" y="1172"/>
                  </a:cubicBezTo>
                  <a:cubicBezTo>
                    <a:pt x="634" y="1186"/>
                    <a:pt x="620" y="1200"/>
                    <a:pt x="607" y="1227"/>
                  </a:cubicBezTo>
                  <a:cubicBezTo>
                    <a:pt x="565" y="1269"/>
                    <a:pt x="510" y="1324"/>
                    <a:pt x="483" y="1379"/>
                  </a:cubicBezTo>
                  <a:cubicBezTo>
                    <a:pt x="469" y="1406"/>
                    <a:pt x="455" y="1420"/>
                    <a:pt x="455" y="1448"/>
                  </a:cubicBezTo>
                  <a:cubicBezTo>
                    <a:pt x="276" y="1710"/>
                    <a:pt x="138" y="2026"/>
                    <a:pt x="55" y="2371"/>
                  </a:cubicBezTo>
                  <a:cubicBezTo>
                    <a:pt x="0" y="2633"/>
                    <a:pt x="55" y="2950"/>
                    <a:pt x="207" y="3266"/>
                  </a:cubicBezTo>
                  <a:cubicBezTo>
                    <a:pt x="353" y="3464"/>
                    <a:pt x="482" y="3544"/>
                    <a:pt x="596" y="3544"/>
                  </a:cubicBezTo>
                  <a:cubicBezTo>
                    <a:pt x="783" y="3544"/>
                    <a:pt x="926" y="3326"/>
                    <a:pt x="1020" y="3060"/>
                  </a:cubicBezTo>
                  <a:cubicBezTo>
                    <a:pt x="1075" y="2894"/>
                    <a:pt x="1144" y="2757"/>
                    <a:pt x="1213" y="2605"/>
                  </a:cubicBezTo>
                  <a:cubicBezTo>
                    <a:pt x="1224" y="2907"/>
                    <a:pt x="1314" y="3266"/>
                    <a:pt x="1555" y="3266"/>
                  </a:cubicBezTo>
                  <a:cubicBezTo>
                    <a:pt x="1601" y="3266"/>
                    <a:pt x="1652" y="3254"/>
                    <a:pt x="1709" y="3225"/>
                  </a:cubicBezTo>
                  <a:lnTo>
                    <a:pt x="1709" y="3225"/>
                  </a:lnTo>
                  <a:cubicBezTo>
                    <a:pt x="1667" y="3528"/>
                    <a:pt x="1654" y="3845"/>
                    <a:pt x="1626" y="4148"/>
                  </a:cubicBezTo>
                  <a:cubicBezTo>
                    <a:pt x="1571" y="4410"/>
                    <a:pt x="1612" y="4699"/>
                    <a:pt x="1805" y="4920"/>
                  </a:cubicBezTo>
                  <a:cubicBezTo>
                    <a:pt x="1875" y="5013"/>
                    <a:pt x="1953" y="5066"/>
                    <a:pt x="2035" y="5066"/>
                  </a:cubicBezTo>
                  <a:cubicBezTo>
                    <a:pt x="2099" y="5066"/>
                    <a:pt x="2166" y="5034"/>
                    <a:pt x="2232" y="4961"/>
                  </a:cubicBezTo>
                  <a:cubicBezTo>
                    <a:pt x="2384" y="4713"/>
                    <a:pt x="2425" y="4424"/>
                    <a:pt x="2535" y="4162"/>
                  </a:cubicBezTo>
                  <a:cubicBezTo>
                    <a:pt x="2604" y="3914"/>
                    <a:pt x="2687" y="3652"/>
                    <a:pt x="2756" y="3404"/>
                  </a:cubicBezTo>
                  <a:cubicBezTo>
                    <a:pt x="2792" y="3610"/>
                    <a:pt x="2850" y="3816"/>
                    <a:pt x="3060" y="3816"/>
                  </a:cubicBezTo>
                  <a:cubicBezTo>
                    <a:pt x="3089" y="3816"/>
                    <a:pt x="3120" y="3812"/>
                    <a:pt x="3155" y="3804"/>
                  </a:cubicBezTo>
                  <a:cubicBezTo>
                    <a:pt x="3555" y="3556"/>
                    <a:pt x="3527" y="3060"/>
                    <a:pt x="3693" y="2688"/>
                  </a:cubicBezTo>
                  <a:cubicBezTo>
                    <a:pt x="3734" y="2826"/>
                    <a:pt x="3775" y="2977"/>
                    <a:pt x="3858" y="3101"/>
                  </a:cubicBezTo>
                  <a:lnTo>
                    <a:pt x="3858" y="3115"/>
                  </a:lnTo>
                  <a:cubicBezTo>
                    <a:pt x="3872" y="3142"/>
                    <a:pt x="3886" y="3170"/>
                    <a:pt x="3913" y="3184"/>
                  </a:cubicBezTo>
                  <a:cubicBezTo>
                    <a:pt x="3913" y="3184"/>
                    <a:pt x="3913" y="3198"/>
                    <a:pt x="3927" y="3198"/>
                  </a:cubicBezTo>
                  <a:cubicBezTo>
                    <a:pt x="3986" y="3246"/>
                    <a:pt x="4039" y="3266"/>
                    <a:pt x="4086" y="3266"/>
                  </a:cubicBezTo>
                  <a:cubicBezTo>
                    <a:pt x="4284" y="3266"/>
                    <a:pt x="4387" y="2915"/>
                    <a:pt x="4409" y="2770"/>
                  </a:cubicBezTo>
                  <a:cubicBezTo>
                    <a:pt x="4451" y="2578"/>
                    <a:pt x="4492" y="2385"/>
                    <a:pt x="4519" y="2192"/>
                  </a:cubicBezTo>
                  <a:cubicBezTo>
                    <a:pt x="4519" y="2192"/>
                    <a:pt x="4519" y="2206"/>
                    <a:pt x="4533" y="2206"/>
                  </a:cubicBezTo>
                  <a:cubicBezTo>
                    <a:pt x="4575" y="2330"/>
                    <a:pt x="4588" y="2481"/>
                    <a:pt x="4699" y="2591"/>
                  </a:cubicBezTo>
                  <a:cubicBezTo>
                    <a:pt x="4743" y="2645"/>
                    <a:pt x="4795" y="2668"/>
                    <a:pt x="4847" y="2668"/>
                  </a:cubicBezTo>
                  <a:cubicBezTo>
                    <a:pt x="4942" y="2668"/>
                    <a:pt x="5035" y="2593"/>
                    <a:pt x="5071" y="2495"/>
                  </a:cubicBezTo>
                  <a:cubicBezTo>
                    <a:pt x="5291" y="1958"/>
                    <a:pt x="5332" y="1338"/>
                    <a:pt x="5250" y="855"/>
                  </a:cubicBezTo>
                  <a:cubicBezTo>
                    <a:pt x="5181" y="607"/>
                    <a:pt x="5057" y="359"/>
                    <a:pt x="4781" y="222"/>
                  </a:cubicBezTo>
                  <a:cubicBezTo>
                    <a:pt x="4630" y="139"/>
                    <a:pt x="4616" y="70"/>
                    <a:pt x="4423" y="15"/>
                  </a:cubicBezTo>
                  <a:cubicBezTo>
                    <a:pt x="4382" y="5"/>
                    <a:pt x="4344" y="1"/>
                    <a:pt x="430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293" y="1031349"/>
            <a:ext cx="5300268" cy="379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987" y="-412026"/>
            <a:ext cx="5903789" cy="323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342" y="793781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028" y="2501703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367" y="2048684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61" y="2136044"/>
            <a:ext cx="1901265" cy="297486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740" y="931566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237" y="4035059"/>
            <a:ext cx="1771741" cy="1022403"/>
          </a:xfrm>
          <a:prstGeom prst="rect">
            <a:avLst/>
          </a:prstGeom>
        </p:spPr>
      </p:pic>
      <p:pic>
        <p:nvPicPr>
          <p:cNvPr id="134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07" y="3822069"/>
            <a:ext cx="1206519" cy="130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1229728" y="400831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Google Shape;1861;p38"/>
          <p:cNvGrpSpPr/>
          <p:nvPr/>
        </p:nvGrpSpPr>
        <p:grpSpPr>
          <a:xfrm>
            <a:off x="2713535" y="3588349"/>
            <a:ext cx="2542183" cy="1412056"/>
            <a:chOff x="16586" y="2001513"/>
            <a:chExt cx="4220231" cy="2554791"/>
          </a:xfrm>
        </p:grpSpPr>
        <p:grpSp>
          <p:nvGrpSpPr>
            <p:cNvPr id="137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42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39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1721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58312"/>
            <a:ext cx="9144000" cy="45851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2 Listen and read. Write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27" y="558311"/>
            <a:ext cx="4098983" cy="4585189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393331" y="692581"/>
            <a:ext cx="3023980" cy="1032144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  <a:t>Hi Tom, where do we go shopping in this town? </a:t>
            </a:r>
            <a:b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698131" y="2287443"/>
            <a:ext cx="3754491" cy="2643605"/>
          </a:xfrm>
          <a:prstGeom prst="wedgeRoundRectCallout">
            <a:avLst>
              <a:gd name="adj1" fmla="val 61919"/>
              <a:gd name="adj2" fmla="val 36238"/>
              <a:gd name="adj3" fmla="val 16667"/>
            </a:avLst>
          </a:prstGeom>
          <a:solidFill>
            <a:schemeClr val="bg2"/>
          </a:soli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We go shopping αt the </a:t>
            </a:r>
            <a:r>
              <a:rPr lang="en-US" sz="2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superm</a:t>
            </a: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αrket.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On </a:t>
            </a:r>
            <a:r>
              <a:rPr lang="en-US" sz="2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Sund</a:t>
            </a: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αy, we often go to the shopping centre becαuse we cαn plαy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in the gαme centre. 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45731" y="844981"/>
            <a:ext cx="3023980" cy="1032144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Th</a:t>
            </a:r>
            <a: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  <a:t>αt’s fun. Cαn we go there by bus? </a:t>
            </a:r>
            <a:b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632971" y="2690202"/>
            <a:ext cx="3754491" cy="1335421"/>
          </a:xfrm>
          <a:prstGeom prst="wedgeRoundRectCallout">
            <a:avLst>
              <a:gd name="adj1" fmla="val 61919"/>
              <a:gd name="adj2" fmla="val 36238"/>
              <a:gd name="adj3" fmla="val 16667"/>
            </a:avLst>
          </a:prstGeom>
          <a:solidFill>
            <a:schemeClr val="bg2"/>
          </a:soli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Yes. There’s α bus stop in front of the shopping </a:t>
            </a:r>
            <a:r>
              <a:rPr lang="en-US" sz="2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centre</a:t>
            </a: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698131" y="997381"/>
            <a:ext cx="2372703" cy="574944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Gre</a:t>
            </a:r>
            <a:r>
              <a:rPr lang="el-GR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t!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6927" y="1589191"/>
            <a:ext cx="1037543" cy="1047199"/>
          </a:xfrm>
          <a:prstGeom prst="flowChartConnector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9408" y="3603100"/>
            <a:ext cx="1129136" cy="105749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34143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78575"/>
            <a:ext cx="5398391" cy="426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8" y="140589"/>
            <a:ext cx="7905000" cy="5727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read. Write</a:t>
            </a:r>
          </a:p>
        </p:txBody>
      </p:sp>
      <p:pic>
        <p:nvPicPr>
          <p:cNvPr id="3" name="track 9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1110" y="99563"/>
            <a:ext cx="595259" cy="595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903" y="1765584"/>
            <a:ext cx="8734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solidFill>
                  <a:srgbClr val="231F20"/>
                </a:solidFill>
                <a:latin typeface="Comic Sans MS" panose="030F0702030302020204" pitchFamily="66" charset="0"/>
              </a:rPr>
              <a:t>They go shopping</a:t>
            </a:r>
          </a:p>
          <a:p>
            <a:r>
              <a:rPr lang="en-US" sz="2800" dirty="0">
                <a:solidFill>
                  <a:srgbClr val="231F20"/>
                </a:solidFill>
                <a:latin typeface="Comic Sans MS" panose="030F0702030302020204" pitchFamily="66" charset="0"/>
              </a:rPr>
              <a:t> αt the _________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7441" y="878574"/>
            <a:ext cx="3996559" cy="426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9903" y="3294932"/>
            <a:ext cx="45047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On </a:t>
            </a:r>
            <a:r>
              <a:rPr lang="en-US" sz="2800" dirty="0" err="1">
                <a:latin typeface="Comic Sans MS" panose="030F0702030302020204" pitchFamily="66" charset="0"/>
              </a:rPr>
              <a:t>Sund</a:t>
            </a:r>
            <a:r>
              <a:rPr lang="en-US" sz="2800" dirty="0">
                <a:latin typeface="Comic Sans MS" panose="030F0702030302020204" pitchFamily="66" charset="0"/>
              </a:rPr>
              <a:t>αy, they often </a:t>
            </a:r>
          </a:p>
          <a:p>
            <a:r>
              <a:rPr lang="en-US" sz="2800" dirty="0" err="1">
                <a:latin typeface="Comic Sans MS" panose="030F0702030302020204" pitchFamily="66" charset="0"/>
              </a:rPr>
              <a:t>pl</a:t>
            </a:r>
            <a:r>
              <a:rPr lang="en-US" sz="2800" dirty="0">
                <a:latin typeface="Comic Sans MS" panose="030F0702030302020204" pitchFamily="66" charset="0"/>
              </a:rPr>
              <a:t>αy in the _________.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760089" y="2138861"/>
            <a:ext cx="2305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supermarket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1" y="3725819"/>
            <a:ext cx="2688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game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centre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36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620;p33"/>
          <p:cNvGrpSpPr/>
          <p:nvPr/>
        </p:nvGrpSpPr>
        <p:grpSpPr>
          <a:xfrm>
            <a:off x="7859620" y="1457985"/>
            <a:ext cx="1800243" cy="3319051"/>
            <a:chOff x="10825986" y="2457144"/>
            <a:chExt cx="1346485" cy="2489485"/>
          </a:xfrm>
        </p:grpSpPr>
        <p:sp>
          <p:nvSpPr>
            <p:cNvPr id="76" name="Google Shape;621;p33"/>
            <p:cNvSpPr/>
            <p:nvPr/>
          </p:nvSpPr>
          <p:spPr>
            <a:xfrm>
              <a:off x="11486814" y="4946529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2;p33"/>
            <p:cNvSpPr/>
            <p:nvPr/>
          </p:nvSpPr>
          <p:spPr>
            <a:xfrm>
              <a:off x="11433266" y="2527244"/>
              <a:ext cx="162240" cy="2404428"/>
            </a:xfrm>
            <a:custGeom>
              <a:avLst/>
              <a:gdLst/>
              <a:ahLst/>
              <a:cxnLst/>
              <a:rect l="l" t="t" r="r" b="b"/>
              <a:pathLst>
                <a:path w="1627" h="24113" extrusionOk="0">
                  <a:moveTo>
                    <a:pt x="579" y="0"/>
                  </a:moveTo>
                  <a:cubicBezTo>
                    <a:pt x="538" y="0"/>
                    <a:pt x="496" y="41"/>
                    <a:pt x="496" y="83"/>
                  </a:cubicBezTo>
                  <a:cubicBezTo>
                    <a:pt x="524" y="2370"/>
                    <a:pt x="386" y="4657"/>
                    <a:pt x="276" y="6944"/>
                  </a:cubicBezTo>
                  <a:cubicBezTo>
                    <a:pt x="207" y="8515"/>
                    <a:pt x="28" y="10099"/>
                    <a:pt x="83" y="11670"/>
                  </a:cubicBezTo>
                  <a:cubicBezTo>
                    <a:pt x="152" y="13406"/>
                    <a:pt x="55" y="15142"/>
                    <a:pt x="124" y="16864"/>
                  </a:cubicBezTo>
                  <a:cubicBezTo>
                    <a:pt x="124" y="17319"/>
                    <a:pt x="179" y="17787"/>
                    <a:pt x="193" y="18242"/>
                  </a:cubicBezTo>
                  <a:cubicBezTo>
                    <a:pt x="179" y="18807"/>
                    <a:pt x="221" y="19385"/>
                    <a:pt x="221" y="19950"/>
                  </a:cubicBezTo>
                  <a:cubicBezTo>
                    <a:pt x="221" y="21011"/>
                    <a:pt x="179" y="22086"/>
                    <a:pt x="97" y="23161"/>
                  </a:cubicBezTo>
                  <a:cubicBezTo>
                    <a:pt x="83" y="23353"/>
                    <a:pt x="28" y="23629"/>
                    <a:pt x="0" y="23891"/>
                  </a:cubicBezTo>
                  <a:cubicBezTo>
                    <a:pt x="0" y="23946"/>
                    <a:pt x="14" y="24001"/>
                    <a:pt x="69" y="24029"/>
                  </a:cubicBezTo>
                  <a:cubicBezTo>
                    <a:pt x="124" y="24042"/>
                    <a:pt x="166" y="24042"/>
                    <a:pt x="221" y="24042"/>
                  </a:cubicBezTo>
                  <a:cubicBezTo>
                    <a:pt x="252" y="24104"/>
                    <a:pt x="322" y="24112"/>
                    <a:pt x="389" y="24112"/>
                  </a:cubicBezTo>
                  <a:cubicBezTo>
                    <a:pt x="412" y="24112"/>
                    <a:pt x="434" y="24111"/>
                    <a:pt x="455" y="24111"/>
                  </a:cubicBezTo>
                  <a:lnTo>
                    <a:pt x="868" y="24111"/>
                  </a:lnTo>
                  <a:cubicBezTo>
                    <a:pt x="1020" y="24111"/>
                    <a:pt x="1227" y="24097"/>
                    <a:pt x="1323" y="24084"/>
                  </a:cubicBezTo>
                  <a:cubicBezTo>
                    <a:pt x="1342" y="24096"/>
                    <a:pt x="1366" y="24103"/>
                    <a:pt x="1390" y="24103"/>
                  </a:cubicBezTo>
                  <a:cubicBezTo>
                    <a:pt x="1421" y="24103"/>
                    <a:pt x="1452" y="24093"/>
                    <a:pt x="1475" y="24070"/>
                  </a:cubicBezTo>
                  <a:cubicBezTo>
                    <a:pt x="1502" y="24070"/>
                    <a:pt x="1530" y="24042"/>
                    <a:pt x="1557" y="24029"/>
                  </a:cubicBezTo>
                  <a:lnTo>
                    <a:pt x="1543" y="24029"/>
                  </a:lnTo>
                  <a:cubicBezTo>
                    <a:pt x="1543" y="24029"/>
                    <a:pt x="1557" y="24029"/>
                    <a:pt x="1557" y="24015"/>
                  </a:cubicBezTo>
                  <a:cubicBezTo>
                    <a:pt x="1585" y="24001"/>
                    <a:pt x="1599" y="23987"/>
                    <a:pt x="1599" y="23973"/>
                  </a:cubicBezTo>
                  <a:cubicBezTo>
                    <a:pt x="1626" y="23822"/>
                    <a:pt x="1612" y="23657"/>
                    <a:pt x="1599" y="23491"/>
                  </a:cubicBezTo>
                  <a:lnTo>
                    <a:pt x="1599" y="23505"/>
                  </a:lnTo>
                  <a:cubicBezTo>
                    <a:pt x="1557" y="23009"/>
                    <a:pt x="1461" y="22458"/>
                    <a:pt x="1461" y="21865"/>
                  </a:cubicBezTo>
                  <a:cubicBezTo>
                    <a:pt x="1433" y="20997"/>
                    <a:pt x="1543" y="20143"/>
                    <a:pt x="1516" y="19275"/>
                  </a:cubicBezTo>
                  <a:cubicBezTo>
                    <a:pt x="1530" y="17581"/>
                    <a:pt x="1461" y="15886"/>
                    <a:pt x="1475" y="14191"/>
                  </a:cubicBezTo>
                  <a:cubicBezTo>
                    <a:pt x="1461" y="13020"/>
                    <a:pt x="1295" y="11849"/>
                    <a:pt x="1337" y="10664"/>
                  </a:cubicBezTo>
                  <a:cubicBezTo>
                    <a:pt x="1295" y="9603"/>
                    <a:pt x="1227" y="8542"/>
                    <a:pt x="1144" y="7468"/>
                  </a:cubicBezTo>
                  <a:cubicBezTo>
                    <a:pt x="1061" y="6531"/>
                    <a:pt x="965" y="5580"/>
                    <a:pt x="1020" y="4616"/>
                  </a:cubicBezTo>
                  <a:cubicBezTo>
                    <a:pt x="1061" y="3803"/>
                    <a:pt x="1061" y="2976"/>
                    <a:pt x="1061" y="2163"/>
                  </a:cubicBezTo>
                  <a:cubicBezTo>
                    <a:pt x="1061" y="1783"/>
                    <a:pt x="1141" y="54"/>
                    <a:pt x="670" y="54"/>
                  </a:cubicBezTo>
                  <a:cubicBezTo>
                    <a:pt x="663" y="54"/>
                    <a:pt x="655" y="54"/>
                    <a:pt x="648" y="55"/>
                  </a:cubicBezTo>
                  <a:cubicBezTo>
                    <a:pt x="648" y="28"/>
                    <a:pt x="607" y="0"/>
                    <a:pt x="57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3;p33"/>
            <p:cNvSpPr/>
            <p:nvPr/>
          </p:nvSpPr>
          <p:spPr>
            <a:xfrm>
              <a:off x="11021632" y="3661901"/>
              <a:ext cx="450225" cy="249188"/>
            </a:xfrm>
            <a:custGeom>
              <a:avLst/>
              <a:gdLst/>
              <a:ahLst/>
              <a:cxnLst/>
              <a:rect l="l" t="t" r="r" b="b"/>
              <a:pathLst>
                <a:path w="4515" h="2499" extrusionOk="0">
                  <a:moveTo>
                    <a:pt x="381" y="1"/>
                  </a:moveTo>
                  <a:cubicBezTo>
                    <a:pt x="293" y="1"/>
                    <a:pt x="248" y="128"/>
                    <a:pt x="339" y="167"/>
                  </a:cubicBezTo>
                  <a:cubicBezTo>
                    <a:pt x="629" y="291"/>
                    <a:pt x="932" y="415"/>
                    <a:pt x="1194" y="580"/>
                  </a:cubicBezTo>
                  <a:lnTo>
                    <a:pt x="1139" y="580"/>
                  </a:lnTo>
                  <a:cubicBezTo>
                    <a:pt x="1079" y="576"/>
                    <a:pt x="1021" y="574"/>
                    <a:pt x="963" y="574"/>
                  </a:cubicBezTo>
                  <a:cubicBezTo>
                    <a:pt x="848" y="574"/>
                    <a:pt x="734" y="580"/>
                    <a:pt x="615" y="580"/>
                  </a:cubicBezTo>
                  <a:cubicBezTo>
                    <a:pt x="436" y="608"/>
                    <a:pt x="271" y="635"/>
                    <a:pt x="91" y="677"/>
                  </a:cubicBezTo>
                  <a:cubicBezTo>
                    <a:pt x="64" y="690"/>
                    <a:pt x="50" y="704"/>
                    <a:pt x="36" y="718"/>
                  </a:cubicBezTo>
                  <a:cubicBezTo>
                    <a:pt x="1" y="766"/>
                    <a:pt x="47" y="834"/>
                    <a:pt x="105" y="834"/>
                  </a:cubicBezTo>
                  <a:cubicBezTo>
                    <a:pt x="114" y="834"/>
                    <a:pt x="123" y="832"/>
                    <a:pt x="133" y="828"/>
                  </a:cubicBezTo>
                  <a:cubicBezTo>
                    <a:pt x="326" y="787"/>
                    <a:pt x="560" y="746"/>
                    <a:pt x="780" y="746"/>
                  </a:cubicBezTo>
                  <a:cubicBezTo>
                    <a:pt x="739" y="759"/>
                    <a:pt x="698" y="787"/>
                    <a:pt x="670" y="814"/>
                  </a:cubicBezTo>
                  <a:cubicBezTo>
                    <a:pt x="546" y="938"/>
                    <a:pt x="298" y="1186"/>
                    <a:pt x="229" y="1324"/>
                  </a:cubicBezTo>
                  <a:cubicBezTo>
                    <a:pt x="229" y="1371"/>
                    <a:pt x="273" y="1405"/>
                    <a:pt x="319" y="1405"/>
                  </a:cubicBezTo>
                  <a:cubicBezTo>
                    <a:pt x="341" y="1405"/>
                    <a:pt x="363" y="1397"/>
                    <a:pt x="381" y="1379"/>
                  </a:cubicBezTo>
                  <a:cubicBezTo>
                    <a:pt x="532" y="1214"/>
                    <a:pt x="711" y="994"/>
                    <a:pt x="849" y="897"/>
                  </a:cubicBezTo>
                  <a:cubicBezTo>
                    <a:pt x="891" y="883"/>
                    <a:pt x="918" y="856"/>
                    <a:pt x="959" y="828"/>
                  </a:cubicBezTo>
                  <a:cubicBezTo>
                    <a:pt x="987" y="814"/>
                    <a:pt x="1001" y="814"/>
                    <a:pt x="1042" y="801"/>
                  </a:cubicBezTo>
                  <a:cubicBezTo>
                    <a:pt x="1056" y="787"/>
                    <a:pt x="1070" y="787"/>
                    <a:pt x="1056" y="787"/>
                  </a:cubicBezTo>
                  <a:cubicBezTo>
                    <a:pt x="1070" y="787"/>
                    <a:pt x="1083" y="773"/>
                    <a:pt x="1097" y="773"/>
                  </a:cubicBezTo>
                  <a:lnTo>
                    <a:pt x="1111" y="773"/>
                  </a:lnTo>
                  <a:cubicBezTo>
                    <a:pt x="1125" y="773"/>
                    <a:pt x="1139" y="759"/>
                    <a:pt x="1152" y="759"/>
                  </a:cubicBezTo>
                  <a:cubicBezTo>
                    <a:pt x="1194" y="773"/>
                    <a:pt x="1249" y="773"/>
                    <a:pt x="1276" y="787"/>
                  </a:cubicBezTo>
                  <a:cubicBezTo>
                    <a:pt x="1511" y="897"/>
                    <a:pt x="1662" y="952"/>
                    <a:pt x="1827" y="1035"/>
                  </a:cubicBezTo>
                  <a:cubicBezTo>
                    <a:pt x="1924" y="1104"/>
                    <a:pt x="2103" y="1255"/>
                    <a:pt x="2282" y="1366"/>
                  </a:cubicBezTo>
                  <a:cubicBezTo>
                    <a:pt x="2365" y="1462"/>
                    <a:pt x="2406" y="1490"/>
                    <a:pt x="2489" y="1558"/>
                  </a:cubicBezTo>
                  <a:cubicBezTo>
                    <a:pt x="2764" y="1793"/>
                    <a:pt x="2888" y="1917"/>
                    <a:pt x="3123" y="2068"/>
                  </a:cubicBezTo>
                  <a:cubicBezTo>
                    <a:pt x="3191" y="2137"/>
                    <a:pt x="3343" y="2247"/>
                    <a:pt x="3522" y="2316"/>
                  </a:cubicBezTo>
                  <a:cubicBezTo>
                    <a:pt x="3536" y="2330"/>
                    <a:pt x="3563" y="2344"/>
                    <a:pt x="3577" y="2344"/>
                  </a:cubicBezTo>
                  <a:cubicBezTo>
                    <a:pt x="3591" y="2344"/>
                    <a:pt x="3591" y="2344"/>
                    <a:pt x="3605" y="2358"/>
                  </a:cubicBezTo>
                  <a:cubicBezTo>
                    <a:pt x="3619" y="2358"/>
                    <a:pt x="3646" y="2371"/>
                    <a:pt x="3646" y="2371"/>
                  </a:cubicBezTo>
                  <a:cubicBezTo>
                    <a:pt x="3743" y="2413"/>
                    <a:pt x="3825" y="2440"/>
                    <a:pt x="3908" y="2468"/>
                  </a:cubicBezTo>
                  <a:cubicBezTo>
                    <a:pt x="3941" y="2493"/>
                    <a:pt x="3984" y="2498"/>
                    <a:pt x="4028" y="2498"/>
                  </a:cubicBezTo>
                  <a:cubicBezTo>
                    <a:pt x="4057" y="2498"/>
                    <a:pt x="4087" y="2495"/>
                    <a:pt x="4115" y="2495"/>
                  </a:cubicBezTo>
                  <a:lnTo>
                    <a:pt x="4170" y="2495"/>
                  </a:lnTo>
                  <a:cubicBezTo>
                    <a:pt x="4197" y="2495"/>
                    <a:pt x="4232" y="2499"/>
                    <a:pt x="4266" y="2499"/>
                  </a:cubicBezTo>
                  <a:cubicBezTo>
                    <a:pt x="4301" y="2499"/>
                    <a:pt x="4335" y="2495"/>
                    <a:pt x="4363" y="2482"/>
                  </a:cubicBezTo>
                  <a:lnTo>
                    <a:pt x="4376" y="2482"/>
                  </a:lnTo>
                  <a:cubicBezTo>
                    <a:pt x="4459" y="2482"/>
                    <a:pt x="4514" y="2385"/>
                    <a:pt x="4445" y="2330"/>
                  </a:cubicBezTo>
                  <a:cubicBezTo>
                    <a:pt x="4425" y="2316"/>
                    <a:pt x="4394" y="2309"/>
                    <a:pt x="4363" y="2309"/>
                  </a:cubicBezTo>
                  <a:cubicBezTo>
                    <a:pt x="4332" y="2309"/>
                    <a:pt x="4301" y="2316"/>
                    <a:pt x="4280" y="2330"/>
                  </a:cubicBezTo>
                  <a:lnTo>
                    <a:pt x="3991" y="2330"/>
                  </a:lnTo>
                  <a:cubicBezTo>
                    <a:pt x="3839" y="2275"/>
                    <a:pt x="3784" y="2247"/>
                    <a:pt x="3687" y="2206"/>
                  </a:cubicBezTo>
                  <a:cubicBezTo>
                    <a:pt x="3674" y="2206"/>
                    <a:pt x="3646" y="2206"/>
                    <a:pt x="3619" y="2192"/>
                  </a:cubicBezTo>
                  <a:cubicBezTo>
                    <a:pt x="3563" y="2165"/>
                    <a:pt x="3508" y="2137"/>
                    <a:pt x="3453" y="2110"/>
                  </a:cubicBezTo>
                  <a:cubicBezTo>
                    <a:pt x="3384" y="2068"/>
                    <a:pt x="3357" y="2054"/>
                    <a:pt x="3288" y="1999"/>
                  </a:cubicBezTo>
                  <a:cubicBezTo>
                    <a:pt x="3136" y="1889"/>
                    <a:pt x="3054" y="1848"/>
                    <a:pt x="2930" y="1738"/>
                  </a:cubicBezTo>
                  <a:cubicBezTo>
                    <a:pt x="2778" y="1600"/>
                    <a:pt x="2640" y="1462"/>
                    <a:pt x="2489" y="1352"/>
                  </a:cubicBezTo>
                  <a:cubicBezTo>
                    <a:pt x="2447" y="1310"/>
                    <a:pt x="2351" y="1228"/>
                    <a:pt x="2310" y="1200"/>
                  </a:cubicBezTo>
                  <a:cubicBezTo>
                    <a:pt x="2144" y="1076"/>
                    <a:pt x="2007" y="952"/>
                    <a:pt x="1855" y="856"/>
                  </a:cubicBezTo>
                  <a:cubicBezTo>
                    <a:pt x="1759" y="801"/>
                    <a:pt x="1690" y="773"/>
                    <a:pt x="1621" y="746"/>
                  </a:cubicBezTo>
                  <a:cubicBezTo>
                    <a:pt x="1635" y="704"/>
                    <a:pt x="1621" y="663"/>
                    <a:pt x="1552" y="635"/>
                  </a:cubicBezTo>
                  <a:lnTo>
                    <a:pt x="1538" y="622"/>
                  </a:lnTo>
                  <a:cubicBezTo>
                    <a:pt x="1538" y="622"/>
                    <a:pt x="1538" y="622"/>
                    <a:pt x="1538" y="608"/>
                  </a:cubicBezTo>
                  <a:cubicBezTo>
                    <a:pt x="1524" y="608"/>
                    <a:pt x="1524" y="608"/>
                    <a:pt x="1511" y="594"/>
                  </a:cubicBezTo>
                  <a:cubicBezTo>
                    <a:pt x="1511" y="594"/>
                    <a:pt x="1497" y="580"/>
                    <a:pt x="1483" y="566"/>
                  </a:cubicBezTo>
                  <a:cubicBezTo>
                    <a:pt x="1387" y="498"/>
                    <a:pt x="1373" y="470"/>
                    <a:pt x="1221" y="374"/>
                  </a:cubicBezTo>
                  <a:cubicBezTo>
                    <a:pt x="959" y="236"/>
                    <a:pt x="684" y="112"/>
                    <a:pt x="395" y="2"/>
                  </a:cubicBezTo>
                  <a:cubicBezTo>
                    <a:pt x="390" y="1"/>
                    <a:pt x="386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4;p33"/>
            <p:cNvSpPr/>
            <p:nvPr/>
          </p:nvSpPr>
          <p:spPr>
            <a:xfrm>
              <a:off x="11545946" y="3713753"/>
              <a:ext cx="486422" cy="209102"/>
            </a:xfrm>
            <a:custGeom>
              <a:avLst/>
              <a:gdLst/>
              <a:ahLst/>
              <a:cxnLst/>
              <a:rect l="l" t="t" r="r" b="b"/>
              <a:pathLst>
                <a:path w="4878" h="2097" extrusionOk="0">
                  <a:moveTo>
                    <a:pt x="3920" y="1"/>
                  </a:moveTo>
                  <a:cubicBezTo>
                    <a:pt x="3875" y="1"/>
                    <a:pt x="3830" y="35"/>
                    <a:pt x="3830" y="60"/>
                  </a:cubicBezTo>
                  <a:cubicBezTo>
                    <a:pt x="3748" y="294"/>
                    <a:pt x="3734" y="391"/>
                    <a:pt x="3596" y="611"/>
                  </a:cubicBezTo>
                  <a:cubicBezTo>
                    <a:pt x="3569" y="666"/>
                    <a:pt x="3513" y="722"/>
                    <a:pt x="3486" y="777"/>
                  </a:cubicBezTo>
                  <a:lnTo>
                    <a:pt x="3472" y="777"/>
                  </a:lnTo>
                  <a:cubicBezTo>
                    <a:pt x="3114" y="928"/>
                    <a:pt x="2783" y="970"/>
                    <a:pt x="2356" y="983"/>
                  </a:cubicBezTo>
                  <a:cubicBezTo>
                    <a:pt x="1915" y="1025"/>
                    <a:pt x="1750" y="1025"/>
                    <a:pt x="1364" y="1107"/>
                  </a:cubicBezTo>
                  <a:cubicBezTo>
                    <a:pt x="1144" y="1190"/>
                    <a:pt x="841" y="1300"/>
                    <a:pt x="717" y="1424"/>
                  </a:cubicBezTo>
                  <a:cubicBezTo>
                    <a:pt x="579" y="1521"/>
                    <a:pt x="345" y="1672"/>
                    <a:pt x="152" y="1838"/>
                  </a:cubicBezTo>
                  <a:cubicBezTo>
                    <a:pt x="110" y="1893"/>
                    <a:pt x="0" y="1934"/>
                    <a:pt x="0" y="2003"/>
                  </a:cubicBezTo>
                  <a:cubicBezTo>
                    <a:pt x="0" y="2060"/>
                    <a:pt x="52" y="2097"/>
                    <a:pt x="102" y="2097"/>
                  </a:cubicBezTo>
                  <a:cubicBezTo>
                    <a:pt x="125" y="2097"/>
                    <a:pt x="148" y="2089"/>
                    <a:pt x="165" y="2072"/>
                  </a:cubicBezTo>
                  <a:cubicBezTo>
                    <a:pt x="648" y="1658"/>
                    <a:pt x="1130" y="1355"/>
                    <a:pt x="1516" y="1286"/>
                  </a:cubicBezTo>
                  <a:cubicBezTo>
                    <a:pt x="1915" y="1273"/>
                    <a:pt x="2136" y="1218"/>
                    <a:pt x="2535" y="1218"/>
                  </a:cubicBezTo>
                  <a:cubicBezTo>
                    <a:pt x="2797" y="1204"/>
                    <a:pt x="3100" y="1149"/>
                    <a:pt x="3389" y="1052"/>
                  </a:cubicBezTo>
                  <a:cubicBezTo>
                    <a:pt x="3445" y="1052"/>
                    <a:pt x="3486" y="1052"/>
                    <a:pt x="3527" y="1066"/>
                  </a:cubicBezTo>
                  <a:cubicBezTo>
                    <a:pt x="3658" y="1086"/>
                    <a:pt x="3834" y="1099"/>
                    <a:pt x="4016" y="1099"/>
                  </a:cubicBezTo>
                  <a:cubicBezTo>
                    <a:pt x="4082" y="1099"/>
                    <a:pt x="4150" y="1097"/>
                    <a:pt x="4216" y="1094"/>
                  </a:cubicBezTo>
                  <a:cubicBezTo>
                    <a:pt x="4478" y="1038"/>
                    <a:pt x="4574" y="970"/>
                    <a:pt x="4809" y="873"/>
                  </a:cubicBezTo>
                  <a:cubicBezTo>
                    <a:pt x="4877" y="846"/>
                    <a:pt x="4864" y="735"/>
                    <a:pt x="4781" y="722"/>
                  </a:cubicBezTo>
                  <a:cubicBezTo>
                    <a:pt x="4774" y="718"/>
                    <a:pt x="4766" y="717"/>
                    <a:pt x="4757" y="717"/>
                  </a:cubicBezTo>
                  <a:cubicBezTo>
                    <a:pt x="4699" y="717"/>
                    <a:pt x="4607" y="778"/>
                    <a:pt x="4612" y="778"/>
                  </a:cubicBezTo>
                  <a:cubicBezTo>
                    <a:pt x="4612" y="778"/>
                    <a:pt x="4612" y="778"/>
                    <a:pt x="4612" y="778"/>
                  </a:cubicBezTo>
                  <a:lnTo>
                    <a:pt x="4612" y="778"/>
                  </a:lnTo>
                  <a:cubicBezTo>
                    <a:pt x="4375" y="878"/>
                    <a:pt x="4274" y="944"/>
                    <a:pt x="4017" y="944"/>
                  </a:cubicBezTo>
                  <a:cubicBezTo>
                    <a:pt x="3993" y="944"/>
                    <a:pt x="3968" y="943"/>
                    <a:pt x="3941" y="942"/>
                  </a:cubicBezTo>
                  <a:cubicBezTo>
                    <a:pt x="3830" y="942"/>
                    <a:pt x="3748" y="928"/>
                    <a:pt x="3679" y="928"/>
                  </a:cubicBezTo>
                  <a:cubicBezTo>
                    <a:pt x="3817" y="846"/>
                    <a:pt x="3941" y="763"/>
                    <a:pt x="4051" y="653"/>
                  </a:cubicBezTo>
                  <a:cubicBezTo>
                    <a:pt x="4202" y="501"/>
                    <a:pt x="4271" y="418"/>
                    <a:pt x="4395" y="226"/>
                  </a:cubicBezTo>
                  <a:cubicBezTo>
                    <a:pt x="4409" y="212"/>
                    <a:pt x="4409" y="184"/>
                    <a:pt x="4395" y="157"/>
                  </a:cubicBezTo>
                  <a:cubicBezTo>
                    <a:pt x="4388" y="119"/>
                    <a:pt x="4347" y="98"/>
                    <a:pt x="4305" y="98"/>
                  </a:cubicBezTo>
                  <a:cubicBezTo>
                    <a:pt x="4270" y="98"/>
                    <a:pt x="4235" y="112"/>
                    <a:pt x="4216" y="143"/>
                  </a:cubicBezTo>
                  <a:cubicBezTo>
                    <a:pt x="4133" y="253"/>
                    <a:pt x="4120" y="308"/>
                    <a:pt x="4037" y="377"/>
                  </a:cubicBezTo>
                  <a:cubicBezTo>
                    <a:pt x="3954" y="487"/>
                    <a:pt x="3872" y="556"/>
                    <a:pt x="3789" y="625"/>
                  </a:cubicBezTo>
                  <a:cubicBezTo>
                    <a:pt x="3899" y="405"/>
                    <a:pt x="3996" y="184"/>
                    <a:pt x="3996" y="60"/>
                  </a:cubicBezTo>
                  <a:cubicBezTo>
                    <a:pt x="3979" y="16"/>
                    <a:pt x="3949" y="1"/>
                    <a:pt x="3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5;p33"/>
            <p:cNvSpPr/>
            <p:nvPr/>
          </p:nvSpPr>
          <p:spPr>
            <a:xfrm>
              <a:off x="11440146" y="3579536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6;p33"/>
            <p:cNvSpPr/>
            <p:nvPr/>
          </p:nvSpPr>
          <p:spPr>
            <a:xfrm>
              <a:off x="11183174" y="3476531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7;p33"/>
            <p:cNvSpPr/>
            <p:nvPr/>
          </p:nvSpPr>
          <p:spPr>
            <a:xfrm>
              <a:off x="11050151" y="3408625"/>
              <a:ext cx="430780" cy="195741"/>
            </a:xfrm>
            <a:custGeom>
              <a:avLst/>
              <a:gdLst/>
              <a:ahLst/>
              <a:cxnLst/>
              <a:rect l="l" t="t" r="r" b="b"/>
              <a:pathLst>
                <a:path w="4320" h="1963" extrusionOk="0">
                  <a:moveTo>
                    <a:pt x="214" y="0"/>
                  </a:moveTo>
                  <a:cubicBezTo>
                    <a:pt x="127" y="0"/>
                    <a:pt x="94" y="147"/>
                    <a:pt x="205" y="172"/>
                  </a:cubicBezTo>
                  <a:cubicBezTo>
                    <a:pt x="481" y="213"/>
                    <a:pt x="756" y="337"/>
                    <a:pt x="949" y="447"/>
                  </a:cubicBezTo>
                  <a:cubicBezTo>
                    <a:pt x="742" y="461"/>
                    <a:pt x="494" y="502"/>
                    <a:pt x="288" y="585"/>
                  </a:cubicBezTo>
                  <a:cubicBezTo>
                    <a:pt x="205" y="626"/>
                    <a:pt x="67" y="640"/>
                    <a:pt x="12" y="723"/>
                  </a:cubicBezTo>
                  <a:cubicBezTo>
                    <a:pt x="1" y="779"/>
                    <a:pt x="54" y="827"/>
                    <a:pt x="112" y="827"/>
                  </a:cubicBezTo>
                  <a:cubicBezTo>
                    <a:pt x="125" y="827"/>
                    <a:pt x="137" y="824"/>
                    <a:pt x="150" y="819"/>
                  </a:cubicBezTo>
                  <a:cubicBezTo>
                    <a:pt x="412" y="695"/>
                    <a:pt x="742" y="613"/>
                    <a:pt x="1018" y="613"/>
                  </a:cubicBezTo>
                  <a:lnTo>
                    <a:pt x="1032" y="613"/>
                  </a:lnTo>
                  <a:cubicBezTo>
                    <a:pt x="935" y="682"/>
                    <a:pt x="866" y="778"/>
                    <a:pt x="784" y="847"/>
                  </a:cubicBezTo>
                  <a:cubicBezTo>
                    <a:pt x="660" y="985"/>
                    <a:pt x="453" y="1122"/>
                    <a:pt x="384" y="1274"/>
                  </a:cubicBezTo>
                  <a:cubicBezTo>
                    <a:pt x="384" y="1321"/>
                    <a:pt x="435" y="1355"/>
                    <a:pt x="484" y="1355"/>
                  </a:cubicBezTo>
                  <a:cubicBezTo>
                    <a:pt x="508" y="1355"/>
                    <a:pt x="532" y="1347"/>
                    <a:pt x="549" y="1329"/>
                  </a:cubicBezTo>
                  <a:cubicBezTo>
                    <a:pt x="770" y="1136"/>
                    <a:pt x="1045" y="792"/>
                    <a:pt x="1211" y="737"/>
                  </a:cubicBezTo>
                  <a:cubicBezTo>
                    <a:pt x="1266" y="709"/>
                    <a:pt x="1280" y="709"/>
                    <a:pt x="1335" y="682"/>
                  </a:cubicBezTo>
                  <a:cubicBezTo>
                    <a:pt x="1335" y="682"/>
                    <a:pt x="1335" y="682"/>
                    <a:pt x="1335" y="668"/>
                  </a:cubicBezTo>
                  <a:cubicBezTo>
                    <a:pt x="1362" y="668"/>
                    <a:pt x="1376" y="654"/>
                    <a:pt x="1404" y="640"/>
                  </a:cubicBezTo>
                  <a:cubicBezTo>
                    <a:pt x="1486" y="654"/>
                    <a:pt x="1583" y="654"/>
                    <a:pt x="1665" y="654"/>
                  </a:cubicBezTo>
                  <a:cubicBezTo>
                    <a:pt x="1699" y="653"/>
                    <a:pt x="1730" y="652"/>
                    <a:pt x="1760" y="652"/>
                  </a:cubicBezTo>
                  <a:cubicBezTo>
                    <a:pt x="2033" y="652"/>
                    <a:pt x="2201" y="708"/>
                    <a:pt x="2437" y="819"/>
                  </a:cubicBezTo>
                  <a:cubicBezTo>
                    <a:pt x="2768" y="902"/>
                    <a:pt x="3085" y="1136"/>
                    <a:pt x="3429" y="1343"/>
                  </a:cubicBezTo>
                  <a:cubicBezTo>
                    <a:pt x="3525" y="1398"/>
                    <a:pt x="3718" y="1536"/>
                    <a:pt x="3801" y="1591"/>
                  </a:cubicBezTo>
                  <a:cubicBezTo>
                    <a:pt x="3829" y="1632"/>
                    <a:pt x="3870" y="1660"/>
                    <a:pt x="3911" y="1701"/>
                  </a:cubicBezTo>
                  <a:cubicBezTo>
                    <a:pt x="3925" y="1715"/>
                    <a:pt x="3939" y="1729"/>
                    <a:pt x="3953" y="1729"/>
                  </a:cubicBezTo>
                  <a:cubicBezTo>
                    <a:pt x="3953" y="1742"/>
                    <a:pt x="3966" y="1756"/>
                    <a:pt x="3980" y="1756"/>
                  </a:cubicBezTo>
                  <a:cubicBezTo>
                    <a:pt x="4035" y="1798"/>
                    <a:pt x="4035" y="1866"/>
                    <a:pt x="4118" y="1935"/>
                  </a:cubicBezTo>
                  <a:cubicBezTo>
                    <a:pt x="4137" y="1955"/>
                    <a:pt x="4159" y="1963"/>
                    <a:pt x="4181" y="1963"/>
                  </a:cubicBezTo>
                  <a:cubicBezTo>
                    <a:pt x="4253" y="1963"/>
                    <a:pt x="4319" y="1875"/>
                    <a:pt x="4256" y="1811"/>
                  </a:cubicBezTo>
                  <a:cubicBezTo>
                    <a:pt x="4228" y="1784"/>
                    <a:pt x="4201" y="1756"/>
                    <a:pt x="4187" y="1715"/>
                  </a:cubicBezTo>
                  <a:cubicBezTo>
                    <a:pt x="4145" y="1660"/>
                    <a:pt x="4090" y="1618"/>
                    <a:pt x="4077" y="1605"/>
                  </a:cubicBezTo>
                  <a:cubicBezTo>
                    <a:pt x="4077" y="1605"/>
                    <a:pt x="4063" y="1591"/>
                    <a:pt x="4063" y="1591"/>
                  </a:cubicBezTo>
                  <a:cubicBezTo>
                    <a:pt x="3966" y="1494"/>
                    <a:pt x="3925" y="1439"/>
                    <a:pt x="3787" y="1357"/>
                  </a:cubicBezTo>
                  <a:cubicBezTo>
                    <a:pt x="3691" y="1288"/>
                    <a:pt x="3581" y="1191"/>
                    <a:pt x="3415" y="1109"/>
                  </a:cubicBezTo>
                  <a:cubicBezTo>
                    <a:pt x="3209" y="971"/>
                    <a:pt x="2988" y="833"/>
                    <a:pt x="2768" y="737"/>
                  </a:cubicBezTo>
                  <a:cubicBezTo>
                    <a:pt x="2589" y="654"/>
                    <a:pt x="2520" y="654"/>
                    <a:pt x="2354" y="571"/>
                  </a:cubicBezTo>
                  <a:cubicBezTo>
                    <a:pt x="2217" y="544"/>
                    <a:pt x="2093" y="489"/>
                    <a:pt x="1955" y="475"/>
                  </a:cubicBezTo>
                  <a:cubicBezTo>
                    <a:pt x="1882" y="479"/>
                    <a:pt x="1811" y="481"/>
                    <a:pt x="1740" y="481"/>
                  </a:cubicBezTo>
                  <a:cubicBezTo>
                    <a:pt x="1570" y="481"/>
                    <a:pt x="1404" y="471"/>
                    <a:pt x="1238" y="461"/>
                  </a:cubicBezTo>
                  <a:cubicBezTo>
                    <a:pt x="1225" y="447"/>
                    <a:pt x="1211" y="434"/>
                    <a:pt x="1197" y="420"/>
                  </a:cubicBezTo>
                  <a:cubicBezTo>
                    <a:pt x="921" y="213"/>
                    <a:pt x="591" y="75"/>
                    <a:pt x="246" y="6"/>
                  </a:cubicBezTo>
                  <a:cubicBezTo>
                    <a:pt x="235" y="2"/>
                    <a:pt x="22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8;p33"/>
            <p:cNvSpPr/>
            <p:nvPr/>
          </p:nvSpPr>
          <p:spPr>
            <a:xfrm>
              <a:off x="11537869" y="3430462"/>
              <a:ext cx="512349" cy="198931"/>
            </a:xfrm>
            <a:custGeom>
              <a:avLst/>
              <a:gdLst/>
              <a:ahLst/>
              <a:cxnLst/>
              <a:rect l="l" t="t" r="r" b="b"/>
              <a:pathLst>
                <a:path w="5138" h="1995" extrusionOk="0">
                  <a:moveTo>
                    <a:pt x="4395" y="1"/>
                  </a:moveTo>
                  <a:cubicBezTo>
                    <a:pt x="4324" y="1"/>
                    <a:pt x="4280" y="123"/>
                    <a:pt x="4270" y="187"/>
                  </a:cubicBezTo>
                  <a:cubicBezTo>
                    <a:pt x="4242" y="228"/>
                    <a:pt x="4187" y="325"/>
                    <a:pt x="4132" y="380"/>
                  </a:cubicBezTo>
                  <a:cubicBezTo>
                    <a:pt x="3994" y="504"/>
                    <a:pt x="3870" y="600"/>
                    <a:pt x="3732" y="697"/>
                  </a:cubicBezTo>
                  <a:cubicBezTo>
                    <a:pt x="3650" y="711"/>
                    <a:pt x="3567" y="724"/>
                    <a:pt x="3498" y="738"/>
                  </a:cubicBezTo>
                  <a:cubicBezTo>
                    <a:pt x="3448" y="740"/>
                    <a:pt x="3397" y="741"/>
                    <a:pt x="3346" y="741"/>
                  </a:cubicBezTo>
                  <a:cubicBezTo>
                    <a:pt x="3100" y="741"/>
                    <a:pt x="2849" y="721"/>
                    <a:pt x="2603" y="721"/>
                  </a:cubicBezTo>
                  <a:cubicBezTo>
                    <a:pt x="2552" y="721"/>
                    <a:pt x="2501" y="722"/>
                    <a:pt x="2451" y="724"/>
                  </a:cubicBezTo>
                  <a:cubicBezTo>
                    <a:pt x="2403" y="724"/>
                    <a:pt x="2354" y="723"/>
                    <a:pt x="2306" y="723"/>
                  </a:cubicBezTo>
                  <a:cubicBezTo>
                    <a:pt x="2162" y="723"/>
                    <a:pt x="2020" y="731"/>
                    <a:pt x="1886" y="793"/>
                  </a:cubicBezTo>
                  <a:cubicBezTo>
                    <a:pt x="1679" y="876"/>
                    <a:pt x="1473" y="986"/>
                    <a:pt x="1280" y="1096"/>
                  </a:cubicBezTo>
                  <a:cubicBezTo>
                    <a:pt x="1197" y="1124"/>
                    <a:pt x="1018" y="1179"/>
                    <a:pt x="880" y="1262"/>
                  </a:cubicBezTo>
                  <a:cubicBezTo>
                    <a:pt x="577" y="1482"/>
                    <a:pt x="398" y="1634"/>
                    <a:pt x="81" y="1827"/>
                  </a:cubicBezTo>
                  <a:cubicBezTo>
                    <a:pt x="1" y="1872"/>
                    <a:pt x="45" y="1995"/>
                    <a:pt x="125" y="1995"/>
                  </a:cubicBezTo>
                  <a:cubicBezTo>
                    <a:pt x="141" y="1995"/>
                    <a:pt x="159" y="1990"/>
                    <a:pt x="178" y="1978"/>
                  </a:cubicBezTo>
                  <a:cubicBezTo>
                    <a:pt x="481" y="1799"/>
                    <a:pt x="880" y="1482"/>
                    <a:pt x="1059" y="1386"/>
                  </a:cubicBezTo>
                  <a:cubicBezTo>
                    <a:pt x="1376" y="1289"/>
                    <a:pt x="1776" y="1041"/>
                    <a:pt x="2065" y="945"/>
                  </a:cubicBezTo>
                  <a:cubicBezTo>
                    <a:pt x="2125" y="940"/>
                    <a:pt x="2214" y="939"/>
                    <a:pt x="2316" y="939"/>
                  </a:cubicBezTo>
                  <a:cubicBezTo>
                    <a:pt x="2521" y="939"/>
                    <a:pt x="2782" y="945"/>
                    <a:pt x="2974" y="945"/>
                  </a:cubicBezTo>
                  <a:cubicBezTo>
                    <a:pt x="3108" y="958"/>
                    <a:pt x="3243" y="967"/>
                    <a:pt x="3375" y="967"/>
                  </a:cubicBezTo>
                  <a:cubicBezTo>
                    <a:pt x="3529" y="967"/>
                    <a:pt x="3681" y="954"/>
                    <a:pt x="3829" y="917"/>
                  </a:cubicBezTo>
                  <a:cubicBezTo>
                    <a:pt x="3939" y="890"/>
                    <a:pt x="4035" y="848"/>
                    <a:pt x="4132" y="793"/>
                  </a:cubicBezTo>
                  <a:cubicBezTo>
                    <a:pt x="4407" y="793"/>
                    <a:pt x="4683" y="752"/>
                    <a:pt x="4958" y="738"/>
                  </a:cubicBezTo>
                  <a:cubicBezTo>
                    <a:pt x="5041" y="738"/>
                    <a:pt x="5138" y="697"/>
                    <a:pt x="5110" y="614"/>
                  </a:cubicBezTo>
                  <a:lnTo>
                    <a:pt x="5124" y="614"/>
                  </a:lnTo>
                  <a:cubicBezTo>
                    <a:pt x="5110" y="573"/>
                    <a:pt x="5069" y="545"/>
                    <a:pt x="5027" y="545"/>
                  </a:cubicBezTo>
                  <a:cubicBezTo>
                    <a:pt x="4821" y="559"/>
                    <a:pt x="4628" y="573"/>
                    <a:pt x="4435" y="600"/>
                  </a:cubicBezTo>
                  <a:cubicBezTo>
                    <a:pt x="4504" y="531"/>
                    <a:pt x="4586" y="476"/>
                    <a:pt x="4655" y="407"/>
                  </a:cubicBezTo>
                  <a:cubicBezTo>
                    <a:pt x="4669" y="394"/>
                    <a:pt x="4710" y="380"/>
                    <a:pt x="4724" y="366"/>
                  </a:cubicBezTo>
                  <a:cubicBezTo>
                    <a:pt x="4752" y="339"/>
                    <a:pt x="4793" y="297"/>
                    <a:pt x="4821" y="256"/>
                  </a:cubicBezTo>
                  <a:cubicBezTo>
                    <a:pt x="4862" y="187"/>
                    <a:pt x="4793" y="104"/>
                    <a:pt x="4710" y="104"/>
                  </a:cubicBezTo>
                  <a:cubicBezTo>
                    <a:pt x="4642" y="104"/>
                    <a:pt x="4614" y="146"/>
                    <a:pt x="4573" y="187"/>
                  </a:cubicBezTo>
                  <a:cubicBezTo>
                    <a:pt x="4545" y="201"/>
                    <a:pt x="4462" y="256"/>
                    <a:pt x="4380" y="325"/>
                  </a:cubicBezTo>
                  <a:cubicBezTo>
                    <a:pt x="4407" y="283"/>
                    <a:pt x="4421" y="242"/>
                    <a:pt x="4435" y="201"/>
                  </a:cubicBezTo>
                  <a:cubicBezTo>
                    <a:pt x="4449" y="132"/>
                    <a:pt x="4518" y="118"/>
                    <a:pt x="4462" y="35"/>
                  </a:cubicBezTo>
                  <a:cubicBezTo>
                    <a:pt x="4438" y="11"/>
                    <a:pt x="4415" y="1"/>
                    <a:pt x="4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9;p33"/>
            <p:cNvSpPr/>
            <p:nvPr/>
          </p:nvSpPr>
          <p:spPr>
            <a:xfrm>
              <a:off x="11158644" y="3098411"/>
              <a:ext cx="343427" cy="240812"/>
            </a:xfrm>
            <a:custGeom>
              <a:avLst/>
              <a:gdLst/>
              <a:ahLst/>
              <a:cxnLst/>
              <a:rect l="l" t="t" r="r" b="b"/>
              <a:pathLst>
                <a:path w="3444" h="2415" extrusionOk="0">
                  <a:moveTo>
                    <a:pt x="569" y="0"/>
                  </a:moveTo>
                  <a:cubicBezTo>
                    <a:pt x="547" y="0"/>
                    <a:pt x="522" y="9"/>
                    <a:pt x="495" y="31"/>
                  </a:cubicBezTo>
                  <a:cubicBezTo>
                    <a:pt x="440" y="86"/>
                    <a:pt x="481" y="155"/>
                    <a:pt x="522" y="210"/>
                  </a:cubicBezTo>
                  <a:cubicBezTo>
                    <a:pt x="619" y="348"/>
                    <a:pt x="757" y="417"/>
                    <a:pt x="867" y="500"/>
                  </a:cubicBezTo>
                  <a:cubicBezTo>
                    <a:pt x="784" y="513"/>
                    <a:pt x="715" y="513"/>
                    <a:pt x="646" y="541"/>
                  </a:cubicBezTo>
                  <a:cubicBezTo>
                    <a:pt x="453" y="569"/>
                    <a:pt x="274" y="596"/>
                    <a:pt x="81" y="637"/>
                  </a:cubicBezTo>
                  <a:cubicBezTo>
                    <a:pt x="40" y="651"/>
                    <a:pt x="13" y="679"/>
                    <a:pt x="13" y="706"/>
                  </a:cubicBezTo>
                  <a:cubicBezTo>
                    <a:pt x="0" y="756"/>
                    <a:pt x="54" y="805"/>
                    <a:pt x="105" y="805"/>
                  </a:cubicBezTo>
                  <a:cubicBezTo>
                    <a:pt x="111" y="805"/>
                    <a:pt x="117" y="804"/>
                    <a:pt x="123" y="803"/>
                  </a:cubicBezTo>
                  <a:cubicBezTo>
                    <a:pt x="343" y="761"/>
                    <a:pt x="550" y="720"/>
                    <a:pt x="743" y="693"/>
                  </a:cubicBezTo>
                  <a:lnTo>
                    <a:pt x="743" y="693"/>
                  </a:lnTo>
                  <a:cubicBezTo>
                    <a:pt x="619" y="803"/>
                    <a:pt x="522" y="954"/>
                    <a:pt x="440" y="1092"/>
                  </a:cubicBezTo>
                  <a:cubicBezTo>
                    <a:pt x="412" y="1175"/>
                    <a:pt x="329" y="1257"/>
                    <a:pt x="329" y="1340"/>
                  </a:cubicBezTo>
                  <a:cubicBezTo>
                    <a:pt x="337" y="1380"/>
                    <a:pt x="378" y="1402"/>
                    <a:pt x="419" y="1402"/>
                  </a:cubicBezTo>
                  <a:cubicBezTo>
                    <a:pt x="448" y="1402"/>
                    <a:pt x="478" y="1391"/>
                    <a:pt x="495" y="1368"/>
                  </a:cubicBezTo>
                  <a:cubicBezTo>
                    <a:pt x="619" y="1120"/>
                    <a:pt x="798" y="830"/>
                    <a:pt x="936" y="748"/>
                  </a:cubicBezTo>
                  <a:cubicBezTo>
                    <a:pt x="977" y="720"/>
                    <a:pt x="1087" y="706"/>
                    <a:pt x="1156" y="679"/>
                  </a:cubicBezTo>
                  <a:cubicBezTo>
                    <a:pt x="1184" y="679"/>
                    <a:pt x="1211" y="693"/>
                    <a:pt x="1253" y="693"/>
                  </a:cubicBezTo>
                  <a:cubicBezTo>
                    <a:pt x="1432" y="761"/>
                    <a:pt x="1790" y="941"/>
                    <a:pt x="1928" y="1051"/>
                  </a:cubicBezTo>
                  <a:cubicBezTo>
                    <a:pt x="2272" y="1354"/>
                    <a:pt x="2630" y="1643"/>
                    <a:pt x="2865" y="1946"/>
                  </a:cubicBezTo>
                  <a:cubicBezTo>
                    <a:pt x="2961" y="2057"/>
                    <a:pt x="3085" y="2236"/>
                    <a:pt x="3250" y="2387"/>
                  </a:cubicBezTo>
                  <a:cubicBezTo>
                    <a:pt x="3264" y="2401"/>
                    <a:pt x="3292" y="2415"/>
                    <a:pt x="3319" y="2415"/>
                  </a:cubicBezTo>
                  <a:cubicBezTo>
                    <a:pt x="3443" y="2401"/>
                    <a:pt x="3429" y="2291"/>
                    <a:pt x="3347" y="2236"/>
                  </a:cubicBezTo>
                  <a:cubicBezTo>
                    <a:pt x="3168" y="2057"/>
                    <a:pt x="3044" y="1877"/>
                    <a:pt x="2865" y="1657"/>
                  </a:cubicBezTo>
                  <a:cubicBezTo>
                    <a:pt x="2658" y="1423"/>
                    <a:pt x="2424" y="1216"/>
                    <a:pt x="2176" y="1009"/>
                  </a:cubicBezTo>
                  <a:cubicBezTo>
                    <a:pt x="1997" y="830"/>
                    <a:pt x="1749" y="734"/>
                    <a:pt x="1528" y="624"/>
                  </a:cubicBezTo>
                  <a:cubicBezTo>
                    <a:pt x="1418" y="555"/>
                    <a:pt x="1294" y="527"/>
                    <a:pt x="1170" y="500"/>
                  </a:cubicBezTo>
                  <a:cubicBezTo>
                    <a:pt x="1142" y="486"/>
                    <a:pt x="1129" y="472"/>
                    <a:pt x="1060" y="417"/>
                  </a:cubicBezTo>
                  <a:cubicBezTo>
                    <a:pt x="1018" y="376"/>
                    <a:pt x="825" y="252"/>
                    <a:pt x="729" y="155"/>
                  </a:cubicBezTo>
                  <a:cubicBezTo>
                    <a:pt x="707" y="144"/>
                    <a:pt x="658" y="0"/>
                    <a:pt x="5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0;p33"/>
            <p:cNvSpPr/>
            <p:nvPr/>
          </p:nvSpPr>
          <p:spPr>
            <a:xfrm>
              <a:off x="11529094" y="3139095"/>
              <a:ext cx="396078" cy="232934"/>
            </a:xfrm>
            <a:custGeom>
              <a:avLst/>
              <a:gdLst/>
              <a:ahLst/>
              <a:cxnLst/>
              <a:rect l="l" t="t" r="r" b="b"/>
              <a:pathLst>
                <a:path w="3972" h="2336" extrusionOk="0">
                  <a:moveTo>
                    <a:pt x="3398" y="1"/>
                  </a:moveTo>
                  <a:cubicBezTo>
                    <a:pt x="3366" y="1"/>
                    <a:pt x="3333" y="14"/>
                    <a:pt x="3324" y="23"/>
                  </a:cubicBezTo>
                  <a:cubicBezTo>
                    <a:pt x="3283" y="50"/>
                    <a:pt x="3242" y="78"/>
                    <a:pt x="3200" y="119"/>
                  </a:cubicBezTo>
                  <a:cubicBezTo>
                    <a:pt x="3090" y="243"/>
                    <a:pt x="2966" y="353"/>
                    <a:pt x="2870" y="491"/>
                  </a:cubicBezTo>
                  <a:cubicBezTo>
                    <a:pt x="2663" y="560"/>
                    <a:pt x="2484" y="629"/>
                    <a:pt x="2250" y="712"/>
                  </a:cubicBezTo>
                  <a:cubicBezTo>
                    <a:pt x="2015" y="822"/>
                    <a:pt x="1795" y="960"/>
                    <a:pt x="1547" y="1070"/>
                  </a:cubicBezTo>
                  <a:cubicBezTo>
                    <a:pt x="1382" y="1153"/>
                    <a:pt x="1340" y="1221"/>
                    <a:pt x="1202" y="1304"/>
                  </a:cubicBezTo>
                  <a:cubicBezTo>
                    <a:pt x="1065" y="1387"/>
                    <a:pt x="899" y="1456"/>
                    <a:pt x="762" y="1552"/>
                  </a:cubicBezTo>
                  <a:cubicBezTo>
                    <a:pt x="514" y="1759"/>
                    <a:pt x="252" y="1979"/>
                    <a:pt x="31" y="2213"/>
                  </a:cubicBezTo>
                  <a:cubicBezTo>
                    <a:pt x="1" y="2275"/>
                    <a:pt x="60" y="2336"/>
                    <a:pt x="121" y="2336"/>
                  </a:cubicBezTo>
                  <a:cubicBezTo>
                    <a:pt x="143" y="2336"/>
                    <a:pt x="165" y="2328"/>
                    <a:pt x="183" y="2310"/>
                  </a:cubicBezTo>
                  <a:cubicBezTo>
                    <a:pt x="445" y="2076"/>
                    <a:pt x="693" y="1828"/>
                    <a:pt x="927" y="1676"/>
                  </a:cubicBezTo>
                  <a:cubicBezTo>
                    <a:pt x="1134" y="1538"/>
                    <a:pt x="1368" y="1442"/>
                    <a:pt x="1561" y="1290"/>
                  </a:cubicBezTo>
                  <a:cubicBezTo>
                    <a:pt x="2043" y="1029"/>
                    <a:pt x="2442" y="836"/>
                    <a:pt x="2925" y="698"/>
                  </a:cubicBezTo>
                  <a:cubicBezTo>
                    <a:pt x="3173" y="781"/>
                    <a:pt x="3338" y="849"/>
                    <a:pt x="3545" y="932"/>
                  </a:cubicBezTo>
                  <a:cubicBezTo>
                    <a:pt x="3626" y="941"/>
                    <a:pt x="3772" y="1021"/>
                    <a:pt x="3871" y="1021"/>
                  </a:cubicBezTo>
                  <a:cubicBezTo>
                    <a:pt x="3923" y="1021"/>
                    <a:pt x="3962" y="999"/>
                    <a:pt x="3972" y="932"/>
                  </a:cubicBezTo>
                  <a:cubicBezTo>
                    <a:pt x="3972" y="836"/>
                    <a:pt x="3848" y="822"/>
                    <a:pt x="3765" y="794"/>
                  </a:cubicBezTo>
                  <a:cubicBezTo>
                    <a:pt x="3586" y="739"/>
                    <a:pt x="3531" y="712"/>
                    <a:pt x="3379" y="657"/>
                  </a:cubicBezTo>
                  <a:cubicBezTo>
                    <a:pt x="3352" y="643"/>
                    <a:pt x="3324" y="629"/>
                    <a:pt x="3283" y="629"/>
                  </a:cubicBezTo>
                  <a:cubicBezTo>
                    <a:pt x="3338" y="615"/>
                    <a:pt x="3393" y="601"/>
                    <a:pt x="3448" y="601"/>
                  </a:cubicBezTo>
                  <a:lnTo>
                    <a:pt x="3462" y="601"/>
                  </a:lnTo>
                  <a:cubicBezTo>
                    <a:pt x="3476" y="601"/>
                    <a:pt x="3476" y="601"/>
                    <a:pt x="3490" y="588"/>
                  </a:cubicBezTo>
                  <a:cubicBezTo>
                    <a:pt x="3572" y="574"/>
                    <a:pt x="3600" y="450"/>
                    <a:pt x="3517" y="409"/>
                  </a:cubicBezTo>
                  <a:cubicBezTo>
                    <a:pt x="3487" y="386"/>
                    <a:pt x="3461" y="376"/>
                    <a:pt x="3436" y="376"/>
                  </a:cubicBezTo>
                  <a:cubicBezTo>
                    <a:pt x="3416" y="376"/>
                    <a:pt x="3398" y="382"/>
                    <a:pt x="3379" y="395"/>
                  </a:cubicBezTo>
                  <a:cubicBezTo>
                    <a:pt x="3297" y="409"/>
                    <a:pt x="3214" y="422"/>
                    <a:pt x="3131" y="436"/>
                  </a:cubicBezTo>
                  <a:cubicBezTo>
                    <a:pt x="3228" y="326"/>
                    <a:pt x="3338" y="216"/>
                    <a:pt x="3393" y="161"/>
                  </a:cubicBezTo>
                  <a:cubicBezTo>
                    <a:pt x="3448" y="133"/>
                    <a:pt x="3503" y="64"/>
                    <a:pt x="3448" y="23"/>
                  </a:cubicBezTo>
                  <a:cubicBezTo>
                    <a:pt x="3437" y="7"/>
                    <a:pt x="3418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1;p33"/>
            <p:cNvSpPr/>
            <p:nvPr/>
          </p:nvSpPr>
          <p:spPr>
            <a:xfrm>
              <a:off x="11237321" y="2859594"/>
              <a:ext cx="268240" cy="243205"/>
            </a:xfrm>
            <a:custGeom>
              <a:avLst/>
              <a:gdLst/>
              <a:ahLst/>
              <a:cxnLst/>
              <a:rect l="l" t="t" r="r" b="b"/>
              <a:pathLst>
                <a:path w="2690" h="2439" extrusionOk="0">
                  <a:moveTo>
                    <a:pt x="367" y="0"/>
                  </a:moveTo>
                  <a:cubicBezTo>
                    <a:pt x="294" y="0"/>
                    <a:pt x="260" y="100"/>
                    <a:pt x="312" y="139"/>
                  </a:cubicBezTo>
                  <a:cubicBezTo>
                    <a:pt x="519" y="360"/>
                    <a:pt x="670" y="539"/>
                    <a:pt x="822" y="745"/>
                  </a:cubicBezTo>
                  <a:cubicBezTo>
                    <a:pt x="629" y="663"/>
                    <a:pt x="436" y="594"/>
                    <a:pt x="229" y="539"/>
                  </a:cubicBezTo>
                  <a:cubicBezTo>
                    <a:pt x="202" y="539"/>
                    <a:pt x="174" y="526"/>
                    <a:pt x="147" y="526"/>
                  </a:cubicBezTo>
                  <a:cubicBezTo>
                    <a:pt x="133" y="526"/>
                    <a:pt x="119" y="530"/>
                    <a:pt x="105" y="539"/>
                  </a:cubicBezTo>
                  <a:cubicBezTo>
                    <a:pt x="36" y="566"/>
                    <a:pt x="50" y="663"/>
                    <a:pt x="119" y="690"/>
                  </a:cubicBezTo>
                  <a:cubicBezTo>
                    <a:pt x="298" y="732"/>
                    <a:pt x="477" y="787"/>
                    <a:pt x="656" y="842"/>
                  </a:cubicBezTo>
                  <a:cubicBezTo>
                    <a:pt x="477" y="856"/>
                    <a:pt x="312" y="869"/>
                    <a:pt x="133" y="897"/>
                  </a:cubicBezTo>
                  <a:cubicBezTo>
                    <a:pt x="92" y="897"/>
                    <a:pt x="64" y="911"/>
                    <a:pt x="36" y="952"/>
                  </a:cubicBezTo>
                  <a:cubicBezTo>
                    <a:pt x="0" y="1013"/>
                    <a:pt x="49" y="1095"/>
                    <a:pt x="127" y="1095"/>
                  </a:cubicBezTo>
                  <a:cubicBezTo>
                    <a:pt x="138" y="1095"/>
                    <a:pt x="149" y="1093"/>
                    <a:pt x="160" y="1090"/>
                  </a:cubicBezTo>
                  <a:cubicBezTo>
                    <a:pt x="294" y="1069"/>
                    <a:pt x="594" y="1034"/>
                    <a:pt x="813" y="1034"/>
                  </a:cubicBezTo>
                  <a:cubicBezTo>
                    <a:pt x="889" y="1034"/>
                    <a:pt x="955" y="1038"/>
                    <a:pt x="1001" y="1048"/>
                  </a:cubicBezTo>
                  <a:cubicBezTo>
                    <a:pt x="1030" y="1058"/>
                    <a:pt x="1066" y="1068"/>
                    <a:pt x="1104" y="1068"/>
                  </a:cubicBezTo>
                  <a:cubicBezTo>
                    <a:pt x="1120" y="1068"/>
                    <a:pt x="1136" y="1066"/>
                    <a:pt x="1152" y="1062"/>
                  </a:cubicBezTo>
                  <a:cubicBezTo>
                    <a:pt x="1373" y="1172"/>
                    <a:pt x="1593" y="1310"/>
                    <a:pt x="1772" y="1448"/>
                  </a:cubicBezTo>
                  <a:cubicBezTo>
                    <a:pt x="2089" y="1724"/>
                    <a:pt x="2241" y="1944"/>
                    <a:pt x="2392" y="2233"/>
                  </a:cubicBezTo>
                  <a:cubicBezTo>
                    <a:pt x="2461" y="2330"/>
                    <a:pt x="2461" y="2385"/>
                    <a:pt x="2530" y="2426"/>
                  </a:cubicBezTo>
                  <a:cubicBezTo>
                    <a:pt x="2545" y="2435"/>
                    <a:pt x="2560" y="2439"/>
                    <a:pt x="2576" y="2439"/>
                  </a:cubicBezTo>
                  <a:cubicBezTo>
                    <a:pt x="2634" y="2439"/>
                    <a:pt x="2690" y="2384"/>
                    <a:pt x="2668" y="2330"/>
                  </a:cubicBezTo>
                  <a:cubicBezTo>
                    <a:pt x="2613" y="2206"/>
                    <a:pt x="2503" y="2054"/>
                    <a:pt x="2475" y="1999"/>
                  </a:cubicBezTo>
                  <a:cubicBezTo>
                    <a:pt x="2392" y="1806"/>
                    <a:pt x="2241" y="1641"/>
                    <a:pt x="2089" y="1489"/>
                  </a:cubicBezTo>
                  <a:cubicBezTo>
                    <a:pt x="1855" y="1228"/>
                    <a:pt x="1552" y="1076"/>
                    <a:pt x="1208" y="897"/>
                  </a:cubicBezTo>
                  <a:cubicBezTo>
                    <a:pt x="1208" y="897"/>
                    <a:pt x="1180" y="883"/>
                    <a:pt x="1166" y="883"/>
                  </a:cubicBezTo>
                  <a:cubicBezTo>
                    <a:pt x="1152" y="869"/>
                    <a:pt x="1152" y="856"/>
                    <a:pt x="1125" y="842"/>
                  </a:cubicBezTo>
                  <a:cubicBezTo>
                    <a:pt x="1097" y="800"/>
                    <a:pt x="1056" y="745"/>
                    <a:pt x="1015" y="690"/>
                  </a:cubicBezTo>
                  <a:cubicBezTo>
                    <a:pt x="849" y="456"/>
                    <a:pt x="643" y="236"/>
                    <a:pt x="450" y="15"/>
                  </a:cubicBezTo>
                  <a:cubicBezTo>
                    <a:pt x="436" y="1"/>
                    <a:pt x="408" y="1"/>
                    <a:pt x="381" y="1"/>
                  </a:cubicBezTo>
                  <a:cubicBezTo>
                    <a:pt x="376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2;p33"/>
            <p:cNvSpPr/>
            <p:nvPr/>
          </p:nvSpPr>
          <p:spPr>
            <a:xfrm>
              <a:off x="11514336" y="2882827"/>
              <a:ext cx="340336" cy="184174"/>
            </a:xfrm>
            <a:custGeom>
              <a:avLst/>
              <a:gdLst/>
              <a:ahLst/>
              <a:cxnLst/>
              <a:rect l="l" t="t" r="r" b="b"/>
              <a:pathLst>
                <a:path w="3413" h="1847" extrusionOk="0">
                  <a:moveTo>
                    <a:pt x="3122" y="0"/>
                  </a:moveTo>
                  <a:cubicBezTo>
                    <a:pt x="3115" y="0"/>
                    <a:pt x="3107" y="1"/>
                    <a:pt x="3100" y="3"/>
                  </a:cubicBezTo>
                  <a:cubicBezTo>
                    <a:pt x="3078" y="3"/>
                    <a:pt x="2977" y="20"/>
                    <a:pt x="2972" y="20"/>
                  </a:cubicBezTo>
                  <a:cubicBezTo>
                    <a:pt x="2971" y="20"/>
                    <a:pt x="2976" y="19"/>
                    <a:pt x="2990" y="16"/>
                  </a:cubicBezTo>
                  <a:lnTo>
                    <a:pt x="2990" y="16"/>
                  </a:lnTo>
                  <a:cubicBezTo>
                    <a:pt x="2687" y="44"/>
                    <a:pt x="2439" y="251"/>
                    <a:pt x="2177" y="375"/>
                  </a:cubicBezTo>
                  <a:cubicBezTo>
                    <a:pt x="2122" y="388"/>
                    <a:pt x="2081" y="388"/>
                    <a:pt x="2039" y="402"/>
                  </a:cubicBezTo>
                  <a:cubicBezTo>
                    <a:pt x="1654" y="499"/>
                    <a:pt x="1516" y="567"/>
                    <a:pt x="1130" y="788"/>
                  </a:cubicBezTo>
                  <a:cubicBezTo>
                    <a:pt x="1034" y="857"/>
                    <a:pt x="896" y="898"/>
                    <a:pt x="799" y="981"/>
                  </a:cubicBezTo>
                  <a:cubicBezTo>
                    <a:pt x="620" y="1105"/>
                    <a:pt x="234" y="1463"/>
                    <a:pt x="42" y="1711"/>
                  </a:cubicBezTo>
                  <a:cubicBezTo>
                    <a:pt x="1" y="1783"/>
                    <a:pt x="74" y="1847"/>
                    <a:pt x="142" y="1847"/>
                  </a:cubicBezTo>
                  <a:cubicBezTo>
                    <a:pt x="166" y="1847"/>
                    <a:pt x="189" y="1839"/>
                    <a:pt x="207" y="1821"/>
                  </a:cubicBezTo>
                  <a:cubicBezTo>
                    <a:pt x="579" y="1408"/>
                    <a:pt x="854" y="1160"/>
                    <a:pt x="1282" y="953"/>
                  </a:cubicBezTo>
                  <a:cubicBezTo>
                    <a:pt x="1709" y="719"/>
                    <a:pt x="1970" y="623"/>
                    <a:pt x="2411" y="595"/>
                  </a:cubicBezTo>
                  <a:cubicBezTo>
                    <a:pt x="2673" y="733"/>
                    <a:pt x="2976" y="912"/>
                    <a:pt x="3114" y="1036"/>
                  </a:cubicBezTo>
                  <a:cubicBezTo>
                    <a:pt x="3136" y="1058"/>
                    <a:pt x="3163" y="1067"/>
                    <a:pt x="3190" y="1067"/>
                  </a:cubicBezTo>
                  <a:cubicBezTo>
                    <a:pt x="3249" y="1067"/>
                    <a:pt x="3307" y="1024"/>
                    <a:pt x="3307" y="967"/>
                  </a:cubicBezTo>
                  <a:cubicBezTo>
                    <a:pt x="3293" y="871"/>
                    <a:pt x="3266" y="871"/>
                    <a:pt x="3169" y="802"/>
                  </a:cubicBezTo>
                  <a:cubicBezTo>
                    <a:pt x="3073" y="733"/>
                    <a:pt x="2976" y="678"/>
                    <a:pt x="2880" y="623"/>
                  </a:cubicBezTo>
                  <a:lnTo>
                    <a:pt x="2880" y="623"/>
                  </a:lnTo>
                  <a:cubicBezTo>
                    <a:pt x="2976" y="636"/>
                    <a:pt x="3086" y="650"/>
                    <a:pt x="3238" y="650"/>
                  </a:cubicBezTo>
                  <a:cubicBezTo>
                    <a:pt x="3243" y="651"/>
                    <a:pt x="3248" y="651"/>
                    <a:pt x="3252" y="651"/>
                  </a:cubicBezTo>
                  <a:cubicBezTo>
                    <a:pt x="3366" y="651"/>
                    <a:pt x="3413" y="496"/>
                    <a:pt x="3307" y="443"/>
                  </a:cubicBezTo>
                  <a:cubicBezTo>
                    <a:pt x="3266" y="416"/>
                    <a:pt x="3114" y="402"/>
                    <a:pt x="2852" y="388"/>
                  </a:cubicBezTo>
                  <a:cubicBezTo>
                    <a:pt x="2825" y="388"/>
                    <a:pt x="2742" y="375"/>
                    <a:pt x="2646" y="361"/>
                  </a:cubicBezTo>
                  <a:cubicBezTo>
                    <a:pt x="2770" y="292"/>
                    <a:pt x="2894" y="237"/>
                    <a:pt x="2949" y="237"/>
                  </a:cubicBezTo>
                  <a:cubicBezTo>
                    <a:pt x="3045" y="223"/>
                    <a:pt x="3224" y="237"/>
                    <a:pt x="3238" y="113"/>
                  </a:cubicBezTo>
                  <a:cubicBezTo>
                    <a:pt x="3250" y="51"/>
                    <a:pt x="3185" y="0"/>
                    <a:pt x="3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3;p33"/>
            <p:cNvSpPr/>
            <p:nvPr/>
          </p:nvSpPr>
          <p:spPr>
            <a:xfrm>
              <a:off x="11327465" y="2679608"/>
              <a:ext cx="179990" cy="173903"/>
            </a:xfrm>
            <a:custGeom>
              <a:avLst/>
              <a:gdLst/>
              <a:ahLst/>
              <a:cxnLst/>
              <a:rect l="l" t="t" r="r" b="b"/>
              <a:pathLst>
                <a:path w="1805" h="1744" extrusionOk="0">
                  <a:moveTo>
                    <a:pt x="359" y="1"/>
                  </a:moveTo>
                  <a:cubicBezTo>
                    <a:pt x="271" y="1"/>
                    <a:pt x="225" y="127"/>
                    <a:pt x="304" y="167"/>
                  </a:cubicBezTo>
                  <a:cubicBezTo>
                    <a:pt x="400" y="222"/>
                    <a:pt x="496" y="291"/>
                    <a:pt x="593" y="373"/>
                  </a:cubicBezTo>
                  <a:cubicBezTo>
                    <a:pt x="496" y="346"/>
                    <a:pt x="414" y="332"/>
                    <a:pt x="317" y="318"/>
                  </a:cubicBezTo>
                  <a:cubicBezTo>
                    <a:pt x="251" y="318"/>
                    <a:pt x="176" y="283"/>
                    <a:pt x="107" y="283"/>
                  </a:cubicBezTo>
                  <a:cubicBezTo>
                    <a:pt x="89" y="283"/>
                    <a:pt x="72" y="285"/>
                    <a:pt x="56" y="291"/>
                  </a:cubicBezTo>
                  <a:cubicBezTo>
                    <a:pt x="0" y="332"/>
                    <a:pt x="14" y="429"/>
                    <a:pt x="83" y="442"/>
                  </a:cubicBezTo>
                  <a:cubicBezTo>
                    <a:pt x="304" y="470"/>
                    <a:pt x="634" y="539"/>
                    <a:pt x="772" y="608"/>
                  </a:cubicBezTo>
                  <a:cubicBezTo>
                    <a:pt x="800" y="621"/>
                    <a:pt x="813" y="621"/>
                    <a:pt x="827" y="635"/>
                  </a:cubicBezTo>
                  <a:cubicBezTo>
                    <a:pt x="1144" y="897"/>
                    <a:pt x="1406" y="1255"/>
                    <a:pt x="1544" y="1558"/>
                  </a:cubicBezTo>
                  <a:cubicBezTo>
                    <a:pt x="1557" y="1613"/>
                    <a:pt x="1571" y="1682"/>
                    <a:pt x="1626" y="1724"/>
                  </a:cubicBezTo>
                  <a:cubicBezTo>
                    <a:pt x="1643" y="1738"/>
                    <a:pt x="1661" y="1744"/>
                    <a:pt x="1679" y="1744"/>
                  </a:cubicBezTo>
                  <a:cubicBezTo>
                    <a:pt x="1747" y="1744"/>
                    <a:pt x="1805" y="1654"/>
                    <a:pt x="1750" y="1600"/>
                  </a:cubicBezTo>
                  <a:lnTo>
                    <a:pt x="1750" y="1586"/>
                  </a:lnTo>
                  <a:cubicBezTo>
                    <a:pt x="1681" y="1338"/>
                    <a:pt x="1420" y="966"/>
                    <a:pt x="1172" y="718"/>
                  </a:cubicBezTo>
                  <a:cubicBezTo>
                    <a:pt x="1103" y="621"/>
                    <a:pt x="1006" y="553"/>
                    <a:pt x="910" y="484"/>
                  </a:cubicBezTo>
                  <a:cubicBezTo>
                    <a:pt x="896" y="470"/>
                    <a:pt x="882" y="456"/>
                    <a:pt x="882" y="442"/>
                  </a:cubicBezTo>
                  <a:cubicBezTo>
                    <a:pt x="772" y="249"/>
                    <a:pt x="565" y="98"/>
                    <a:pt x="372" y="1"/>
                  </a:cubicBezTo>
                  <a:cubicBezTo>
                    <a:pt x="368" y="1"/>
                    <a:pt x="363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34;p33"/>
            <p:cNvSpPr/>
            <p:nvPr/>
          </p:nvSpPr>
          <p:spPr>
            <a:xfrm>
              <a:off x="11514336" y="2679509"/>
              <a:ext cx="225362" cy="236624"/>
            </a:xfrm>
            <a:custGeom>
              <a:avLst/>
              <a:gdLst/>
              <a:ahLst/>
              <a:cxnLst/>
              <a:rect l="l" t="t" r="r" b="b"/>
              <a:pathLst>
                <a:path w="2260" h="2373" extrusionOk="0">
                  <a:moveTo>
                    <a:pt x="1996" y="1"/>
                  </a:moveTo>
                  <a:cubicBezTo>
                    <a:pt x="1937" y="1"/>
                    <a:pt x="1868" y="50"/>
                    <a:pt x="1819" y="99"/>
                  </a:cubicBezTo>
                  <a:cubicBezTo>
                    <a:pt x="1626" y="250"/>
                    <a:pt x="1516" y="471"/>
                    <a:pt x="1378" y="664"/>
                  </a:cubicBezTo>
                  <a:cubicBezTo>
                    <a:pt x="1295" y="719"/>
                    <a:pt x="1213" y="774"/>
                    <a:pt x="1158" y="815"/>
                  </a:cubicBezTo>
                  <a:cubicBezTo>
                    <a:pt x="882" y="967"/>
                    <a:pt x="634" y="1160"/>
                    <a:pt x="414" y="1366"/>
                  </a:cubicBezTo>
                  <a:cubicBezTo>
                    <a:pt x="276" y="1504"/>
                    <a:pt x="166" y="1656"/>
                    <a:pt x="110" y="1849"/>
                  </a:cubicBezTo>
                  <a:cubicBezTo>
                    <a:pt x="69" y="2000"/>
                    <a:pt x="14" y="2152"/>
                    <a:pt x="0" y="2303"/>
                  </a:cubicBezTo>
                  <a:cubicBezTo>
                    <a:pt x="0" y="2331"/>
                    <a:pt x="14" y="2345"/>
                    <a:pt x="42" y="2358"/>
                  </a:cubicBezTo>
                  <a:cubicBezTo>
                    <a:pt x="55" y="2368"/>
                    <a:pt x="74" y="2372"/>
                    <a:pt x="93" y="2372"/>
                  </a:cubicBezTo>
                  <a:cubicBezTo>
                    <a:pt x="130" y="2372"/>
                    <a:pt x="170" y="2354"/>
                    <a:pt x="179" y="2317"/>
                  </a:cubicBezTo>
                  <a:cubicBezTo>
                    <a:pt x="248" y="1862"/>
                    <a:pt x="358" y="1601"/>
                    <a:pt x="744" y="1339"/>
                  </a:cubicBezTo>
                  <a:cubicBezTo>
                    <a:pt x="896" y="1187"/>
                    <a:pt x="1047" y="1118"/>
                    <a:pt x="1268" y="994"/>
                  </a:cubicBezTo>
                  <a:cubicBezTo>
                    <a:pt x="1323" y="953"/>
                    <a:pt x="1392" y="912"/>
                    <a:pt x="1461" y="870"/>
                  </a:cubicBezTo>
                  <a:cubicBezTo>
                    <a:pt x="1488" y="870"/>
                    <a:pt x="1516" y="857"/>
                    <a:pt x="1543" y="829"/>
                  </a:cubicBezTo>
                  <a:cubicBezTo>
                    <a:pt x="1654" y="760"/>
                    <a:pt x="1764" y="719"/>
                    <a:pt x="1846" y="691"/>
                  </a:cubicBezTo>
                  <a:cubicBezTo>
                    <a:pt x="1957" y="636"/>
                    <a:pt x="2026" y="636"/>
                    <a:pt x="2163" y="567"/>
                  </a:cubicBezTo>
                  <a:cubicBezTo>
                    <a:pt x="2260" y="526"/>
                    <a:pt x="2246" y="388"/>
                    <a:pt x="2150" y="361"/>
                  </a:cubicBezTo>
                  <a:lnTo>
                    <a:pt x="2136" y="361"/>
                  </a:lnTo>
                  <a:cubicBezTo>
                    <a:pt x="2125" y="357"/>
                    <a:pt x="2114" y="355"/>
                    <a:pt x="2103" y="355"/>
                  </a:cubicBezTo>
                  <a:cubicBezTo>
                    <a:pt x="2073" y="355"/>
                    <a:pt x="2046" y="368"/>
                    <a:pt x="2026" y="388"/>
                  </a:cubicBezTo>
                  <a:cubicBezTo>
                    <a:pt x="2012" y="388"/>
                    <a:pt x="1998" y="402"/>
                    <a:pt x="1984" y="402"/>
                  </a:cubicBezTo>
                  <a:cubicBezTo>
                    <a:pt x="1915" y="416"/>
                    <a:pt x="1846" y="443"/>
                    <a:pt x="1764" y="471"/>
                  </a:cubicBezTo>
                  <a:cubicBezTo>
                    <a:pt x="1846" y="374"/>
                    <a:pt x="1929" y="278"/>
                    <a:pt x="2039" y="195"/>
                  </a:cubicBezTo>
                  <a:cubicBezTo>
                    <a:pt x="2081" y="168"/>
                    <a:pt x="2094" y="126"/>
                    <a:pt x="2094" y="85"/>
                  </a:cubicBezTo>
                  <a:cubicBezTo>
                    <a:pt x="2072" y="24"/>
                    <a:pt x="2036" y="1"/>
                    <a:pt x="1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35;p33"/>
            <p:cNvSpPr/>
            <p:nvPr/>
          </p:nvSpPr>
          <p:spPr>
            <a:xfrm>
              <a:off x="11404348" y="2558554"/>
              <a:ext cx="110487" cy="116766"/>
            </a:xfrm>
            <a:custGeom>
              <a:avLst/>
              <a:gdLst/>
              <a:ahLst/>
              <a:cxnLst/>
              <a:rect l="l" t="t" r="r" b="b"/>
              <a:pathLst>
                <a:path w="1108" h="1171" extrusionOk="0">
                  <a:moveTo>
                    <a:pt x="112" y="1"/>
                  </a:moveTo>
                  <a:cubicBezTo>
                    <a:pt x="93" y="1"/>
                    <a:pt x="72" y="9"/>
                    <a:pt x="56" y="17"/>
                  </a:cubicBezTo>
                  <a:cubicBezTo>
                    <a:pt x="1" y="44"/>
                    <a:pt x="15" y="127"/>
                    <a:pt x="56" y="155"/>
                  </a:cubicBezTo>
                  <a:cubicBezTo>
                    <a:pt x="401" y="334"/>
                    <a:pt x="649" y="637"/>
                    <a:pt x="841" y="981"/>
                  </a:cubicBezTo>
                  <a:cubicBezTo>
                    <a:pt x="910" y="1064"/>
                    <a:pt x="869" y="1091"/>
                    <a:pt x="952" y="1160"/>
                  </a:cubicBezTo>
                  <a:cubicBezTo>
                    <a:pt x="965" y="1167"/>
                    <a:pt x="979" y="1170"/>
                    <a:pt x="992" y="1170"/>
                  </a:cubicBezTo>
                  <a:cubicBezTo>
                    <a:pt x="1058" y="1170"/>
                    <a:pt x="1108" y="1094"/>
                    <a:pt x="1062" y="1036"/>
                  </a:cubicBezTo>
                  <a:cubicBezTo>
                    <a:pt x="952" y="802"/>
                    <a:pt x="800" y="568"/>
                    <a:pt x="621" y="375"/>
                  </a:cubicBezTo>
                  <a:cubicBezTo>
                    <a:pt x="483" y="237"/>
                    <a:pt x="332" y="99"/>
                    <a:pt x="153" y="17"/>
                  </a:cubicBezTo>
                  <a:cubicBezTo>
                    <a:pt x="141" y="5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36;p33"/>
            <p:cNvSpPr/>
            <p:nvPr/>
          </p:nvSpPr>
          <p:spPr>
            <a:xfrm>
              <a:off x="11508453" y="2554267"/>
              <a:ext cx="100715" cy="76880"/>
            </a:xfrm>
            <a:custGeom>
              <a:avLst/>
              <a:gdLst/>
              <a:ahLst/>
              <a:cxnLst/>
              <a:rect l="l" t="t" r="r" b="b"/>
              <a:pathLst>
                <a:path w="1010" h="771" extrusionOk="0">
                  <a:moveTo>
                    <a:pt x="864" y="0"/>
                  </a:moveTo>
                  <a:cubicBezTo>
                    <a:pt x="808" y="0"/>
                    <a:pt x="743" y="18"/>
                    <a:pt x="789" y="18"/>
                  </a:cubicBezTo>
                  <a:cubicBezTo>
                    <a:pt x="624" y="46"/>
                    <a:pt x="583" y="60"/>
                    <a:pt x="431" y="156"/>
                  </a:cubicBezTo>
                  <a:cubicBezTo>
                    <a:pt x="266" y="294"/>
                    <a:pt x="101" y="459"/>
                    <a:pt x="18" y="652"/>
                  </a:cubicBezTo>
                  <a:cubicBezTo>
                    <a:pt x="0" y="723"/>
                    <a:pt x="73" y="771"/>
                    <a:pt x="142" y="771"/>
                  </a:cubicBezTo>
                  <a:cubicBezTo>
                    <a:pt x="181" y="771"/>
                    <a:pt x="219" y="756"/>
                    <a:pt x="238" y="721"/>
                  </a:cubicBezTo>
                  <a:cubicBezTo>
                    <a:pt x="376" y="514"/>
                    <a:pt x="500" y="335"/>
                    <a:pt x="734" y="239"/>
                  </a:cubicBezTo>
                  <a:cubicBezTo>
                    <a:pt x="762" y="239"/>
                    <a:pt x="872" y="198"/>
                    <a:pt x="900" y="198"/>
                  </a:cubicBezTo>
                  <a:cubicBezTo>
                    <a:pt x="982" y="170"/>
                    <a:pt x="1010" y="60"/>
                    <a:pt x="927" y="18"/>
                  </a:cubicBezTo>
                  <a:cubicBezTo>
                    <a:pt x="918" y="5"/>
                    <a:pt x="892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37;p33"/>
            <p:cNvSpPr/>
            <p:nvPr/>
          </p:nvSpPr>
          <p:spPr>
            <a:xfrm>
              <a:off x="11931953" y="3645547"/>
              <a:ext cx="1496" cy="100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0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6A6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38;p33"/>
            <p:cNvSpPr/>
            <p:nvPr/>
          </p:nvSpPr>
          <p:spPr>
            <a:xfrm>
              <a:off x="11606375" y="2730563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39;p33"/>
            <p:cNvSpPr/>
            <p:nvPr/>
          </p:nvSpPr>
          <p:spPr>
            <a:xfrm>
              <a:off x="11872920" y="3197628"/>
              <a:ext cx="1396" cy="1496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"/>
                  </a:moveTo>
                  <a:cubicBezTo>
                    <a:pt x="0" y="14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40;p33"/>
            <p:cNvSpPr/>
            <p:nvPr/>
          </p:nvSpPr>
          <p:spPr>
            <a:xfrm>
              <a:off x="11536274" y="3087143"/>
              <a:ext cx="511152" cy="208105"/>
            </a:xfrm>
            <a:custGeom>
              <a:avLst/>
              <a:gdLst/>
              <a:ahLst/>
              <a:cxnLst/>
              <a:rect l="l" t="t" r="r" b="b"/>
              <a:pathLst>
                <a:path w="5126" h="2087" extrusionOk="0">
                  <a:moveTo>
                    <a:pt x="2404" y="1"/>
                  </a:moveTo>
                  <a:cubicBezTo>
                    <a:pt x="2357" y="1"/>
                    <a:pt x="2305" y="7"/>
                    <a:pt x="2246" y="20"/>
                  </a:cubicBezTo>
                  <a:cubicBezTo>
                    <a:pt x="2150" y="34"/>
                    <a:pt x="2067" y="103"/>
                    <a:pt x="2026" y="144"/>
                  </a:cubicBezTo>
                  <a:cubicBezTo>
                    <a:pt x="1990" y="108"/>
                    <a:pt x="1938" y="91"/>
                    <a:pt x="1885" y="91"/>
                  </a:cubicBezTo>
                  <a:cubicBezTo>
                    <a:pt x="1838" y="91"/>
                    <a:pt x="1789" y="104"/>
                    <a:pt x="1750" y="130"/>
                  </a:cubicBezTo>
                  <a:cubicBezTo>
                    <a:pt x="1684" y="108"/>
                    <a:pt x="1614" y="94"/>
                    <a:pt x="1542" y="94"/>
                  </a:cubicBezTo>
                  <a:cubicBezTo>
                    <a:pt x="1479" y="94"/>
                    <a:pt x="1415" y="105"/>
                    <a:pt x="1351" y="130"/>
                  </a:cubicBezTo>
                  <a:cubicBezTo>
                    <a:pt x="1020" y="186"/>
                    <a:pt x="731" y="489"/>
                    <a:pt x="814" y="750"/>
                  </a:cubicBezTo>
                  <a:cubicBezTo>
                    <a:pt x="621" y="806"/>
                    <a:pt x="442" y="957"/>
                    <a:pt x="290" y="1067"/>
                  </a:cubicBezTo>
                  <a:cubicBezTo>
                    <a:pt x="1" y="1288"/>
                    <a:pt x="70" y="1563"/>
                    <a:pt x="414" y="1660"/>
                  </a:cubicBezTo>
                  <a:cubicBezTo>
                    <a:pt x="465" y="1674"/>
                    <a:pt x="514" y="1680"/>
                    <a:pt x="563" y="1680"/>
                  </a:cubicBezTo>
                  <a:cubicBezTo>
                    <a:pt x="752" y="1680"/>
                    <a:pt x="930" y="1588"/>
                    <a:pt x="1117" y="1522"/>
                  </a:cubicBezTo>
                  <a:cubicBezTo>
                    <a:pt x="1144" y="1508"/>
                    <a:pt x="1172" y="1508"/>
                    <a:pt x="1199" y="1494"/>
                  </a:cubicBezTo>
                  <a:lnTo>
                    <a:pt x="1199" y="1494"/>
                  </a:lnTo>
                  <a:cubicBezTo>
                    <a:pt x="1117" y="1646"/>
                    <a:pt x="1158" y="1825"/>
                    <a:pt x="1420" y="1908"/>
                  </a:cubicBezTo>
                  <a:cubicBezTo>
                    <a:pt x="1455" y="1915"/>
                    <a:pt x="1494" y="1919"/>
                    <a:pt x="1536" y="1919"/>
                  </a:cubicBezTo>
                  <a:cubicBezTo>
                    <a:pt x="1720" y="1919"/>
                    <a:pt x="1951" y="1851"/>
                    <a:pt x="2109" y="1784"/>
                  </a:cubicBezTo>
                  <a:cubicBezTo>
                    <a:pt x="2122" y="1853"/>
                    <a:pt x="2150" y="1922"/>
                    <a:pt x="2205" y="1977"/>
                  </a:cubicBezTo>
                  <a:cubicBezTo>
                    <a:pt x="2288" y="2050"/>
                    <a:pt x="2401" y="2087"/>
                    <a:pt x="2520" y="2087"/>
                  </a:cubicBezTo>
                  <a:cubicBezTo>
                    <a:pt x="2580" y="2087"/>
                    <a:pt x="2641" y="2078"/>
                    <a:pt x="2701" y="2059"/>
                  </a:cubicBezTo>
                  <a:cubicBezTo>
                    <a:pt x="2949" y="2018"/>
                    <a:pt x="3362" y="1798"/>
                    <a:pt x="3514" y="1715"/>
                  </a:cubicBezTo>
                  <a:cubicBezTo>
                    <a:pt x="3542" y="1742"/>
                    <a:pt x="3569" y="1770"/>
                    <a:pt x="3638" y="1811"/>
                  </a:cubicBezTo>
                  <a:cubicBezTo>
                    <a:pt x="3721" y="1842"/>
                    <a:pt x="3811" y="1858"/>
                    <a:pt x="3898" y="1858"/>
                  </a:cubicBezTo>
                  <a:cubicBezTo>
                    <a:pt x="3926" y="1858"/>
                    <a:pt x="3955" y="1856"/>
                    <a:pt x="3982" y="1853"/>
                  </a:cubicBezTo>
                  <a:cubicBezTo>
                    <a:pt x="4286" y="1770"/>
                    <a:pt x="4451" y="1674"/>
                    <a:pt x="4795" y="1632"/>
                  </a:cubicBezTo>
                  <a:cubicBezTo>
                    <a:pt x="4974" y="1577"/>
                    <a:pt x="5126" y="1426"/>
                    <a:pt x="5126" y="1246"/>
                  </a:cubicBezTo>
                  <a:cubicBezTo>
                    <a:pt x="5085" y="998"/>
                    <a:pt x="4809" y="861"/>
                    <a:pt x="4575" y="792"/>
                  </a:cubicBezTo>
                  <a:lnTo>
                    <a:pt x="4561" y="778"/>
                  </a:lnTo>
                  <a:cubicBezTo>
                    <a:pt x="4671" y="640"/>
                    <a:pt x="4658" y="461"/>
                    <a:pt x="4423" y="323"/>
                  </a:cubicBezTo>
                  <a:cubicBezTo>
                    <a:pt x="4330" y="265"/>
                    <a:pt x="4220" y="244"/>
                    <a:pt x="4108" y="244"/>
                  </a:cubicBezTo>
                  <a:cubicBezTo>
                    <a:pt x="3955" y="244"/>
                    <a:pt x="3799" y="284"/>
                    <a:pt x="3679" y="323"/>
                  </a:cubicBezTo>
                  <a:cubicBezTo>
                    <a:pt x="3666" y="268"/>
                    <a:pt x="3652" y="227"/>
                    <a:pt x="3610" y="186"/>
                  </a:cubicBezTo>
                  <a:cubicBezTo>
                    <a:pt x="3528" y="98"/>
                    <a:pt x="3425" y="66"/>
                    <a:pt x="3316" y="66"/>
                  </a:cubicBezTo>
                  <a:cubicBezTo>
                    <a:pt x="3134" y="66"/>
                    <a:pt x="2933" y="153"/>
                    <a:pt x="2770" y="213"/>
                  </a:cubicBezTo>
                  <a:cubicBezTo>
                    <a:pt x="2756" y="213"/>
                    <a:pt x="2729" y="227"/>
                    <a:pt x="2715" y="241"/>
                  </a:cubicBezTo>
                  <a:cubicBezTo>
                    <a:pt x="2693" y="107"/>
                    <a:pt x="2599" y="1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41;p33"/>
            <p:cNvSpPr/>
            <p:nvPr/>
          </p:nvSpPr>
          <p:spPr>
            <a:xfrm>
              <a:off x="10825986" y="3611146"/>
              <a:ext cx="614260" cy="281695"/>
            </a:xfrm>
            <a:custGeom>
              <a:avLst/>
              <a:gdLst/>
              <a:ahLst/>
              <a:cxnLst/>
              <a:rect l="l" t="t" r="r" b="b"/>
              <a:pathLst>
                <a:path w="6160" h="2825" extrusionOk="0">
                  <a:moveTo>
                    <a:pt x="2914" y="0"/>
                  </a:moveTo>
                  <a:cubicBezTo>
                    <a:pt x="2696" y="0"/>
                    <a:pt x="2446" y="108"/>
                    <a:pt x="2301" y="180"/>
                  </a:cubicBezTo>
                  <a:cubicBezTo>
                    <a:pt x="2215" y="100"/>
                    <a:pt x="2107" y="61"/>
                    <a:pt x="2005" y="61"/>
                  </a:cubicBezTo>
                  <a:cubicBezTo>
                    <a:pt x="1879" y="61"/>
                    <a:pt x="1762" y="121"/>
                    <a:pt x="1709" y="235"/>
                  </a:cubicBezTo>
                  <a:cubicBezTo>
                    <a:pt x="1679" y="231"/>
                    <a:pt x="1648" y="228"/>
                    <a:pt x="1617" y="228"/>
                  </a:cubicBezTo>
                  <a:cubicBezTo>
                    <a:pt x="1548" y="228"/>
                    <a:pt x="1481" y="243"/>
                    <a:pt x="1433" y="290"/>
                  </a:cubicBezTo>
                  <a:cubicBezTo>
                    <a:pt x="1392" y="331"/>
                    <a:pt x="1378" y="373"/>
                    <a:pt x="1365" y="428"/>
                  </a:cubicBezTo>
                  <a:cubicBezTo>
                    <a:pt x="1309" y="428"/>
                    <a:pt x="1254" y="428"/>
                    <a:pt x="1199" y="455"/>
                  </a:cubicBezTo>
                  <a:cubicBezTo>
                    <a:pt x="1130" y="497"/>
                    <a:pt x="1130" y="566"/>
                    <a:pt x="1172" y="635"/>
                  </a:cubicBezTo>
                  <a:cubicBezTo>
                    <a:pt x="965" y="648"/>
                    <a:pt x="731" y="690"/>
                    <a:pt x="593" y="814"/>
                  </a:cubicBezTo>
                  <a:cubicBezTo>
                    <a:pt x="552" y="883"/>
                    <a:pt x="565" y="938"/>
                    <a:pt x="607" y="993"/>
                  </a:cubicBezTo>
                  <a:cubicBezTo>
                    <a:pt x="166" y="1199"/>
                    <a:pt x="83" y="1516"/>
                    <a:pt x="497" y="1558"/>
                  </a:cubicBezTo>
                  <a:cubicBezTo>
                    <a:pt x="373" y="1640"/>
                    <a:pt x="249" y="1737"/>
                    <a:pt x="152" y="1861"/>
                  </a:cubicBezTo>
                  <a:cubicBezTo>
                    <a:pt x="1" y="1999"/>
                    <a:pt x="14" y="2205"/>
                    <a:pt x="262" y="2219"/>
                  </a:cubicBezTo>
                  <a:cubicBezTo>
                    <a:pt x="284" y="2223"/>
                    <a:pt x="308" y="2224"/>
                    <a:pt x="332" y="2224"/>
                  </a:cubicBezTo>
                  <a:cubicBezTo>
                    <a:pt x="398" y="2224"/>
                    <a:pt x="471" y="2212"/>
                    <a:pt x="552" y="2191"/>
                  </a:cubicBezTo>
                  <a:lnTo>
                    <a:pt x="552" y="2191"/>
                  </a:lnTo>
                  <a:cubicBezTo>
                    <a:pt x="552" y="2205"/>
                    <a:pt x="538" y="2205"/>
                    <a:pt x="538" y="2219"/>
                  </a:cubicBezTo>
                  <a:cubicBezTo>
                    <a:pt x="469" y="2288"/>
                    <a:pt x="400" y="2371"/>
                    <a:pt x="386" y="2467"/>
                  </a:cubicBezTo>
                  <a:cubicBezTo>
                    <a:pt x="359" y="2605"/>
                    <a:pt x="524" y="2701"/>
                    <a:pt x="662" y="2701"/>
                  </a:cubicBezTo>
                  <a:cubicBezTo>
                    <a:pt x="671" y="2702"/>
                    <a:pt x="681" y="2703"/>
                    <a:pt x="690" y="2703"/>
                  </a:cubicBezTo>
                  <a:cubicBezTo>
                    <a:pt x="812" y="2703"/>
                    <a:pt x="976" y="2626"/>
                    <a:pt x="1117" y="2550"/>
                  </a:cubicBezTo>
                  <a:cubicBezTo>
                    <a:pt x="1117" y="2591"/>
                    <a:pt x="1117" y="2619"/>
                    <a:pt x="1117" y="2660"/>
                  </a:cubicBezTo>
                  <a:cubicBezTo>
                    <a:pt x="1167" y="2777"/>
                    <a:pt x="1244" y="2825"/>
                    <a:pt x="1333" y="2825"/>
                  </a:cubicBezTo>
                  <a:cubicBezTo>
                    <a:pt x="1555" y="2825"/>
                    <a:pt x="1854" y="2525"/>
                    <a:pt x="2012" y="2288"/>
                  </a:cubicBezTo>
                  <a:cubicBezTo>
                    <a:pt x="2052" y="2308"/>
                    <a:pt x="2093" y="2321"/>
                    <a:pt x="2133" y="2321"/>
                  </a:cubicBezTo>
                  <a:cubicBezTo>
                    <a:pt x="2148" y="2321"/>
                    <a:pt x="2163" y="2319"/>
                    <a:pt x="2177" y="2315"/>
                  </a:cubicBezTo>
                  <a:cubicBezTo>
                    <a:pt x="2301" y="2288"/>
                    <a:pt x="2370" y="2191"/>
                    <a:pt x="2370" y="2164"/>
                  </a:cubicBezTo>
                  <a:cubicBezTo>
                    <a:pt x="2453" y="2081"/>
                    <a:pt x="2522" y="1985"/>
                    <a:pt x="2563" y="1888"/>
                  </a:cubicBezTo>
                  <a:cubicBezTo>
                    <a:pt x="2619" y="1928"/>
                    <a:pt x="2685" y="1950"/>
                    <a:pt x="2749" y="1950"/>
                  </a:cubicBezTo>
                  <a:cubicBezTo>
                    <a:pt x="2795" y="1950"/>
                    <a:pt x="2840" y="1939"/>
                    <a:pt x="2880" y="1916"/>
                  </a:cubicBezTo>
                  <a:cubicBezTo>
                    <a:pt x="3032" y="1806"/>
                    <a:pt x="3142" y="1668"/>
                    <a:pt x="3225" y="1503"/>
                  </a:cubicBezTo>
                  <a:cubicBezTo>
                    <a:pt x="3279" y="1579"/>
                    <a:pt x="3343" y="1610"/>
                    <a:pt x="3411" y="1610"/>
                  </a:cubicBezTo>
                  <a:cubicBezTo>
                    <a:pt x="3548" y="1610"/>
                    <a:pt x="3697" y="1481"/>
                    <a:pt x="3789" y="1351"/>
                  </a:cubicBezTo>
                  <a:cubicBezTo>
                    <a:pt x="3893" y="1498"/>
                    <a:pt x="4018" y="1580"/>
                    <a:pt x="4162" y="1580"/>
                  </a:cubicBezTo>
                  <a:cubicBezTo>
                    <a:pt x="4247" y="1580"/>
                    <a:pt x="4339" y="1551"/>
                    <a:pt x="4437" y="1489"/>
                  </a:cubicBezTo>
                  <a:cubicBezTo>
                    <a:pt x="4515" y="1679"/>
                    <a:pt x="4669" y="1821"/>
                    <a:pt x="4842" y="1821"/>
                  </a:cubicBezTo>
                  <a:cubicBezTo>
                    <a:pt x="4943" y="1821"/>
                    <a:pt x="5051" y="1772"/>
                    <a:pt x="5153" y="1654"/>
                  </a:cubicBezTo>
                  <a:cubicBezTo>
                    <a:pt x="5167" y="1640"/>
                    <a:pt x="5181" y="1613"/>
                    <a:pt x="5195" y="1599"/>
                  </a:cubicBezTo>
                  <a:cubicBezTo>
                    <a:pt x="5292" y="1678"/>
                    <a:pt x="5417" y="1712"/>
                    <a:pt x="5545" y="1712"/>
                  </a:cubicBezTo>
                  <a:cubicBezTo>
                    <a:pt x="5617" y="1712"/>
                    <a:pt x="5690" y="1702"/>
                    <a:pt x="5760" y="1682"/>
                  </a:cubicBezTo>
                  <a:cubicBezTo>
                    <a:pt x="6104" y="1613"/>
                    <a:pt x="6008" y="1351"/>
                    <a:pt x="5746" y="1227"/>
                  </a:cubicBezTo>
                  <a:cubicBezTo>
                    <a:pt x="5677" y="1186"/>
                    <a:pt x="5608" y="1144"/>
                    <a:pt x="5553" y="1117"/>
                  </a:cubicBezTo>
                  <a:cubicBezTo>
                    <a:pt x="6159" y="993"/>
                    <a:pt x="5925" y="566"/>
                    <a:pt x="5291" y="511"/>
                  </a:cubicBezTo>
                  <a:lnTo>
                    <a:pt x="5153" y="511"/>
                  </a:lnTo>
                  <a:cubicBezTo>
                    <a:pt x="5140" y="394"/>
                    <a:pt x="5005" y="289"/>
                    <a:pt x="4828" y="289"/>
                  </a:cubicBezTo>
                  <a:cubicBezTo>
                    <a:pt x="4817" y="289"/>
                    <a:pt x="4806" y="289"/>
                    <a:pt x="4795" y="290"/>
                  </a:cubicBezTo>
                  <a:cubicBezTo>
                    <a:pt x="4561" y="304"/>
                    <a:pt x="4313" y="304"/>
                    <a:pt x="4079" y="331"/>
                  </a:cubicBezTo>
                  <a:cubicBezTo>
                    <a:pt x="4079" y="194"/>
                    <a:pt x="3969" y="42"/>
                    <a:pt x="3693" y="42"/>
                  </a:cubicBezTo>
                  <a:cubicBezTo>
                    <a:pt x="3528" y="42"/>
                    <a:pt x="3376" y="83"/>
                    <a:pt x="3225" y="152"/>
                  </a:cubicBezTo>
                  <a:cubicBezTo>
                    <a:pt x="3225" y="139"/>
                    <a:pt x="3211" y="125"/>
                    <a:pt x="3211" y="111"/>
                  </a:cubicBezTo>
                  <a:cubicBezTo>
                    <a:pt x="3135" y="30"/>
                    <a:pt x="3029" y="0"/>
                    <a:pt x="2914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42;p33"/>
            <p:cNvSpPr/>
            <p:nvPr/>
          </p:nvSpPr>
          <p:spPr>
            <a:xfrm>
              <a:off x="11555818" y="3340120"/>
              <a:ext cx="586439" cy="236823"/>
            </a:xfrm>
            <a:custGeom>
              <a:avLst/>
              <a:gdLst/>
              <a:ahLst/>
              <a:cxnLst/>
              <a:rect l="l" t="t" r="r" b="b"/>
              <a:pathLst>
                <a:path w="5881" h="2375" extrusionOk="0">
                  <a:moveTo>
                    <a:pt x="1997" y="1"/>
                  </a:moveTo>
                  <a:cubicBezTo>
                    <a:pt x="1967" y="1"/>
                    <a:pt x="1935" y="6"/>
                    <a:pt x="1899" y="18"/>
                  </a:cubicBezTo>
                  <a:cubicBezTo>
                    <a:pt x="1802" y="87"/>
                    <a:pt x="1734" y="156"/>
                    <a:pt x="1678" y="239"/>
                  </a:cubicBezTo>
                  <a:cubicBezTo>
                    <a:pt x="1596" y="156"/>
                    <a:pt x="1472" y="73"/>
                    <a:pt x="1334" y="73"/>
                  </a:cubicBezTo>
                  <a:cubicBezTo>
                    <a:pt x="1141" y="73"/>
                    <a:pt x="907" y="253"/>
                    <a:pt x="976" y="432"/>
                  </a:cubicBezTo>
                  <a:cubicBezTo>
                    <a:pt x="783" y="445"/>
                    <a:pt x="590" y="597"/>
                    <a:pt x="700" y="776"/>
                  </a:cubicBezTo>
                  <a:cubicBezTo>
                    <a:pt x="700" y="776"/>
                    <a:pt x="700" y="790"/>
                    <a:pt x="700" y="790"/>
                  </a:cubicBezTo>
                  <a:cubicBezTo>
                    <a:pt x="645" y="790"/>
                    <a:pt x="576" y="817"/>
                    <a:pt x="521" y="859"/>
                  </a:cubicBezTo>
                  <a:cubicBezTo>
                    <a:pt x="535" y="859"/>
                    <a:pt x="370" y="955"/>
                    <a:pt x="370" y="1052"/>
                  </a:cubicBezTo>
                  <a:cubicBezTo>
                    <a:pt x="356" y="1134"/>
                    <a:pt x="397" y="1203"/>
                    <a:pt x="466" y="1245"/>
                  </a:cubicBezTo>
                  <a:cubicBezTo>
                    <a:pt x="425" y="1258"/>
                    <a:pt x="383" y="1286"/>
                    <a:pt x="356" y="1300"/>
                  </a:cubicBezTo>
                  <a:cubicBezTo>
                    <a:pt x="149" y="1382"/>
                    <a:pt x="53" y="1479"/>
                    <a:pt x="80" y="1603"/>
                  </a:cubicBezTo>
                  <a:cubicBezTo>
                    <a:pt x="66" y="1603"/>
                    <a:pt x="66" y="1603"/>
                    <a:pt x="53" y="1617"/>
                  </a:cubicBezTo>
                  <a:cubicBezTo>
                    <a:pt x="1" y="1707"/>
                    <a:pt x="96" y="1811"/>
                    <a:pt x="199" y="1811"/>
                  </a:cubicBezTo>
                  <a:cubicBezTo>
                    <a:pt x="205" y="1811"/>
                    <a:pt x="212" y="1810"/>
                    <a:pt x="218" y="1809"/>
                  </a:cubicBezTo>
                  <a:lnTo>
                    <a:pt x="232" y="1809"/>
                  </a:lnTo>
                  <a:cubicBezTo>
                    <a:pt x="246" y="1823"/>
                    <a:pt x="246" y="1837"/>
                    <a:pt x="259" y="1837"/>
                  </a:cubicBezTo>
                  <a:cubicBezTo>
                    <a:pt x="444" y="2015"/>
                    <a:pt x="701" y="2065"/>
                    <a:pt x="948" y="2065"/>
                  </a:cubicBezTo>
                  <a:cubicBezTo>
                    <a:pt x="1161" y="2065"/>
                    <a:pt x="1367" y="2028"/>
                    <a:pt x="1513" y="2002"/>
                  </a:cubicBezTo>
                  <a:cubicBezTo>
                    <a:pt x="1527" y="2016"/>
                    <a:pt x="1541" y="2030"/>
                    <a:pt x="1568" y="2030"/>
                  </a:cubicBezTo>
                  <a:cubicBezTo>
                    <a:pt x="1541" y="2154"/>
                    <a:pt x="1610" y="2264"/>
                    <a:pt x="1747" y="2264"/>
                  </a:cubicBezTo>
                  <a:cubicBezTo>
                    <a:pt x="1816" y="2319"/>
                    <a:pt x="1899" y="2361"/>
                    <a:pt x="1995" y="2374"/>
                  </a:cubicBezTo>
                  <a:cubicBezTo>
                    <a:pt x="2147" y="2374"/>
                    <a:pt x="2298" y="2305"/>
                    <a:pt x="2422" y="2237"/>
                  </a:cubicBezTo>
                  <a:cubicBezTo>
                    <a:pt x="2478" y="2209"/>
                    <a:pt x="2602" y="2140"/>
                    <a:pt x="2684" y="2085"/>
                  </a:cubicBezTo>
                  <a:cubicBezTo>
                    <a:pt x="2698" y="2099"/>
                    <a:pt x="2698" y="2113"/>
                    <a:pt x="2698" y="2126"/>
                  </a:cubicBezTo>
                  <a:cubicBezTo>
                    <a:pt x="2774" y="2257"/>
                    <a:pt x="2928" y="2336"/>
                    <a:pt x="3085" y="2336"/>
                  </a:cubicBezTo>
                  <a:cubicBezTo>
                    <a:pt x="3126" y="2336"/>
                    <a:pt x="3167" y="2331"/>
                    <a:pt x="3208" y="2319"/>
                  </a:cubicBezTo>
                  <a:cubicBezTo>
                    <a:pt x="3263" y="2305"/>
                    <a:pt x="3318" y="2278"/>
                    <a:pt x="3359" y="2237"/>
                  </a:cubicBezTo>
                  <a:lnTo>
                    <a:pt x="3401" y="2237"/>
                  </a:lnTo>
                  <a:cubicBezTo>
                    <a:pt x="3497" y="2209"/>
                    <a:pt x="3580" y="2168"/>
                    <a:pt x="3662" y="2126"/>
                  </a:cubicBezTo>
                  <a:cubicBezTo>
                    <a:pt x="3766" y="2183"/>
                    <a:pt x="3884" y="2209"/>
                    <a:pt x="4005" y="2209"/>
                  </a:cubicBezTo>
                  <a:cubicBezTo>
                    <a:pt x="4206" y="2209"/>
                    <a:pt x="4411" y="2137"/>
                    <a:pt x="4558" y="2016"/>
                  </a:cubicBezTo>
                  <a:cubicBezTo>
                    <a:pt x="4696" y="1920"/>
                    <a:pt x="4723" y="1782"/>
                    <a:pt x="4696" y="1658"/>
                  </a:cubicBezTo>
                  <a:cubicBezTo>
                    <a:pt x="4710" y="1644"/>
                    <a:pt x="4723" y="1644"/>
                    <a:pt x="4737" y="1630"/>
                  </a:cubicBezTo>
                  <a:cubicBezTo>
                    <a:pt x="4806" y="1636"/>
                    <a:pt x="4876" y="1639"/>
                    <a:pt x="4948" y="1639"/>
                  </a:cubicBezTo>
                  <a:cubicBezTo>
                    <a:pt x="5048" y="1639"/>
                    <a:pt x="5150" y="1633"/>
                    <a:pt x="5247" y="1617"/>
                  </a:cubicBezTo>
                  <a:cubicBezTo>
                    <a:pt x="5619" y="1575"/>
                    <a:pt x="5881" y="1327"/>
                    <a:pt x="5646" y="983"/>
                  </a:cubicBezTo>
                  <a:cubicBezTo>
                    <a:pt x="5522" y="817"/>
                    <a:pt x="5330" y="707"/>
                    <a:pt x="5137" y="652"/>
                  </a:cubicBezTo>
                  <a:cubicBezTo>
                    <a:pt x="5109" y="638"/>
                    <a:pt x="5095" y="638"/>
                    <a:pt x="5068" y="638"/>
                  </a:cubicBezTo>
                  <a:cubicBezTo>
                    <a:pt x="5026" y="528"/>
                    <a:pt x="4902" y="445"/>
                    <a:pt x="4792" y="432"/>
                  </a:cubicBezTo>
                  <a:cubicBezTo>
                    <a:pt x="4707" y="413"/>
                    <a:pt x="4620" y="404"/>
                    <a:pt x="4534" y="404"/>
                  </a:cubicBezTo>
                  <a:cubicBezTo>
                    <a:pt x="4368" y="404"/>
                    <a:pt x="4202" y="437"/>
                    <a:pt x="4048" y="501"/>
                  </a:cubicBezTo>
                  <a:cubicBezTo>
                    <a:pt x="4021" y="418"/>
                    <a:pt x="3938" y="335"/>
                    <a:pt x="3814" y="294"/>
                  </a:cubicBezTo>
                  <a:cubicBezTo>
                    <a:pt x="3706" y="261"/>
                    <a:pt x="3609" y="249"/>
                    <a:pt x="3516" y="249"/>
                  </a:cubicBezTo>
                  <a:cubicBezTo>
                    <a:pt x="3334" y="249"/>
                    <a:pt x="3164" y="294"/>
                    <a:pt x="2946" y="321"/>
                  </a:cubicBezTo>
                  <a:cubicBezTo>
                    <a:pt x="3011" y="138"/>
                    <a:pt x="2791" y="17"/>
                    <a:pt x="2604" y="17"/>
                  </a:cubicBezTo>
                  <a:cubicBezTo>
                    <a:pt x="2594" y="17"/>
                    <a:pt x="2584" y="18"/>
                    <a:pt x="2574" y="18"/>
                  </a:cubicBezTo>
                  <a:cubicBezTo>
                    <a:pt x="2436" y="32"/>
                    <a:pt x="2312" y="87"/>
                    <a:pt x="2202" y="170"/>
                  </a:cubicBezTo>
                  <a:cubicBezTo>
                    <a:pt x="2170" y="73"/>
                    <a:pt x="2103" y="1"/>
                    <a:pt x="199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43;p33"/>
            <p:cNvSpPr/>
            <p:nvPr/>
          </p:nvSpPr>
          <p:spPr>
            <a:xfrm>
              <a:off x="10988127" y="3060520"/>
              <a:ext cx="454812" cy="215783"/>
            </a:xfrm>
            <a:custGeom>
              <a:avLst/>
              <a:gdLst/>
              <a:ahLst/>
              <a:cxnLst/>
              <a:rect l="l" t="t" r="r" b="b"/>
              <a:pathLst>
                <a:path w="4561" h="2164" extrusionOk="0">
                  <a:moveTo>
                    <a:pt x="1716" y="1"/>
                  </a:moveTo>
                  <a:cubicBezTo>
                    <a:pt x="1616" y="1"/>
                    <a:pt x="1516" y="15"/>
                    <a:pt x="1419" y="39"/>
                  </a:cubicBezTo>
                  <a:cubicBezTo>
                    <a:pt x="1185" y="94"/>
                    <a:pt x="882" y="232"/>
                    <a:pt x="882" y="494"/>
                  </a:cubicBezTo>
                  <a:lnTo>
                    <a:pt x="896" y="494"/>
                  </a:lnTo>
                  <a:cubicBezTo>
                    <a:pt x="799" y="521"/>
                    <a:pt x="703" y="563"/>
                    <a:pt x="620" y="604"/>
                  </a:cubicBezTo>
                  <a:cubicBezTo>
                    <a:pt x="386" y="714"/>
                    <a:pt x="152" y="893"/>
                    <a:pt x="42" y="1114"/>
                  </a:cubicBezTo>
                  <a:cubicBezTo>
                    <a:pt x="0" y="1252"/>
                    <a:pt x="111" y="1376"/>
                    <a:pt x="221" y="1458"/>
                  </a:cubicBezTo>
                  <a:cubicBezTo>
                    <a:pt x="276" y="1500"/>
                    <a:pt x="345" y="1527"/>
                    <a:pt x="414" y="1555"/>
                  </a:cubicBezTo>
                  <a:cubicBezTo>
                    <a:pt x="372" y="1596"/>
                    <a:pt x="345" y="1651"/>
                    <a:pt x="317" y="1706"/>
                  </a:cubicBezTo>
                  <a:cubicBezTo>
                    <a:pt x="248" y="1844"/>
                    <a:pt x="262" y="2051"/>
                    <a:pt x="427" y="2120"/>
                  </a:cubicBezTo>
                  <a:cubicBezTo>
                    <a:pt x="480" y="2151"/>
                    <a:pt x="535" y="2163"/>
                    <a:pt x="589" y="2163"/>
                  </a:cubicBezTo>
                  <a:cubicBezTo>
                    <a:pt x="705" y="2163"/>
                    <a:pt x="820" y="2107"/>
                    <a:pt x="923" y="2051"/>
                  </a:cubicBezTo>
                  <a:cubicBezTo>
                    <a:pt x="1130" y="1941"/>
                    <a:pt x="1323" y="1803"/>
                    <a:pt x="1502" y="1651"/>
                  </a:cubicBezTo>
                  <a:cubicBezTo>
                    <a:pt x="1555" y="1822"/>
                    <a:pt x="1720" y="1955"/>
                    <a:pt x="1915" y="1955"/>
                  </a:cubicBezTo>
                  <a:cubicBezTo>
                    <a:pt x="1924" y="1955"/>
                    <a:pt x="1933" y="1955"/>
                    <a:pt x="1943" y="1954"/>
                  </a:cubicBezTo>
                  <a:cubicBezTo>
                    <a:pt x="2191" y="1954"/>
                    <a:pt x="2398" y="1817"/>
                    <a:pt x="2577" y="1665"/>
                  </a:cubicBezTo>
                  <a:cubicBezTo>
                    <a:pt x="2591" y="1706"/>
                    <a:pt x="2618" y="1748"/>
                    <a:pt x="2659" y="1775"/>
                  </a:cubicBezTo>
                  <a:cubicBezTo>
                    <a:pt x="2760" y="1858"/>
                    <a:pt x="2863" y="1892"/>
                    <a:pt x="2963" y="1892"/>
                  </a:cubicBezTo>
                  <a:cubicBezTo>
                    <a:pt x="3247" y="1892"/>
                    <a:pt x="3513" y="1621"/>
                    <a:pt x="3665" y="1417"/>
                  </a:cubicBezTo>
                  <a:cubicBezTo>
                    <a:pt x="3707" y="1445"/>
                    <a:pt x="3748" y="1472"/>
                    <a:pt x="3789" y="1500"/>
                  </a:cubicBezTo>
                  <a:cubicBezTo>
                    <a:pt x="3862" y="1532"/>
                    <a:pt x="3941" y="1548"/>
                    <a:pt x="4020" y="1548"/>
                  </a:cubicBezTo>
                  <a:cubicBezTo>
                    <a:pt x="4242" y="1548"/>
                    <a:pt x="4462" y="1427"/>
                    <a:pt x="4533" y="1224"/>
                  </a:cubicBezTo>
                  <a:cubicBezTo>
                    <a:pt x="4561" y="1045"/>
                    <a:pt x="4395" y="880"/>
                    <a:pt x="4258" y="769"/>
                  </a:cubicBezTo>
                  <a:cubicBezTo>
                    <a:pt x="4244" y="756"/>
                    <a:pt x="4203" y="742"/>
                    <a:pt x="4175" y="728"/>
                  </a:cubicBezTo>
                  <a:cubicBezTo>
                    <a:pt x="4285" y="508"/>
                    <a:pt x="4079" y="315"/>
                    <a:pt x="3817" y="273"/>
                  </a:cubicBezTo>
                  <a:cubicBezTo>
                    <a:pt x="3775" y="267"/>
                    <a:pt x="3696" y="260"/>
                    <a:pt x="3603" y="260"/>
                  </a:cubicBezTo>
                  <a:cubicBezTo>
                    <a:pt x="3510" y="260"/>
                    <a:pt x="3403" y="267"/>
                    <a:pt x="3307" y="287"/>
                  </a:cubicBezTo>
                  <a:cubicBezTo>
                    <a:pt x="3260" y="123"/>
                    <a:pt x="3141" y="61"/>
                    <a:pt x="3002" y="61"/>
                  </a:cubicBezTo>
                  <a:cubicBezTo>
                    <a:pt x="2897" y="61"/>
                    <a:pt x="2780" y="96"/>
                    <a:pt x="2673" y="149"/>
                  </a:cubicBezTo>
                  <a:cubicBezTo>
                    <a:pt x="2624" y="76"/>
                    <a:pt x="2557" y="46"/>
                    <a:pt x="2484" y="46"/>
                  </a:cubicBezTo>
                  <a:cubicBezTo>
                    <a:pt x="2391" y="46"/>
                    <a:pt x="2289" y="94"/>
                    <a:pt x="2205" y="163"/>
                  </a:cubicBezTo>
                  <a:cubicBezTo>
                    <a:pt x="2122" y="108"/>
                    <a:pt x="2039" y="53"/>
                    <a:pt x="1929" y="25"/>
                  </a:cubicBezTo>
                  <a:cubicBezTo>
                    <a:pt x="1860" y="8"/>
                    <a:pt x="1788" y="1"/>
                    <a:pt x="1716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44;p33"/>
            <p:cNvSpPr/>
            <p:nvPr/>
          </p:nvSpPr>
          <p:spPr>
            <a:xfrm>
              <a:off x="11368649" y="2457144"/>
              <a:ext cx="301446" cy="144088"/>
            </a:xfrm>
            <a:custGeom>
              <a:avLst/>
              <a:gdLst/>
              <a:ahLst/>
              <a:cxnLst/>
              <a:rect l="l" t="t" r="r" b="b"/>
              <a:pathLst>
                <a:path w="3023" h="1445" extrusionOk="0">
                  <a:moveTo>
                    <a:pt x="1075" y="0"/>
                  </a:moveTo>
                  <a:cubicBezTo>
                    <a:pt x="993" y="0"/>
                    <a:pt x="896" y="28"/>
                    <a:pt x="800" y="111"/>
                  </a:cubicBezTo>
                  <a:cubicBezTo>
                    <a:pt x="676" y="111"/>
                    <a:pt x="552" y="111"/>
                    <a:pt x="442" y="193"/>
                  </a:cubicBezTo>
                  <a:cubicBezTo>
                    <a:pt x="304" y="290"/>
                    <a:pt x="194" y="483"/>
                    <a:pt x="249" y="620"/>
                  </a:cubicBezTo>
                  <a:cubicBezTo>
                    <a:pt x="235" y="662"/>
                    <a:pt x="235" y="703"/>
                    <a:pt x="249" y="744"/>
                  </a:cubicBezTo>
                  <a:cubicBezTo>
                    <a:pt x="152" y="813"/>
                    <a:pt x="70" y="924"/>
                    <a:pt x="28" y="1034"/>
                  </a:cubicBezTo>
                  <a:cubicBezTo>
                    <a:pt x="1" y="1185"/>
                    <a:pt x="83" y="1337"/>
                    <a:pt x="235" y="1406"/>
                  </a:cubicBezTo>
                  <a:cubicBezTo>
                    <a:pt x="245" y="1426"/>
                    <a:pt x="270" y="1439"/>
                    <a:pt x="293" y="1439"/>
                  </a:cubicBezTo>
                  <a:cubicBezTo>
                    <a:pt x="302" y="1439"/>
                    <a:pt x="310" y="1437"/>
                    <a:pt x="318" y="1433"/>
                  </a:cubicBezTo>
                  <a:cubicBezTo>
                    <a:pt x="353" y="1441"/>
                    <a:pt x="388" y="1444"/>
                    <a:pt x="423" y="1444"/>
                  </a:cubicBezTo>
                  <a:cubicBezTo>
                    <a:pt x="652" y="1444"/>
                    <a:pt x="881" y="1301"/>
                    <a:pt x="1048" y="1158"/>
                  </a:cubicBezTo>
                  <a:cubicBezTo>
                    <a:pt x="1118" y="1218"/>
                    <a:pt x="1204" y="1257"/>
                    <a:pt x="1293" y="1257"/>
                  </a:cubicBezTo>
                  <a:cubicBezTo>
                    <a:pt x="1326" y="1257"/>
                    <a:pt x="1359" y="1252"/>
                    <a:pt x="1392" y="1240"/>
                  </a:cubicBezTo>
                  <a:cubicBezTo>
                    <a:pt x="1461" y="1227"/>
                    <a:pt x="1571" y="1158"/>
                    <a:pt x="1640" y="1116"/>
                  </a:cubicBezTo>
                  <a:cubicBezTo>
                    <a:pt x="1704" y="1212"/>
                    <a:pt x="1867" y="1390"/>
                    <a:pt x="2070" y="1390"/>
                  </a:cubicBezTo>
                  <a:cubicBezTo>
                    <a:pt x="2131" y="1390"/>
                    <a:pt x="2194" y="1375"/>
                    <a:pt x="2260" y="1337"/>
                  </a:cubicBezTo>
                  <a:cubicBezTo>
                    <a:pt x="2398" y="1282"/>
                    <a:pt x="2495" y="1185"/>
                    <a:pt x="2605" y="1075"/>
                  </a:cubicBezTo>
                  <a:cubicBezTo>
                    <a:pt x="2643" y="1094"/>
                    <a:pt x="2686" y="1103"/>
                    <a:pt x="2729" y="1103"/>
                  </a:cubicBezTo>
                  <a:cubicBezTo>
                    <a:pt x="2874" y="1103"/>
                    <a:pt x="3022" y="1003"/>
                    <a:pt x="2991" y="855"/>
                  </a:cubicBezTo>
                  <a:cubicBezTo>
                    <a:pt x="2873" y="555"/>
                    <a:pt x="2485" y="440"/>
                    <a:pt x="2129" y="440"/>
                  </a:cubicBezTo>
                  <a:cubicBezTo>
                    <a:pt x="2108" y="440"/>
                    <a:pt x="2088" y="441"/>
                    <a:pt x="2067" y="441"/>
                  </a:cubicBezTo>
                  <a:cubicBezTo>
                    <a:pt x="2054" y="276"/>
                    <a:pt x="1861" y="193"/>
                    <a:pt x="1709" y="152"/>
                  </a:cubicBezTo>
                  <a:lnTo>
                    <a:pt x="1654" y="152"/>
                  </a:lnTo>
                  <a:cubicBezTo>
                    <a:pt x="1608" y="79"/>
                    <a:pt x="1513" y="30"/>
                    <a:pt x="1422" y="30"/>
                  </a:cubicBezTo>
                  <a:cubicBezTo>
                    <a:pt x="1377" y="30"/>
                    <a:pt x="1333" y="42"/>
                    <a:pt x="1296" y="69"/>
                  </a:cubicBezTo>
                  <a:cubicBezTo>
                    <a:pt x="1282" y="69"/>
                    <a:pt x="1282" y="83"/>
                    <a:pt x="1282" y="83"/>
                  </a:cubicBezTo>
                  <a:cubicBezTo>
                    <a:pt x="1213" y="42"/>
                    <a:pt x="1144" y="14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45;p33"/>
            <p:cNvSpPr/>
            <p:nvPr/>
          </p:nvSpPr>
          <p:spPr>
            <a:xfrm>
              <a:off x="11596703" y="3622214"/>
              <a:ext cx="575769" cy="237721"/>
            </a:xfrm>
            <a:custGeom>
              <a:avLst/>
              <a:gdLst/>
              <a:ahLst/>
              <a:cxnLst/>
              <a:rect l="l" t="t" r="r" b="b"/>
              <a:pathLst>
                <a:path w="5774" h="2384" extrusionOk="0">
                  <a:moveTo>
                    <a:pt x="3432" y="0"/>
                  </a:moveTo>
                  <a:cubicBezTo>
                    <a:pt x="3170" y="0"/>
                    <a:pt x="2839" y="110"/>
                    <a:pt x="2522" y="248"/>
                  </a:cubicBezTo>
                  <a:cubicBezTo>
                    <a:pt x="2497" y="134"/>
                    <a:pt x="2378" y="96"/>
                    <a:pt x="2239" y="96"/>
                  </a:cubicBezTo>
                  <a:cubicBezTo>
                    <a:pt x="2075" y="96"/>
                    <a:pt x="1882" y="148"/>
                    <a:pt x="1778" y="193"/>
                  </a:cubicBezTo>
                  <a:cubicBezTo>
                    <a:pt x="1696" y="234"/>
                    <a:pt x="1613" y="289"/>
                    <a:pt x="1544" y="344"/>
                  </a:cubicBezTo>
                  <a:cubicBezTo>
                    <a:pt x="1461" y="303"/>
                    <a:pt x="1379" y="276"/>
                    <a:pt x="1296" y="262"/>
                  </a:cubicBezTo>
                  <a:cubicBezTo>
                    <a:pt x="1252" y="254"/>
                    <a:pt x="1208" y="250"/>
                    <a:pt x="1166" y="250"/>
                  </a:cubicBezTo>
                  <a:cubicBezTo>
                    <a:pt x="1064" y="250"/>
                    <a:pt x="966" y="270"/>
                    <a:pt x="869" y="289"/>
                  </a:cubicBezTo>
                  <a:cubicBezTo>
                    <a:pt x="648" y="317"/>
                    <a:pt x="332" y="400"/>
                    <a:pt x="318" y="648"/>
                  </a:cubicBezTo>
                  <a:cubicBezTo>
                    <a:pt x="318" y="730"/>
                    <a:pt x="400" y="799"/>
                    <a:pt x="469" y="840"/>
                  </a:cubicBezTo>
                  <a:cubicBezTo>
                    <a:pt x="524" y="882"/>
                    <a:pt x="566" y="909"/>
                    <a:pt x="621" y="937"/>
                  </a:cubicBezTo>
                  <a:cubicBezTo>
                    <a:pt x="469" y="978"/>
                    <a:pt x="332" y="1047"/>
                    <a:pt x="208" y="1130"/>
                  </a:cubicBezTo>
                  <a:cubicBezTo>
                    <a:pt x="125" y="1199"/>
                    <a:pt x="1" y="1268"/>
                    <a:pt x="28" y="1392"/>
                  </a:cubicBezTo>
                  <a:cubicBezTo>
                    <a:pt x="97" y="1543"/>
                    <a:pt x="249" y="1640"/>
                    <a:pt x="387" y="1708"/>
                  </a:cubicBezTo>
                  <a:cubicBezTo>
                    <a:pt x="221" y="1819"/>
                    <a:pt x="84" y="1956"/>
                    <a:pt x="15" y="2122"/>
                  </a:cubicBezTo>
                  <a:cubicBezTo>
                    <a:pt x="15" y="2292"/>
                    <a:pt x="135" y="2354"/>
                    <a:pt x="312" y="2354"/>
                  </a:cubicBezTo>
                  <a:cubicBezTo>
                    <a:pt x="637" y="2354"/>
                    <a:pt x="1154" y="2145"/>
                    <a:pt x="1475" y="2012"/>
                  </a:cubicBezTo>
                  <a:cubicBezTo>
                    <a:pt x="1475" y="2039"/>
                    <a:pt x="1475" y="2080"/>
                    <a:pt x="1503" y="2122"/>
                  </a:cubicBezTo>
                  <a:cubicBezTo>
                    <a:pt x="1561" y="2220"/>
                    <a:pt x="1654" y="2256"/>
                    <a:pt x="1760" y="2256"/>
                  </a:cubicBezTo>
                  <a:cubicBezTo>
                    <a:pt x="1981" y="2256"/>
                    <a:pt x="2259" y="2100"/>
                    <a:pt x="2398" y="2025"/>
                  </a:cubicBezTo>
                  <a:cubicBezTo>
                    <a:pt x="2412" y="2218"/>
                    <a:pt x="2522" y="2384"/>
                    <a:pt x="2756" y="2384"/>
                  </a:cubicBezTo>
                  <a:cubicBezTo>
                    <a:pt x="3018" y="2356"/>
                    <a:pt x="3170" y="2136"/>
                    <a:pt x="3335" y="1970"/>
                  </a:cubicBezTo>
                  <a:cubicBezTo>
                    <a:pt x="3418" y="2039"/>
                    <a:pt x="3473" y="2108"/>
                    <a:pt x="3569" y="2163"/>
                  </a:cubicBezTo>
                  <a:cubicBezTo>
                    <a:pt x="3648" y="2222"/>
                    <a:pt x="3747" y="2250"/>
                    <a:pt x="3846" y="2250"/>
                  </a:cubicBezTo>
                  <a:cubicBezTo>
                    <a:pt x="4024" y="2250"/>
                    <a:pt x="4206" y="2162"/>
                    <a:pt x="4286" y="2012"/>
                  </a:cubicBezTo>
                  <a:cubicBezTo>
                    <a:pt x="4313" y="1929"/>
                    <a:pt x="4355" y="1860"/>
                    <a:pt x="4341" y="1777"/>
                  </a:cubicBezTo>
                  <a:lnTo>
                    <a:pt x="4341" y="1750"/>
                  </a:lnTo>
                  <a:cubicBezTo>
                    <a:pt x="4476" y="1772"/>
                    <a:pt x="4806" y="1848"/>
                    <a:pt x="5068" y="1848"/>
                  </a:cubicBezTo>
                  <a:cubicBezTo>
                    <a:pt x="5288" y="1848"/>
                    <a:pt x="5461" y="1794"/>
                    <a:pt x="5429" y="1612"/>
                  </a:cubicBezTo>
                  <a:cubicBezTo>
                    <a:pt x="5416" y="1557"/>
                    <a:pt x="5374" y="1516"/>
                    <a:pt x="5333" y="1474"/>
                  </a:cubicBezTo>
                  <a:cubicBezTo>
                    <a:pt x="5223" y="1378"/>
                    <a:pt x="5071" y="1295"/>
                    <a:pt x="4933" y="1226"/>
                  </a:cubicBezTo>
                  <a:cubicBezTo>
                    <a:pt x="4947" y="1226"/>
                    <a:pt x="4947" y="1212"/>
                    <a:pt x="4961" y="1212"/>
                  </a:cubicBezTo>
                  <a:cubicBezTo>
                    <a:pt x="5774" y="1157"/>
                    <a:pt x="5498" y="592"/>
                    <a:pt x="4920" y="455"/>
                  </a:cubicBezTo>
                  <a:cubicBezTo>
                    <a:pt x="5030" y="317"/>
                    <a:pt x="5002" y="193"/>
                    <a:pt x="4782" y="110"/>
                  </a:cubicBezTo>
                  <a:cubicBezTo>
                    <a:pt x="4670" y="84"/>
                    <a:pt x="4556" y="73"/>
                    <a:pt x="4443" y="73"/>
                  </a:cubicBezTo>
                  <a:cubicBezTo>
                    <a:pt x="4194" y="73"/>
                    <a:pt x="3944" y="127"/>
                    <a:pt x="3707" y="193"/>
                  </a:cubicBezTo>
                  <a:cubicBezTo>
                    <a:pt x="3707" y="96"/>
                    <a:pt x="3611" y="14"/>
                    <a:pt x="3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46;p33"/>
            <p:cNvSpPr/>
            <p:nvPr/>
          </p:nvSpPr>
          <p:spPr>
            <a:xfrm>
              <a:off x="10913937" y="3343012"/>
              <a:ext cx="516636" cy="210399"/>
            </a:xfrm>
            <a:custGeom>
              <a:avLst/>
              <a:gdLst/>
              <a:ahLst/>
              <a:cxnLst/>
              <a:rect l="l" t="t" r="r" b="b"/>
              <a:pathLst>
                <a:path w="5181" h="2110" extrusionOk="0">
                  <a:moveTo>
                    <a:pt x="2780" y="0"/>
                  </a:moveTo>
                  <a:cubicBezTo>
                    <a:pt x="2682" y="0"/>
                    <a:pt x="2588" y="36"/>
                    <a:pt x="2508" y="86"/>
                  </a:cubicBezTo>
                  <a:cubicBezTo>
                    <a:pt x="2469" y="76"/>
                    <a:pt x="2437" y="66"/>
                    <a:pt x="2402" y="66"/>
                  </a:cubicBezTo>
                  <a:cubicBezTo>
                    <a:pt x="2387" y="66"/>
                    <a:pt x="2372" y="68"/>
                    <a:pt x="2356" y="72"/>
                  </a:cubicBezTo>
                  <a:cubicBezTo>
                    <a:pt x="2315" y="100"/>
                    <a:pt x="2274" y="127"/>
                    <a:pt x="2219" y="155"/>
                  </a:cubicBezTo>
                  <a:cubicBezTo>
                    <a:pt x="2142" y="138"/>
                    <a:pt x="2064" y="131"/>
                    <a:pt x="1986" y="131"/>
                  </a:cubicBezTo>
                  <a:cubicBezTo>
                    <a:pt x="1865" y="131"/>
                    <a:pt x="1743" y="149"/>
                    <a:pt x="1626" y="182"/>
                  </a:cubicBezTo>
                  <a:cubicBezTo>
                    <a:pt x="1516" y="196"/>
                    <a:pt x="1406" y="224"/>
                    <a:pt x="1337" y="292"/>
                  </a:cubicBezTo>
                  <a:cubicBezTo>
                    <a:pt x="1158" y="403"/>
                    <a:pt x="1158" y="568"/>
                    <a:pt x="1254" y="678"/>
                  </a:cubicBezTo>
                  <a:cubicBezTo>
                    <a:pt x="910" y="761"/>
                    <a:pt x="607" y="995"/>
                    <a:pt x="841" y="1229"/>
                  </a:cubicBezTo>
                  <a:cubicBezTo>
                    <a:pt x="689" y="1271"/>
                    <a:pt x="538" y="1367"/>
                    <a:pt x="400" y="1464"/>
                  </a:cubicBezTo>
                  <a:cubicBezTo>
                    <a:pt x="235" y="1601"/>
                    <a:pt x="0" y="1863"/>
                    <a:pt x="290" y="2015"/>
                  </a:cubicBezTo>
                  <a:cubicBezTo>
                    <a:pt x="375" y="2049"/>
                    <a:pt x="457" y="2065"/>
                    <a:pt x="536" y="2065"/>
                  </a:cubicBezTo>
                  <a:cubicBezTo>
                    <a:pt x="740" y="2065"/>
                    <a:pt x="928" y="1964"/>
                    <a:pt x="1116" y="1836"/>
                  </a:cubicBezTo>
                  <a:cubicBezTo>
                    <a:pt x="1158" y="1987"/>
                    <a:pt x="1337" y="2084"/>
                    <a:pt x="1502" y="2097"/>
                  </a:cubicBezTo>
                  <a:cubicBezTo>
                    <a:pt x="1519" y="2099"/>
                    <a:pt x="1535" y="2100"/>
                    <a:pt x="1552" y="2100"/>
                  </a:cubicBezTo>
                  <a:cubicBezTo>
                    <a:pt x="1757" y="2100"/>
                    <a:pt x="1970" y="1948"/>
                    <a:pt x="2136" y="1808"/>
                  </a:cubicBezTo>
                  <a:cubicBezTo>
                    <a:pt x="2158" y="1993"/>
                    <a:pt x="2257" y="2109"/>
                    <a:pt x="2467" y="2109"/>
                  </a:cubicBezTo>
                  <a:cubicBezTo>
                    <a:pt x="2523" y="2109"/>
                    <a:pt x="2587" y="2101"/>
                    <a:pt x="2659" y="2084"/>
                  </a:cubicBezTo>
                  <a:cubicBezTo>
                    <a:pt x="2866" y="2015"/>
                    <a:pt x="3018" y="1849"/>
                    <a:pt x="3169" y="1712"/>
                  </a:cubicBezTo>
                  <a:cubicBezTo>
                    <a:pt x="3197" y="1684"/>
                    <a:pt x="3224" y="1670"/>
                    <a:pt x="3238" y="1643"/>
                  </a:cubicBezTo>
                  <a:cubicBezTo>
                    <a:pt x="3336" y="1770"/>
                    <a:pt x="3442" y="1819"/>
                    <a:pt x="3546" y="1819"/>
                  </a:cubicBezTo>
                  <a:cubicBezTo>
                    <a:pt x="3735" y="1819"/>
                    <a:pt x="3917" y="1656"/>
                    <a:pt x="4023" y="1505"/>
                  </a:cubicBezTo>
                  <a:cubicBezTo>
                    <a:pt x="4112" y="1604"/>
                    <a:pt x="4236" y="1686"/>
                    <a:pt x="4374" y="1686"/>
                  </a:cubicBezTo>
                  <a:cubicBezTo>
                    <a:pt x="4408" y="1686"/>
                    <a:pt x="4443" y="1681"/>
                    <a:pt x="4478" y="1670"/>
                  </a:cubicBezTo>
                  <a:cubicBezTo>
                    <a:pt x="4657" y="1615"/>
                    <a:pt x="4767" y="1408"/>
                    <a:pt x="4754" y="1243"/>
                  </a:cubicBezTo>
                  <a:cubicBezTo>
                    <a:pt x="4740" y="1188"/>
                    <a:pt x="4699" y="1133"/>
                    <a:pt x="4671" y="1064"/>
                  </a:cubicBezTo>
                  <a:cubicBezTo>
                    <a:pt x="4754" y="1064"/>
                    <a:pt x="4836" y="1009"/>
                    <a:pt x="4919" y="981"/>
                  </a:cubicBezTo>
                  <a:cubicBezTo>
                    <a:pt x="4988" y="940"/>
                    <a:pt x="5071" y="899"/>
                    <a:pt x="5112" y="830"/>
                  </a:cubicBezTo>
                  <a:cubicBezTo>
                    <a:pt x="5181" y="651"/>
                    <a:pt x="4933" y="554"/>
                    <a:pt x="4795" y="499"/>
                  </a:cubicBezTo>
                  <a:cubicBezTo>
                    <a:pt x="4616" y="444"/>
                    <a:pt x="4382" y="416"/>
                    <a:pt x="4175" y="416"/>
                  </a:cubicBezTo>
                  <a:cubicBezTo>
                    <a:pt x="4244" y="306"/>
                    <a:pt x="4230" y="155"/>
                    <a:pt x="4106" y="100"/>
                  </a:cubicBezTo>
                  <a:cubicBezTo>
                    <a:pt x="3996" y="36"/>
                    <a:pt x="3865" y="9"/>
                    <a:pt x="3723" y="9"/>
                  </a:cubicBezTo>
                  <a:cubicBezTo>
                    <a:pt x="3528" y="9"/>
                    <a:pt x="3314" y="61"/>
                    <a:pt x="3114" y="141"/>
                  </a:cubicBezTo>
                  <a:cubicBezTo>
                    <a:pt x="3059" y="72"/>
                    <a:pt x="2976" y="31"/>
                    <a:pt x="2894" y="17"/>
                  </a:cubicBezTo>
                  <a:cubicBezTo>
                    <a:pt x="2856" y="6"/>
                    <a:pt x="2818" y="0"/>
                    <a:pt x="2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7;p33"/>
            <p:cNvSpPr/>
            <p:nvPr/>
          </p:nvSpPr>
          <p:spPr>
            <a:xfrm>
              <a:off x="11594010" y="2823397"/>
              <a:ext cx="372445" cy="218974"/>
            </a:xfrm>
            <a:custGeom>
              <a:avLst/>
              <a:gdLst/>
              <a:ahLst/>
              <a:cxnLst/>
              <a:rect l="l" t="t" r="r" b="b"/>
              <a:pathLst>
                <a:path w="3735" h="2196" extrusionOk="0">
                  <a:moveTo>
                    <a:pt x="2607" y="1"/>
                  </a:moveTo>
                  <a:cubicBezTo>
                    <a:pt x="2403" y="1"/>
                    <a:pt x="2196" y="82"/>
                    <a:pt x="2039" y="213"/>
                  </a:cubicBezTo>
                  <a:cubicBezTo>
                    <a:pt x="1941" y="108"/>
                    <a:pt x="1828" y="61"/>
                    <a:pt x="1718" y="61"/>
                  </a:cubicBezTo>
                  <a:cubicBezTo>
                    <a:pt x="1582" y="61"/>
                    <a:pt x="1449" y="132"/>
                    <a:pt x="1351" y="254"/>
                  </a:cubicBezTo>
                  <a:cubicBezTo>
                    <a:pt x="1323" y="240"/>
                    <a:pt x="1309" y="227"/>
                    <a:pt x="1295" y="213"/>
                  </a:cubicBezTo>
                  <a:cubicBezTo>
                    <a:pt x="1249" y="190"/>
                    <a:pt x="1199" y="179"/>
                    <a:pt x="1148" y="179"/>
                  </a:cubicBezTo>
                  <a:cubicBezTo>
                    <a:pt x="1077" y="179"/>
                    <a:pt x="1007" y="200"/>
                    <a:pt x="951" y="240"/>
                  </a:cubicBezTo>
                  <a:cubicBezTo>
                    <a:pt x="923" y="268"/>
                    <a:pt x="896" y="295"/>
                    <a:pt x="882" y="323"/>
                  </a:cubicBezTo>
                  <a:cubicBezTo>
                    <a:pt x="786" y="282"/>
                    <a:pt x="689" y="240"/>
                    <a:pt x="579" y="240"/>
                  </a:cubicBezTo>
                  <a:cubicBezTo>
                    <a:pt x="386" y="254"/>
                    <a:pt x="235" y="419"/>
                    <a:pt x="207" y="585"/>
                  </a:cubicBezTo>
                  <a:lnTo>
                    <a:pt x="207" y="599"/>
                  </a:lnTo>
                  <a:cubicBezTo>
                    <a:pt x="83" y="709"/>
                    <a:pt x="0" y="847"/>
                    <a:pt x="14" y="1012"/>
                  </a:cubicBezTo>
                  <a:cubicBezTo>
                    <a:pt x="42" y="1136"/>
                    <a:pt x="152" y="1219"/>
                    <a:pt x="262" y="1274"/>
                  </a:cubicBezTo>
                  <a:cubicBezTo>
                    <a:pt x="303" y="1287"/>
                    <a:pt x="345" y="1287"/>
                    <a:pt x="386" y="1287"/>
                  </a:cubicBezTo>
                  <a:cubicBezTo>
                    <a:pt x="331" y="1329"/>
                    <a:pt x="290" y="1384"/>
                    <a:pt x="262" y="1439"/>
                  </a:cubicBezTo>
                  <a:cubicBezTo>
                    <a:pt x="235" y="1549"/>
                    <a:pt x="303" y="1659"/>
                    <a:pt x="400" y="1715"/>
                  </a:cubicBezTo>
                  <a:cubicBezTo>
                    <a:pt x="495" y="1776"/>
                    <a:pt x="599" y="1801"/>
                    <a:pt x="705" y="1801"/>
                  </a:cubicBezTo>
                  <a:cubicBezTo>
                    <a:pt x="862" y="1801"/>
                    <a:pt x="1024" y="1747"/>
                    <a:pt x="1171" y="1673"/>
                  </a:cubicBezTo>
                  <a:cubicBezTo>
                    <a:pt x="1216" y="1865"/>
                    <a:pt x="1381" y="1964"/>
                    <a:pt x="1575" y="1964"/>
                  </a:cubicBezTo>
                  <a:cubicBezTo>
                    <a:pt x="1618" y="1964"/>
                    <a:pt x="1663" y="1959"/>
                    <a:pt x="1709" y="1949"/>
                  </a:cubicBezTo>
                  <a:cubicBezTo>
                    <a:pt x="1764" y="1935"/>
                    <a:pt x="1833" y="1907"/>
                    <a:pt x="1902" y="1880"/>
                  </a:cubicBezTo>
                  <a:cubicBezTo>
                    <a:pt x="1929" y="1976"/>
                    <a:pt x="1971" y="2073"/>
                    <a:pt x="2081" y="2128"/>
                  </a:cubicBezTo>
                  <a:cubicBezTo>
                    <a:pt x="2119" y="2166"/>
                    <a:pt x="2183" y="2196"/>
                    <a:pt x="2241" y="2196"/>
                  </a:cubicBezTo>
                  <a:cubicBezTo>
                    <a:pt x="2288" y="2196"/>
                    <a:pt x="2332" y="2177"/>
                    <a:pt x="2356" y="2128"/>
                  </a:cubicBezTo>
                  <a:cubicBezTo>
                    <a:pt x="2398" y="2059"/>
                    <a:pt x="2384" y="1990"/>
                    <a:pt x="2370" y="1907"/>
                  </a:cubicBezTo>
                  <a:lnTo>
                    <a:pt x="2370" y="1907"/>
                  </a:lnTo>
                  <a:cubicBezTo>
                    <a:pt x="2470" y="1958"/>
                    <a:pt x="2577" y="2051"/>
                    <a:pt x="2687" y="2051"/>
                  </a:cubicBezTo>
                  <a:cubicBezTo>
                    <a:pt x="2728" y="2051"/>
                    <a:pt x="2769" y="2038"/>
                    <a:pt x="2811" y="2004"/>
                  </a:cubicBezTo>
                  <a:cubicBezTo>
                    <a:pt x="2866" y="1949"/>
                    <a:pt x="2880" y="1880"/>
                    <a:pt x="2866" y="1811"/>
                  </a:cubicBezTo>
                  <a:lnTo>
                    <a:pt x="2866" y="1811"/>
                  </a:lnTo>
                  <a:cubicBezTo>
                    <a:pt x="2866" y="1811"/>
                    <a:pt x="2880" y="1825"/>
                    <a:pt x="2880" y="1825"/>
                  </a:cubicBezTo>
                  <a:cubicBezTo>
                    <a:pt x="2923" y="1832"/>
                    <a:pt x="2967" y="1836"/>
                    <a:pt x="3011" y="1836"/>
                  </a:cubicBezTo>
                  <a:cubicBezTo>
                    <a:pt x="3293" y="1836"/>
                    <a:pt x="3586" y="1687"/>
                    <a:pt x="3693" y="1425"/>
                  </a:cubicBezTo>
                  <a:cubicBezTo>
                    <a:pt x="3734" y="1329"/>
                    <a:pt x="3707" y="1205"/>
                    <a:pt x="3651" y="1108"/>
                  </a:cubicBezTo>
                  <a:lnTo>
                    <a:pt x="3638" y="1108"/>
                  </a:lnTo>
                  <a:cubicBezTo>
                    <a:pt x="3651" y="1081"/>
                    <a:pt x="3651" y="1067"/>
                    <a:pt x="3651" y="1039"/>
                  </a:cubicBezTo>
                  <a:cubicBezTo>
                    <a:pt x="3651" y="888"/>
                    <a:pt x="3486" y="778"/>
                    <a:pt x="3348" y="723"/>
                  </a:cubicBezTo>
                  <a:cubicBezTo>
                    <a:pt x="3252" y="695"/>
                    <a:pt x="3169" y="667"/>
                    <a:pt x="3087" y="654"/>
                  </a:cubicBezTo>
                  <a:cubicBezTo>
                    <a:pt x="3142" y="599"/>
                    <a:pt x="3183" y="530"/>
                    <a:pt x="3183" y="447"/>
                  </a:cubicBezTo>
                  <a:cubicBezTo>
                    <a:pt x="3169" y="295"/>
                    <a:pt x="3087" y="171"/>
                    <a:pt x="2949" y="89"/>
                  </a:cubicBezTo>
                  <a:cubicBezTo>
                    <a:pt x="2843" y="28"/>
                    <a:pt x="2725" y="1"/>
                    <a:pt x="260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8;p33"/>
            <p:cNvSpPr/>
            <p:nvPr/>
          </p:nvSpPr>
          <p:spPr>
            <a:xfrm>
              <a:off x="11069197" y="2817115"/>
              <a:ext cx="424597" cy="176196"/>
            </a:xfrm>
            <a:custGeom>
              <a:avLst/>
              <a:gdLst/>
              <a:ahLst/>
              <a:cxnLst/>
              <a:rect l="l" t="t" r="r" b="b"/>
              <a:pathLst>
                <a:path w="4258" h="1767" extrusionOk="0">
                  <a:moveTo>
                    <a:pt x="2136" y="0"/>
                  </a:moveTo>
                  <a:cubicBezTo>
                    <a:pt x="1970" y="14"/>
                    <a:pt x="1791" y="69"/>
                    <a:pt x="1654" y="166"/>
                  </a:cubicBezTo>
                  <a:cubicBezTo>
                    <a:pt x="1612" y="97"/>
                    <a:pt x="1543" y="55"/>
                    <a:pt x="1461" y="42"/>
                  </a:cubicBezTo>
                  <a:cubicBezTo>
                    <a:pt x="1437" y="37"/>
                    <a:pt x="1413" y="35"/>
                    <a:pt x="1390" y="35"/>
                  </a:cubicBezTo>
                  <a:cubicBezTo>
                    <a:pt x="1281" y="35"/>
                    <a:pt x="1182" y="86"/>
                    <a:pt x="1102" y="166"/>
                  </a:cubicBezTo>
                  <a:lnTo>
                    <a:pt x="1020" y="166"/>
                  </a:lnTo>
                  <a:cubicBezTo>
                    <a:pt x="689" y="221"/>
                    <a:pt x="262" y="441"/>
                    <a:pt x="358" y="813"/>
                  </a:cubicBezTo>
                  <a:cubicBezTo>
                    <a:pt x="358" y="827"/>
                    <a:pt x="372" y="854"/>
                    <a:pt x="386" y="882"/>
                  </a:cubicBezTo>
                  <a:cubicBezTo>
                    <a:pt x="331" y="910"/>
                    <a:pt x="276" y="965"/>
                    <a:pt x="234" y="1006"/>
                  </a:cubicBezTo>
                  <a:cubicBezTo>
                    <a:pt x="0" y="1213"/>
                    <a:pt x="97" y="1585"/>
                    <a:pt x="358" y="1709"/>
                  </a:cubicBezTo>
                  <a:cubicBezTo>
                    <a:pt x="430" y="1751"/>
                    <a:pt x="510" y="1767"/>
                    <a:pt x="592" y="1767"/>
                  </a:cubicBezTo>
                  <a:cubicBezTo>
                    <a:pt x="698" y="1767"/>
                    <a:pt x="808" y="1740"/>
                    <a:pt x="910" y="1709"/>
                  </a:cubicBezTo>
                  <a:cubicBezTo>
                    <a:pt x="992" y="1681"/>
                    <a:pt x="1075" y="1640"/>
                    <a:pt x="1144" y="1585"/>
                  </a:cubicBezTo>
                  <a:cubicBezTo>
                    <a:pt x="1244" y="1669"/>
                    <a:pt x="1358" y="1705"/>
                    <a:pt x="1474" y="1705"/>
                  </a:cubicBezTo>
                  <a:cubicBezTo>
                    <a:pt x="1661" y="1705"/>
                    <a:pt x="1853" y="1611"/>
                    <a:pt x="1998" y="1474"/>
                  </a:cubicBezTo>
                  <a:cubicBezTo>
                    <a:pt x="2053" y="1433"/>
                    <a:pt x="2108" y="1378"/>
                    <a:pt x="2150" y="1337"/>
                  </a:cubicBezTo>
                  <a:cubicBezTo>
                    <a:pt x="2205" y="1378"/>
                    <a:pt x="2274" y="1419"/>
                    <a:pt x="2356" y="1433"/>
                  </a:cubicBezTo>
                  <a:cubicBezTo>
                    <a:pt x="2409" y="1445"/>
                    <a:pt x="2462" y="1450"/>
                    <a:pt x="2515" y="1450"/>
                  </a:cubicBezTo>
                  <a:cubicBezTo>
                    <a:pt x="2708" y="1450"/>
                    <a:pt x="2893" y="1376"/>
                    <a:pt x="3045" y="1268"/>
                  </a:cubicBezTo>
                  <a:cubicBezTo>
                    <a:pt x="3086" y="1254"/>
                    <a:pt x="3114" y="1226"/>
                    <a:pt x="3155" y="1199"/>
                  </a:cubicBezTo>
                  <a:cubicBezTo>
                    <a:pt x="3155" y="1199"/>
                    <a:pt x="3169" y="1213"/>
                    <a:pt x="3183" y="1226"/>
                  </a:cubicBezTo>
                  <a:cubicBezTo>
                    <a:pt x="3248" y="1274"/>
                    <a:pt x="3322" y="1293"/>
                    <a:pt x="3399" y="1293"/>
                  </a:cubicBezTo>
                  <a:cubicBezTo>
                    <a:pt x="3569" y="1293"/>
                    <a:pt x="3753" y="1201"/>
                    <a:pt x="3886" y="1116"/>
                  </a:cubicBezTo>
                  <a:cubicBezTo>
                    <a:pt x="4258" y="827"/>
                    <a:pt x="3665" y="469"/>
                    <a:pt x="3362" y="469"/>
                  </a:cubicBezTo>
                  <a:lnTo>
                    <a:pt x="3238" y="469"/>
                  </a:lnTo>
                  <a:cubicBezTo>
                    <a:pt x="3238" y="455"/>
                    <a:pt x="3252" y="455"/>
                    <a:pt x="3238" y="441"/>
                  </a:cubicBezTo>
                  <a:cubicBezTo>
                    <a:pt x="3183" y="317"/>
                    <a:pt x="3100" y="248"/>
                    <a:pt x="2935" y="221"/>
                  </a:cubicBezTo>
                  <a:cubicBezTo>
                    <a:pt x="2913" y="219"/>
                    <a:pt x="2890" y="218"/>
                    <a:pt x="2868" y="218"/>
                  </a:cubicBezTo>
                  <a:cubicBezTo>
                    <a:pt x="2722" y="218"/>
                    <a:pt x="2572" y="254"/>
                    <a:pt x="2453" y="290"/>
                  </a:cubicBezTo>
                  <a:cubicBezTo>
                    <a:pt x="2453" y="276"/>
                    <a:pt x="2453" y="262"/>
                    <a:pt x="2453" y="248"/>
                  </a:cubicBezTo>
                  <a:cubicBezTo>
                    <a:pt x="2411" y="124"/>
                    <a:pt x="2274" y="28"/>
                    <a:pt x="2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9;p33"/>
            <p:cNvSpPr/>
            <p:nvPr/>
          </p:nvSpPr>
          <p:spPr>
            <a:xfrm>
              <a:off x="11267037" y="2647899"/>
              <a:ext cx="556523" cy="128034"/>
            </a:xfrm>
            <a:custGeom>
              <a:avLst/>
              <a:gdLst/>
              <a:ahLst/>
              <a:cxnLst/>
              <a:rect l="l" t="t" r="r" b="b"/>
              <a:pathLst>
                <a:path w="5581" h="1284" extrusionOk="0">
                  <a:moveTo>
                    <a:pt x="1662" y="0"/>
                  </a:moveTo>
                  <a:cubicBezTo>
                    <a:pt x="1592" y="0"/>
                    <a:pt x="1527" y="39"/>
                    <a:pt x="1488" y="140"/>
                  </a:cubicBezTo>
                  <a:cubicBezTo>
                    <a:pt x="1488" y="168"/>
                    <a:pt x="1474" y="182"/>
                    <a:pt x="1474" y="195"/>
                  </a:cubicBezTo>
                  <a:cubicBezTo>
                    <a:pt x="1378" y="154"/>
                    <a:pt x="1268" y="99"/>
                    <a:pt x="1144" y="85"/>
                  </a:cubicBezTo>
                  <a:cubicBezTo>
                    <a:pt x="1133" y="84"/>
                    <a:pt x="1123" y="84"/>
                    <a:pt x="1113" y="84"/>
                  </a:cubicBezTo>
                  <a:cubicBezTo>
                    <a:pt x="1006" y="84"/>
                    <a:pt x="935" y="148"/>
                    <a:pt x="910" y="223"/>
                  </a:cubicBezTo>
                  <a:cubicBezTo>
                    <a:pt x="799" y="223"/>
                    <a:pt x="675" y="237"/>
                    <a:pt x="593" y="264"/>
                  </a:cubicBezTo>
                  <a:cubicBezTo>
                    <a:pt x="303" y="361"/>
                    <a:pt x="14" y="581"/>
                    <a:pt x="0" y="884"/>
                  </a:cubicBezTo>
                  <a:cubicBezTo>
                    <a:pt x="23" y="1116"/>
                    <a:pt x="195" y="1198"/>
                    <a:pt x="400" y="1198"/>
                  </a:cubicBezTo>
                  <a:cubicBezTo>
                    <a:pt x="574" y="1198"/>
                    <a:pt x="772" y="1139"/>
                    <a:pt x="923" y="1063"/>
                  </a:cubicBezTo>
                  <a:cubicBezTo>
                    <a:pt x="923" y="1077"/>
                    <a:pt x="923" y="1077"/>
                    <a:pt x="923" y="1091"/>
                  </a:cubicBezTo>
                  <a:cubicBezTo>
                    <a:pt x="937" y="1105"/>
                    <a:pt x="965" y="1119"/>
                    <a:pt x="978" y="1132"/>
                  </a:cubicBezTo>
                  <a:cubicBezTo>
                    <a:pt x="1034" y="1215"/>
                    <a:pt x="1116" y="1284"/>
                    <a:pt x="1226" y="1284"/>
                  </a:cubicBezTo>
                  <a:cubicBezTo>
                    <a:pt x="1419" y="1284"/>
                    <a:pt x="1585" y="1174"/>
                    <a:pt x="1736" y="1091"/>
                  </a:cubicBezTo>
                  <a:cubicBezTo>
                    <a:pt x="1791" y="1063"/>
                    <a:pt x="1833" y="1036"/>
                    <a:pt x="1874" y="995"/>
                  </a:cubicBezTo>
                  <a:cubicBezTo>
                    <a:pt x="1940" y="1137"/>
                    <a:pt x="2075" y="1236"/>
                    <a:pt x="2280" y="1236"/>
                  </a:cubicBezTo>
                  <a:cubicBezTo>
                    <a:pt x="2333" y="1236"/>
                    <a:pt x="2390" y="1229"/>
                    <a:pt x="2453" y="1215"/>
                  </a:cubicBezTo>
                  <a:cubicBezTo>
                    <a:pt x="2618" y="1174"/>
                    <a:pt x="2921" y="995"/>
                    <a:pt x="3004" y="939"/>
                  </a:cubicBezTo>
                  <a:cubicBezTo>
                    <a:pt x="3114" y="1107"/>
                    <a:pt x="3252" y="1167"/>
                    <a:pt x="3396" y="1167"/>
                  </a:cubicBezTo>
                  <a:cubicBezTo>
                    <a:pt x="3629" y="1167"/>
                    <a:pt x="3875" y="1009"/>
                    <a:pt x="4037" y="898"/>
                  </a:cubicBezTo>
                  <a:lnTo>
                    <a:pt x="4051" y="898"/>
                  </a:lnTo>
                  <a:cubicBezTo>
                    <a:pt x="4051" y="898"/>
                    <a:pt x="4051" y="912"/>
                    <a:pt x="4051" y="912"/>
                  </a:cubicBezTo>
                  <a:cubicBezTo>
                    <a:pt x="4162" y="1066"/>
                    <a:pt x="4333" y="1135"/>
                    <a:pt x="4512" y="1135"/>
                  </a:cubicBezTo>
                  <a:cubicBezTo>
                    <a:pt x="4621" y="1135"/>
                    <a:pt x="4732" y="1110"/>
                    <a:pt x="4836" y="1063"/>
                  </a:cubicBezTo>
                  <a:cubicBezTo>
                    <a:pt x="4960" y="1022"/>
                    <a:pt x="5070" y="953"/>
                    <a:pt x="5181" y="884"/>
                  </a:cubicBezTo>
                  <a:cubicBezTo>
                    <a:pt x="5208" y="898"/>
                    <a:pt x="5236" y="912"/>
                    <a:pt x="5263" y="926"/>
                  </a:cubicBezTo>
                  <a:cubicBezTo>
                    <a:pt x="5280" y="932"/>
                    <a:pt x="5296" y="935"/>
                    <a:pt x="5313" y="935"/>
                  </a:cubicBezTo>
                  <a:cubicBezTo>
                    <a:pt x="5405" y="935"/>
                    <a:pt x="5490" y="844"/>
                    <a:pt x="5525" y="774"/>
                  </a:cubicBezTo>
                  <a:cubicBezTo>
                    <a:pt x="5580" y="664"/>
                    <a:pt x="5553" y="540"/>
                    <a:pt x="5470" y="457"/>
                  </a:cubicBezTo>
                  <a:lnTo>
                    <a:pt x="5470" y="443"/>
                  </a:lnTo>
                  <a:cubicBezTo>
                    <a:pt x="5346" y="251"/>
                    <a:pt x="5098" y="182"/>
                    <a:pt x="4878" y="127"/>
                  </a:cubicBezTo>
                  <a:cubicBezTo>
                    <a:pt x="4735" y="98"/>
                    <a:pt x="4584" y="73"/>
                    <a:pt x="4434" y="73"/>
                  </a:cubicBezTo>
                  <a:cubicBezTo>
                    <a:pt x="4295" y="73"/>
                    <a:pt x="4156" y="95"/>
                    <a:pt x="4023" y="154"/>
                  </a:cubicBezTo>
                  <a:cubicBezTo>
                    <a:pt x="3968" y="182"/>
                    <a:pt x="3913" y="223"/>
                    <a:pt x="3858" y="264"/>
                  </a:cubicBezTo>
                  <a:cubicBezTo>
                    <a:pt x="3779" y="201"/>
                    <a:pt x="3687" y="176"/>
                    <a:pt x="3589" y="176"/>
                  </a:cubicBezTo>
                  <a:cubicBezTo>
                    <a:pt x="3431" y="176"/>
                    <a:pt x="3259" y="243"/>
                    <a:pt x="3114" y="319"/>
                  </a:cubicBezTo>
                  <a:cubicBezTo>
                    <a:pt x="3073" y="278"/>
                    <a:pt x="3045" y="237"/>
                    <a:pt x="2990" y="209"/>
                  </a:cubicBezTo>
                  <a:cubicBezTo>
                    <a:pt x="2924" y="166"/>
                    <a:pt x="2851" y="149"/>
                    <a:pt x="2777" y="149"/>
                  </a:cubicBezTo>
                  <a:cubicBezTo>
                    <a:pt x="2710" y="149"/>
                    <a:pt x="2642" y="162"/>
                    <a:pt x="2577" y="182"/>
                  </a:cubicBezTo>
                  <a:cubicBezTo>
                    <a:pt x="2549" y="195"/>
                    <a:pt x="2508" y="209"/>
                    <a:pt x="2480" y="223"/>
                  </a:cubicBezTo>
                  <a:cubicBezTo>
                    <a:pt x="2425" y="140"/>
                    <a:pt x="2342" y="85"/>
                    <a:pt x="2232" y="58"/>
                  </a:cubicBezTo>
                  <a:cubicBezTo>
                    <a:pt x="2211" y="54"/>
                    <a:pt x="2191" y="52"/>
                    <a:pt x="2172" y="52"/>
                  </a:cubicBezTo>
                  <a:cubicBezTo>
                    <a:pt x="2066" y="52"/>
                    <a:pt x="1990" y="112"/>
                    <a:pt x="1943" y="182"/>
                  </a:cubicBezTo>
                  <a:cubicBezTo>
                    <a:pt x="1878" y="84"/>
                    <a:pt x="1764" y="0"/>
                    <a:pt x="166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559;p33"/>
          <p:cNvGrpSpPr/>
          <p:nvPr/>
        </p:nvGrpSpPr>
        <p:grpSpPr>
          <a:xfrm>
            <a:off x="-666720" y="3867789"/>
            <a:ext cx="7127746" cy="969366"/>
            <a:chOff x="1402225" y="3959475"/>
            <a:chExt cx="2140850" cy="254200"/>
          </a:xfrm>
        </p:grpSpPr>
        <p:sp>
          <p:nvSpPr>
            <p:cNvPr id="19" name="Google Shape;560;p33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1;p33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2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615;p33"/>
          <p:cNvSpPr/>
          <p:nvPr/>
        </p:nvSpPr>
        <p:spPr>
          <a:xfrm>
            <a:off x="-339553" y="3542606"/>
            <a:ext cx="10175798" cy="1620021"/>
          </a:xfrm>
          <a:custGeom>
            <a:avLst/>
            <a:gdLst/>
            <a:ahLst/>
            <a:cxnLst/>
            <a:rect l="l" t="t" r="r" b="b"/>
            <a:pathLst>
              <a:path w="85634" h="13527" extrusionOk="0">
                <a:moveTo>
                  <a:pt x="70890" y="0"/>
                </a:moveTo>
                <a:cubicBezTo>
                  <a:pt x="70644" y="0"/>
                  <a:pt x="70401" y="31"/>
                  <a:pt x="70168" y="96"/>
                </a:cubicBezTo>
                <a:cubicBezTo>
                  <a:pt x="69909" y="163"/>
                  <a:pt x="69667" y="276"/>
                  <a:pt x="69441" y="435"/>
                </a:cubicBezTo>
                <a:cubicBezTo>
                  <a:pt x="68827" y="869"/>
                  <a:pt x="68417" y="1618"/>
                  <a:pt x="67694" y="1839"/>
                </a:cubicBezTo>
                <a:cubicBezTo>
                  <a:pt x="67372" y="1944"/>
                  <a:pt x="67025" y="1923"/>
                  <a:pt x="66687" y="1935"/>
                </a:cubicBezTo>
                <a:cubicBezTo>
                  <a:pt x="66586" y="1939"/>
                  <a:pt x="66486" y="1948"/>
                  <a:pt x="66386" y="1960"/>
                </a:cubicBezTo>
                <a:cubicBezTo>
                  <a:pt x="65286" y="2107"/>
                  <a:pt x="64480" y="3035"/>
                  <a:pt x="63819" y="3929"/>
                </a:cubicBezTo>
                <a:cubicBezTo>
                  <a:pt x="63155" y="4819"/>
                  <a:pt x="62494" y="6140"/>
                  <a:pt x="61391" y="6236"/>
                </a:cubicBezTo>
                <a:cubicBezTo>
                  <a:pt x="61339" y="6241"/>
                  <a:pt x="61287" y="6243"/>
                  <a:pt x="61236" y="6243"/>
                </a:cubicBezTo>
                <a:cubicBezTo>
                  <a:pt x="59995" y="6243"/>
                  <a:pt x="58994" y="4898"/>
                  <a:pt x="57733" y="4898"/>
                </a:cubicBezTo>
                <a:cubicBezTo>
                  <a:pt x="57722" y="4898"/>
                  <a:pt x="57711" y="4899"/>
                  <a:pt x="57700" y="4899"/>
                </a:cubicBezTo>
                <a:cubicBezTo>
                  <a:pt x="56529" y="4916"/>
                  <a:pt x="55631" y="5965"/>
                  <a:pt x="54540" y="6404"/>
                </a:cubicBezTo>
                <a:cubicBezTo>
                  <a:pt x="54439" y="6445"/>
                  <a:pt x="54339" y="6479"/>
                  <a:pt x="54235" y="6508"/>
                </a:cubicBezTo>
                <a:cubicBezTo>
                  <a:pt x="54076" y="6552"/>
                  <a:pt x="53915" y="6571"/>
                  <a:pt x="53756" y="6571"/>
                </a:cubicBezTo>
                <a:cubicBezTo>
                  <a:pt x="53042" y="6571"/>
                  <a:pt x="52333" y="6177"/>
                  <a:pt x="51739" y="5743"/>
                </a:cubicBezTo>
                <a:cubicBezTo>
                  <a:pt x="51213" y="5363"/>
                  <a:pt x="50694" y="4928"/>
                  <a:pt x="50109" y="4673"/>
                </a:cubicBezTo>
                <a:cubicBezTo>
                  <a:pt x="49879" y="4569"/>
                  <a:pt x="49641" y="4498"/>
                  <a:pt x="49390" y="4460"/>
                </a:cubicBezTo>
                <a:cubicBezTo>
                  <a:pt x="49281" y="4445"/>
                  <a:pt x="49173" y="4438"/>
                  <a:pt x="49065" y="4438"/>
                </a:cubicBezTo>
                <a:cubicBezTo>
                  <a:pt x="48059" y="4438"/>
                  <a:pt x="47116" y="5057"/>
                  <a:pt x="46297" y="5680"/>
                </a:cubicBezTo>
                <a:cubicBezTo>
                  <a:pt x="45390" y="6370"/>
                  <a:pt x="44462" y="7164"/>
                  <a:pt x="43329" y="7248"/>
                </a:cubicBezTo>
                <a:cubicBezTo>
                  <a:pt x="43296" y="7250"/>
                  <a:pt x="43264" y="7251"/>
                  <a:pt x="43231" y="7251"/>
                </a:cubicBezTo>
                <a:cubicBezTo>
                  <a:pt x="42637" y="7251"/>
                  <a:pt x="42085" y="6899"/>
                  <a:pt x="41657" y="6479"/>
                </a:cubicBezTo>
                <a:cubicBezTo>
                  <a:pt x="41210" y="6032"/>
                  <a:pt x="40855" y="5497"/>
                  <a:pt x="40383" y="5079"/>
                </a:cubicBezTo>
                <a:cubicBezTo>
                  <a:pt x="40190" y="4907"/>
                  <a:pt x="39973" y="4753"/>
                  <a:pt x="39739" y="4644"/>
                </a:cubicBezTo>
                <a:cubicBezTo>
                  <a:pt x="39496" y="4527"/>
                  <a:pt x="39234" y="4453"/>
                  <a:pt x="38969" y="4453"/>
                </a:cubicBezTo>
                <a:cubicBezTo>
                  <a:pt x="38865" y="4453"/>
                  <a:pt x="38760" y="4464"/>
                  <a:pt x="38656" y="4489"/>
                </a:cubicBezTo>
                <a:cubicBezTo>
                  <a:pt x="38397" y="4548"/>
                  <a:pt x="38167" y="4677"/>
                  <a:pt x="37916" y="4761"/>
                </a:cubicBezTo>
                <a:cubicBezTo>
                  <a:pt x="37772" y="4809"/>
                  <a:pt x="37573" y="4866"/>
                  <a:pt x="37399" y="4866"/>
                </a:cubicBezTo>
                <a:cubicBezTo>
                  <a:pt x="37272" y="4866"/>
                  <a:pt x="37158" y="4835"/>
                  <a:pt x="37089" y="4748"/>
                </a:cubicBezTo>
                <a:cubicBezTo>
                  <a:pt x="37055" y="4711"/>
                  <a:pt x="37022" y="4673"/>
                  <a:pt x="36993" y="4635"/>
                </a:cubicBezTo>
                <a:cubicBezTo>
                  <a:pt x="36153" y="3639"/>
                  <a:pt x="35040" y="2721"/>
                  <a:pt x="33760" y="2721"/>
                </a:cubicBezTo>
                <a:cubicBezTo>
                  <a:pt x="33708" y="2721"/>
                  <a:pt x="33655" y="2722"/>
                  <a:pt x="33603" y="2725"/>
                </a:cubicBezTo>
                <a:cubicBezTo>
                  <a:pt x="32236" y="2805"/>
                  <a:pt x="31191" y="3908"/>
                  <a:pt x="30179" y="4828"/>
                </a:cubicBezTo>
                <a:cubicBezTo>
                  <a:pt x="28700" y="6178"/>
                  <a:pt x="27274" y="8038"/>
                  <a:pt x="25272" y="8042"/>
                </a:cubicBezTo>
                <a:cubicBezTo>
                  <a:pt x="25265" y="8042"/>
                  <a:pt x="25257" y="8042"/>
                  <a:pt x="25250" y="8042"/>
                </a:cubicBezTo>
                <a:cubicBezTo>
                  <a:pt x="23071" y="8042"/>
                  <a:pt x="20911" y="7440"/>
                  <a:pt x="19132" y="6182"/>
                </a:cubicBezTo>
                <a:cubicBezTo>
                  <a:pt x="18120" y="5463"/>
                  <a:pt x="17084" y="4732"/>
                  <a:pt x="15905" y="4343"/>
                </a:cubicBezTo>
                <a:cubicBezTo>
                  <a:pt x="15390" y="4173"/>
                  <a:pt x="14839" y="4076"/>
                  <a:pt x="14296" y="4076"/>
                </a:cubicBezTo>
                <a:cubicBezTo>
                  <a:pt x="13808" y="4076"/>
                  <a:pt x="13326" y="4154"/>
                  <a:pt x="12879" y="4330"/>
                </a:cubicBezTo>
                <a:cubicBezTo>
                  <a:pt x="12682" y="4406"/>
                  <a:pt x="12490" y="4506"/>
                  <a:pt x="12310" y="4623"/>
                </a:cubicBezTo>
                <a:cubicBezTo>
                  <a:pt x="11805" y="4949"/>
                  <a:pt x="11407" y="5409"/>
                  <a:pt x="10944" y="5781"/>
                </a:cubicBezTo>
                <a:cubicBezTo>
                  <a:pt x="10546" y="6098"/>
                  <a:pt x="10095" y="6406"/>
                  <a:pt x="9610" y="6406"/>
                </a:cubicBezTo>
                <a:cubicBezTo>
                  <a:pt x="9559" y="6406"/>
                  <a:pt x="9507" y="6402"/>
                  <a:pt x="9455" y="6395"/>
                </a:cubicBezTo>
                <a:cubicBezTo>
                  <a:pt x="9418" y="6391"/>
                  <a:pt x="9384" y="6383"/>
                  <a:pt x="9351" y="6374"/>
                </a:cubicBezTo>
                <a:cubicBezTo>
                  <a:pt x="9019" y="6298"/>
                  <a:pt x="8686" y="6263"/>
                  <a:pt x="8354" y="6263"/>
                </a:cubicBezTo>
                <a:cubicBezTo>
                  <a:pt x="6713" y="6263"/>
                  <a:pt x="5092" y="7120"/>
                  <a:pt x="3691" y="8059"/>
                </a:cubicBezTo>
                <a:cubicBezTo>
                  <a:pt x="2500" y="8861"/>
                  <a:pt x="1309" y="9756"/>
                  <a:pt x="1" y="10303"/>
                </a:cubicBezTo>
                <a:lnTo>
                  <a:pt x="1" y="13468"/>
                </a:lnTo>
                <a:lnTo>
                  <a:pt x="29435" y="13468"/>
                </a:lnTo>
                <a:cubicBezTo>
                  <a:pt x="29603" y="13468"/>
                  <a:pt x="29757" y="13526"/>
                  <a:pt x="29924" y="13526"/>
                </a:cubicBezTo>
                <a:lnTo>
                  <a:pt x="85634" y="13526"/>
                </a:lnTo>
                <a:lnTo>
                  <a:pt x="85634" y="8439"/>
                </a:lnTo>
                <a:cubicBezTo>
                  <a:pt x="85634" y="8435"/>
                  <a:pt x="85630" y="8427"/>
                  <a:pt x="85630" y="8422"/>
                </a:cubicBezTo>
                <a:cubicBezTo>
                  <a:pt x="85346" y="7319"/>
                  <a:pt x="84831" y="6098"/>
                  <a:pt x="83745" y="5764"/>
                </a:cubicBezTo>
                <a:cubicBezTo>
                  <a:pt x="83538" y="5701"/>
                  <a:pt x="83331" y="5674"/>
                  <a:pt x="83124" y="5674"/>
                </a:cubicBezTo>
                <a:cubicBezTo>
                  <a:pt x="81860" y="5674"/>
                  <a:pt x="80585" y="6680"/>
                  <a:pt x="79320" y="6680"/>
                </a:cubicBezTo>
                <a:cubicBezTo>
                  <a:pt x="79110" y="6680"/>
                  <a:pt x="78901" y="6652"/>
                  <a:pt x="78691" y="6587"/>
                </a:cubicBezTo>
                <a:cubicBezTo>
                  <a:pt x="77404" y="6190"/>
                  <a:pt x="76463" y="5099"/>
                  <a:pt x="75698" y="3988"/>
                </a:cubicBezTo>
                <a:cubicBezTo>
                  <a:pt x="74938" y="2876"/>
                  <a:pt x="74252" y="1668"/>
                  <a:pt x="73190" y="840"/>
                </a:cubicBezTo>
                <a:cubicBezTo>
                  <a:pt x="72543" y="331"/>
                  <a:pt x="71699" y="0"/>
                  <a:pt x="708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650;p33"/>
          <p:cNvGrpSpPr/>
          <p:nvPr/>
        </p:nvGrpSpPr>
        <p:grpSpPr>
          <a:xfrm>
            <a:off x="-151747" y="1155600"/>
            <a:ext cx="2107617" cy="3366817"/>
            <a:chOff x="1369600" y="1217925"/>
            <a:chExt cx="433675" cy="692775"/>
          </a:xfrm>
        </p:grpSpPr>
        <p:sp>
          <p:nvSpPr>
            <p:cNvPr id="106" name="Google Shape;651;p33"/>
            <p:cNvSpPr/>
            <p:nvPr/>
          </p:nvSpPr>
          <p:spPr>
            <a:xfrm>
              <a:off x="1500625" y="1308675"/>
              <a:ext cx="87375" cy="602025"/>
            </a:xfrm>
            <a:custGeom>
              <a:avLst/>
              <a:gdLst/>
              <a:ahLst/>
              <a:cxnLst/>
              <a:rect l="l" t="t" r="r" b="b"/>
              <a:pathLst>
                <a:path w="3495" h="24081" extrusionOk="0">
                  <a:moveTo>
                    <a:pt x="1910" y="1"/>
                  </a:moveTo>
                  <a:cubicBezTo>
                    <a:pt x="1883" y="1"/>
                    <a:pt x="1855" y="15"/>
                    <a:pt x="1842" y="29"/>
                  </a:cubicBezTo>
                  <a:cubicBezTo>
                    <a:pt x="1828" y="29"/>
                    <a:pt x="1814" y="29"/>
                    <a:pt x="1814" y="42"/>
                  </a:cubicBezTo>
                  <a:cubicBezTo>
                    <a:pt x="1745" y="111"/>
                    <a:pt x="1773" y="70"/>
                    <a:pt x="1759" y="153"/>
                  </a:cubicBezTo>
                  <a:cubicBezTo>
                    <a:pt x="1759" y="263"/>
                    <a:pt x="1773" y="359"/>
                    <a:pt x="1773" y="442"/>
                  </a:cubicBezTo>
                  <a:cubicBezTo>
                    <a:pt x="1718" y="1365"/>
                    <a:pt x="1842" y="2261"/>
                    <a:pt x="1924" y="3115"/>
                  </a:cubicBezTo>
                  <a:cubicBezTo>
                    <a:pt x="1979" y="3666"/>
                    <a:pt x="1924" y="4644"/>
                    <a:pt x="2007" y="5250"/>
                  </a:cubicBezTo>
                  <a:cubicBezTo>
                    <a:pt x="2034" y="5788"/>
                    <a:pt x="1938" y="6325"/>
                    <a:pt x="1952" y="6862"/>
                  </a:cubicBezTo>
                  <a:cubicBezTo>
                    <a:pt x="2007" y="7138"/>
                    <a:pt x="1938" y="7468"/>
                    <a:pt x="1952" y="7854"/>
                  </a:cubicBezTo>
                  <a:cubicBezTo>
                    <a:pt x="1966" y="8006"/>
                    <a:pt x="1910" y="8336"/>
                    <a:pt x="1952" y="8571"/>
                  </a:cubicBezTo>
                  <a:cubicBezTo>
                    <a:pt x="1993" y="9163"/>
                    <a:pt x="2282" y="9576"/>
                    <a:pt x="2324" y="10141"/>
                  </a:cubicBezTo>
                  <a:cubicBezTo>
                    <a:pt x="2351" y="10582"/>
                    <a:pt x="2365" y="11230"/>
                    <a:pt x="2296" y="11753"/>
                  </a:cubicBezTo>
                  <a:cubicBezTo>
                    <a:pt x="2200" y="12236"/>
                    <a:pt x="1952" y="12814"/>
                    <a:pt x="1718" y="13352"/>
                  </a:cubicBezTo>
                  <a:cubicBezTo>
                    <a:pt x="1525" y="13820"/>
                    <a:pt x="1222" y="14247"/>
                    <a:pt x="1056" y="14729"/>
                  </a:cubicBezTo>
                  <a:cubicBezTo>
                    <a:pt x="767" y="15597"/>
                    <a:pt x="684" y="16507"/>
                    <a:pt x="505" y="17402"/>
                  </a:cubicBezTo>
                  <a:cubicBezTo>
                    <a:pt x="354" y="18091"/>
                    <a:pt x="243" y="18780"/>
                    <a:pt x="174" y="19469"/>
                  </a:cubicBezTo>
                  <a:cubicBezTo>
                    <a:pt x="133" y="19758"/>
                    <a:pt x="50" y="20034"/>
                    <a:pt x="37" y="20323"/>
                  </a:cubicBezTo>
                  <a:cubicBezTo>
                    <a:pt x="23" y="21439"/>
                    <a:pt x="78" y="22555"/>
                    <a:pt x="23" y="23657"/>
                  </a:cubicBezTo>
                  <a:cubicBezTo>
                    <a:pt x="0" y="24010"/>
                    <a:pt x="80" y="24081"/>
                    <a:pt x="236" y="24081"/>
                  </a:cubicBezTo>
                  <a:cubicBezTo>
                    <a:pt x="339" y="24081"/>
                    <a:pt x="476" y="24050"/>
                    <a:pt x="638" y="24050"/>
                  </a:cubicBezTo>
                  <a:cubicBezTo>
                    <a:pt x="679" y="24050"/>
                    <a:pt x="722" y="24052"/>
                    <a:pt x="767" y="24057"/>
                  </a:cubicBezTo>
                  <a:cubicBezTo>
                    <a:pt x="820" y="24064"/>
                    <a:pt x="872" y="24066"/>
                    <a:pt x="924" y="24066"/>
                  </a:cubicBezTo>
                  <a:cubicBezTo>
                    <a:pt x="1088" y="24066"/>
                    <a:pt x="1247" y="24040"/>
                    <a:pt x="1414" y="24029"/>
                  </a:cubicBezTo>
                  <a:cubicBezTo>
                    <a:pt x="1428" y="24025"/>
                    <a:pt x="1436" y="24023"/>
                    <a:pt x="1439" y="24023"/>
                  </a:cubicBezTo>
                  <a:cubicBezTo>
                    <a:pt x="1447" y="24023"/>
                    <a:pt x="1437" y="24029"/>
                    <a:pt x="1428" y="24029"/>
                  </a:cubicBezTo>
                  <a:cubicBezTo>
                    <a:pt x="1456" y="24029"/>
                    <a:pt x="1483" y="24029"/>
                    <a:pt x="1511" y="24016"/>
                  </a:cubicBezTo>
                  <a:cubicBezTo>
                    <a:pt x="1525" y="24016"/>
                    <a:pt x="1552" y="24016"/>
                    <a:pt x="1552" y="24002"/>
                  </a:cubicBezTo>
                  <a:cubicBezTo>
                    <a:pt x="1566" y="24002"/>
                    <a:pt x="1580" y="24002"/>
                    <a:pt x="1594" y="23988"/>
                  </a:cubicBezTo>
                  <a:cubicBezTo>
                    <a:pt x="1690" y="23947"/>
                    <a:pt x="1731" y="23836"/>
                    <a:pt x="1731" y="23740"/>
                  </a:cubicBezTo>
                  <a:cubicBezTo>
                    <a:pt x="1676" y="23024"/>
                    <a:pt x="1704" y="22114"/>
                    <a:pt x="1676" y="21301"/>
                  </a:cubicBezTo>
                  <a:cubicBezTo>
                    <a:pt x="1718" y="20819"/>
                    <a:pt x="1745" y="20337"/>
                    <a:pt x="1759" y="19855"/>
                  </a:cubicBezTo>
                  <a:cubicBezTo>
                    <a:pt x="1786" y="19056"/>
                    <a:pt x="1676" y="18353"/>
                    <a:pt x="1800" y="17512"/>
                  </a:cubicBezTo>
                  <a:cubicBezTo>
                    <a:pt x="1828" y="16906"/>
                    <a:pt x="1938" y="16465"/>
                    <a:pt x="2117" y="15914"/>
                  </a:cubicBezTo>
                  <a:cubicBezTo>
                    <a:pt x="2365" y="14729"/>
                    <a:pt x="2847" y="13531"/>
                    <a:pt x="3206" y="12291"/>
                  </a:cubicBezTo>
                  <a:cubicBezTo>
                    <a:pt x="3316" y="11850"/>
                    <a:pt x="3385" y="11560"/>
                    <a:pt x="3467" y="11120"/>
                  </a:cubicBezTo>
                  <a:cubicBezTo>
                    <a:pt x="3495" y="10789"/>
                    <a:pt x="3481" y="10444"/>
                    <a:pt x="3426" y="10114"/>
                  </a:cubicBezTo>
                  <a:cubicBezTo>
                    <a:pt x="3398" y="9811"/>
                    <a:pt x="3247" y="9521"/>
                    <a:pt x="3164" y="9204"/>
                  </a:cubicBezTo>
                  <a:cubicBezTo>
                    <a:pt x="3109" y="9039"/>
                    <a:pt x="3026" y="8943"/>
                    <a:pt x="3026" y="8832"/>
                  </a:cubicBezTo>
                  <a:cubicBezTo>
                    <a:pt x="3013" y="8543"/>
                    <a:pt x="2902" y="8088"/>
                    <a:pt x="2889" y="7923"/>
                  </a:cubicBezTo>
                  <a:cubicBezTo>
                    <a:pt x="2889" y="7592"/>
                    <a:pt x="2971" y="7262"/>
                    <a:pt x="2999" y="6931"/>
                  </a:cubicBezTo>
                  <a:cubicBezTo>
                    <a:pt x="3040" y="6421"/>
                    <a:pt x="2861" y="5925"/>
                    <a:pt x="2820" y="5416"/>
                  </a:cubicBezTo>
                  <a:cubicBezTo>
                    <a:pt x="2834" y="4782"/>
                    <a:pt x="2530" y="3914"/>
                    <a:pt x="2434" y="3184"/>
                  </a:cubicBezTo>
                  <a:cubicBezTo>
                    <a:pt x="2393" y="2881"/>
                    <a:pt x="2406" y="2564"/>
                    <a:pt x="2379" y="2233"/>
                  </a:cubicBezTo>
                  <a:cubicBezTo>
                    <a:pt x="2310" y="1861"/>
                    <a:pt x="2131" y="1337"/>
                    <a:pt x="2117" y="1062"/>
                  </a:cubicBezTo>
                  <a:cubicBezTo>
                    <a:pt x="2131" y="717"/>
                    <a:pt x="1979" y="345"/>
                    <a:pt x="2007" y="125"/>
                  </a:cubicBezTo>
                  <a:cubicBezTo>
                    <a:pt x="2021" y="111"/>
                    <a:pt x="2007" y="84"/>
                    <a:pt x="1993" y="70"/>
                  </a:cubicBezTo>
                  <a:cubicBezTo>
                    <a:pt x="1979" y="29"/>
                    <a:pt x="1952" y="1"/>
                    <a:pt x="191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33"/>
            <p:cNvSpPr/>
            <p:nvPr/>
          </p:nvSpPr>
          <p:spPr>
            <a:xfrm>
              <a:off x="1483725" y="1264850"/>
              <a:ext cx="131800" cy="51550"/>
            </a:xfrm>
            <a:custGeom>
              <a:avLst/>
              <a:gdLst/>
              <a:ahLst/>
              <a:cxnLst/>
              <a:rect l="l" t="t" r="r" b="b"/>
              <a:pathLst>
                <a:path w="5272" h="2062" extrusionOk="0">
                  <a:moveTo>
                    <a:pt x="4760" y="0"/>
                  </a:moveTo>
                  <a:cubicBezTo>
                    <a:pt x="4690" y="0"/>
                    <a:pt x="4639" y="8"/>
                    <a:pt x="4588" y="8"/>
                  </a:cubicBezTo>
                  <a:cubicBezTo>
                    <a:pt x="4569" y="8"/>
                    <a:pt x="4550" y="7"/>
                    <a:pt x="4529" y="4"/>
                  </a:cubicBezTo>
                  <a:cubicBezTo>
                    <a:pt x="3840" y="73"/>
                    <a:pt x="3275" y="721"/>
                    <a:pt x="2931" y="1286"/>
                  </a:cubicBezTo>
                  <a:cubicBezTo>
                    <a:pt x="2821" y="1465"/>
                    <a:pt x="2724" y="1658"/>
                    <a:pt x="2642" y="1850"/>
                  </a:cubicBezTo>
                  <a:cubicBezTo>
                    <a:pt x="2573" y="1506"/>
                    <a:pt x="2462" y="1175"/>
                    <a:pt x="2283" y="872"/>
                  </a:cubicBezTo>
                  <a:cubicBezTo>
                    <a:pt x="2187" y="707"/>
                    <a:pt x="1980" y="555"/>
                    <a:pt x="1898" y="486"/>
                  </a:cubicBezTo>
                  <a:cubicBezTo>
                    <a:pt x="1663" y="307"/>
                    <a:pt x="1333" y="252"/>
                    <a:pt x="1057" y="156"/>
                  </a:cubicBezTo>
                  <a:cubicBezTo>
                    <a:pt x="893" y="119"/>
                    <a:pt x="777" y="107"/>
                    <a:pt x="670" y="107"/>
                  </a:cubicBezTo>
                  <a:cubicBezTo>
                    <a:pt x="535" y="107"/>
                    <a:pt x="415" y="127"/>
                    <a:pt x="230" y="142"/>
                  </a:cubicBezTo>
                  <a:cubicBezTo>
                    <a:pt x="148" y="156"/>
                    <a:pt x="38" y="156"/>
                    <a:pt x="10" y="238"/>
                  </a:cubicBezTo>
                  <a:cubicBezTo>
                    <a:pt x="10" y="332"/>
                    <a:pt x="58" y="355"/>
                    <a:pt x="120" y="355"/>
                  </a:cubicBezTo>
                  <a:cubicBezTo>
                    <a:pt x="168" y="355"/>
                    <a:pt x="224" y="341"/>
                    <a:pt x="272" y="335"/>
                  </a:cubicBezTo>
                  <a:cubicBezTo>
                    <a:pt x="432" y="311"/>
                    <a:pt x="564" y="296"/>
                    <a:pt x="687" y="296"/>
                  </a:cubicBezTo>
                  <a:cubicBezTo>
                    <a:pt x="776" y="296"/>
                    <a:pt x="860" y="304"/>
                    <a:pt x="947" y="321"/>
                  </a:cubicBezTo>
                  <a:cubicBezTo>
                    <a:pt x="906" y="321"/>
                    <a:pt x="850" y="335"/>
                    <a:pt x="809" y="349"/>
                  </a:cubicBezTo>
                  <a:cubicBezTo>
                    <a:pt x="575" y="445"/>
                    <a:pt x="368" y="597"/>
                    <a:pt x="148" y="734"/>
                  </a:cubicBezTo>
                  <a:cubicBezTo>
                    <a:pt x="93" y="776"/>
                    <a:pt x="10" y="817"/>
                    <a:pt x="10" y="872"/>
                  </a:cubicBezTo>
                  <a:cubicBezTo>
                    <a:pt x="0" y="921"/>
                    <a:pt x="47" y="964"/>
                    <a:pt x="94" y="964"/>
                  </a:cubicBezTo>
                  <a:cubicBezTo>
                    <a:pt x="113" y="964"/>
                    <a:pt x="132" y="957"/>
                    <a:pt x="148" y="941"/>
                  </a:cubicBezTo>
                  <a:cubicBezTo>
                    <a:pt x="410" y="748"/>
                    <a:pt x="658" y="583"/>
                    <a:pt x="919" y="486"/>
                  </a:cubicBezTo>
                  <a:cubicBezTo>
                    <a:pt x="979" y="469"/>
                    <a:pt x="1091" y="458"/>
                    <a:pt x="1188" y="458"/>
                  </a:cubicBezTo>
                  <a:cubicBezTo>
                    <a:pt x="1247" y="458"/>
                    <a:pt x="1301" y="462"/>
                    <a:pt x="1333" y="473"/>
                  </a:cubicBezTo>
                  <a:cubicBezTo>
                    <a:pt x="1345" y="477"/>
                    <a:pt x="1357" y="478"/>
                    <a:pt x="1368" y="478"/>
                  </a:cubicBezTo>
                  <a:cubicBezTo>
                    <a:pt x="1396" y="478"/>
                    <a:pt x="1419" y="469"/>
                    <a:pt x="1429" y="459"/>
                  </a:cubicBezTo>
                  <a:cubicBezTo>
                    <a:pt x="1650" y="528"/>
                    <a:pt x="1801" y="624"/>
                    <a:pt x="1953" y="762"/>
                  </a:cubicBezTo>
                  <a:cubicBezTo>
                    <a:pt x="2214" y="996"/>
                    <a:pt x="2283" y="1286"/>
                    <a:pt x="2394" y="1602"/>
                  </a:cubicBezTo>
                  <a:cubicBezTo>
                    <a:pt x="2435" y="1726"/>
                    <a:pt x="2462" y="1850"/>
                    <a:pt x="2490" y="1974"/>
                  </a:cubicBezTo>
                  <a:cubicBezTo>
                    <a:pt x="2490" y="2002"/>
                    <a:pt x="2504" y="2016"/>
                    <a:pt x="2518" y="2030"/>
                  </a:cubicBezTo>
                  <a:cubicBezTo>
                    <a:pt x="2545" y="2043"/>
                    <a:pt x="2573" y="2043"/>
                    <a:pt x="2600" y="2043"/>
                  </a:cubicBezTo>
                  <a:cubicBezTo>
                    <a:pt x="2612" y="2055"/>
                    <a:pt x="2633" y="2061"/>
                    <a:pt x="2654" y="2061"/>
                  </a:cubicBezTo>
                  <a:cubicBezTo>
                    <a:pt x="2684" y="2061"/>
                    <a:pt x="2716" y="2048"/>
                    <a:pt x="2724" y="2016"/>
                  </a:cubicBezTo>
                  <a:cubicBezTo>
                    <a:pt x="2903" y="1602"/>
                    <a:pt x="3151" y="1162"/>
                    <a:pt x="3468" y="803"/>
                  </a:cubicBezTo>
                  <a:cubicBezTo>
                    <a:pt x="3485" y="820"/>
                    <a:pt x="3513" y="832"/>
                    <a:pt x="3538" y="832"/>
                  </a:cubicBezTo>
                  <a:cubicBezTo>
                    <a:pt x="3553" y="832"/>
                    <a:pt x="3568" y="828"/>
                    <a:pt x="3578" y="817"/>
                  </a:cubicBezTo>
                  <a:cubicBezTo>
                    <a:pt x="3730" y="707"/>
                    <a:pt x="3923" y="610"/>
                    <a:pt x="4088" y="583"/>
                  </a:cubicBezTo>
                  <a:cubicBezTo>
                    <a:pt x="4107" y="582"/>
                    <a:pt x="4126" y="581"/>
                    <a:pt x="4146" y="581"/>
                  </a:cubicBezTo>
                  <a:cubicBezTo>
                    <a:pt x="4363" y="581"/>
                    <a:pt x="4650" y="650"/>
                    <a:pt x="4763" y="776"/>
                  </a:cubicBezTo>
                  <a:cubicBezTo>
                    <a:pt x="4763" y="776"/>
                    <a:pt x="4860" y="914"/>
                    <a:pt x="4887" y="914"/>
                  </a:cubicBezTo>
                  <a:cubicBezTo>
                    <a:pt x="4900" y="920"/>
                    <a:pt x="4913" y="923"/>
                    <a:pt x="4925" y="923"/>
                  </a:cubicBezTo>
                  <a:cubicBezTo>
                    <a:pt x="4996" y="923"/>
                    <a:pt x="5058" y="834"/>
                    <a:pt x="5011" y="776"/>
                  </a:cubicBezTo>
                  <a:cubicBezTo>
                    <a:pt x="4929" y="707"/>
                    <a:pt x="4901" y="638"/>
                    <a:pt x="4763" y="555"/>
                  </a:cubicBezTo>
                  <a:cubicBezTo>
                    <a:pt x="4598" y="467"/>
                    <a:pt x="4397" y="423"/>
                    <a:pt x="4197" y="423"/>
                  </a:cubicBezTo>
                  <a:cubicBezTo>
                    <a:pt x="4147" y="423"/>
                    <a:pt x="4097" y="426"/>
                    <a:pt x="4047" y="431"/>
                  </a:cubicBezTo>
                  <a:cubicBezTo>
                    <a:pt x="3937" y="459"/>
                    <a:pt x="3840" y="500"/>
                    <a:pt x="3744" y="542"/>
                  </a:cubicBezTo>
                  <a:cubicBezTo>
                    <a:pt x="3964" y="362"/>
                    <a:pt x="4198" y="225"/>
                    <a:pt x="4446" y="170"/>
                  </a:cubicBezTo>
                  <a:cubicBezTo>
                    <a:pt x="4515" y="170"/>
                    <a:pt x="4570" y="170"/>
                    <a:pt x="4708" y="156"/>
                  </a:cubicBezTo>
                  <a:cubicBezTo>
                    <a:pt x="4818" y="156"/>
                    <a:pt x="4818" y="156"/>
                    <a:pt x="4956" y="197"/>
                  </a:cubicBezTo>
                  <a:cubicBezTo>
                    <a:pt x="4979" y="209"/>
                    <a:pt x="5079" y="259"/>
                    <a:pt x="5087" y="259"/>
                  </a:cubicBezTo>
                  <a:cubicBezTo>
                    <a:pt x="5089" y="259"/>
                    <a:pt x="5087" y="257"/>
                    <a:pt x="5080" y="252"/>
                  </a:cubicBezTo>
                  <a:lnTo>
                    <a:pt x="5094" y="252"/>
                  </a:lnTo>
                  <a:cubicBezTo>
                    <a:pt x="5106" y="257"/>
                    <a:pt x="5119" y="260"/>
                    <a:pt x="5130" y="260"/>
                  </a:cubicBezTo>
                  <a:cubicBezTo>
                    <a:pt x="5211" y="260"/>
                    <a:pt x="5271" y="149"/>
                    <a:pt x="5163" y="101"/>
                  </a:cubicBezTo>
                  <a:lnTo>
                    <a:pt x="5163" y="101"/>
                  </a:lnTo>
                  <a:lnTo>
                    <a:pt x="5163" y="114"/>
                  </a:lnTo>
                  <a:cubicBezTo>
                    <a:pt x="5066" y="73"/>
                    <a:pt x="4956" y="18"/>
                    <a:pt x="4846" y="4"/>
                  </a:cubicBezTo>
                  <a:cubicBezTo>
                    <a:pt x="4814" y="1"/>
                    <a:pt x="4786" y="0"/>
                    <a:pt x="4760" y="0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33"/>
            <p:cNvSpPr/>
            <p:nvPr/>
          </p:nvSpPr>
          <p:spPr>
            <a:xfrm>
              <a:off x="1612775" y="126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33"/>
            <p:cNvSpPr/>
            <p:nvPr/>
          </p:nvSpPr>
          <p:spPr>
            <a:xfrm>
              <a:off x="1612775" y="126770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0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33"/>
            <p:cNvSpPr/>
            <p:nvPr/>
          </p:nvSpPr>
          <p:spPr>
            <a:xfrm>
              <a:off x="1705450" y="143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33"/>
            <p:cNvSpPr/>
            <p:nvPr/>
          </p:nvSpPr>
          <p:spPr>
            <a:xfrm>
              <a:off x="1704975" y="1437350"/>
              <a:ext cx="500" cy="175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4" y="1"/>
                  </a:moveTo>
                  <a:cubicBezTo>
                    <a:pt x="1" y="1"/>
                    <a:pt x="10" y="7"/>
                    <a:pt x="19" y="7"/>
                  </a:cubicBezTo>
                  <a:cubicBezTo>
                    <a:pt x="10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33"/>
            <p:cNvSpPr/>
            <p:nvPr/>
          </p:nvSpPr>
          <p:spPr>
            <a:xfrm>
              <a:off x="1568000" y="1401475"/>
              <a:ext cx="146075" cy="83800"/>
            </a:xfrm>
            <a:custGeom>
              <a:avLst/>
              <a:gdLst/>
              <a:ahLst/>
              <a:cxnLst/>
              <a:rect l="l" t="t" r="r" b="b"/>
              <a:pathLst>
                <a:path w="5843" h="3352" extrusionOk="0">
                  <a:moveTo>
                    <a:pt x="4308" y="1"/>
                  </a:moveTo>
                  <a:cubicBezTo>
                    <a:pt x="4281" y="1"/>
                    <a:pt x="4254" y="8"/>
                    <a:pt x="4231" y="23"/>
                  </a:cubicBezTo>
                  <a:cubicBezTo>
                    <a:pt x="4217" y="23"/>
                    <a:pt x="4203" y="9"/>
                    <a:pt x="4189" y="9"/>
                  </a:cubicBezTo>
                  <a:cubicBezTo>
                    <a:pt x="3941" y="9"/>
                    <a:pt x="3693" y="64"/>
                    <a:pt x="3459" y="133"/>
                  </a:cubicBezTo>
                  <a:cubicBezTo>
                    <a:pt x="3225" y="202"/>
                    <a:pt x="2798" y="340"/>
                    <a:pt x="2508" y="464"/>
                  </a:cubicBezTo>
                  <a:cubicBezTo>
                    <a:pt x="2012" y="767"/>
                    <a:pt x="1489" y="1304"/>
                    <a:pt x="1158" y="1635"/>
                  </a:cubicBezTo>
                  <a:cubicBezTo>
                    <a:pt x="841" y="1924"/>
                    <a:pt x="607" y="2269"/>
                    <a:pt x="318" y="2585"/>
                  </a:cubicBezTo>
                  <a:cubicBezTo>
                    <a:pt x="263" y="2668"/>
                    <a:pt x="139" y="2765"/>
                    <a:pt x="83" y="2861"/>
                  </a:cubicBezTo>
                  <a:cubicBezTo>
                    <a:pt x="42" y="2861"/>
                    <a:pt x="15" y="2889"/>
                    <a:pt x="15" y="2930"/>
                  </a:cubicBezTo>
                  <a:cubicBezTo>
                    <a:pt x="28" y="3054"/>
                    <a:pt x="1" y="3205"/>
                    <a:pt x="83" y="3316"/>
                  </a:cubicBezTo>
                  <a:cubicBezTo>
                    <a:pt x="118" y="3341"/>
                    <a:pt x="148" y="3352"/>
                    <a:pt x="176" y="3352"/>
                  </a:cubicBezTo>
                  <a:cubicBezTo>
                    <a:pt x="281" y="3352"/>
                    <a:pt x="340" y="3200"/>
                    <a:pt x="373" y="3178"/>
                  </a:cubicBezTo>
                  <a:cubicBezTo>
                    <a:pt x="497" y="3026"/>
                    <a:pt x="635" y="2889"/>
                    <a:pt x="772" y="2737"/>
                  </a:cubicBezTo>
                  <a:cubicBezTo>
                    <a:pt x="924" y="2530"/>
                    <a:pt x="1075" y="2310"/>
                    <a:pt x="1268" y="2117"/>
                  </a:cubicBezTo>
                  <a:cubicBezTo>
                    <a:pt x="1379" y="1979"/>
                    <a:pt x="1475" y="1869"/>
                    <a:pt x="1585" y="1759"/>
                  </a:cubicBezTo>
                  <a:cubicBezTo>
                    <a:pt x="1916" y="1428"/>
                    <a:pt x="2247" y="1166"/>
                    <a:pt x="2743" y="987"/>
                  </a:cubicBezTo>
                  <a:cubicBezTo>
                    <a:pt x="3034" y="862"/>
                    <a:pt x="3346" y="803"/>
                    <a:pt x="3654" y="803"/>
                  </a:cubicBezTo>
                  <a:cubicBezTo>
                    <a:pt x="3855" y="803"/>
                    <a:pt x="4054" y="828"/>
                    <a:pt x="4244" y="877"/>
                  </a:cubicBezTo>
                  <a:cubicBezTo>
                    <a:pt x="4396" y="905"/>
                    <a:pt x="4727" y="1015"/>
                    <a:pt x="4782" y="1042"/>
                  </a:cubicBezTo>
                  <a:cubicBezTo>
                    <a:pt x="4933" y="1111"/>
                    <a:pt x="5140" y="1249"/>
                    <a:pt x="5223" y="1277"/>
                  </a:cubicBezTo>
                  <a:cubicBezTo>
                    <a:pt x="5319" y="1332"/>
                    <a:pt x="5388" y="1401"/>
                    <a:pt x="5498" y="1442"/>
                  </a:cubicBezTo>
                  <a:cubicBezTo>
                    <a:pt x="5508" y="1447"/>
                    <a:pt x="5522" y="1450"/>
                    <a:pt x="5537" y="1450"/>
                  </a:cubicBezTo>
                  <a:cubicBezTo>
                    <a:pt x="5564" y="1450"/>
                    <a:pt x="5596" y="1440"/>
                    <a:pt x="5622" y="1414"/>
                  </a:cubicBezTo>
                  <a:cubicBezTo>
                    <a:pt x="5719" y="1249"/>
                    <a:pt x="5539" y="1263"/>
                    <a:pt x="5498" y="1221"/>
                  </a:cubicBezTo>
                  <a:lnTo>
                    <a:pt x="5512" y="1221"/>
                  </a:lnTo>
                  <a:cubicBezTo>
                    <a:pt x="5415" y="1166"/>
                    <a:pt x="5319" y="1111"/>
                    <a:pt x="5223" y="1070"/>
                  </a:cubicBezTo>
                  <a:cubicBezTo>
                    <a:pt x="5181" y="1042"/>
                    <a:pt x="4892" y="877"/>
                    <a:pt x="4740" y="836"/>
                  </a:cubicBezTo>
                  <a:cubicBezTo>
                    <a:pt x="4492" y="767"/>
                    <a:pt x="4258" y="684"/>
                    <a:pt x="3996" y="657"/>
                  </a:cubicBezTo>
                  <a:cubicBezTo>
                    <a:pt x="3903" y="648"/>
                    <a:pt x="3810" y="643"/>
                    <a:pt x="3716" y="643"/>
                  </a:cubicBezTo>
                  <a:cubicBezTo>
                    <a:pt x="3381" y="643"/>
                    <a:pt x="3047" y="700"/>
                    <a:pt x="2756" y="808"/>
                  </a:cubicBezTo>
                  <a:cubicBezTo>
                    <a:pt x="2660" y="849"/>
                    <a:pt x="2550" y="877"/>
                    <a:pt x="2453" y="932"/>
                  </a:cubicBezTo>
                  <a:cubicBezTo>
                    <a:pt x="2563" y="822"/>
                    <a:pt x="2715" y="670"/>
                    <a:pt x="2894" y="615"/>
                  </a:cubicBezTo>
                  <a:cubicBezTo>
                    <a:pt x="3211" y="477"/>
                    <a:pt x="3500" y="409"/>
                    <a:pt x="3735" y="353"/>
                  </a:cubicBezTo>
                  <a:cubicBezTo>
                    <a:pt x="3927" y="285"/>
                    <a:pt x="4010" y="298"/>
                    <a:pt x="4175" y="257"/>
                  </a:cubicBezTo>
                  <a:cubicBezTo>
                    <a:pt x="4203" y="250"/>
                    <a:pt x="4220" y="250"/>
                    <a:pt x="4251" y="250"/>
                  </a:cubicBezTo>
                  <a:cubicBezTo>
                    <a:pt x="4282" y="250"/>
                    <a:pt x="4327" y="250"/>
                    <a:pt x="4410" y="243"/>
                  </a:cubicBezTo>
                  <a:cubicBezTo>
                    <a:pt x="4419" y="243"/>
                    <a:pt x="4428" y="249"/>
                    <a:pt x="4433" y="249"/>
                  </a:cubicBezTo>
                  <a:cubicBezTo>
                    <a:pt x="4436" y="249"/>
                    <a:pt x="4437" y="248"/>
                    <a:pt x="4437" y="243"/>
                  </a:cubicBezTo>
                  <a:cubicBezTo>
                    <a:pt x="4498" y="263"/>
                    <a:pt x="4558" y="276"/>
                    <a:pt x="4619" y="276"/>
                  </a:cubicBezTo>
                  <a:cubicBezTo>
                    <a:pt x="4641" y="276"/>
                    <a:pt x="4663" y="274"/>
                    <a:pt x="4685" y="271"/>
                  </a:cubicBezTo>
                  <a:cubicBezTo>
                    <a:pt x="4713" y="285"/>
                    <a:pt x="4727" y="285"/>
                    <a:pt x="4754" y="298"/>
                  </a:cubicBezTo>
                  <a:cubicBezTo>
                    <a:pt x="4809" y="326"/>
                    <a:pt x="4864" y="326"/>
                    <a:pt x="4919" y="353"/>
                  </a:cubicBezTo>
                  <a:cubicBezTo>
                    <a:pt x="5043" y="409"/>
                    <a:pt x="5167" y="436"/>
                    <a:pt x="5278" y="477"/>
                  </a:cubicBezTo>
                  <a:cubicBezTo>
                    <a:pt x="5394" y="516"/>
                    <a:pt x="5497" y="603"/>
                    <a:pt x="5600" y="603"/>
                  </a:cubicBezTo>
                  <a:cubicBezTo>
                    <a:pt x="5608" y="603"/>
                    <a:pt x="5615" y="602"/>
                    <a:pt x="5622" y="601"/>
                  </a:cubicBezTo>
                  <a:cubicBezTo>
                    <a:pt x="5843" y="464"/>
                    <a:pt x="5374" y="353"/>
                    <a:pt x="5264" y="298"/>
                  </a:cubicBezTo>
                  <a:cubicBezTo>
                    <a:pt x="5154" y="271"/>
                    <a:pt x="5057" y="229"/>
                    <a:pt x="4961" y="188"/>
                  </a:cubicBezTo>
                  <a:cubicBezTo>
                    <a:pt x="4906" y="174"/>
                    <a:pt x="4851" y="174"/>
                    <a:pt x="4795" y="147"/>
                  </a:cubicBezTo>
                  <a:cubicBezTo>
                    <a:pt x="4733" y="119"/>
                    <a:pt x="4702" y="116"/>
                    <a:pt x="4671" y="116"/>
                  </a:cubicBezTo>
                  <a:cubicBezTo>
                    <a:pt x="4661" y="116"/>
                    <a:pt x="4651" y="116"/>
                    <a:pt x="4639" y="116"/>
                  </a:cubicBezTo>
                  <a:cubicBezTo>
                    <a:pt x="4616" y="116"/>
                    <a:pt x="4589" y="115"/>
                    <a:pt x="4547" y="105"/>
                  </a:cubicBezTo>
                  <a:cubicBezTo>
                    <a:pt x="4545" y="108"/>
                    <a:pt x="4541" y="109"/>
                    <a:pt x="4536" y="109"/>
                  </a:cubicBezTo>
                  <a:cubicBezTo>
                    <a:pt x="4516" y="109"/>
                    <a:pt x="4479" y="92"/>
                    <a:pt x="4423" y="92"/>
                  </a:cubicBezTo>
                  <a:cubicBezTo>
                    <a:pt x="4405" y="28"/>
                    <a:pt x="4358" y="1"/>
                    <a:pt x="4308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33"/>
            <p:cNvSpPr/>
            <p:nvPr/>
          </p:nvSpPr>
          <p:spPr>
            <a:xfrm>
              <a:off x="1376500" y="1594575"/>
              <a:ext cx="166400" cy="53425"/>
            </a:xfrm>
            <a:custGeom>
              <a:avLst/>
              <a:gdLst/>
              <a:ahLst/>
              <a:cxnLst/>
              <a:rect l="l" t="t" r="r" b="b"/>
              <a:pathLst>
                <a:path w="6656" h="2137" extrusionOk="0">
                  <a:moveTo>
                    <a:pt x="2260" y="0"/>
                  </a:moveTo>
                  <a:cubicBezTo>
                    <a:pt x="1994" y="10"/>
                    <a:pt x="1800" y="26"/>
                    <a:pt x="1583" y="26"/>
                  </a:cubicBezTo>
                  <a:cubicBezTo>
                    <a:pt x="1485" y="26"/>
                    <a:pt x="1383" y="23"/>
                    <a:pt x="1268" y="14"/>
                  </a:cubicBezTo>
                  <a:cubicBezTo>
                    <a:pt x="1239" y="10"/>
                    <a:pt x="1209" y="8"/>
                    <a:pt x="1179" y="8"/>
                  </a:cubicBezTo>
                  <a:cubicBezTo>
                    <a:pt x="1022" y="8"/>
                    <a:pt x="857" y="60"/>
                    <a:pt x="799" y="83"/>
                  </a:cubicBezTo>
                  <a:cubicBezTo>
                    <a:pt x="524" y="138"/>
                    <a:pt x="276" y="304"/>
                    <a:pt x="193" y="538"/>
                  </a:cubicBezTo>
                  <a:cubicBezTo>
                    <a:pt x="111" y="703"/>
                    <a:pt x="14" y="882"/>
                    <a:pt x="14" y="1061"/>
                  </a:cubicBezTo>
                  <a:cubicBezTo>
                    <a:pt x="0" y="1103"/>
                    <a:pt x="14" y="1158"/>
                    <a:pt x="83" y="1172"/>
                  </a:cubicBezTo>
                  <a:cubicBezTo>
                    <a:pt x="90" y="1173"/>
                    <a:pt x="97" y="1174"/>
                    <a:pt x="104" y="1174"/>
                  </a:cubicBezTo>
                  <a:cubicBezTo>
                    <a:pt x="160" y="1174"/>
                    <a:pt x="192" y="1124"/>
                    <a:pt x="179" y="1075"/>
                  </a:cubicBezTo>
                  <a:cubicBezTo>
                    <a:pt x="179" y="1061"/>
                    <a:pt x="179" y="1020"/>
                    <a:pt x="179" y="1020"/>
                  </a:cubicBezTo>
                  <a:cubicBezTo>
                    <a:pt x="193" y="1006"/>
                    <a:pt x="193" y="1006"/>
                    <a:pt x="193" y="1006"/>
                  </a:cubicBezTo>
                  <a:cubicBezTo>
                    <a:pt x="193" y="979"/>
                    <a:pt x="207" y="951"/>
                    <a:pt x="207" y="924"/>
                  </a:cubicBezTo>
                  <a:cubicBezTo>
                    <a:pt x="276" y="731"/>
                    <a:pt x="386" y="483"/>
                    <a:pt x="469" y="414"/>
                  </a:cubicBezTo>
                  <a:cubicBezTo>
                    <a:pt x="593" y="304"/>
                    <a:pt x="744" y="248"/>
                    <a:pt x="868" y="221"/>
                  </a:cubicBezTo>
                  <a:cubicBezTo>
                    <a:pt x="993" y="187"/>
                    <a:pt x="1062" y="162"/>
                    <a:pt x="1151" y="162"/>
                  </a:cubicBezTo>
                  <a:cubicBezTo>
                    <a:pt x="1171" y="162"/>
                    <a:pt x="1191" y="163"/>
                    <a:pt x="1213" y="166"/>
                  </a:cubicBezTo>
                  <a:cubicBezTo>
                    <a:pt x="1314" y="176"/>
                    <a:pt x="1408" y="179"/>
                    <a:pt x="1497" y="179"/>
                  </a:cubicBezTo>
                  <a:cubicBezTo>
                    <a:pt x="1752" y="179"/>
                    <a:pt x="1971" y="150"/>
                    <a:pt x="2212" y="150"/>
                  </a:cubicBezTo>
                  <a:cubicBezTo>
                    <a:pt x="2246" y="150"/>
                    <a:pt x="2280" y="151"/>
                    <a:pt x="2315" y="152"/>
                  </a:cubicBezTo>
                  <a:cubicBezTo>
                    <a:pt x="2260" y="166"/>
                    <a:pt x="2205" y="166"/>
                    <a:pt x="2163" y="193"/>
                  </a:cubicBezTo>
                  <a:cubicBezTo>
                    <a:pt x="1943" y="276"/>
                    <a:pt x="1750" y="414"/>
                    <a:pt x="1612" y="579"/>
                  </a:cubicBezTo>
                  <a:cubicBezTo>
                    <a:pt x="1419" y="841"/>
                    <a:pt x="1240" y="1116"/>
                    <a:pt x="1130" y="1406"/>
                  </a:cubicBezTo>
                  <a:cubicBezTo>
                    <a:pt x="1130" y="1446"/>
                    <a:pt x="1168" y="1467"/>
                    <a:pt x="1204" y="1467"/>
                  </a:cubicBezTo>
                  <a:cubicBezTo>
                    <a:pt x="1231" y="1467"/>
                    <a:pt x="1256" y="1456"/>
                    <a:pt x="1268" y="1433"/>
                  </a:cubicBezTo>
                  <a:cubicBezTo>
                    <a:pt x="1447" y="1048"/>
                    <a:pt x="1626" y="689"/>
                    <a:pt x="1943" y="455"/>
                  </a:cubicBezTo>
                  <a:cubicBezTo>
                    <a:pt x="2012" y="386"/>
                    <a:pt x="2122" y="359"/>
                    <a:pt x="2232" y="317"/>
                  </a:cubicBezTo>
                  <a:lnTo>
                    <a:pt x="2260" y="317"/>
                  </a:lnTo>
                  <a:cubicBezTo>
                    <a:pt x="2411" y="290"/>
                    <a:pt x="2549" y="276"/>
                    <a:pt x="2687" y="276"/>
                  </a:cubicBezTo>
                  <a:cubicBezTo>
                    <a:pt x="2701" y="290"/>
                    <a:pt x="2742" y="304"/>
                    <a:pt x="2783" y="304"/>
                  </a:cubicBezTo>
                  <a:cubicBezTo>
                    <a:pt x="2811" y="304"/>
                    <a:pt x="2839" y="304"/>
                    <a:pt x="2852" y="276"/>
                  </a:cubicBezTo>
                  <a:cubicBezTo>
                    <a:pt x="2949" y="290"/>
                    <a:pt x="3031" y="304"/>
                    <a:pt x="3142" y="317"/>
                  </a:cubicBezTo>
                  <a:cubicBezTo>
                    <a:pt x="2797" y="469"/>
                    <a:pt x="2535" y="758"/>
                    <a:pt x="2343" y="1061"/>
                  </a:cubicBezTo>
                  <a:cubicBezTo>
                    <a:pt x="2260" y="1199"/>
                    <a:pt x="2150" y="1351"/>
                    <a:pt x="2108" y="1516"/>
                  </a:cubicBezTo>
                  <a:cubicBezTo>
                    <a:pt x="2108" y="1530"/>
                    <a:pt x="2122" y="1544"/>
                    <a:pt x="2136" y="1557"/>
                  </a:cubicBezTo>
                  <a:cubicBezTo>
                    <a:pt x="2151" y="1567"/>
                    <a:pt x="2169" y="1572"/>
                    <a:pt x="2187" y="1572"/>
                  </a:cubicBezTo>
                  <a:cubicBezTo>
                    <a:pt x="2219" y="1572"/>
                    <a:pt x="2251" y="1556"/>
                    <a:pt x="2260" y="1530"/>
                  </a:cubicBezTo>
                  <a:cubicBezTo>
                    <a:pt x="2494" y="992"/>
                    <a:pt x="2880" y="483"/>
                    <a:pt x="3459" y="359"/>
                  </a:cubicBezTo>
                  <a:cubicBezTo>
                    <a:pt x="3500" y="345"/>
                    <a:pt x="3527" y="331"/>
                    <a:pt x="3541" y="331"/>
                  </a:cubicBezTo>
                  <a:lnTo>
                    <a:pt x="3872" y="331"/>
                  </a:lnTo>
                  <a:cubicBezTo>
                    <a:pt x="3886" y="331"/>
                    <a:pt x="3927" y="317"/>
                    <a:pt x="3941" y="317"/>
                  </a:cubicBezTo>
                  <a:cubicBezTo>
                    <a:pt x="3973" y="334"/>
                    <a:pt x="3996" y="340"/>
                    <a:pt x="4020" y="340"/>
                  </a:cubicBezTo>
                  <a:cubicBezTo>
                    <a:pt x="4038" y="340"/>
                    <a:pt x="4056" y="337"/>
                    <a:pt x="4079" y="331"/>
                  </a:cubicBezTo>
                  <a:cubicBezTo>
                    <a:pt x="4092" y="331"/>
                    <a:pt x="4134" y="331"/>
                    <a:pt x="4161" y="317"/>
                  </a:cubicBezTo>
                  <a:lnTo>
                    <a:pt x="4175" y="317"/>
                  </a:lnTo>
                  <a:cubicBezTo>
                    <a:pt x="4206" y="320"/>
                    <a:pt x="4236" y="321"/>
                    <a:pt x="4265" y="321"/>
                  </a:cubicBezTo>
                  <a:cubicBezTo>
                    <a:pt x="4318" y="321"/>
                    <a:pt x="4369" y="318"/>
                    <a:pt x="4424" y="318"/>
                  </a:cubicBezTo>
                  <a:cubicBezTo>
                    <a:pt x="4474" y="318"/>
                    <a:pt x="4527" y="321"/>
                    <a:pt x="4588" y="331"/>
                  </a:cubicBezTo>
                  <a:cubicBezTo>
                    <a:pt x="4781" y="359"/>
                    <a:pt x="5002" y="469"/>
                    <a:pt x="5195" y="593"/>
                  </a:cubicBezTo>
                  <a:cubicBezTo>
                    <a:pt x="5374" y="676"/>
                    <a:pt x="5498" y="800"/>
                    <a:pt x="5622" y="937"/>
                  </a:cubicBezTo>
                  <a:cubicBezTo>
                    <a:pt x="5773" y="1116"/>
                    <a:pt x="5897" y="1296"/>
                    <a:pt x="6063" y="1502"/>
                  </a:cubicBezTo>
                  <a:cubicBezTo>
                    <a:pt x="6131" y="1612"/>
                    <a:pt x="6311" y="1874"/>
                    <a:pt x="6435" y="2026"/>
                  </a:cubicBezTo>
                  <a:cubicBezTo>
                    <a:pt x="6476" y="2053"/>
                    <a:pt x="6490" y="2122"/>
                    <a:pt x="6545" y="2136"/>
                  </a:cubicBezTo>
                  <a:cubicBezTo>
                    <a:pt x="6614" y="2136"/>
                    <a:pt x="6655" y="2067"/>
                    <a:pt x="6614" y="2026"/>
                  </a:cubicBezTo>
                  <a:cubicBezTo>
                    <a:pt x="6255" y="1571"/>
                    <a:pt x="6007" y="1130"/>
                    <a:pt x="5594" y="689"/>
                  </a:cubicBezTo>
                  <a:cubicBezTo>
                    <a:pt x="5346" y="483"/>
                    <a:pt x="5029" y="304"/>
                    <a:pt x="4699" y="221"/>
                  </a:cubicBezTo>
                  <a:cubicBezTo>
                    <a:pt x="4492" y="193"/>
                    <a:pt x="4340" y="193"/>
                    <a:pt x="4189" y="193"/>
                  </a:cubicBezTo>
                  <a:cubicBezTo>
                    <a:pt x="4169" y="173"/>
                    <a:pt x="4141" y="160"/>
                    <a:pt x="4112" y="160"/>
                  </a:cubicBezTo>
                  <a:cubicBezTo>
                    <a:pt x="4101" y="160"/>
                    <a:pt x="4090" y="162"/>
                    <a:pt x="4079" y="166"/>
                  </a:cubicBezTo>
                  <a:lnTo>
                    <a:pt x="4037" y="166"/>
                  </a:lnTo>
                  <a:cubicBezTo>
                    <a:pt x="4010" y="166"/>
                    <a:pt x="3996" y="152"/>
                    <a:pt x="3968" y="152"/>
                  </a:cubicBezTo>
                  <a:lnTo>
                    <a:pt x="3899" y="152"/>
                  </a:lnTo>
                  <a:cubicBezTo>
                    <a:pt x="3734" y="138"/>
                    <a:pt x="3555" y="111"/>
                    <a:pt x="3459" y="97"/>
                  </a:cubicBezTo>
                  <a:cubicBezTo>
                    <a:pt x="3224" y="83"/>
                    <a:pt x="3004" y="97"/>
                    <a:pt x="2728" y="69"/>
                  </a:cubicBezTo>
                  <a:cubicBezTo>
                    <a:pt x="2591" y="42"/>
                    <a:pt x="2411" y="14"/>
                    <a:pt x="226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33"/>
            <p:cNvSpPr/>
            <p:nvPr/>
          </p:nvSpPr>
          <p:spPr>
            <a:xfrm>
              <a:off x="1563175" y="1593900"/>
              <a:ext cx="216000" cy="60000"/>
            </a:xfrm>
            <a:custGeom>
              <a:avLst/>
              <a:gdLst/>
              <a:ahLst/>
              <a:cxnLst/>
              <a:rect l="l" t="t" r="r" b="b"/>
              <a:pathLst>
                <a:path w="8640" h="2400" extrusionOk="0">
                  <a:moveTo>
                    <a:pt x="6212" y="0"/>
                  </a:moveTo>
                  <a:cubicBezTo>
                    <a:pt x="6099" y="0"/>
                    <a:pt x="5989" y="5"/>
                    <a:pt x="5884" y="14"/>
                  </a:cubicBezTo>
                  <a:cubicBezTo>
                    <a:pt x="5498" y="55"/>
                    <a:pt x="5112" y="69"/>
                    <a:pt x="4727" y="138"/>
                  </a:cubicBezTo>
                  <a:cubicBezTo>
                    <a:pt x="4699" y="124"/>
                    <a:pt x="4658" y="110"/>
                    <a:pt x="4616" y="96"/>
                  </a:cubicBezTo>
                  <a:cubicBezTo>
                    <a:pt x="4464" y="37"/>
                    <a:pt x="4292" y="30"/>
                    <a:pt x="4120" y="30"/>
                  </a:cubicBezTo>
                  <a:cubicBezTo>
                    <a:pt x="4064" y="30"/>
                    <a:pt x="4008" y="31"/>
                    <a:pt x="3952" y="31"/>
                  </a:cubicBezTo>
                  <a:cubicBezTo>
                    <a:pt x="3902" y="31"/>
                    <a:pt x="3852" y="30"/>
                    <a:pt x="3804" y="27"/>
                  </a:cubicBezTo>
                  <a:cubicBezTo>
                    <a:pt x="2812" y="138"/>
                    <a:pt x="1971" y="661"/>
                    <a:pt x="1255" y="1240"/>
                  </a:cubicBezTo>
                  <a:cubicBezTo>
                    <a:pt x="1007" y="1460"/>
                    <a:pt x="690" y="1626"/>
                    <a:pt x="442" y="1846"/>
                  </a:cubicBezTo>
                  <a:cubicBezTo>
                    <a:pt x="318" y="1970"/>
                    <a:pt x="194" y="2094"/>
                    <a:pt x="70" y="2232"/>
                  </a:cubicBezTo>
                  <a:cubicBezTo>
                    <a:pt x="42" y="2259"/>
                    <a:pt x="1" y="2287"/>
                    <a:pt x="1" y="2342"/>
                  </a:cubicBezTo>
                  <a:cubicBezTo>
                    <a:pt x="9" y="2376"/>
                    <a:pt x="55" y="2400"/>
                    <a:pt x="98" y="2400"/>
                  </a:cubicBezTo>
                  <a:cubicBezTo>
                    <a:pt x="125" y="2400"/>
                    <a:pt x="150" y="2391"/>
                    <a:pt x="166" y="2370"/>
                  </a:cubicBezTo>
                  <a:cubicBezTo>
                    <a:pt x="483" y="1998"/>
                    <a:pt x="841" y="1736"/>
                    <a:pt x="1282" y="1433"/>
                  </a:cubicBezTo>
                  <a:cubicBezTo>
                    <a:pt x="1696" y="1088"/>
                    <a:pt x="2095" y="799"/>
                    <a:pt x="2564" y="579"/>
                  </a:cubicBezTo>
                  <a:cubicBezTo>
                    <a:pt x="3026" y="353"/>
                    <a:pt x="3547" y="194"/>
                    <a:pt x="4028" y="194"/>
                  </a:cubicBezTo>
                  <a:cubicBezTo>
                    <a:pt x="4164" y="194"/>
                    <a:pt x="4296" y="207"/>
                    <a:pt x="4424" y="234"/>
                  </a:cubicBezTo>
                  <a:cubicBezTo>
                    <a:pt x="4575" y="303"/>
                    <a:pt x="4878" y="372"/>
                    <a:pt x="5030" y="468"/>
                  </a:cubicBezTo>
                  <a:cubicBezTo>
                    <a:pt x="5264" y="551"/>
                    <a:pt x="5429" y="785"/>
                    <a:pt x="5540" y="923"/>
                  </a:cubicBezTo>
                  <a:cubicBezTo>
                    <a:pt x="5664" y="1075"/>
                    <a:pt x="5719" y="1130"/>
                    <a:pt x="5801" y="1281"/>
                  </a:cubicBezTo>
                  <a:cubicBezTo>
                    <a:pt x="5925" y="1433"/>
                    <a:pt x="5967" y="1474"/>
                    <a:pt x="6049" y="1626"/>
                  </a:cubicBezTo>
                  <a:cubicBezTo>
                    <a:pt x="6104" y="1708"/>
                    <a:pt x="6173" y="1777"/>
                    <a:pt x="6228" y="1846"/>
                  </a:cubicBezTo>
                  <a:cubicBezTo>
                    <a:pt x="6249" y="1866"/>
                    <a:pt x="6276" y="1879"/>
                    <a:pt x="6306" y="1879"/>
                  </a:cubicBezTo>
                  <a:cubicBezTo>
                    <a:pt x="6317" y="1879"/>
                    <a:pt x="6328" y="1877"/>
                    <a:pt x="6339" y="1874"/>
                  </a:cubicBezTo>
                  <a:cubicBezTo>
                    <a:pt x="6532" y="1805"/>
                    <a:pt x="6242" y="1584"/>
                    <a:pt x="6256" y="1571"/>
                  </a:cubicBezTo>
                  <a:cubicBezTo>
                    <a:pt x="6201" y="1474"/>
                    <a:pt x="6022" y="1226"/>
                    <a:pt x="5994" y="1212"/>
                  </a:cubicBezTo>
                  <a:cubicBezTo>
                    <a:pt x="5939" y="1102"/>
                    <a:pt x="5856" y="992"/>
                    <a:pt x="5774" y="882"/>
                  </a:cubicBezTo>
                  <a:cubicBezTo>
                    <a:pt x="5664" y="771"/>
                    <a:pt x="5484" y="496"/>
                    <a:pt x="5264" y="358"/>
                  </a:cubicBezTo>
                  <a:cubicBezTo>
                    <a:pt x="5195" y="317"/>
                    <a:pt x="5126" y="289"/>
                    <a:pt x="5044" y="248"/>
                  </a:cubicBezTo>
                  <a:cubicBezTo>
                    <a:pt x="5472" y="207"/>
                    <a:pt x="5856" y="166"/>
                    <a:pt x="6222" y="166"/>
                  </a:cubicBezTo>
                  <a:cubicBezTo>
                    <a:pt x="6468" y="166"/>
                    <a:pt x="6706" y="184"/>
                    <a:pt x="6945" y="234"/>
                  </a:cubicBezTo>
                  <a:cubicBezTo>
                    <a:pt x="7344" y="275"/>
                    <a:pt x="7606" y="331"/>
                    <a:pt x="7840" y="592"/>
                  </a:cubicBezTo>
                  <a:cubicBezTo>
                    <a:pt x="7964" y="703"/>
                    <a:pt x="8212" y="937"/>
                    <a:pt x="8268" y="992"/>
                  </a:cubicBezTo>
                  <a:cubicBezTo>
                    <a:pt x="8350" y="1102"/>
                    <a:pt x="8364" y="1143"/>
                    <a:pt x="8460" y="1254"/>
                  </a:cubicBezTo>
                  <a:cubicBezTo>
                    <a:pt x="8474" y="1267"/>
                    <a:pt x="8494" y="1274"/>
                    <a:pt x="8515" y="1274"/>
                  </a:cubicBezTo>
                  <a:cubicBezTo>
                    <a:pt x="8557" y="1274"/>
                    <a:pt x="8603" y="1249"/>
                    <a:pt x="8612" y="1212"/>
                  </a:cubicBezTo>
                  <a:cubicBezTo>
                    <a:pt x="8640" y="1143"/>
                    <a:pt x="8543" y="1075"/>
                    <a:pt x="8516" y="1019"/>
                  </a:cubicBezTo>
                  <a:cubicBezTo>
                    <a:pt x="8433" y="909"/>
                    <a:pt x="8350" y="813"/>
                    <a:pt x="8254" y="730"/>
                  </a:cubicBezTo>
                  <a:cubicBezTo>
                    <a:pt x="8061" y="551"/>
                    <a:pt x="7951" y="413"/>
                    <a:pt x="7716" y="262"/>
                  </a:cubicBezTo>
                  <a:cubicBezTo>
                    <a:pt x="7482" y="124"/>
                    <a:pt x="7207" y="96"/>
                    <a:pt x="6945" y="69"/>
                  </a:cubicBezTo>
                  <a:cubicBezTo>
                    <a:pt x="6709" y="22"/>
                    <a:pt x="6455" y="0"/>
                    <a:pt x="6212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33"/>
            <p:cNvSpPr/>
            <p:nvPr/>
          </p:nvSpPr>
          <p:spPr>
            <a:xfrm>
              <a:off x="1574250" y="1474425"/>
              <a:ext cx="177025" cy="83000"/>
            </a:xfrm>
            <a:custGeom>
              <a:avLst/>
              <a:gdLst/>
              <a:ahLst/>
              <a:cxnLst/>
              <a:rect l="l" t="t" r="r" b="b"/>
              <a:pathLst>
                <a:path w="7081" h="3320" extrusionOk="0">
                  <a:moveTo>
                    <a:pt x="5029" y="1"/>
                  </a:moveTo>
                  <a:cubicBezTo>
                    <a:pt x="4839" y="1"/>
                    <a:pt x="4642" y="15"/>
                    <a:pt x="4463" y="39"/>
                  </a:cubicBezTo>
                  <a:cubicBezTo>
                    <a:pt x="3815" y="150"/>
                    <a:pt x="3264" y="398"/>
                    <a:pt x="2768" y="714"/>
                  </a:cubicBezTo>
                  <a:cubicBezTo>
                    <a:pt x="2630" y="797"/>
                    <a:pt x="2382" y="935"/>
                    <a:pt x="2189" y="1059"/>
                  </a:cubicBezTo>
                  <a:cubicBezTo>
                    <a:pt x="2024" y="1197"/>
                    <a:pt x="1873" y="1334"/>
                    <a:pt x="1707" y="1458"/>
                  </a:cubicBezTo>
                  <a:cubicBezTo>
                    <a:pt x="1445" y="1706"/>
                    <a:pt x="1115" y="1899"/>
                    <a:pt x="881" y="2161"/>
                  </a:cubicBezTo>
                  <a:cubicBezTo>
                    <a:pt x="867" y="2189"/>
                    <a:pt x="839" y="2216"/>
                    <a:pt x="825" y="2230"/>
                  </a:cubicBezTo>
                  <a:cubicBezTo>
                    <a:pt x="660" y="2382"/>
                    <a:pt x="509" y="2547"/>
                    <a:pt x="357" y="2740"/>
                  </a:cubicBezTo>
                  <a:cubicBezTo>
                    <a:pt x="302" y="2795"/>
                    <a:pt x="247" y="2836"/>
                    <a:pt x="261" y="2891"/>
                  </a:cubicBezTo>
                  <a:cubicBezTo>
                    <a:pt x="205" y="2960"/>
                    <a:pt x="150" y="3043"/>
                    <a:pt x="95" y="3112"/>
                  </a:cubicBezTo>
                  <a:cubicBezTo>
                    <a:pt x="68" y="3139"/>
                    <a:pt x="68" y="3153"/>
                    <a:pt x="81" y="3181"/>
                  </a:cubicBezTo>
                  <a:cubicBezTo>
                    <a:pt x="81" y="3181"/>
                    <a:pt x="81" y="3181"/>
                    <a:pt x="68" y="3194"/>
                  </a:cubicBezTo>
                  <a:cubicBezTo>
                    <a:pt x="1" y="3239"/>
                    <a:pt x="60" y="3320"/>
                    <a:pt x="129" y="3320"/>
                  </a:cubicBezTo>
                  <a:cubicBezTo>
                    <a:pt x="145" y="3320"/>
                    <a:pt x="162" y="3315"/>
                    <a:pt x="178" y="3305"/>
                  </a:cubicBezTo>
                  <a:cubicBezTo>
                    <a:pt x="812" y="2822"/>
                    <a:pt x="1170" y="2340"/>
                    <a:pt x="1707" y="1913"/>
                  </a:cubicBezTo>
                  <a:cubicBezTo>
                    <a:pt x="2176" y="1527"/>
                    <a:pt x="2713" y="1114"/>
                    <a:pt x="3195" y="838"/>
                  </a:cubicBezTo>
                  <a:cubicBezTo>
                    <a:pt x="3278" y="783"/>
                    <a:pt x="3361" y="714"/>
                    <a:pt x="3443" y="659"/>
                  </a:cubicBezTo>
                  <a:cubicBezTo>
                    <a:pt x="3498" y="632"/>
                    <a:pt x="3567" y="604"/>
                    <a:pt x="3622" y="577"/>
                  </a:cubicBezTo>
                  <a:lnTo>
                    <a:pt x="3650" y="577"/>
                  </a:lnTo>
                  <a:cubicBezTo>
                    <a:pt x="3801" y="549"/>
                    <a:pt x="4008" y="522"/>
                    <a:pt x="4160" y="522"/>
                  </a:cubicBezTo>
                  <a:cubicBezTo>
                    <a:pt x="4421" y="535"/>
                    <a:pt x="4518" y="577"/>
                    <a:pt x="4766" y="604"/>
                  </a:cubicBezTo>
                  <a:cubicBezTo>
                    <a:pt x="5221" y="646"/>
                    <a:pt x="5854" y="1031"/>
                    <a:pt x="6226" y="1417"/>
                  </a:cubicBezTo>
                  <a:cubicBezTo>
                    <a:pt x="6364" y="1569"/>
                    <a:pt x="6557" y="1762"/>
                    <a:pt x="6626" y="1858"/>
                  </a:cubicBezTo>
                  <a:cubicBezTo>
                    <a:pt x="6691" y="1936"/>
                    <a:pt x="6781" y="2052"/>
                    <a:pt x="6790" y="2052"/>
                  </a:cubicBezTo>
                  <a:cubicBezTo>
                    <a:pt x="6791" y="2052"/>
                    <a:pt x="6791" y="2052"/>
                    <a:pt x="6791" y="2051"/>
                  </a:cubicBezTo>
                  <a:cubicBezTo>
                    <a:pt x="6818" y="2078"/>
                    <a:pt x="6857" y="2099"/>
                    <a:pt x="6892" y="2099"/>
                  </a:cubicBezTo>
                  <a:cubicBezTo>
                    <a:pt x="6911" y="2099"/>
                    <a:pt x="6928" y="2093"/>
                    <a:pt x="6943" y="2078"/>
                  </a:cubicBezTo>
                  <a:cubicBezTo>
                    <a:pt x="7081" y="1968"/>
                    <a:pt x="6915" y="1913"/>
                    <a:pt x="6901" y="1858"/>
                  </a:cubicBezTo>
                  <a:cubicBezTo>
                    <a:pt x="6777" y="1706"/>
                    <a:pt x="6626" y="1569"/>
                    <a:pt x="6461" y="1376"/>
                  </a:cubicBezTo>
                  <a:cubicBezTo>
                    <a:pt x="6116" y="990"/>
                    <a:pt x="5661" y="687"/>
                    <a:pt x="5138" y="494"/>
                  </a:cubicBezTo>
                  <a:cubicBezTo>
                    <a:pt x="4959" y="439"/>
                    <a:pt x="4862" y="453"/>
                    <a:pt x="4725" y="411"/>
                  </a:cubicBezTo>
                  <a:cubicBezTo>
                    <a:pt x="4577" y="387"/>
                    <a:pt x="4342" y="340"/>
                    <a:pt x="4107" y="340"/>
                  </a:cubicBezTo>
                  <a:cubicBezTo>
                    <a:pt x="4079" y="340"/>
                    <a:pt x="4050" y="341"/>
                    <a:pt x="4022" y="342"/>
                  </a:cubicBezTo>
                  <a:cubicBezTo>
                    <a:pt x="4022" y="329"/>
                    <a:pt x="4022" y="315"/>
                    <a:pt x="4022" y="301"/>
                  </a:cubicBezTo>
                  <a:cubicBezTo>
                    <a:pt x="4268" y="219"/>
                    <a:pt x="4672" y="157"/>
                    <a:pt x="4991" y="157"/>
                  </a:cubicBezTo>
                  <a:cubicBezTo>
                    <a:pt x="5048" y="157"/>
                    <a:pt x="5102" y="159"/>
                    <a:pt x="5152" y="163"/>
                  </a:cubicBezTo>
                  <a:cubicBezTo>
                    <a:pt x="5193" y="163"/>
                    <a:pt x="5234" y="177"/>
                    <a:pt x="5276" y="177"/>
                  </a:cubicBezTo>
                  <a:cubicBezTo>
                    <a:pt x="5358" y="177"/>
                    <a:pt x="5455" y="191"/>
                    <a:pt x="5469" y="191"/>
                  </a:cubicBezTo>
                  <a:cubicBezTo>
                    <a:pt x="5648" y="232"/>
                    <a:pt x="5909" y="301"/>
                    <a:pt x="5937" y="301"/>
                  </a:cubicBezTo>
                  <a:cubicBezTo>
                    <a:pt x="6185" y="370"/>
                    <a:pt x="6295" y="508"/>
                    <a:pt x="6419" y="604"/>
                  </a:cubicBezTo>
                  <a:cubicBezTo>
                    <a:pt x="6433" y="618"/>
                    <a:pt x="6461" y="646"/>
                    <a:pt x="6474" y="659"/>
                  </a:cubicBezTo>
                  <a:cubicBezTo>
                    <a:pt x="6529" y="714"/>
                    <a:pt x="6598" y="783"/>
                    <a:pt x="6681" y="811"/>
                  </a:cubicBezTo>
                  <a:cubicBezTo>
                    <a:pt x="6709" y="811"/>
                    <a:pt x="6736" y="838"/>
                    <a:pt x="6764" y="838"/>
                  </a:cubicBezTo>
                  <a:cubicBezTo>
                    <a:pt x="6764" y="852"/>
                    <a:pt x="6764" y="852"/>
                    <a:pt x="6764" y="852"/>
                  </a:cubicBezTo>
                  <a:cubicBezTo>
                    <a:pt x="6791" y="880"/>
                    <a:pt x="6819" y="894"/>
                    <a:pt x="6846" y="894"/>
                  </a:cubicBezTo>
                  <a:cubicBezTo>
                    <a:pt x="6984" y="894"/>
                    <a:pt x="6998" y="756"/>
                    <a:pt x="6888" y="701"/>
                  </a:cubicBezTo>
                  <a:cubicBezTo>
                    <a:pt x="6805" y="659"/>
                    <a:pt x="6777" y="646"/>
                    <a:pt x="6736" y="632"/>
                  </a:cubicBezTo>
                  <a:cubicBezTo>
                    <a:pt x="6722" y="618"/>
                    <a:pt x="6709" y="618"/>
                    <a:pt x="6709" y="604"/>
                  </a:cubicBezTo>
                  <a:cubicBezTo>
                    <a:pt x="6502" y="425"/>
                    <a:pt x="6516" y="425"/>
                    <a:pt x="6309" y="274"/>
                  </a:cubicBezTo>
                  <a:cubicBezTo>
                    <a:pt x="6020" y="81"/>
                    <a:pt x="5937" y="136"/>
                    <a:pt x="5661" y="67"/>
                  </a:cubicBezTo>
                  <a:cubicBezTo>
                    <a:pt x="5487" y="21"/>
                    <a:pt x="5262" y="1"/>
                    <a:pt x="5029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33"/>
            <p:cNvSpPr/>
            <p:nvPr/>
          </p:nvSpPr>
          <p:spPr>
            <a:xfrm>
              <a:off x="1409325" y="1397075"/>
              <a:ext cx="148375" cy="60400"/>
            </a:xfrm>
            <a:custGeom>
              <a:avLst/>
              <a:gdLst/>
              <a:ahLst/>
              <a:cxnLst/>
              <a:rect l="l" t="t" r="r" b="b"/>
              <a:pathLst>
                <a:path w="5935" h="2416" extrusionOk="0">
                  <a:moveTo>
                    <a:pt x="2764" y="1"/>
                  </a:moveTo>
                  <a:cubicBezTo>
                    <a:pt x="2491" y="1"/>
                    <a:pt x="2210" y="19"/>
                    <a:pt x="2022" y="33"/>
                  </a:cubicBezTo>
                  <a:cubicBezTo>
                    <a:pt x="1889" y="33"/>
                    <a:pt x="1766" y="16"/>
                    <a:pt x="1644" y="16"/>
                  </a:cubicBezTo>
                  <a:cubicBezTo>
                    <a:pt x="1614" y="16"/>
                    <a:pt x="1583" y="17"/>
                    <a:pt x="1553" y="20"/>
                  </a:cubicBezTo>
                  <a:cubicBezTo>
                    <a:pt x="1140" y="102"/>
                    <a:pt x="630" y="281"/>
                    <a:pt x="244" y="571"/>
                  </a:cubicBezTo>
                  <a:cubicBezTo>
                    <a:pt x="175" y="626"/>
                    <a:pt x="38" y="667"/>
                    <a:pt x="10" y="764"/>
                  </a:cubicBezTo>
                  <a:cubicBezTo>
                    <a:pt x="0" y="814"/>
                    <a:pt x="48" y="849"/>
                    <a:pt x="96" y="849"/>
                  </a:cubicBezTo>
                  <a:cubicBezTo>
                    <a:pt x="114" y="849"/>
                    <a:pt x="133" y="844"/>
                    <a:pt x="148" y="833"/>
                  </a:cubicBezTo>
                  <a:cubicBezTo>
                    <a:pt x="575" y="488"/>
                    <a:pt x="1098" y="254"/>
                    <a:pt x="1581" y="185"/>
                  </a:cubicBezTo>
                  <a:cubicBezTo>
                    <a:pt x="1663" y="185"/>
                    <a:pt x="1850" y="197"/>
                    <a:pt x="2047" y="197"/>
                  </a:cubicBezTo>
                  <a:cubicBezTo>
                    <a:pt x="2146" y="197"/>
                    <a:pt x="2247" y="194"/>
                    <a:pt x="2338" y="185"/>
                  </a:cubicBezTo>
                  <a:lnTo>
                    <a:pt x="2421" y="185"/>
                  </a:lnTo>
                  <a:cubicBezTo>
                    <a:pt x="2435" y="185"/>
                    <a:pt x="2435" y="199"/>
                    <a:pt x="2449" y="213"/>
                  </a:cubicBezTo>
                  <a:lnTo>
                    <a:pt x="2462" y="213"/>
                  </a:lnTo>
                  <a:cubicBezTo>
                    <a:pt x="2022" y="350"/>
                    <a:pt x="1663" y="695"/>
                    <a:pt x="1291" y="929"/>
                  </a:cubicBezTo>
                  <a:cubicBezTo>
                    <a:pt x="1030" y="1136"/>
                    <a:pt x="823" y="1397"/>
                    <a:pt x="658" y="1645"/>
                  </a:cubicBezTo>
                  <a:cubicBezTo>
                    <a:pt x="639" y="1692"/>
                    <a:pt x="683" y="1726"/>
                    <a:pt x="727" y="1726"/>
                  </a:cubicBezTo>
                  <a:cubicBezTo>
                    <a:pt x="748" y="1726"/>
                    <a:pt x="768" y="1718"/>
                    <a:pt x="782" y="1701"/>
                  </a:cubicBezTo>
                  <a:cubicBezTo>
                    <a:pt x="933" y="1494"/>
                    <a:pt x="1112" y="1260"/>
                    <a:pt x="1291" y="1094"/>
                  </a:cubicBezTo>
                  <a:cubicBezTo>
                    <a:pt x="1539" y="929"/>
                    <a:pt x="1774" y="736"/>
                    <a:pt x="2035" y="571"/>
                  </a:cubicBezTo>
                  <a:cubicBezTo>
                    <a:pt x="2270" y="433"/>
                    <a:pt x="2421" y="350"/>
                    <a:pt x="2683" y="295"/>
                  </a:cubicBezTo>
                  <a:lnTo>
                    <a:pt x="2697" y="295"/>
                  </a:lnTo>
                  <a:cubicBezTo>
                    <a:pt x="2706" y="295"/>
                    <a:pt x="2758" y="301"/>
                    <a:pt x="2796" y="301"/>
                  </a:cubicBezTo>
                  <a:cubicBezTo>
                    <a:pt x="2815" y="301"/>
                    <a:pt x="2830" y="300"/>
                    <a:pt x="2834" y="295"/>
                  </a:cubicBezTo>
                  <a:cubicBezTo>
                    <a:pt x="2876" y="281"/>
                    <a:pt x="2917" y="281"/>
                    <a:pt x="2945" y="240"/>
                  </a:cubicBezTo>
                  <a:cubicBezTo>
                    <a:pt x="2986" y="254"/>
                    <a:pt x="3027" y="254"/>
                    <a:pt x="3055" y="268"/>
                  </a:cubicBezTo>
                  <a:cubicBezTo>
                    <a:pt x="3206" y="309"/>
                    <a:pt x="3344" y="392"/>
                    <a:pt x="3496" y="433"/>
                  </a:cubicBezTo>
                  <a:cubicBezTo>
                    <a:pt x="3592" y="474"/>
                    <a:pt x="3689" y="474"/>
                    <a:pt x="3785" y="516"/>
                  </a:cubicBezTo>
                  <a:cubicBezTo>
                    <a:pt x="3826" y="529"/>
                    <a:pt x="3854" y="557"/>
                    <a:pt x="3895" y="571"/>
                  </a:cubicBezTo>
                  <a:cubicBezTo>
                    <a:pt x="3950" y="612"/>
                    <a:pt x="4006" y="640"/>
                    <a:pt x="4061" y="681"/>
                  </a:cubicBezTo>
                  <a:cubicBezTo>
                    <a:pt x="4143" y="736"/>
                    <a:pt x="4198" y="791"/>
                    <a:pt x="4240" y="819"/>
                  </a:cubicBezTo>
                  <a:cubicBezTo>
                    <a:pt x="4364" y="929"/>
                    <a:pt x="4502" y="1012"/>
                    <a:pt x="4639" y="1108"/>
                  </a:cubicBezTo>
                  <a:cubicBezTo>
                    <a:pt x="4653" y="1136"/>
                    <a:pt x="4681" y="1149"/>
                    <a:pt x="4708" y="1177"/>
                  </a:cubicBezTo>
                  <a:cubicBezTo>
                    <a:pt x="4722" y="1191"/>
                    <a:pt x="4736" y="1205"/>
                    <a:pt x="4750" y="1205"/>
                  </a:cubicBezTo>
                  <a:cubicBezTo>
                    <a:pt x="4777" y="1246"/>
                    <a:pt x="4805" y="1273"/>
                    <a:pt x="4832" y="1301"/>
                  </a:cubicBezTo>
                  <a:cubicBezTo>
                    <a:pt x="4956" y="1439"/>
                    <a:pt x="5080" y="1604"/>
                    <a:pt x="5232" y="1769"/>
                  </a:cubicBezTo>
                  <a:cubicBezTo>
                    <a:pt x="5411" y="1935"/>
                    <a:pt x="5562" y="2114"/>
                    <a:pt x="5645" y="2238"/>
                  </a:cubicBezTo>
                  <a:cubicBezTo>
                    <a:pt x="5673" y="2279"/>
                    <a:pt x="5659" y="2321"/>
                    <a:pt x="5700" y="2389"/>
                  </a:cubicBezTo>
                  <a:cubicBezTo>
                    <a:pt x="5724" y="2408"/>
                    <a:pt x="5745" y="2416"/>
                    <a:pt x="5763" y="2416"/>
                  </a:cubicBezTo>
                  <a:cubicBezTo>
                    <a:pt x="5839" y="2416"/>
                    <a:pt x="5868" y="2277"/>
                    <a:pt x="5879" y="2210"/>
                  </a:cubicBezTo>
                  <a:cubicBezTo>
                    <a:pt x="5879" y="2169"/>
                    <a:pt x="5879" y="2183"/>
                    <a:pt x="5893" y="2128"/>
                  </a:cubicBezTo>
                  <a:cubicBezTo>
                    <a:pt x="5893" y="2114"/>
                    <a:pt x="5907" y="2086"/>
                    <a:pt x="5907" y="2073"/>
                  </a:cubicBezTo>
                  <a:cubicBezTo>
                    <a:pt x="5921" y="2031"/>
                    <a:pt x="5934" y="1962"/>
                    <a:pt x="5879" y="1935"/>
                  </a:cubicBezTo>
                  <a:lnTo>
                    <a:pt x="5893" y="1921"/>
                  </a:lnTo>
                  <a:cubicBezTo>
                    <a:pt x="5893" y="1921"/>
                    <a:pt x="5879" y="1907"/>
                    <a:pt x="5866" y="1893"/>
                  </a:cubicBezTo>
                  <a:cubicBezTo>
                    <a:pt x="5852" y="1852"/>
                    <a:pt x="5838" y="1811"/>
                    <a:pt x="5797" y="1783"/>
                  </a:cubicBezTo>
                  <a:cubicBezTo>
                    <a:pt x="5755" y="1742"/>
                    <a:pt x="5728" y="1728"/>
                    <a:pt x="5700" y="1714"/>
                  </a:cubicBezTo>
                  <a:cubicBezTo>
                    <a:pt x="5604" y="1590"/>
                    <a:pt x="5494" y="1549"/>
                    <a:pt x="5452" y="1480"/>
                  </a:cubicBezTo>
                  <a:cubicBezTo>
                    <a:pt x="5383" y="1384"/>
                    <a:pt x="5232" y="1287"/>
                    <a:pt x="5177" y="1246"/>
                  </a:cubicBezTo>
                  <a:cubicBezTo>
                    <a:pt x="4942" y="998"/>
                    <a:pt x="4708" y="736"/>
                    <a:pt x="4419" y="543"/>
                  </a:cubicBezTo>
                  <a:cubicBezTo>
                    <a:pt x="4267" y="405"/>
                    <a:pt x="3813" y="102"/>
                    <a:pt x="3413" y="61"/>
                  </a:cubicBezTo>
                  <a:cubicBezTo>
                    <a:pt x="3250" y="15"/>
                    <a:pt x="3010" y="1"/>
                    <a:pt x="2764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33"/>
            <p:cNvSpPr/>
            <p:nvPr/>
          </p:nvSpPr>
          <p:spPr>
            <a:xfrm>
              <a:off x="1432975" y="1507325"/>
              <a:ext cx="125425" cy="41075"/>
            </a:xfrm>
            <a:custGeom>
              <a:avLst/>
              <a:gdLst/>
              <a:ahLst/>
              <a:cxnLst/>
              <a:rect l="l" t="t" r="r" b="b"/>
              <a:pathLst>
                <a:path w="5017" h="1643" extrusionOk="0">
                  <a:moveTo>
                    <a:pt x="1904" y="1"/>
                  </a:moveTo>
                  <a:cubicBezTo>
                    <a:pt x="1344" y="1"/>
                    <a:pt x="823" y="259"/>
                    <a:pt x="373" y="542"/>
                  </a:cubicBezTo>
                  <a:cubicBezTo>
                    <a:pt x="345" y="556"/>
                    <a:pt x="345" y="583"/>
                    <a:pt x="345" y="597"/>
                  </a:cubicBezTo>
                  <a:cubicBezTo>
                    <a:pt x="304" y="638"/>
                    <a:pt x="249" y="680"/>
                    <a:pt x="221" y="707"/>
                  </a:cubicBezTo>
                  <a:cubicBezTo>
                    <a:pt x="152" y="776"/>
                    <a:pt x="97" y="859"/>
                    <a:pt x="84" y="886"/>
                  </a:cubicBezTo>
                  <a:cubicBezTo>
                    <a:pt x="42" y="997"/>
                    <a:pt x="28" y="983"/>
                    <a:pt x="1" y="1093"/>
                  </a:cubicBezTo>
                  <a:cubicBezTo>
                    <a:pt x="1" y="1143"/>
                    <a:pt x="52" y="1179"/>
                    <a:pt x="100" y="1179"/>
                  </a:cubicBezTo>
                  <a:cubicBezTo>
                    <a:pt x="119" y="1179"/>
                    <a:pt x="137" y="1173"/>
                    <a:pt x="152" y="1162"/>
                  </a:cubicBezTo>
                  <a:cubicBezTo>
                    <a:pt x="235" y="1066"/>
                    <a:pt x="235" y="1010"/>
                    <a:pt x="318" y="928"/>
                  </a:cubicBezTo>
                  <a:cubicBezTo>
                    <a:pt x="387" y="859"/>
                    <a:pt x="359" y="859"/>
                    <a:pt x="414" y="831"/>
                  </a:cubicBezTo>
                  <a:cubicBezTo>
                    <a:pt x="483" y="749"/>
                    <a:pt x="580" y="680"/>
                    <a:pt x="621" y="638"/>
                  </a:cubicBezTo>
                  <a:cubicBezTo>
                    <a:pt x="635" y="638"/>
                    <a:pt x="648" y="638"/>
                    <a:pt x="648" y="625"/>
                  </a:cubicBezTo>
                  <a:cubicBezTo>
                    <a:pt x="731" y="597"/>
                    <a:pt x="814" y="528"/>
                    <a:pt x="938" y="487"/>
                  </a:cubicBezTo>
                  <a:cubicBezTo>
                    <a:pt x="1062" y="390"/>
                    <a:pt x="1310" y="322"/>
                    <a:pt x="1406" y="294"/>
                  </a:cubicBezTo>
                  <a:lnTo>
                    <a:pt x="1461" y="294"/>
                  </a:lnTo>
                  <a:cubicBezTo>
                    <a:pt x="1268" y="473"/>
                    <a:pt x="1034" y="749"/>
                    <a:pt x="841" y="997"/>
                  </a:cubicBezTo>
                  <a:cubicBezTo>
                    <a:pt x="772" y="1162"/>
                    <a:pt x="593" y="1438"/>
                    <a:pt x="607" y="1603"/>
                  </a:cubicBezTo>
                  <a:cubicBezTo>
                    <a:pt x="620" y="1629"/>
                    <a:pt x="649" y="1643"/>
                    <a:pt x="678" y="1643"/>
                  </a:cubicBezTo>
                  <a:cubicBezTo>
                    <a:pt x="710" y="1643"/>
                    <a:pt x="744" y="1626"/>
                    <a:pt x="759" y="1589"/>
                  </a:cubicBezTo>
                  <a:cubicBezTo>
                    <a:pt x="828" y="1410"/>
                    <a:pt x="938" y="1148"/>
                    <a:pt x="1020" y="1024"/>
                  </a:cubicBezTo>
                  <a:cubicBezTo>
                    <a:pt x="1255" y="762"/>
                    <a:pt x="1420" y="542"/>
                    <a:pt x="1654" y="322"/>
                  </a:cubicBezTo>
                  <a:cubicBezTo>
                    <a:pt x="1654" y="322"/>
                    <a:pt x="1709" y="308"/>
                    <a:pt x="1778" y="280"/>
                  </a:cubicBezTo>
                  <a:cubicBezTo>
                    <a:pt x="2026" y="294"/>
                    <a:pt x="2302" y="308"/>
                    <a:pt x="2536" y="322"/>
                  </a:cubicBezTo>
                  <a:cubicBezTo>
                    <a:pt x="2770" y="322"/>
                    <a:pt x="3018" y="377"/>
                    <a:pt x="3156" y="404"/>
                  </a:cubicBezTo>
                  <a:cubicBezTo>
                    <a:pt x="3473" y="514"/>
                    <a:pt x="3638" y="597"/>
                    <a:pt x="3928" y="762"/>
                  </a:cubicBezTo>
                  <a:cubicBezTo>
                    <a:pt x="4093" y="873"/>
                    <a:pt x="4244" y="1010"/>
                    <a:pt x="4424" y="1107"/>
                  </a:cubicBezTo>
                  <a:cubicBezTo>
                    <a:pt x="4520" y="1190"/>
                    <a:pt x="4658" y="1314"/>
                    <a:pt x="4782" y="1424"/>
                  </a:cubicBezTo>
                  <a:cubicBezTo>
                    <a:pt x="4823" y="1465"/>
                    <a:pt x="4796" y="1479"/>
                    <a:pt x="4878" y="1534"/>
                  </a:cubicBezTo>
                  <a:cubicBezTo>
                    <a:pt x="4887" y="1536"/>
                    <a:pt x="4896" y="1537"/>
                    <a:pt x="4905" y="1537"/>
                  </a:cubicBezTo>
                  <a:cubicBezTo>
                    <a:pt x="4964" y="1537"/>
                    <a:pt x="5016" y="1498"/>
                    <a:pt x="5016" y="1438"/>
                  </a:cubicBezTo>
                  <a:cubicBezTo>
                    <a:pt x="5016" y="1369"/>
                    <a:pt x="4988" y="1286"/>
                    <a:pt x="4975" y="1217"/>
                  </a:cubicBezTo>
                  <a:cubicBezTo>
                    <a:pt x="4961" y="1162"/>
                    <a:pt x="4961" y="1107"/>
                    <a:pt x="4920" y="1079"/>
                  </a:cubicBezTo>
                  <a:cubicBezTo>
                    <a:pt x="4906" y="1066"/>
                    <a:pt x="4892" y="1052"/>
                    <a:pt x="4878" y="1038"/>
                  </a:cubicBezTo>
                  <a:cubicBezTo>
                    <a:pt x="4878" y="1024"/>
                    <a:pt x="4864" y="1024"/>
                    <a:pt x="4851" y="1010"/>
                  </a:cubicBezTo>
                  <a:cubicBezTo>
                    <a:pt x="4768" y="969"/>
                    <a:pt x="4699" y="914"/>
                    <a:pt x="4616" y="873"/>
                  </a:cubicBezTo>
                  <a:cubicBezTo>
                    <a:pt x="4286" y="652"/>
                    <a:pt x="4024" y="514"/>
                    <a:pt x="3693" y="335"/>
                  </a:cubicBezTo>
                  <a:cubicBezTo>
                    <a:pt x="3390" y="198"/>
                    <a:pt x="3060" y="87"/>
                    <a:pt x="2729" y="18"/>
                  </a:cubicBezTo>
                  <a:cubicBezTo>
                    <a:pt x="2642" y="8"/>
                    <a:pt x="2556" y="6"/>
                    <a:pt x="2469" y="6"/>
                  </a:cubicBezTo>
                  <a:cubicBezTo>
                    <a:pt x="2375" y="6"/>
                    <a:pt x="2280" y="9"/>
                    <a:pt x="2185" y="9"/>
                  </a:cubicBezTo>
                  <a:cubicBezTo>
                    <a:pt x="2132" y="9"/>
                    <a:pt x="2079" y="8"/>
                    <a:pt x="2026" y="5"/>
                  </a:cubicBezTo>
                  <a:cubicBezTo>
                    <a:pt x="1985" y="2"/>
                    <a:pt x="1945" y="1"/>
                    <a:pt x="190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33"/>
            <p:cNvSpPr/>
            <p:nvPr/>
          </p:nvSpPr>
          <p:spPr>
            <a:xfrm>
              <a:off x="1571100" y="162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33"/>
            <p:cNvSpPr/>
            <p:nvPr/>
          </p:nvSpPr>
          <p:spPr>
            <a:xfrm>
              <a:off x="1570775" y="16255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cubicBezTo>
                    <a:pt x="14" y="0"/>
                    <a:pt x="0" y="0"/>
                    <a:pt x="14" y="0"/>
                  </a:cubicBez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33"/>
            <p:cNvSpPr/>
            <p:nvPr/>
          </p:nvSpPr>
          <p:spPr>
            <a:xfrm>
              <a:off x="1554925" y="1681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28" y="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33"/>
            <p:cNvSpPr/>
            <p:nvPr/>
          </p:nvSpPr>
          <p:spPr>
            <a:xfrm>
              <a:off x="1476725" y="1217925"/>
              <a:ext cx="150900" cy="90800"/>
            </a:xfrm>
            <a:custGeom>
              <a:avLst/>
              <a:gdLst/>
              <a:ahLst/>
              <a:cxnLst/>
              <a:rect l="l" t="t" r="r" b="b"/>
              <a:pathLst>
                <a:path w="6036" h="3632" extrusionOk="0">
                  <a:moveTo>
                    <a:pt x="2571" y="1"/>
                  </a:moveTo>
                  <a:cubicBezTo>
                    <a:pt x="2476" y="1"/>
                    <a:pt x="2383" y="16"/>
                    <a:pt x="2302" y="49"/>
                  </a:cubicBezTo>
                  <a:cubicBezTo>
                    <a:pt x="2081" y="118"/>
                    <a:pt x="1985" y="311"/>
                    <a:pt x="1916" y="490"/>
                  </a:cubicBezTo>
                  <a:cubicBezTo>
                    <a:pt x="1888" y="572"/>
                    <a:pt x="1833" y="669"/>
                    <a:pt x="1806" y="779"/>
                  </a:cubicBezTo>
                  <a:cubicBezTo>
                    <a:pt x="1757" y="758"/>
                    <a:pt x="1709" y="748"/>
                    <a:pt x="1661" y="748"/>
                  </a:cubicBezTo>
                  <a:cubicBezTo>
                    <a:pt x="1613" y="748"/>
                    <a:pt x="1564" y="758"/>
                    <a:pt x="1516" y="779"/>
                  </a:cubicBezTo>
                  <a:cubicBezTo>
                    <a:pt x="1186" y="917"/>
                    <a:pt x="1089" y="1234"/>
                    <a:pt x="1075" y="1537"/>
                  </a:cubicBezTo>
                  <a:cubicBezTo>
                    <a:pt x="1020" y="1495"/>
                    <a:pt x="951" y="1454"/>
                    <a:pt x="869" y="1440"/>
                  </a:cubicBezTo>
                  <a:cubicBezTo>
                    <a:pt x="822" y="1429"/>
                    <a:pt x="778" y="1423"/>
                    <a:pt x="736" y="1423"/>
                  </a:cubicBezTo>
                  <a:cubicBezTo>
                    <a:pt x="234" y="1423"/>
                    <a:pt x="67" y="2212"/>
                    <a:pt x="42" y="2543"/>
                  </a:cubicBezTo>
                  <a:cubicBezTo>
                    <a:pt x="14" y="2777"/>
                    <a:pt x="1" y="3025"/>
                    <a:pt x="14" y="3273"/>
                  </a:cubicBezTo>
                  <a:cubicBezTo>
                    <a:pt x="42" y="3383"/>
                    <a:pt x="70" y="3521"/>
                    <a:pt x="194" y="3603"/>
                  </a:cubicBezTo>
                  <a:cubicBezTo>
                    <a:pt x="243" y="3623"/>
                    <a:pt x="289" y="3631"/>
                    <a:pt x="333" y="3631"/>
                  </a:cubicBezTo>
                  <a:cubicBezTo>
                    <a:pt x="569" y="3631"/>
                    <a:pt x="721" y="3378"/>
                    <a:pt x="814" y="3204"/>
                  </a:cubicBezTo>
                  <a:cubicBezTo>
                    <a:pt x="841" y="3149"/>
                    <a:pt x="910" y="3039"/>
                    <a:pt x="993" y="2928"/>
                  </a:cubicBezTo>
                  <a:cubicBezTo>
                    <a:pt x="1053" y="3341"/>
                    <a:pt x="1202" y="3561"/>
                    <a:pt x="1380" y="3561"/>
                  </a:cubicBezTo>
                  <a:cubicBezTo>
                    <a:pt x="1528" y="3561"/>
                    <a:pt x="1696" y="3406"/>
                    <a:pt x="1847" y="3080"/>
                  </a:cubicBezTo>
                  <a:cubicBezTo>
                    <a:pt x="1861" y="3107"/>
                    <a:pt x="1874" y="3149"/>
                    <a:pt x="1888" y="3190"/>
                  </a:cubicBezTo>
                  <a:cubicBezTo>
                    <a:pt x="1930" y="3314"/>
                    <a:pt x="1998" y="3424"/>
                    <a:pt x="2136" y="3466"/>
                  </a:cubicBezTo>
                  <a:cubicBezTo>
                    <a:pt x="2165" y="3473"/>
                    <a:pt x="2193" y="3477"/>
                    <a:pt x="2220" y="3477"/>
                  </a:cubicBezTo>
                  <a:cubicBezTo>
                    <a:pt x="2497" y="3477"/>
                    <a:pt x="2716" y="3118"/>
                    <a:pt x="2866" y="2804"/>
                  </a:cubicBezTo>
                  <a:cubicBezTo>
                    <a:pt x="2908" y="2887"/>
                    <a:pt x="2963" y="2983"/>
                    <a:pt x="3032" y="3052"/>
                  </a:cubicBezTo>
                  <a:cubicBezTo>
                    <a:pt x="3127" y="3136"/>
                    <a:pt x="3219" y="3171"/>
                    <a:pt x="3304" y="3171"/>
                  </a:cubicBezTo>
                  <a:cubicBezTo>
                    <a:pt x="3526" y="3171"/>
                    <a:pt x="3708" y="2938"/>
                    <a:pt x="3817" y="2749"/>
                  </a:cubicBezTo>
                  <a:cubicBezTo>
                    <a:pt x="3882" y="2868"/>
                    <a:pt x="4014" y="2986"/>
                    <a:pt x="4160" y="2986"/>
                  </a:cubicBezTo>
                  <a:cubicBezTo>
                    <a:pt x="4201" y="2986"/>
                    <a:pt x="4243" y="2977"/>
                    <a:pt x="4286" y="2956"/>
                  </a:cubicBezTo>
                  <a:cubicBezTo>
                    <a:pt x="4368" y="2915"/>
                    <a:pt x="4410" y="2859"/>
                    <a:pt x="4465" y="2804"/>
                  </a:cubicBezTo>
                  <a:cubicBezTo>
                    <a:pt x="4561" y="2956"/>
                    <a:pt x="4685" y="3094"/>
                    <a:pt x="4864" y="3190"/>
                  </a:cubicBezTo>
                  <a:cubicBezTo>
                    <a:pt x="4906" y="3204"/>
                    <a:pt x="4919" y="3218"/>
                    <a:pt x="4933" y="3218"/>
                  </a:cubicBezTo>
                  <a:cubicBezTo>
                    <a:pt x="4933" y="3231"/>
                    <a:pt x="4947" y="3231"/>
                    <a:pt x="4947" y="3231"/>
                  </a:cubicBezTo>
                  <a:cubicBezTo>
                    <a:pt x="4974" y="3259"/>
                    <a:pt x="4974" y="3259"/>
                    <a:pt x="5030" y="3328"/>
                  </a:cubicBezTo>
                  <a:cubicBezTo>
                    <a:pt x="5073" y="3354"/>
                    <a:pt x="5112" y="3366"/>
                    <a:pt x="5146" y="3366"/>
                  </a:cubicBezTo>
                  <a:cubicBezTo>
                    <a:pt x="5310" y="3366"/>
                    <a:pt x="5381" y="3105"/>
                    <a:pt x="5415" y="2901"/>
                  </a:cubicBezTo>
                  <a:lnTo>
                    <a:pt x="5429" y="2901"/>
                  </a:lnTo>
                  <a:cubicBezTo>
                    <a:pt x="5514" y="3028"/>
                    <a:pt x="5628" y="3101"/>
                    <a:pt x="5731" y="3101"/>
                  </a:cubicBezTo>
                  <a:cubicBezTo>
                    <a:pt x="5830" y="3101"/>
                    <a:pt x="5919" y="3035"/>
                    <a:pt x="5966" y="2887"/>
                  </a:cubicBezTo>
                  <a:cubicBezTo>
                    <a:pt x="6035" y="2722"/>
                    <a:pt x="6008" y="2556"/>
                    <a:pt x="5994" y="2405"/>
                  </a:cubicBezTo>
                  <a:cubicBezTo>
                    <a:pt x="6008" y="2047"/>
                    <a:pt x="5884" y="1716"/>
                    <a:pt x="5691" y="1399"/>
                  </a:cubicBezTo>
                  <a:cubicBezTo>
                    <a:pt x="5567" y="1179"/>
                    <a:pt x="5457" y="944"/>
                    <a:pt x="5305" y="738"/>
                  </a:cubicBezTo>
                  <a:cubicBezTo>
                    <a:pt x="5209" y="641"/>
                    <a:pt x="5098" y="559"/>
                    <a:pt x="5002" y="448"/>
                  </a:cubicBezTo>
                  <a:cubicBezTo>
                    <a:pt x="4919" y="379"/>
                    <a:pt x="4850" y="297"/>
                    <a:pt x="4726" y="242"/>
                  </a:cubicBezTo>
                  <a:cubicBezTo>
                    <a:pt x="4670" y="230"/>
                    <a:pt x="4427" y="135"/>
                    <a:pt x="4381" y="117"/>
                  </a:cubicBezTo>
                  <a:lnTo>
                    <a:pt x="4381" y="117"/>
                  </a:lnTo>
                  <a:cubicBezTo>
                    <a:pt x="4192" y="31"/>
                    <a:pt x="4024" y="15"/>
                    <a:pt x="3888" y="15"/>
                  </a:cubicBezTo>
                  <a:cubicBezTo>
                    <a:pt x="3807" y="15"/>
                    <a:pt x="3736" y="21"/>
                    <a:pt x="3679" y="21"/>
                  </a:cubicBezTo>
                  <a:cubicBezTo>
                    <a:pt x="3668" y="21"/>
                    <a:pt x="3658" y="20"/>
                    <a:pt x="3647" y="20"/>
                  </a:cubicBezTo>
                  <a:cubicBezTo>
                    <a:pt x="3431" y="20"/>
                    <a:pt x="3286" y="150"/>
                    <a:pt x="3142" y="255"/>
                  </a:cubicBezTo>
                  <a:cubicBezTo>
                    <a:pt x="3035" y="90"/>
                    <a:pt x="2798" y="1"/>
                    <a:pt x="2571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33"/>
            <p:cNvSpPr/>
            <p:nvPr/>
          </p:nvSpPr>
          <p:spPr>
            <a:xfrm>
              <a:off x="1647225" y="1381275"/>
              <a:ext cx="131600" cy="94200"/>
            </a:xfrm>
            <a:custGeom>
              <a:avLst/>
              <a:gdLst/>
              <a:ahLst/>
              <a:cxnLst/>
              <a:rect l="l" t="t" r="r" b="b"/>
              <a:pathLst>
                <a:path w="5264" h="3768" extrusionOk="0">
                  <a:moveTo>
                    <a:pt x="3368" y="0"/>
                  </a:moveTo>
                  <a:cubicBezTo>
                    <a:pt x="3254" y="0"/>
                    <a:pt x="3022" y="84"/>
                    <a:pt x="3026" y="88"/>
                  </a:cubicBezTo>
                  <a:lnTo>
                    <a:pt x="3026" y="88"/>
                  </a:lnTo>
                  <a:cubicBezTo>
                    <a:pt x="2850" y="116"/>
                    <a:pt x="2713" y="198"/>
                    <a:pt x="2563" y="266"/>
                  </a:cubicBezTo>
                  <a:lnTo>
                    <a:pt x="2453" y="266"/>
                  </a:lnTo>
                  <a:cubicBezTo>
                    <a:pt x="2439" y="266"/>
                    <a:pt x="2426" y="252"/>
                    <a:pt x="2426" y="252"/>
                  </a:cubicBezTo>
                  <a:cubicBezTo>
                    <a:pt x="2229" y="117"/>
                    <a:pt x="1969" y="6"/>
                    <a:pt x="1718" y="6"/>
                  </a:cubicBezTo>
                  <a:cubicBezTo>
                    <a:pt x="1635" y="6"/>
                    <a:pt x="1553" y="18"/>
                    <a:pt x="1475" y="45"/>
                  </a:cubicBezTo>
                  <a:cubicBezTo>
                    <a:pt x="1447" y="59"/>
                    <a:pt x="1420" y="73"/>
                    <a:pt x="1392" y="87"/>
                  </a:cubicBezTo>
                  <a:cubicBezTo>
                    <a:pt x="1301" y="75"/>
                    <a:pt x="1207" y="69"/>
                    <a:pt x="1115" y="69"/>
                  </a:cubicBezTo>
                  <a:cubicBezTo>
                    <a:pt x="985" y="69"/>
                    <a:pt x="858" y="82"/>
                    <a:pt x="745" y="114"/>
                  </a:cubicBezTo>
                  <a:cubicBezTo>
                    <a:pt x="552" y="183"/>
                    <a:pt x="469" y="349"/>
                    <a:pt x="442" y="514"/>
                  </a:cubicBezTo>
                  <a:cubicBezTo>
                    <a:pt x="386" y="845"/>
                    <a:pt x="552" y="1161"/>
                    <a:pt x="524" y="1423"/>
                  </a:cubicBezTo>
                  <a:cubicBezTo>
                    <a:pt x="455" y="1850"/>
                    <a:pt x="1" y="2443"/>
                    <a:pt x="138" y="2966"/>
                  </a:cubicBezTo>
                  <a:cubicBezTo>
                    <a:pt x="180" y="3132"/>
                    <a:pt x="304" y="3366"/>
                    <a:pt x="566" y="3449"/>
                  </a:cubicBezTo>
                  <a:cubicBezTo>
                    <a:pt x="587" y="3453"/>
                    <a:pt x="607" y="3455"/>
                    <a:pt x="627" y="3455"/>
                  </a:cubicBezTo>
                  <a:cubicBezTo>
                    <a:pt x="1013" y="3455"/>
                    <a:pt x="1209" y="2732"/>
                    <a:pt x="1392" y="2470"/>
                  </a:cubicBezTo>
                  <a:cubicBezTo>
                    <a:pt x="1406" y="2457"/>
                    <a:pt x="1406" y="2443"/>
                    <a:pt x="1420" y="2415"/>
                  </a:cubicBezTo>
                  <a:cubicBezTo>
                    <a:pt x="1433" y="2831"/>
                    <a:pt x="1421" y="3768"/>
                    <a:pt x="1927" y="3768"/>
                  </a:cubicBezTo>
                  <a:cubicBezTo>
                    <a:pt x="1941" y="3768"/>
                    <a:pt x="1956" y="3767"/>
                    <a:pt x="1971" y="3765"/>
                  </a:cubicBezTo>
                  <a:cubicBezTo>
                    <a:pt x="2095" y="3724"/>
                    <a:pt x="2136" y="3628"/>
                    <a:pt x="2178" y="3531"/>
                  </a:cubicBezTo>
                  <a:cubicBezTo>
                    <a:pt x="2260" y="3311"/>
                    <a:pt x="2329" y="3077"/>
                    <a:pt x="2412" y="2842"/>
                  </a:cubicBezTo>
                  <a:cubicBezTo>
                    <a:pt x="2426" y="2829"/>
                    <a:pt x="2426" y="2815"/>
                    <a:pt x="2439" y="2787"/>
                  </a:cubicBezTo>
                  <a:cubicBezTo>
                    <a:pt x="2453" y="2953"/>
                    <a:pt x="2467" y="3132"/>
                    <a:pt x="2508" y="3325"/>
                  </a:cubicBezTo>
                  <a:cubicBezTo>
                    <a:pt x="2522" y="3407"/>
                    <a:pt x="2563" y="3476"/>
                    <a:pt x="2618" y="3545"/>
                  </a:cubicBezTo>
                  <a:cubicBezTo>
                    <a:pt x="2671" y="3598"/>
                    <a:pt x="2747" y="3623"/>
                    <a:pt x="2824" y="3623"/>
                  </a:cubicBezTo>
                  <a:cubicBezTo>
                    <a:pt x="2866" y="3623"/>
                    <a:pt x="2910" y="3615"/>
                    <a:pt x="2949" y="3600"/>
                  </a:cubicBezTo>
                  <a:cubicBezTo>
                    <a:pt x="3197" y="3476"/>
                    <a:pt x="3280" y="3228"/>
                    <a:pt x="3362" y="3008"/>
                  </a:cubicBezTo>
                  <a:cubicBezTo>
                    <a:pt x="3404" y="2911"/>
                    <a:pt x="3431" y="2815"/>
                    <a:pt x="3473" y="2705"/>
                  </a:cubicBezTo>
                  <a:cubicBezTo>
                    <a:pt x="3486" y="2870"/>
                    <a:pt x="3486" y="3021"/>
                    <a:pt x="3542" y="3187"/>
                  </a:cubicBezTo>
                  <a:cubicBezTo>
                    <a:pt x="3572" y="3359"/>
                    <a:pt x="3737" y="3592"/>
                    <a:pt x="3927" y="3592"/>
                  </a:cubicBezTo>
                  <a:cubicBezTo>
                    <a:pt x="3994" y="3592"/>
                    <a:pt x="4065" y="3562"/>
                    <a:pt x="4134" y="3490"/>
                  </a:cubicBezTo>
                  <a:cubicBezTo>
                    <a:pt x="4286" y="3297"/>
                    <a:pt x="4368" y="3077"/>
                    <a:pt x="4410" y="2842"/>
                  </a:cubicBezTo>
                  <a:cubicBezTo>
                    <a:pt x="4465" y="2994"/>
                    <a:pt x="4534" y="3132"/>
                    <a:pt x="4602" y="3269"/>
                  </a:cubicBezTo>
                  <a:cubicBezTo>
                    <a:pt x="4658" y="3366"/>
                    <a:pt x="4726" y="3462"/>
                    <a:pt x="4850" y="3517"/>
                  </a:cubicBezTo>
                  <a:cubicBezTo>
                    <a:pt x="4871" y="3523"/>
                    <a:pt x="4891" y="3526"/>
                    <a:pt x="4910" y="3526"/>
                  </a:cubicBezTo>
                  <a:cubicBezTo>
                    <a:pt x="4985" y="3526"/>
                    <a:pt x="5052" y="3486"/>
                    <a:pt x="5085" y="3421"/>
                  </a:cubicBezTo>
                  <a:cubicBezTo>
                    <a:pt x="5264" y="2760"/>
                    <a:pt x="5264" y="1892"/>
                    <a:pt x="5016" y="1327"/>
                  </a:cubicBezTo>
                  <a:cubicBezTo>
                    <a:pt x="4961" y="1203"/>
                    <a:pt x="4933" y="1037"/>
                    <a:pt x="4823" y="858"/>
                  </a:cubicBezTo>
                  <a:cubicBezTo>
                    <a:pt x="4658" y="624"/>
                    <a:pt x="4478" y="404"/>
                    <a:pt x="4203" y="266"/>
                  </a:cubicBezTo>
                  <a:cubicBezTo>
                    <a:pt x="3965" y="147"/>
                    <a:pt x="3728" y="3"/>
                    <a:pt x="3442" y="3"/>
                  </a:cubicBezTo>
                  <a:cubicBezTo>
                    <a:pt x="3430" y="3"/>
                    <a:pt x="3417" y="3"/>
                    <a:pt x="3404" y="4"/>
                  </a:cubicBezTo>
                  <a:cubicBezTo>
                    <a:pt x="3394" y="1"/>
                    <a:pt x="3382" y="0"/>
                    <a:pt x="3368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33"/>
            <p:cNvSpPr/>
            <p:nvPr/>
          </p:nvSpPr>
          <p:spPr>
            <a:xfrm>
              <a:off x="1409575" y="1307575"/>
              <a:ext cx="126425" cy="132350"/>
            </a:xfrm>
            <a:custGeom>
              <a:avLst/>
              <a:gdLst/>
              <a:ahLst/>
              <a:cxnLst/>
              <a:rect l="l" t="t" r="r" b="b"/>
              <a:pathLst>
                <a:path w="5057" h="5294" extrusionOk="0">
                  <a:moveTo>
                    <a:pt x="1371" y="1"/>
                  </a:moveTo>
                  <a:cubicBezTo>
                    <a:pt x="1355" y="1"/>
                    <a:pt x="1339" y="2"/>
                    <a:pt x="1323" y="4"/>
                  </a:cubicBezTo>
                  <a:cubicBezTo>
                    <a:pt x="1240" y="17"/>
                    <a:pt x="1157" y="45"/>
                    <a:pt x="1088" y="86"/>
                  </a:cubicBezTo>
                  <a:cubicBezTo>
                    <a:pt x="1075" y="100"/>
                    <a:pt x="1047" y="114"/>
                    <a:pt x="1047" y="114"/>
                  </a:cubicBezTo>
                  <a:lnTo>
                    <a:pt x="1033" y="128"/>
                  </a:lnTo>
                  <a:cubicBezTo>
                    <a:pt x="1020" y="114"/>
                    <a:pt x="1006" y="100"/>
                    <a:pt x="978" y="100"/>
                  </a:cubicBezTo>
                  <a:cubicBezTo>
                    <a:pt x="969" y="99"/>
                    <a:pt x="959" y="99"/>
                    <a:pt x="950" y="99"/>
                  </a:cubicBezTo>
                  <a:cubicBezTo>
                    <a:pt x="797" y="99"/>
                    <a:pt x="668" y="201"/>
                    <a:pt x="551" y="265"/>
                  </a:cubicBezTo>
                  <a:cubicBezTo>
                    <a:pt x="317" y="403"/>
                    <a:pt x="248" y="637"/>
                    <a:pt x="193" y="858"/>
                  </a:cubicBezTo>
                  <a:cubicBezTo>
                    <a:pt x="0" y="1505"/>
                    <a:pt x="83" y="2125"/>
                    <a:pt x="152" y="2677"/>
                  </a:cubicBezTo>
                  <a:cubicBezTo>
                    <a:pt x="172" y="2780"/>
                    <a:pt x="240" y="2946"/>
                    <a:pt x="354" y="2946"/>
                  </a:cubicBezTo>
                  <a:cubicBezTo>
                    <a:pt x="391" y="2946"/>
                    <a:pt x="434" y="2928"/>
                    <a:pt x="482" y="2883"/>
                  </a:cubicBezTo>
                  <a:cubicBezTo>
                    <a:pt x="496" y="2842"/>
                    <a:pt x="510" y="2801"/>
                    <a:pt x="537" y="2759"/>
                  </a:cubicBezTo>
                  <a:cubicBezTo>
                    <a:pt x="537" y="2828"/>
                    <a:pt x="551" y="2897"/>
                    <a:pt x="565" y="2966"/>
                  </a:cubicBezTo>
                  <a:cubicBezTo>
                    <a:pt x="592" y="3117"/>
                    <a:pt x="648" y="3310"/>
                    <a:pt x="827" y="3393"/>
                  </a:cubicBezTo>
                  <a:cubicBezTo>
                    <a:pt x="839" y="3395"/>
                    <a:pt x="851" y="3396"/>
                    <a:pt x="863" y="3396"/>
                  </a:cubicBezTo>
                  <a:cubicBezTo>
                    <a:pt x="1030" y="3396"/>
                    <a:pt x="1105" y="3220"/>
                    <a:pt x="1144" y="3104"/>
                  </a:cubicBezTo>
                  <a:cubicBezTo>
                    <a:pt x="1199" y="2938"/>
                    <a:pt x="1281" y="2704"/>
                    <a:pt x="1309" y="2566"/>
                  </a:cubicBezTo>
                  <a:cubicBezTo>
                    <a:pt x="1460" y="3214"/>
                    <a:pt x="1433" y="3999"/>
                    <a:pt x="1529" y="4647"/>
                  </a:cubicBezTo>
                  <a:cubicBezTo>
                    <a:pt x="1551" y="4840"/>
                    <a:pt x="1648" y="5294"/>
                    <a:pt x="1873" y="5294"/>
                  </a:cubicBezTo>
                  <a:cubicBezTo>
                    <a:pt x="1936" y="5294"/>
                    <a:pt x="2010" y="5258"/>
                    <a:pt x="2094" y="5170"/>
                  </a:cubicBezTo>
                  <a:cubicBezTo>
                    <a:pt x="2301" y="4867"/>
                    <a:pt x="2287" y="4509"/>
                    <a:pt x="2328" y="4165"/>
                  </a:cubicBezTo>
                  <a:cubicBezTo>
                    <a:pt x="2342" y="3958"/>
                    <a:pt x="2356" y="3751"/>
                    <a:pt x="2370" y="3545"/>
                  </a:cubicBezTo>
                  <a:cubicBezTo>
                    <a:pt x="2475" y="3744"/>
                    <a:pt x="2612" y="3895"/>
                    <a:pt x="2787" y="3895"/>
                  </a:cubicBezTo>
                  <a:cubicBezTo>
                    <a:pt x="2841" y="3895"/>
                    <a:pt x="2900" y="3880"/>
                    <a:pt x="2962" y="3848"/>
                  </a:cubicBezTo>
                  <a:cubicBezTo>
                    <a:pt x="3320" y="3462"/>
                    <a:pt x="3320" y="2952"/>
                    <a:pt x="3389" y="2484"/>
                  </a:cubicBezTo>
                  <a:cubicBezTo>
                    <a:pt x="3444" y="2635"/>
                    <a:pt x="3527" y="2773"/>
                    <a:pt x="3692" y="2842"/>
                  </a:cubicBezTo>
                  <a:cubicBezTo>
                    <a:pt x="3723" y="2851"/>
                    <a:pt x="3756" y="2855"/>
                    <a:pt x="3789" y="2855"/>
                  </a:cubicBezTo>
                  <a:cubicBezTo>
                    <a:pt x="3861" y="2855"/>
                    <a:pt x="3930" y="2834"/>
                    <a:pt x="3968" y="2787"/>
                  </a:cubicBezTo>
                  <a:cubicBezTo>
                    <a:pt x="4175" y="2553"/>
                    <a:pt x="4244" y="2112"/>
                    <a:pt x="4271" y="1864"/>
                  </a:cubicBezTo>
                  <a:cubicBezTo>
                    <a:pt x="4374" y="2044"/>
                    <a:pt x="4478" y="2322"/>
                    <a:pt x="4717" y="2322"/>
                  </a:cubicBezTo>
                  <a:cubicBezTo>
                    <a:pt x="4733" y="2322"/>
                    <a:pt x="4750" y="2321"/>
                    <a:pt x="4767" y="2318"/>
                  </a:cubicBezTo>
                  <a:cubicBezTo>
                    <a:pt x="4891" y="2277"/>
                    <a:pt x="4932" y="2167"/>
                    <a:pt x="4960" y="2070"/>
                  </a:cubicBezTo>
                  <a:cubicBezTo>
                    <a:pt x="5056" y="1809"/>
                    <a:pt x="5043" y="1340"/>
                    <a:pt x="5001" y="1189"/>
                  </a:cubicBezTo>
                  <a:cubicBezTo>
                    <a:pt x="5001" y="982"/>
                    <a:pt x="4988" y="775"/>
                    <a:pt x="4850" y="610"/>
                  </a:cubicBezTo>
                  <a:cubicBezTo>
                    <a:pt x="4634" y="346"/>
                    <a:pt x="4260" y="186"/>
                    <a:pt x="3885" y="186"/>
                  </a:cubicBezTo>
                  <a:cubicBezTo>
                    <a:pt x="3830" y="186"/>
                    <a:pt x="3775" y="189"/>
                    <a:pt x="3720" y="197"/>
                  </a:cubicBezTo>
                  <a:cubicBezTo>
                    <a:pt x="3568" y="224"/>
                    <a:pt x="3403" y="265"/>
                    <a:pt x="3279" y="348"/>
                  </a:cubicBezTo>
                  <a:cubicBezTo>
                    <a:pt x="3196" y="389"/>
                    <a:pt x="3045" y="527"/>
                    <a:pt x="2935" y="624"/>
                  </a:cubicBezTo>
                  <a:cubicBezTo>
                    <a:pt x="2935" y="610"/>
                    <a:pt x="2935" y="596"/>
                    <a:pt x="2921" y="569"/>
                  </a:cubicBezTo>
                  <a:cubicBezTo>
                    <a:pt x="2833" y="251"/>
                    <a:pt x="2536" y="154"/>
                    <a:pt x="2265" y="154"/>
                  </a:cubicBezTo>
                  <a:cubicBezTo>
                    <a:pt x="2112" y="154"/>
                    <a:pt x="1968" y="184"/>
                    <a:pt x="1874" y="224"/>
                  </a:cubicBezTo>
                  <a:cubicBezTo>
                    <a:pt x="1819" y="197"/>
                    <a:pt x="1791" y="155"/>
                    <a:pt x="1681" y="100"/>
                  </a:cubicBezTo>
                  <a:cubicBezTo>
                    <a:pt x="1597" y="40"/>
                    <a:pt x="1482" y="1"/>
                    <a:pt x="137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33"/>
            <p:cNvSpPr/>
            <p:nvPr/>
          </p:nvSpPr>
          <p:spPr>
            <a:xfrm>
              <a:off x="1628625" y="1459900"/>
              <a:ext cx="147450" cy="149950"/>
            </a:xfrm>
            <a:custGeom>
              <a:avLst/>
              <a:gdLst/>
              <a:ahLst/>
              <a:cxnLst/>
              <a:rect l="l" t="t" r="r" b="b"/>
              <a:pathLst>
                <a:path w="5898" h="5998" extrusionOk="0">
                  <a:moveTo>
                    <a:pt x="1530" y="0"/>
                  </a:moveTo>
                  <a:cubicBezTo>
                    <a:pt x="1434" y="14"/>
                    <a:pt x="1351" y="56"/>
                    <a:pt x="1268" y="97"/>
                  </a:cubicBezTo>
                  <a:cubicBezTo>
                    <a:pt x="1241" y="111"/>
                    <a:pt x="1227" y="124"/>
                    <a:pt x="1213" y="138"/>
                  </a:cubicBezTo>
                  <a:lnTo>
                    <a:pt x="1199" y="138"/>
                  </a:lnTo>
                  <a:cubicBezTo>
                    <a:pt x="1186" y="124"/>
                    <a:pt x="1172" y="124"/>
                    <a:pt x="1144" y="124"/>
                  </a:cubicBezTo>
                  <a:cubicBezTo>
                    <a:pt x="1124" y="122"/>
                    <a:pt x="1105" y="120"/>
                    <a:pt x="1086" y="120"/>
                  </a:cubicBezTo>
                  <a:cubicBezTo>
                    <a:pt x="908" y="120"/>
                    <a:pt x="771" y="230"/>
                    <a:pt x="634" y="317"/>
                  </a:cubicBezTo>
                  <a:cubicBezTo>
                    <a:pt x="373" y="469"/>
                    <a:pt x="290" y="731"/>
                    <a:pt x="221" y="979"/>
                  </a:cubicBezTo>
                  <a:cubicBezTo>
                    <a:pt x="1" y="1695"/>
                    <a:pt x="97" y="2411"/>
                    <a:pt x="180" y="3031"/>
                  </a:cubicBezTo>
                  <a:cubicBezTo>
                    <a:pt x="211" y="3147"/>
                    <a:pt x="291" y="3344"/>
                    <a:pt x="419" y="3344"/>
                  </a:cubicBezTo>
                  <a:cubicBezTo>
                    <a:pt x="459" y="3344"/>
                    <a:pt x="503" y="3325"/>
                    <a:pt x="552" y="3279"/>
                  </a:cubicBezTo>
                  <a:cubicBezTo>
                    <a:pt x="579" y="3224"/>
                    <a:pt x="607" y="3169"/>
                    <a:pt x="621" y="3128"/>
                  </a:cubicBezTo>
                  <a:cubicBezTo>
                    <a:pt x="634" y="3197"/>
                    <a:pt x="648" y="3279"/>
                    <a:pt x="662" y="3362"/>
                  </a:cubicBezTo>
                  <a:cubicBezTo>
                    <a:pt x="703" y="3527"/>
                    <a:pt x="758" y="3748"/>
                    <a:pt x="965" y="3844"/>
                  </a:cubicBezTo>
                  <a:cubicBezTo>
                    <a:pt x="978" y="3846"/>
                    <a:pt x="990" y="3847"/>
                    <a:pt x="1002" y="3847"/>
                  </a:cubicBezTo>
                  <a:cubicBezTo>
                    <a:pt x="1197" y="3847"/>
                    <a:pt x="1285" y="3644"/>
                    <a:pt x="1337" y="3514"/>
                  </a:cubicBezTo>
                  <a:cubicBezTo>
                    <a:pt x="1406" y="3321"/>
                    <a:pt x="1489" y="3059"/>
                    <a:pt x="1530" y="2907"/>
                  </a:cubicBezTo>
                  <a:cubicBezTo>
                    <a:pt x="1709" y="3651"/>
                    <a:pt x="1682" y="4519"/>
                    <a:pt x="1792" y="5263"/>
                  </a:cubicBezTo>
                  <a:cubicBezTo>
                    <a:pt x="1803" y="5489"/>
                    <a:pt x="1922" y="5998"/>
                    <a:pt x="2189" y="5998"/>
                  </a:cubicBezTo>
                  <a:cubicBezTo>
                    <a:pt x="2265" y="5998"/>
                    <a:pt x="2352" y="5957"/>
                    <a:pt x="2453" y="5856"/>
                  </a:cubicBezTo>
                  <a:cubicBezTo>
                    <a:pt x="2687" y="5511"/>
                    <a:pt x="2660" y="5098"/>
                    <a:pt x="2715" y="4712"/>
                  </a:cubicBezTo>
                  <a:cubicBezTo>
                    <a:pt x="2742" y="4478"/>
                    <a:pt x="2756" y="4244"/>
                    <a:pt x="2770" y="4010"/>
                  </a:cubicBezTo>
                  <a:cubicBezTo>
                    <a:pt x="2885" y="4239"/>
                    <a:pt x="3046" y="4413"/>
                    <a:pt x="3249" y="4413"/>
                  </a:cubicBezTo>
                  <a:cubicBezTo>
                    <a:pt x="3315" y="4413"/>
                    <a:pt x="3385" y="4395"/>
                    <a:pt x="3459" y="4354"/>
                  </a:cubicBezTo>
                  <a:cubicBezTo>
                    <a:pt x="3872" y="3913"/>
                    <a:pt x="3872" y="3348"/>
                    <a:pt x="3955" y="2811"/>
                  </a:cubicBezTo>
                  <a:cubicBezTo>
                    <a:pt x="4024" y="2976"/>
                    <a:pt x="4120" y="3142"/>
                    <a:pt x="4313" y="3211"/>
                  </a:cubicBezTo>
                  <a:cubicBezTo>
                    <a:pt x="4353" y="3225"/>
                    <a:pt x="4396" y="3233"/>
                    <a:pt x="4439" y="3233"/>
                  </a:cubicBezTo>
                  <a:cubicBezTo>
                    <a:pt x="4515" y="3233"/>
                    <a:pt x="4591" y="3208"/>
                    <a:pt x="4644" y="3155"/>
                  </a:cubicBezTo>
                  <a:cubicBezTo>
                    <a:pt x="4878" y="2894"/>
                    <a:pt x="4947" y="2398"/>
                    <a:pt x="4988" y="2108"/>
                  </a:cubicBezTo>
                  <a:cubicBezTo>
                    <a:pt x="5103" y="2313"/>
                    <a:pt x="5218" y="2624"/>
                    <a:pt x="5498" y="2624"/>
                  </a:cubicBezTo>
                  <a:cubicBezTo>
                    <a:pt x="5520" y="2624"/>
                    <a:pt x="5543" y="2622"/>
                    <a:pt x="5567" y="2618"/>
                  </a:cubicBezTo>
                  <a:cubicBezTo>
                    <a:pt x="5705" y="2591"/>
                    <a:pt x="5760" y="2453"/>
                    <a:pt x="5787" y="2343"/>
                  </a:cubicBezTo>
                  <a:cubicBezTo>
                    <a:pt x="5898" y="2053"/>
                    <a:pt x="5884" y="1530"/>
                    <a:pt x="5829" y="1351"/>
                  </a:cubicBezTo>
                  <a:cubicBezTo>
                    <a:pt x="5829" y="1116"/>
                    <a:pt x="5815" y="882"/>
                    <a:pt x="5636" y="689"/>
                  </a:cubicBezTo>
                  <a:cubicBezTo>
                    <a:pt x="5393" y="398"/>
                    <a:pt x="4948" y="225"/>
                    <a:pt x="4516" y="225"/>
                  </a:cubicBezTo>
                  <a:cubicBezTo>
                    <a:pt x="4457" y="225"/>
                    <a:pt x="4399" y="228"/>
                    <a:pt x="4341" y="235"/>
                  </a:cubicBezTo>
                  <a:cubicBezTo>
                    <a:pt x="4148" y="262"/>
                    <a:pt x="3969" y="304"/>
                    <a:pt x="3817" y="400"/>
                  </a:cubicBezTo>
                  <a:cubicBezTo>
                    <a:pt x="3721" y="455"/>
                    <a:pt x="3542" y="607"/>
                    <a:pt x="3431" y="703"/>
                  </a:cubicBezTo>
                  <a:cubicBezTo>
                    <a:pt x="3418" y="689"/>
                    <a:pt x="3418" y="676"/>
                    <a:pt x="3404" y="648"/>
                  </a:cubicBezTo>
                  <a:cubicBezTo>
                    <a:pt x="3305" y="287"/>
                    <a:pt x="2940" y="180"/>
                    <a:pt x="2615" y="180"/>
                  </a:cubicBezTo>
                  <a:cubicBezTo>
                    <a:pt x="2443" y="180"/>
                    <a:pt x="2282" y="210"/>
                    <a:pt x="2178" y="248"/>
                  </a:cubicBezTo>
                  <a:cubicBezTo>
                    <a:pt x="2122" y="221"/>
                    <a:pt x="2081" y="180"/>
                    <a:pt x="1957" y="111"/>
                  </a:cubicBezTo>
                  <a:cubicBezTo>
                    <a:pt x="1833" y="42"/>
                    <a:pt x="1682" y="0"/>
                    <a:pt x="1530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33"/>
            <p:cNvSpPr/>
            <p:nvPr/>
          </p:nvSpPr>
          <p:spPr>
            <a:xfrm>
              <a:off x="1369600" y="1524650"/>
              <a:ext cx="111975" cy="135025"/>
            </a:xfrm>
            <a:custGeom>
              <a:avLst/>
              <a:gdLst/>
              <a:ahLst/>
              <a:cxnLst/>
              <a:rect l="l" t="t" r="r" b="b"/>
              <a:pathLst>
                <a:path w="4479" h="5401" extrusionOk="0">
                  <a:moveTo>
                    <a:pt x="3183" y="1"/>
                  </a:moveTo>
                  <a:cubicBezTo>
                    <a:pt x="3039" y="21"/>
                    <a:pt x="2939" y="25"/>
                    <a:pt x="2839" y="25"/>
                  </a:cubicBezTo>
                  <a:cubicBezTo>
                    <a:pt x="2789" y="25"/>
                    <a:pt x="2739" y="24"/>
                    <a:pt x="2684" y="24"/>
                  </a:cubicBezTo>
                  <a:cubicBezTo>
                    <a:pt x="2628" y="24"/>
                    <a:pt x="2567" y="25"/>
                    <a:pt x="2495" y="28"/>
                  </a:cubicBezTo>
                  <a:cubicBezTo>
                    <a:pt x="2446" y="40"/>
                    <a:pt x="2393" y="44"/>
                    <a:pt x="2337" y="44"/>
                  </a:cubicBezTo>
                  <a:cubicBezTo>
                    <a:pt x="2245" y="44"/>
                    <a:pt x="2143" y="34"/>
                    <a:pt x="2031" y="34"/>
                  </a:cubicBezTo>
                  <a:cubicBezTo>
                    <a:pt x="1981" y="34"/>
                    <a:pt x="1929" y="36"/>
                    <a:pt x="1875" y="42"/>
                  </a:cubicBezTo>
                  <a:cubicBezTo>
                    <a:pt x="1861" y="42"/>
                    <a:pt x="1819" y="56"/>
                    <a:pt x="1764" y="69"/>
                  </a:cubicBezTo>
                  <a:cubicBezTo>
                    <a:pt x="1654" y="65"/>
                    <a:pt x="1540" y="60"/>
                    <a:pt x="1428" y="60"/>
                  </a:cubicBezTo>
                  <a:cubicBezTo>
                    <a:pt x="1163" y="60"/>
                    <a:pt x="903" y="90"/>
                    <a:pt x="690" y="235"/>
                  </a:cubicBezTo>
                  <a:cubicBezTo>
                    <a:pt x="373" y="510"/>
                    <a:pt x="194" y="910"/>
                    <a:pt x="180" y="1282"/>
                  </a:cubicBezTo>
                  <a:cubicBezTo>
                    <a:pt x="180" y="1475"/>
                    <a:pt x="249" y="1668"/>
                    <a:pt x="331" y="1833"/>
                  </a:cubicBezTo>
                  <a:cubicBezTo>
                    <a:pt x="345" y="1847"/>
                    <a:pt x="359" y="1874"/>
                    <a:pt x="359" y="1888"/>
                  </a:cubicBezTo>
                  <a:cubicBezTo>
                    <a:pt x="359" y="1902"/>
                    <a:pt x="373" y="1902"/>
                    <a:pt x="373" y="1902"/>
                  </a:cubicBezTo>
                  <a:cubicBezTo>
                    <a:pt x="331" y="1998"/>
                    <a:pt x="1" y="2439"/>
                    <a:pt x="15" y="2729"/>
                  </a:cubicBezTo>
                  <a:cubicBezTo>
                    <a:pt x="28" y="3114"/>
                    <a:pt x="1" y="3514"/>
                    <a:pt x="152" y="3886"/>
                  </a:cubicBezTo>
                  <a:cubicBezTo>
                    <a:pt x="225" y="4042"/>
                    <a:pt x="349" y="4303"/>
                    <a:pt x="563" y="4303"/>
                  </a:cubicBezTo>
                  <a:cubicBezTo>
                    <a:pt x="594" y="4303"/>
                    <a:pt x="627" y="4298"/>
                    <a:pt x="662" y="4285"/>
                  </a:cubicBezTo>
                  <a:cubicBezTo>
                    <a:pt x="869" y="4161"/>
                    <a:pt x="910" y="3955"/>
                    <a:pt x="1020" y="3721"/>
                  </a:cubicBezTo>
                  <a:cubicBezTo>
                    <a:pt x="1103" y="3486"/>
                    <a:pt x="1172" y="3238"/>
                    <a:pt x="1255" y="3004"/>
                  </a:cubicBezTo>
                  <a:lnTo>
                    <a:pt x="1255" y="3004"/>
                  </a:lnTo>
                  <a:cubicBezTo>
                    <a:pt x="1255" y="3445"/>
                    <a:pt x="1241" y="4010"/>
                    <a:pt x="1323" y="4382"/>
                  </a:cubicBezTo>
                  <a:cubicBezTo>
                    <a:pt x="1368" y="4560"/>
                    <a:pt x="1511" y="5059"/>
                    <a:pt x="1759" y="5059"/>
                  </a:cubicBezTo>
                  <a:cubicBezTo>
                    <a:pt x="1819" y="5059"/>
                    <a:pt x="1885" y="5030"/>
                    <a:pt x="1957" y="4961"/>
                  </a:cubicBezTo>
                  <a:cubicBezTo>
                    <a:pt x="2095" y="4616"/>
                    <a:pt x="2136" y="4258"/>
                    <a:pt x="2191" y="3886"/>
                  </a:cubicBezTo>
                  <a:cubicBezTo>
                    <a:pt x="2191" y="4148"/>
                    <a:pt x="2205" y="4396"/>
                    <a:pt x="2247" y="4630"/>
                  </a:cubicBezTo>
                  <a:cubicBezTo>
                    <a:pt x="2288" y="4795"/>
                    <a:pt x="2302" y="4974"/>
                    <a:pt x="2398" y="5112"/>
                  </a:cubicBezTo>
                  <a:cubicBezTo>
                    <a:pt x="2436" y="5150"/>
                    <a:pt x="2488" y="5168"/>
                    <a:pt x="2541" y="5168"/>
                  </a:cubicBezTo>
                  <a:cubicBezTo>
                    <a:pt x="2602" y="5168"/>
                    <a:pt x="2664" y="5143"/>
                    <a:pt x="2701" y="5098"/>
                  </a:cubicBezTo>
                  <a:cubicBezTo>
                    <a:pt x="2825" y="4905"/>
                    <a:pt x="2922" y="4685"/>
                    <a:pt x="2991" y="4465"/>
                  </a:cubicBezTo>
                  <a:cubicBezTo>
                    <a:pt x="3032" y="4768"/>
                    <a:pt x="3059" y="5085"/>
                    <a:pt x="3239" y="5346"/>
                  </a:cubicBezTo>
                  <a:cubicBezTo>
                    <a:pt x="3293" y="5384"/>
                    <a:pt x="3342" y="5400"/>
                    <a:pt x="3386" y="5400"/>
                  </a:cubicBezTo>
                  <a:cubicBezTo>
                    <a:pt x="3633" y="5400"/>
                    <a:pt x="3727" y="4890"/>
                    <a:pt x="3762" y="4726"/>
                  </a:cubicBezTo>
                  <a:cubicBezTo>
                    <a:pt x="3817" y="4244"/>
                    <a:pt x="3941" y="3789"/>
                    <a:pt x="3969" y="3307"/>
                  </a:cubicBezTo>
                  <a:cubicBezTo>
                    <a:pt x="3983" y="2977"/>
                    <a:pt x="3927" y="2439"/>
                    <a:pt x="3969" y="2177"/>
                  </a:cubicBezTo>
                  <a:lnTo>
                    <a:pt x="3969" y="2177"/>
                  </a:lnTo>
                  <a:cubicBezTo>
                    <a:pt x="4024" y="2246"/>
                    <a:pt x="4093" y="2315"/>
                    <a:pt x="4231" y="2315"/>
                  </a:cubicBezTo>
                  <a:cubicBezTo>
                    <a:pt x="4355" y="2301"/>
                    <a:pt x="4382" y="2177"/>
                    <a:pt x="4410" y="2095"/>
                  </a:cubicBezTo>
                  <a:cubicBezTo>
                    <a:pt x="4479" y="1916"/>
                    <a:pt x="4437" y="1585"/>
                    <a:pt x="4423" y="1502"/>
                  </a:cubicBezTo>
                  <a:cubicBezTo>
                    <a:pt x="4451" y="1213"/>
                    <a:pt x="4313" y="800"/>
                    <a:pt x="4217" y="634"/>
                  </a:cubicBezTo>
                  <a:cubicBezTo>
                    <a:pt x="4175" y="483"/>
                    <a:pt x="4079" y="345"/>
                    <a:pt x="3955" y="235"/>
                  </a:cubicBezTo>
                  <a:cubicBezTo>
                    <a:pt x="3872" y="166"/>
                    <a:pt x="3776" y="125"/>
                    <a:pt x="3666" y="97"/>
                  </a:cubicBezTo>
                  <a:cubicBezTo>
                    <a:pt x="3514" y="28"/>
                    <a:pt x="3349" y="1"/>
                    <a:pt x="318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33"/>
            <p:cNvSpPr/>
            <p:nvPr/>
          </p:nvSpPr>
          <p:spPr>
            <a:xfrm>
              <a:off x="1431950" y="1464025"/>
              <a:ext cx="264550" cy="128000"/>
            </a:xfrm>
            <a:custGeom>
              <a:avLst/>
              <a:gdLst/>
              <a:ahLst/>
              <a:cxnLst/>
              <a:rect l="l" t="t" r="r" b="b"/>
              <a:pathLst>
                <a:path w="10582" h="5120" extrusionOk="0">
                  <a:moveTo>
                    <a:pt x="9053" y="1"/>
                  </a:moveTo>
                  <a:cubicBezTo>
                    <a:pt x="8681" y="1"/>
                    <a:pt x="8474" y="194"/>
                    <a:pt x="8336" y="414"/>
                  </a:cubicBezTo>
                  <a:cubicBezTo>
                    <a:pt x="8226" y="621"/>
                    <a:pt x="8116" y="841"/>
                    <a:pt x="8019" y="1062"/>
                  </a:cubicBezTo>
                  <a:cubicBezTo>
                    <a:pt x="7881" y="772"/>
                    <a:pt x="7578" y="483"/>
                    <a:pt x="7137" y="455"/>
                  </a:cubicBezTo>
                  <a:cubicBezTo>
                    <a:pt x="6517" y="511"/>
                    <a:pt x="6173" y="1048"/>
                    <a:pt x="5842" y="1254"/>
                  </a:cubicBezTo>
                  <a:cubicBezTo>
                    <a:pt x="5842" y="1268"/>
                    <a:pt x="5829" y="1268"/>
                    <a:pt x="5829" y="1282"/>
                  </a:cubicBezTo>
                  <a:cubicBezTo>
                    <a:pt x="5773" y="1130"/>
                    <a:pt x="5718" y="938"/>
                    <a:pt x="5553" y="800"/>
                  </a:cubicBezTo>
                  <a:cubicBezTo>
                    <a:pt x="5444" y="703"/>
                    <a:pt x="5270" y="616"/>
                    <a:pt x="5098" y="616"/>
                  </a:cubicBezTo>
                  <a:cubicBezTo>
                    <a:pt x="5075" y="616"/>
                    <a:pt x="5052" y="617"/>
                    <a:pt x="5029" y="621"/>
                  </a:cubicBezTo>
                  <a:cubicBezTo>
                    <a:pt x="4478" y="731"/>
                    <a:pt x="4217" y="1144"/>
                    <a:pt x="3941" y="1475"/>
                  </a:cubicBezTo>
                  <a:cubicBezTo>
                    <a:pt x="3872" y="1434"/>
                    <a:pt x="3845" y="1392"/>
                    <a:pt x="3748" y="1282"/>
                  </a:cubicBezTo>
                  <a:cubicBezTo>
                    <a:pt x="3638" y="1158"/>
                    <a:pt x="3569" y="1006"/>
                    <a:pt x="3431" y="910"/>
                  </a:cubicBezTo>
                  <a:cubicBezTo>
                    <a:pt x="3323" y="843"/>
                    <a:pt x="3224" y="812"/>
                    <a:pt x="3134" y="812"/>
                  </a:cubicBezTo>
                  <a:cubicBezTo>
                    <a:pt x="2986" y="812"/>
                    <a:pt x="2865" y="896"/>
                    <a:pt x="2770" y="1034"/>
                  </a:cubicBezTo>
                  <a:cubicBezTo>
                    <a:pt x="2687" y="1144"/>
                    <a:pt x="2605" y="1254"/>
                    <a:pt x="2508" y="1351"/>
                  </a:cubicBezTo>
                  <a:cubicBezTo>
                    <a:pt x="2439" y="1282"/>
                    <a:pt x="2398" y="1199"/>
                    <a:pt x="2301" y="1089"/>
                  </a:cubicBezTo>
                  <a:cubicBezTo>
                    <a:pt x="2147" y="919"/>
                    <a:pt x="1997" y="849"/>
                    <a:pt x="1851" y="849"/>
                  </a:cubicBezTo>
                  <a:cubicBezTo>
                    <a:pt x="1737" y="849"/>
                    <a:pt x="1625" y="892"/>
                    <a:pt x="1516" y="965"/>
                  </a:cubicBezTo>
                  <a:cubicBezTo>
                    <a:pt x="1516" y="951"/>
                    <a:pt x="1516" y="938"/>
                    <a:pt x="1502" y="938"/>
                  </a:cubicBezTo>
                  <a:cubicBezTo>
                    <a:pt x="1433" y="758"/>
                    <a:pt x="1475" y="552"/>
                    <a:pt x="1337" y="387"/>
                  </a:cubicBezTo>
                  <a:cubicBezTo>
                    <a:pt x="1248" y="297"/>
                    <a:pt x="1094" y="260"/>
                    <a:pt x="949" y="260"/>
                  </a:cubicBezTo>
                  <a:cubicBezTo>
                    <a:pt x="870" y="260"/>
                    <a:pt x="794" y="271"/>
                    <a:pt x="731" y="290"/>
                  </a:cubicBezTo>
                  <a:cubicBezTo>
                    <a:pt x="579" y="359"/>
                    <a:pt x="552" y="497"/>
                    <a:pt x="497" y="607"/>
                  </a:cubicBezTo>
                  <a:cubicBezTo>
                    <a:pt x="483" y="648"/>
                    <a:pt x="469" y="690"/>
                    <a:pt x="455" y="731"/>
                  </a:cubicBezTo>
                  <a:cubicBezTo>
                    <a:pt x="180" y="1254"/>
                    <a:pt x="1" y="1806"/>
                    <a:pt x="56" y="2357"/>
                  </a:cubicBezTo>
                  <a:cubicBezTo>
                    <a:pt x="56" y="2524"/>
                    <a:pt x="201" y="2775"/>
                    <a:pt x="456" y="2775"/>
                  </a:cubicBezTo>
                  <a:cubicBezTo>
                    <a:pt x="495" y="2775"/>
                    <a:pt x="536" y="2769"/>
                    <a:pt x="579" y="2756"/>
                  </a:cubicBezTo>
                  <a:cubicBezTo>
                    <a:pt x="827" y="2660"/>
                    <a:pt x="993" y="2481"/>
                    <a:pt x="1130" y="2315"/>
                  </a:cubicBezTo>
                  <a:lnTo>
                    <a:pt x="1130" y="2315"/>
                  </a:lnTo>
                  <a:cubicBezTo>
                    <a:pt x="1089" y="2550"/>
                    <a:pt x="1089" y="2784"/>
                    <a:pt x="1172" y="3018"/>
                  </a:cubicBezTo>
                  <a:cubicBezTo>
                    <a:pt x="1304" y="3387"/>
                    <a:pt x="1547" y="3659"/>
                    <a:pt x="1811" y="3659"/>
                  </a:cubicBezTo>
                  <a:cubicBezTo>
                    <a:pt x="1932" y="3659"/>
                    <a:pt x="2057" y="3602"/>
                    <a:pt x="2177" y="3473"/>
                  </a:cubicBezTo>
                  <a:cubicBezTo>
                    <a:pt x="2191" y="3693"/>
                    <a:pt x="2260" y="3900"/>
                    <a:pt x="2425" y="4079"/>
                  </a:cubicBezTo>
                  <a:cubicBezTo>
                    <a:pt x="2512" y="4178"/>
                    <a:pt x="2631" y="4276"/>
                    <a:pt x="2783" y="4276"/>
                  </a:cubicBezTo>
                  <a:cubicBezTo>
                    <a:pt x="2801" y="4276"/>
                    <a:pt x="2820" y="4275"/>
                    <a:pt x="2839" y="4272"/>
                  </a:cubicBezTo>
                  <a:cubicBezTo>
                    <a:pt x="3059" y="4217"/>
                    <a:pt x="3197" y="4038"/>
                    <a:pt x="3280" y="3886"/>
                  </a:cubicBezTo>
                  <a:cubicBezTo>
                    <a:pt x="3307" y="3845"/>
                    <a:pt x="3321" y="3803"/>
                    <a:pt x="3349" y="3776"/>
                  </a:cubicBezTo>
                  <a:lnTo>
                    <a:pt x="3349" y="3776"/>
                  </a:lnTo>
                  <a:cubicBezTo>
                    <a:pt x="3321" y="4244"/>
                    <a:pt x="3362" y="4795"/>
                    <a:pt x="3748" y="4850"/>
                  </a:cubicBezTo>
                  <a:cubicBezTo>
                    <a:pt x="3760" y="4852"/>
                    <a:pt x="3772" y="4852"/>
                    <a:pt x="3784" y="4852"/>
                  </a:cubicBezTo>
                  <a:cubicBezTo>
                    <a:pt x="3908" y="4852"/>
                    <a:pt x="4020" y="4791"/>
                    <a:pt x="4120" y="4740"/>
                  </a:cubicBezTo>
                  <a:cubicBezTo>
                    <a:pt x="4341" y="4602"/>
                    <a:pt x="4478" y="4423"/>
                    <a:pt x="4630" y="4244"/>
                  </a:cubicBezTo>
                  <a:cubicBezTo>
                    <a:pt x="4657" y="4203"/>
                    <a:pt x="4685" y="4162"/>
                    <a:pt x="4713" y="4120"/>
                  </a:cubicBezTo>
                  <a:cubicBezTo>
                    <a:pt x="4754" y="4437"/>
                    <a:pt x="4864" y="4768"/>
                    <a:pt x="5167" y="5016"/>
                  </a:cubicBezTo>
                  <a:cubicBezTo>
                    <a:pt x="5285" y="5088"/>
                    <a:pt x="5400" y="5119"/>
                    <a:pt x="5507" y="5119"/>
                  </a:cubicBezTo>
                  <a:cubicBezTo>
                    <a:pt x="5687" y="5119"/>
                    <a:pt x="5845" y="5030"/>
                    <a:pt x="5966" y="4892"/>
                  </a:cubicBezTo>
                  <a:cubicBezTo>
                    <a:pt x="6242" y="4602"/>
                    <a:pt x="6490" y="4299"/>
                    <a:pt x="6655" y="3969"/>
                  </a:cubicBezTo>
                  <a:cubicBezTo>
                    <a:pt x="6765" y="3762"/>
                    <a:pt x="6876" y="3500"/>
                    <a:pt x="6986" y="3266"/>
                  </a:cubicBezTo>
                  <a:cubicBezTo>
                    <a:pt x="7013" y="3486"/>
                    <a:pt x="7082" y="3693"/>
                    <a:pt x="7234" y="3886"/>
                  </a:cubicBezTo>
                  <a:cubicBezTo>
                    <a:pt x="7300" y="3974"/>
                    <a:pt x="7388" y="4012"/>
                    <a:pt x="7476" y="4012"/>
                  </a:cubicBezTo>
                  <a:cubicBezTo>
                    <a:pt x="7606" y="4012"/>
                    <a:pt x="7735" y="3927"/>
                    <a:pt x="7785" y="3803"/>
                  </a:cubicBezTo>
                  <a:cubicBezTo>
                    <a:pt x="7950" y="3514"/>
                    <a:pt x="8047" y="3225"/>
                    <a:pt x="8116" y="2963"/>
                  </a:cubicBezTo>
                  <a:cubicBezTo>
                    <a:pt x="8226" y="3128"/>
                    <a:pt x="8350" y="3280"/>
                    <a:pt x="8598" y="3349"/>
                  </a:cubicBezTo>
                  <a:cubicBezTo>
                    <a:pt x="8652" y="3363"/>
                    <a:pt x="8705" y="3370"/>
                    <a:pt x="8754" y="3370"/>
                  </a:cubicBezTo>
                  <a:cubicBezTo>
                    <a:pt x="9031" y="3370"/>
                    <a:pt x="9224" y="3162"/>
                    <a:pt x="9259" y="2963"/>
                  </a:cubicBezTo>
                  <a:cubicBezTo>
                    <a:pt x="9342" y="2742"/>
                    <a:pt x="9369" y="2494"/>
                    <a:pt x="9397" y="2260"/>
                  </a:cubicBezTo>
                  <a:cubicBezTo>
                    <a:pt x="9507" y="2357"/>
                    <a:pt x="9604" y="2453"/>
                    <a:pt x="9741" y="2522"/>
                  </a:cubicBezTo>
                  <a:cubicBezTo>
                    <a:pt x="9836" y="2579"/>
                    <a:pt x="9962" y="2612"/>
                    <a:pt x="10081" y="2612"/>
                  </a:cubicBezTo>
                  <a:cubicBezTo>
                    <a:pt x="10221" y="2612"/>
                    <a:pt x="10350" y="2565"/>
                    <a:pt x="10403" y="2453"/>
                  </a:cubicBezTo>
                  <a:cubicBezTo>
                    <a:pt x="10582" y="2054"/>
                    <a:pt x="10320" y="1640"/>
                    <a:pt x="10169" y="1254"/>
                  </a:cubicBezTo>
                  <a:cubicBezTo>
                    <a:pt x="9962" y="827"/>
                    <a:pt x="9769" y="111"/>
                    <a:pt x="905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33"/>
            <p:cNvSpPr/>
            <p:nvPr/>
          </p:nvSpPr>
          <p:spPr>
            <a:xfrm>
              <a:off x="1491550" y="1263525"/>
              <a:ext cx="127450" cy="121575"/>
            </a:xfrm>
            <a:custGeom>
              <a:avLst/>
              <a:gdLst/>
              <a:ahLst/>
              <a:cxnLst/>
              <a:rect l="l" t="t" r="r" b="b"/>
              <a:pathLst>
                <a:path w="5098" h="4863" extrusionOk="0">
                  <a:moveTo>
                    <a:pt x="2469" y="0"/>
                  </a:moveTo>
                  <a:cubicBezTo>
                    <a:pt x="2121" y="0"/>
                    <a:pt x="1582" y="261"/>
                    <a:pt x="1254" y="443"/>
                  </a:cubicBezTo>
                  <a:cubicBezTo>
                    <a:pt x="965" y="622"/>
                    <a:pt x="593" y="787"/>
                    <a:pt x="413" y="1035"/>
                  </a:cubicBezTo>
                  <a:cubicBezTo>
                    <a:pt x="358" y="1104"/>
                    <a:pt x="262" y="1380"/>
                    <a:pt x="248" y="1573"/>
                  </a:cubicBezTo>
                  <a:cubicBezTo>
                    <a:pt x="124" y="1807"/>
                    <a:pt x="41" y="2041"/>
                    <a:pt x="14" y="2262"/>
                  </a:cubicBezTo>
                  <a:cubicBezTo>
                    <a:pt x="0" y="2358"/>
                    <a:pt x="14" y="2482"/>
                    <a:pt x="138" y="2523"/>
                  </a:cubicBezTo>
                  <a:cubicBezTo>
                    <a:pt x="161" y="2532"/>
                    <a:pt x="186" y="2536"/>
                    <a:pt x="212" y="2536"/>
                  </a:cubicBezTo>
                  <a:cubicBezTo>
                    <a:pt x="310" y="2536"/>
                    <a:pt x="423" y="2481"/>
                    <a:pt x="510" y="2427"/>
                  </a:cubicBezTo>
                  <a:cubicBezTo>
                    <a:pt x="551" y="2399"/>
                    <a:pt x="606" y="2358"/>
                    <a:pt x="634" y="2331"/>
                  </a:cubicBezTo>
                  <a:lnTo>
                    <a:pt x="634" y="2331"/>
                  </a:lnTo>
                  <a:cubicBezTo>
                    <a:pt x="622" y="2655"/>
                    <a:pt x="463" y="3327"/>
                    <a:pt x="982" y="3327"/>
                  </a:cubicBezTo>
                  <a:cubicBezTo>
                    <a:pt x="1058" y="3327"/>
                    <a:pt x="1147" y="3313"/>
                    <a:pt x="1254" y="3281"/>
                  </a:cubicBezTo>
                  <a:cubicBezTo>
                    <a:pt x="1305" y="3273"/>
                    <a:pt x="1342" y="3269"/>
                    <a:pt x="1369" y="3269"/>
                  </a:cubicBezTo>
                  <a:cubicBezTo>
                    <a:pt x="1429" y="3269"/>
                    <a:pt x="1442" y="3285"/>
                    <a:pt x="1461" y="3295"/>
                  </a:cubicBezTo>
                  <a:cubicBezTo>
                    <a:pt x="1626" y="3460"/>
                    <a:pt x="1640" y="3612"/>
                    <a:pt x="1736" y="3832"/>
                  </a:cubicBezTo>
                  <a:cubicBezTo>
                    <a:pt x="1819" y="4025"/>
                    <a:pt x="1957" y="4191"/>
                    <a:pt x="2094" y="4356"/>
                  </a:cubicBezTo>
                  <a:cubicBezTo>
                    <a:pt x="2209" y="4471"/>
                    <a:pt x="2496" y="4863"/>
                    <a:pt x="2828" y="4863"/>
                  </a:cubicBezTo>
                  <a:cubicBezTo>
                    <a:pt x="2894" y="4863"/>
                    <a:pt x="2962" y="4847"/>
                    <a:pt x="3031" y="4811"/>
                  </a:cubicBezTo>
                  <a:cubicBezTo>
                    <a:pt x="3265" y="4659"/>
                    <a:pt x="3224" y="4466"/>
                    <a:pt x="3252" y="4301"/>
                  </a:cubicBezTo>
                  <a:cubicBezTo>
                    <a:pt x="3265" y="3943"/>
                    <a:pt x="3238" y="3612"/>
                    <a:pt x="3224" y="3295"/>
                  </a:cubicBezTo>
                  <a:lnTo>
                    <a:pt x="3224" y="3295"/>
                  </a:lnTo>
                  <a:cubicBezTo>
                    <a:pt x="3332" y="3412"/>
                    <a:pt x="3492" y="3557"/>
                    <a:pt x="3678" y="3557"/>
                  </a:cubicBezTo>
                  <a:cubicBezTo>
                    <a:pt x="3778" y="3557"/>
                    <a:pt x="3885" y="3516"/>
                    <a:pt x="3996" y="3405"/>
                  </a:cubicBezTo>
                  <a:cubicBezTo>
                    <a:pt x="4189" y="3157"/>
                    <a:pt x="4147" y="2909"/>
                    <a:pt x="4175" y="2675"/>
                  </a:cubicBezTo>
                  <a:lnTo>
                    <a:pt x="4175" y="2661"/>
                  </a:lnTo>
                  <a:cubicBezTo>
                    <a:pt x="4257" y="2703"/>
                    <a:pt x="4340" y="2758"/>
                    <a:pt x="4437" y="2771"/>
                  </a:cubicBezTo>
                  <a:cubicBezTo>
                    <a:pt x="4561" y="2771"/>
                    <a:pt x="4740" y="2744"/>
                    <a:pt x="4864" y="2661"/>
                  </a:cubicBezTo>
                  <a:cubicBezTo>
                    <a:pt x="5043" y="2523"/>
                    <a:pt x="5043" y="2344"/>
                    <a:pt x="5043" y="2193"/>
                  </a:cubicBezTo>
                  <a:cubicBezTo>
                    <a:pt x="5001" y="1945"/>
                    <a:pt x="4864" y="1711"/>
                    <a:pt x="4685" y="1518"/>
                  </a:cubicBezTo>
                  <a:cubicBezTo>
                    <a:pt x="4657" y="1476"/>
                    <a:pt x="4629" y="1407"/>
                    <a:pt x="4616" y="1339"/>
                  </a:cubicBezTo>
                  <a:lnTo>
                    <a:pt x="4616" y="1339"/>
                  </a:lnTo>
                  <a:cubicBezTo>
                    <a:pt x="4657" y="1352"/>
                    <a:pt x="4712" y="1366"/>
                    <a:pt x="4781" y="1366"/>
                  </a:cubicBezTo>
                  <a:cubicBezTo>
                    <a:pt x="5043" y="1325"/>
                    <a:pt x="5098" y="1091"/>
                    <a:pt x="5084" y="967"/>
                  </a:cubicBezTo>
                  <a:cubicBezTo>
                    <a:pt x="5070" y="774"/>
                    <a:pt x="4919" y="650"/>
                    <a:pt x="4753" y="553"/>
                  </a:cubicBezTo>
                  <a:cubicBezTo>
                    <a:pt x="4547" y="443"/>
                    <a:pt x="4313" y="333"/>
                    <a:pt x="4023" y="291"/>
                  </a:cubicBezTo>
                  <a:cubicBezTo>
                    <a:pt x="3948" y="282"/>
                    <a:pt x="3858" y="277"/>
                    <a:pt x="3762" y="277"/>
                  </a:cubicBezTo>
                  <a:cubicBezTo>
                    <a:pt x="3456" y="277"/>
                    <a:pt x="3086" y="322"/>
                    <a:pt x="2907" y="374"/>
                  </a:cubicBezTo>
                  <a:cubicBezTo>
                    <a:pt x="2811" y="347"/>
                    <a:pt x="2852" y="374"/>
                    <a:pt x="2797" y="250"/>
                  </a:cubicBezTo>
                  <a:cubicBezTo>
                    <a:pt x="2774" y="68"/>
                    <a:pt x="2646" y="0"/>
                    <a:pt x="2469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33"/>
            <p:cNvSpPr/>
            <p:nvPr/>
          </p:nvSpPr>
          <p:spPr>
            <a:xfrm>
              <a:off x="1386475" y="1380125"/>
              <a:ext cx="118875" cy="93325"/>
            </a:xfrm>
            <a:custGeom>
              <a:avLst/>
              <a:gdLst/>
              <a:ahLst/>
              <a:cxnLst/>
              <a:rect l="l" t="t" r="r" b="b"/>
              <a:pathLst>
                <a:path w="4755" h="3733" extrusionOk="0">
                  <a:moveTo>
                    <a:pt x="3702" y="0"/>
                  </a:moveTo>
                  <a:cubicBezTo>
                    <a:pt x="3354" y="0"/>
                    <a:pt x="3109" y="198"/>
                    <a:pt x="2894" y="463"/>
                  </a:cubicBezTo>
                  <a:cubicBezTo>
                    <a:pt x="2867" y="395"/>
                    <a:pt x="2839" y="339"/>
                    <a:pt x="2784" y="284"/>
                  </a:cubicBezTo>
                  <a:cubicBezTo>
                    <a:pt x="2674" y="174"/>
                    <a:pt x="2508" y="105"/>
                    <a:pt x="2329" y="91"/>
                  </a:cubicBezTo>
                  <a:cubicBezTo>
                    <a:pt x="2150" y="105"/>
                    <a:pt x="1971" y="147"/>
                    <a:pt x="1806" y="215"/>
                  </a:cubicBezTo>
                  <a:cubicBezTo>
                    <a:pt x="1709" y="271"/>
                    <a:pt x="1696" y="284"/>
                    <a:pt x="1613" y="312"/>
                  </a:cubicBezTo>
                  <a:cubicBezTo>
                    <a:pt x="1613" y="312"/>
                    <a:pt x="1599" y="298"/>
                    <a:pt x="1599" y="284"/>
                  </a:cubicBezTo>
                  <a:cubicBezTo>
                    <a:pt x="1507" y="179"/>
                    <a:pt x="1373" y="133"/>
                    <a:pt x="1238" y="133"/>
                  </a:cubicBezTo>
                  <a:cubicBezTo>
                    <a:pt x="1072" y="133"/>
                    <a:pt x="905" y="204"/>
                    <a:pt x="814" y="326"/>
                  </a:cubicBezTo>
                  <a:cubicBezTo>
                    <a:pt x="800" y="339"/>
                    <a:pt x="786" y="353"/>
                    <a:pt x="786" y="367"/>
                  </a:cubicBezTo>
                  <a:cubicBezTo>
                    <a:pt x="717" y="381"/>
                    <a:pt x="662" y="408"/>
                    <a:pt x="621" y="436"/>
                  </a:cubicBezTo>
                  <a:cubicBezTo>
                    <a:pt x="345" y="725"/>
                    <a:pt x="400" y="1070"/>
                    <a:pt x="276" y="1359"/>
                  </a:cubicBezTo>
                  <a:cubicBezTo>
                    <a:pt x="139" y="1841"/>
                    <a:pt x="28" y="2282"/>
                    <a:pt x="15" y="2819"/>
                  </a:cubicBezTo>
                  <a:cubicBezTo>
                    <a:pt x="15" y="3081"/>
                    <a:pt x="1" y="3357"/>
                    <a:pt x="194" y="3495"/>
                  </a:cubicBezTo>
                  <a:cubicBezTo>
                    <a:pt x="231" y="3521"/>
                    <a:pt x="273" y="3534"/>
                    <a:pt x="315" y="3534"/>
                  </a:cubicBezTo>
                  <a:cubicBezTo>
                    <a:pt x="381" y="3534"/>
                    <a:pt x="446" y="3504"/>
                    <a:pt x="497" y="3453"/>
                  </a:cubicBezTo>
                  <a:cubicBezTo>
                    <a:pt x="690" y="3288"/>
                    <a:pt x="690" y="3026"/>
                    <a:pt x="800" y="2819"/>
                  </a:cubicBezTo>
                  <a:cubicBezTo>
                    <a:pt x="965" y="2406"/>
                    <a:pt x="1144" y="1993"/>
                    <a:pt x="1310" y="1579"/>
                  </a:cubicBezTo>
                  <a:cubicBezTo>
                    <a:pt x="1310" y="1607"/>
                    <a:pt x="1310" y="1635"/>
                    <a:pt x="1310" y="1662"/>
                  </a:cubicBezTo>
                  <a:cubicBezTo>
                    <a:pt x="1268" y="2117"/>
                    <a:pt x="1172" y="2585"/>
                    <a:pt x="1241" y="3040"/>
                  </a:cubicBezTo>
                  <a:cubicBezTo>
                    <a:pt x="1287" y="3214"/>
                    <a:pt x="1363" y="3732"/>
                    <a:pt x="1610" y="3732"/>
                  </a:cubicBezTo>
                  <a:cubicBezTo>
                    <a:pt x="1655" y="3732"/>
                    <a:pt x="1706" y="3714"/>
                    <a:pt x="1764" y="3674"/>
                  </a:cubicBezTo>
                  <a:cubicBezTo>
                    <a:pt x="1902" y="3536"/>
                    <a:pt x="2054" y="3150"/>
                    <a:pt x="2109" y="3095"/>
                  </a:cubicBezTo>
                  <a:cubicBezTo>
                    <a:pt x="2164" y="2971"/>
                    <a:pt x="2233" y="2875"/>
                    <a:pt x="2316" y="2764"/>
                  </a:cubicBezTo>
                  <a:cubicBezTo>
                    <a:pt x="2329" y="2999"/>
                    <a:pt x="2398" y="3247"/>
                    <a:pt x="2605" y="3412"/>
                  </a:cubicBezTo>
                  <a:cubicBezTo>
                    <a:pt x="2652" y="3438"/>
                    <a:pt x="2695" y="3450"/>
                    <a:pt x="2736" y="3450"/>
                  </a:cubicBezTo>
                  <a:cubicBezTo>
                    <a:pt x="3055" y="3450"/>
                    <a:pt x="3199" y="2707"/>
                    <a:pt x="3321" y="2365"/>
                  </a:cubicBezTo>
                  <a:cubicBezTo>
                    <a:pt x="3349" y="2640"/>
                    <a:pt x="3390" y="2930"/>
                    <a:pt x="3542" y="3081"/>
                  </a:cubicBezTo>
                  <a:cubicBezTo>
                    <a:pt x="3579" y="3129"/>
                    <a:pt x="3635" y="3150"/>
                    <a:pt x="3692" y="3150"/>
                  </a:cubicBezTo>
                  <a:cubicBezTo>
                    <a:pt x="3784" y="3150"/>
                    <a:pt x="3880" y="3097"/>
                    <a:pt x="3914" y="3012"/>
                  </a:cubicBezTo>
                  <a:cubicBezTo>
                    <a:pt x="4079" y="2654"/>
                    <a:pt x="4162" y="2268"/>
                    <a:pt x="4203" y="1883"/>
                  </a:cubicBezTo>
                  <a:cubicBezTo>
                    <a:pt x="4203" y="1841"/>
                    <a:pt x="4217" y="1814"/>
                    <a:pt x="4231" y="1772"/>
                  </a:cubicBezTo>
                  <a:cubicBezTo>
                    <a:pt x="4287" y="1819"/>
                    <a:pt x="4355" y="1853"/>
                    <a:pt x="4428" y="1853"/>
                  </a:cubicBezTo>
                  <a:cubicBezTo>
                    <a:pt x="4463" y="1853"/>
                    <a:pt x="4498" y="1845"/>
                    <a:pt x="4534" y="1827"/>
                  </a:cubicBezTo>
                  <a:cubicBezTo>
                    <a:pt x="4754" y="1579"/>
                    <a:pt x="4685" y="1221"/>
                    <a:pt x="4616" y="932"/>
                  </a:cubicBezTo>
                  <a:cubicBezTo>
                    <a:pt x="4534" y="670"/>
                    <a:pt x="4589" y="532"/>
                    <a:pt x="4479" y="312"/>
                  </a:cubicBezTo>
                  <a:cubicBezTo>
                    <a:pt x="4396" y="215"/>
                    <a:pt x="4231" y="133"/>
                    <a:pt x="4107" y="78"/>
                  </a:cubicBezTo>
                  <a:cubicBezTo>
                    <a:pt x="3957" y="24"/>
                    <a:pt x="3823" y="0"/>
                    <a:pt x="370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33"/>
            <p:cNvSpPr/>
            <p:nvPr/>
          </p:nvSpPr>
          <p:spPr>
            <a:xfrm>
              <a:off x="1557325" y="1289400"/>
              <a:ext cx="171550" cy="144825"/>
            </a:xfrm>
            <a:custGeom>
              <a:avLst/>
              <a:gdLst/>
              <a:ahLst/>
              <a:cxnLst/>
              <a:rect l="l" t="t" r="r" b="b"/>
              <a:pathLst>
                <a:path w="6862" h="5793" extrusionOk="0">
                  <a:moveTo>
                    <a:pt x="5043" y="0"/>
                  </a:moveTo>
                  <a:cubicBezTo>
                    <a:pt x="4864" y="0"/>
                    <a:pt x="4671" y="0"/>
                    <a:pt x="4506" y="42"/>
                  </a:cubicBezTo>
                  <a:cubicBezTo>
                    <a:pt x="4244" y="83"/>
                    <a:pt x="3982" y="248"/>
                    <a:pt x="3900" y="345"/>
                  </a:cubicBezTo>
                  <a:cubicBezTo>
                    <a:pt x="3817" y="428"/>
                    <a:pt x="3831" y="428"/>
                    <a:pt x="3762" y="469"/>
                  </a:cubicBezTo>
                  <a:cubicBezTo>
                    <a:pt x="3734" y="441"/>
                    <a:pt x="3679" y="372"/>
                    <a:pt x="3597" y="290"/>
                  </a:cubicBezTo>
                  <a:cubicBezTo>
                    <a:pt x="3514" y="207"/>
                    <a:pt x="3404" y="138"/>
                    <a:pt x="3294" y="111"/>
                  </a:cubicBezTo>
                  <a:cubicBezTo>
                    <a:pt x="3224" y="84"/>
                    <a:pt x="3155" y="72"/>
                    <a:pt x="3088" y="72"/>
                  </a:cubicBezTo>
                  <a:cubicBezTo>
                    <a:pt x="2849" y="72"/>
                    <a:pt x="2642" y="217"/>
                    <a:pt x="2577" y="304"/>
                  </a:cubicBezTo>
                  <a:cubicBezTo>
                    <a:pt x="2536" y="331"/>
                    <a:pt x="2494" y="372"/>
                    <a:pt x="2453" y="400"/>
                  </a:cubicBezTo>
                  <a:cubicBezTo>
                    <a:pt x="2439" y="372"/>
                    <a:pt x="2398" y="331"/>
                    <a:pt x="2357" y="290"/>
                  </a:cubicBezTo>
                  <a:cubicBezTo>
                    <a:pt x="2246" y="166"/>
                    <a:pt x="2054" y="124"/>
                    <a:pt x="1874" y="111"/>
                  </a:cubicBezTo>
                  <a:cubicBezTo>
                    <a:pt x="1626" y="111"/>
                    <a:pt x="1406" y="193"/>
                    <a:pt x="1268" y="317"/>
                  </a:cubicBezTo>
                  <a:cubicBezTo>
                    <a:pt x="1235" y="313"/>
                    <a:pt x="1201" y="310"/>
                    <a:pt x="1168" y="310"/>
                  </a:cubicBezTo>
                  <a:cubicBezTo>
                    <a:pt x="1010" y="310"/>
                    <a:pt x="861" y="362"/>
                    <a:pt x="758" y="441"/>
                  </a:cubicBezTo>
                  <a:cubicBezTo>
                    <a:pt x="621" y="579"/>
                    <a:pt x="593" y="689"/>
                    <a:pt x="497" y="855"/>
                  </a:cubicBezTo>
                  <a:cubicBezTo>
                    <a:pt x="276" y="1461"/>
                    <a:pt x="1" y="2136"/>
                    <a:pt x="235" y="2784"/>
                  </a:cubicBezTo>
                  <a:cubicBezTo>
                    <a:pt x="313" y="2886"/>
                    <a:pt x="396" y="2926"/>
                    <a:pt x="478" y="2926"/>
                  </a:cubicBezTo>
                  <a:cubicBezTo>
                    <a:pt x="625" y="2926"/>
                    <a:pt x="766" y="2793"/>
                    <a:pt x="855" y="2660"/>
                  </a:cubicBezTo>
                  <a:cubicBezTo>
                    <a:pt x="855" y="2646"/>
                    <a:pt x="882" y="2618"/>
                    <a:pt x="896" y="2591"/>
                  </a:cubicBezTo>
                  <a:lnTo>
                    <a:pt x="896" y="2591"/>
                  </a:lnTo>
                  <a:cubicBezTo>
                    <a:pt x="910" y="2839"/>
                    <a:pt x="882" y="3114"/>
                    <a:pt x="1006" y="3348"/>
                  </a:cubicBezTo>
                  <a:cubicBezTo>
                    <a:pt x="1067" y="3470"/>
                    <a:pt x="1225" y="3560"/>
                    <a:pt x="1385" y="3560"/>
                  </a:cubicBezTo>
                  <a:cubicBezTo>
                    <a:pt x="1406" y="3560"/>
                    <a:pt x="1427" y="3558"/>
                    <a:pt x="1447" y="3555"/>
                  </a:cubicBezTo>
                  <a:cubicBezTo>
                    <a:pt x="1520" y="3539"/>
                    <a:pt x="1541" y="3532"/>
                    <a:pt x="1562" y="3532"/>
                  </a:cubicBezTo>
                  <a:cubicBezTo>
                    <a:pt x="1577" y="3532"/>
                    <a:pt x="1592" y="3536"/>
                    <a:pt x="1626" y="3541"/>
                  </a:cubicBezTo>
                  <a:lnTo>
                    <a:pt x="1640" y="3541"/>
                  </a:lnTo>
                  <a:cubicBezTo>
                    <a:pt x="1654" y="3583"/>
                    <a:pt x="1682" y="3665"/>
                    <a:pt x="1682" y="3734"/>
                  </a:cubicBezTo>
                  <a:cubicBezTo>
                    <a:pt x="1737" y="4244"/>
                    <a:pt x="1613" y="5084"/>
                    <a:pt x="1943" y="5677"/>
                  </a:cubicBezTo>
                  <a:cubicBezTo>
                    <a:pt x="2000" y="5754"/>
                    <a:pt x="2096" y="5792"/>
                    <a:pt x="2191" y="5792"/>
                  </a:cubicBezTo>
                  <a:cubicBezTo>
                    <a:pt x="2282" y="5792"/>
                    <a:pt x="2372" y="5758"/>
                    <a:pt x="2426" y="5691"/>
                  </a:cubicBezTo>
                  <a:cubicBezTo>
                    <a:pt x="2646" y="5388"/>
                    <a:pt x="2729" y="5029"/>
                    <a:pt x="2880" y="4699"/>
                  </a:cubicBezTo>
                  <a:lnTo>
                    <a:pt x="2894" y="4644"/>
                  </a:lnTo>
                  <a:cubicBezTo>
                    <a:pt x="2977" y="4809"/>
                    <a:pt x="3101" y="4947"/>
                    <a:pt x="3376" y="4960"/>
                  </a:cubicBezTo>
                  <a:cubicBezTo>
                    <a:pt x="3583" y="4960"/>
                    <a:pt x="3693" y="4795"/>
                    <a:pt x="3776" y="4657"/>
                  </a:cubicBezTo>
                  <a:cubicBezTo>
                    <a:pt x="3831" y="4588"/>
                    <a:pt x="3886" y="4464"/>
                    <a:pt x="3941" y="4354"/>
                  </a:cubicBezTo>
                  <a:cubicBezTo>
                    <a:pt x="4024" y="4547"/>
                    <a:pt x="4093" y="4754"/>
                    <a:pt x="4286" y="4892"/>
                  </a:cubicBezTo>
                  <a:cubicBezTo>
                    <a:pt x="4414" y="4973"/>
                    <a:pt x="4548" y="5009"/>
                    <a:pt x="4673" y="5009"/>
                  </a:cubicBezTo>
                  <a:cubicBezTo>
                    <a:pt x="4953" y="5009"/>
                    <a:pt x="5193" y="4831"/>
                    <a:pt x="5250" y="4575"/>
                  </a:cubicBezTo>
                  <a:cubicBezTo>
                    <a:pt x="5278" y="4451"/>
                    <a:pt x="5305" y="4340"/>
                    <a:pt x="5346" y="4230"/>
                  </a:cubicBezTo>
                  <a:cubicBezTo>
                    <a:pt x="5528" y="4505"/>
                    <a:pt x="5668" y="4610"/>
                    <a:pt x="5779" y="4610"/>
                  </a:cubicBezTo>
                  <a:cubicBezTo>
                    <a:pt x="6047" y="4610"/>
                    <a:pt x="6145" y="3996"/>
                    <a:pt x="6242" y="3665"/>
                  </a:cubicBezTo>
                  <a:cubicBezTo>
                    <a:pt x="6242" y="3638"/>
                    <a:pt x="6256" y="3624"/>
                    <a:pt x="6256" y="3610"/>
                  </a:cubicBezTo>
                  <a:cubicBezTo>
                    <a:pt x="6306" y="3702"/>
                    <a:pt x="6423" y="3764"/>
                    <a:pt x="6534" y="3764"/>
                  </a:cubicBezTo>
                  <a:cubicBezTo>
                    <a:pt x="6606" y="3764"/>
                    <a:pt x="6676" y="3738"/>
                    <a:pt x="6724" y="3679"/>
                  </a:cubicBezTo>
                  <a:cubicBezTo>
                    <a:pt x="6821" y="3514"/>
                    <a:pt x="6862" y="3321"/>
                    <a:pt x="6848" y="3128"/>
                  </a:cubicBezTo>
                  <a:cubicBezTo>
                    <a:pt x="6834" y="2908"/>
                    <a:pt x="6683" y="2591"/>
                    <a:pt x="6683" y="2480"/>
                  </a:cubicBezTo>
                  <a:cubicBezTo>
                    <a:pt x="6710" y="2108"/>
                    <a:pt x="6669" y="1599"/>
                    <a:pt x="6600" y="1337"/>
                  </a:cubicBezTo>
                  <a:cubicBezTo>
                    <a:pt x="6559" y="1144"/>
                    <a:pt x="6600" y="1061"/>
                    <a:pt x="6462" y="882"/>
                  </a:cubicBezTo>
                  <a:cubicBezTo>
                    <a:pt x="6394" y="772"/>
                    <a:pt x="6394" y="731"/>
                    <a:pt x="6297" y="593"/>
                  </a:cubicBezTo>
                  <a:cubicBezTo>
                    <a:pt x="6201" y="469"/>
                    <a:pt x="6077" y="386"/>
                    <a:pt x="5939" y="290"/>
                  </a:cubicBezTo>
                  <a:cubicBezTo>
                    <a:pt x="5677" y="152"/>
                    <a:pt x="5360" y="42"/>
                    <a:pt x="5043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33"/>
            <p:cNvSpPr/>
            <p:nvPr/>
          </p:nvSpPr>
          <p:spPr>
            <a:xfrm>
              <a:off x="1671675" y="1561325"/>
              <a:ext cx="131600" cy="142550"/>
            </a:xfrm>
            <a:custGeom>
              <a:avLst/>
              <a:gdLst/>
              <a:ahLst/>
              <a:cxnLst/>
              <a:rect l="l" t="t" r="r" b="b"/>
              <a:pathLst>
                <a:path w="5264" h="5702" extrusionOk="0">
                  <a:moveTo>
                    <a:pt x="2921" y="0"/>
                  </a:moveTo>
                  <a:cubicBezTo>
                    <a:pt x="2876" y="0"/>
                    <a:pt x="2835" y="3"/>
                    <a:pt x="2798" y="8"/>
                  </a:cubicBezTo>
                  <a:cubicBezTo>
                    <a:pt x="2646" y="22"/>
                    <a:pt x="2550" y="63"/>
                    <a:pt x="2467" y="77"/>
                  </a:cubicBezTo>
                  <a:cubicBezTo>
                    <a:pt x="2247" y="104"/>
                    <a:pt x="2040" y="187"/>
                    <a:pt x="1833" y="270"/>
                  </a:cubicBezTo>
                  <a:cubicBezTo>
                    <a:pt x="1572" y="394"/>
                    <a:pt x="1627" y="462"/>
                    <a:pt x="1392" y="531"/>
                  </a:cubicBezTo>
                  <a:cubicBezTo>
                    <a:pt x="1255" y="586"/>
                    <a:pt x="1117" y="669"/>
                    <a:pt x="1062" y="697"/>
                  </a:cubicBezTo>
                  <a:cubicBezTo>
                    <a:pt x="1048" y="697"/>
                    <a:pt x="1034" y="710"/>
                    <a:pt x="1007" y="710"/>
                  </a:cubicBezTo>
                  <a:cubicBezTo>
                    <a:pt x="800" y="738"/>
                    <a:pt x="593" y="793"/>
                    <a:pt x="497" y="945"/>
                  </a:cubicBezTo>
                  <a:cubicBezTo>
                    <a:pt x="359" y="1344"/>
                    <a:pt x="345" y="1758"/>
                    <a:pt x="263" y="2102"/>
                  </a:cubicBezTo>
                  <a:cubicBezTo>
                    <a:pt x="125" y="2474"/>
                    <a:pt x="70" y="2860"/>
                    <a:pt x="70" y="3246"/>
                  </a:cubicBezTo>
                  <a:cubicBezTo>
                    <a:pt x="70" y="3452"/>
                    <a:pt x="1" y="3879"/>
                    <a:pt x="359" y="3879"/>
                  </a:cubicBezTo>
                  <a:cubicBezTo>
                    <a:pt x="538" y="3838"/>
                    <a:pt x="580" y="3645"/>
                    <a:pt x="621" y="3521"/>
                  </a:cubicBezTo>
                  <a:cubicBezTo>
                    <a:pt x="745" y="3204"/>
                    <a:pt x="759" y="2860"/>
                    <a:pt x="855" y="2584"/>
                  </a:cubicBezTo>
                  <a:lnTo>
                    <a:pt x="855" y="2584"/>
                  </a:lnTo>
                  <a:cubicBezTo>
                    <a:pt x="855" y="2763"/>
                    <a:pt x="800" y="3011"/>
                    <a:pt x="772" y="3204"/>
                  </a:cubicBezTo>
                  <a:cubicBezTo>
                    <a:pt x="704" y="3590"/>
                    <a:pt x="676" y="3990"/>
                    <a:pt x="648" y="4389"/>
                  </a:cubicBezTo>
                  <a:cubicBezTo>
                    <a:pt x="621" y="4678"/>
                    <a:pt x="524" y="5009"/>
                    <a:pt x="717" y="5285"/>
                  </a:cubicBezTo>
                  <a:cubicBezTo>
                    <a:pt x="758" y="5351"/>
                    <a:pt x="807" y="5378"/>
                    <a:pt x="854" y="5378"/>
                  </a:cubicBezTo>
                  <a:cubicBezTo>
                    <a:pt x="933" y="5378"/>
                    <a:pt x="1008" y="5302"/>
                    <a:pt x="1034" y="5216"/>
                  </a:cubicBezTo>
                  <a:cubicBezTo>
                    <a:pt x="1158" y="4885"/>
                    <a:pt x="1144" y="4527"/>
                    <a:pt x="1227" y="4182"/>
                  </a:cubicBezTo>
                  <a:cubicBezTo>
                    <a:pt x="1255" y="3962"/>
                    <a:pt x="1310" y="3755"/>
                    <a:pt x="1351" y="3562"/>
                  </a:cubicBezTo>
                  <a:cubicBezTo>
                    <a:pt x="1351" y="3590"/>
                    <a:pt x="1351" y="3631"/>
                    <a:pt x="1351" y="3673"/>
                  </a:cubicBezTo>
                  <a:cubicBezTo>
                    <a:pt x="1324" y="3934"/>
                    <a:pt x="1379" y="4279"/>
                    <a:pt x="1420" y="4472"/>
                  </a:cubicBezTo>
                  <a:cubicBezTo>
                    <a:pt x="1443" y="4599"/>
                    <a:pt x="1505" y="4862"/>
                    <a:pt x="1679" y="4862"/>
                  </a:cubicBezTo>
                  <a:cubicBezTo>
                    <a:pt x="1712" y="4862"/>
                    <a:pt x="1750" y="4852"/>
                    <a:pt x="1792" y="4830"/>
                  </a:cubicBezTo>
                  <a:cubicBezTo>
                    <a:pt x="1861" y="4775"/>
                    <a:pt x="1902" y="4706"/>
                    <a:pt x="1930" y="4637"/>
                  </a:cubicBezTo>
                  <a:cubicBezTo>
                    <a:pt x="1930" y="4802"/>
                    <a:pt x="1944" y="4940"/>
                    <a:pt x="1971" y="5037"/>
                  </a:cubicBezTo>
                  <a:cubicBezTo>
                    <a:pt x="1982" y="5194"/>
                    <a:pt x="2067" y="5701"/>
                    <a:pt x="2286" y="5701"/>
                  </a:cubicBezTo>
                  <a:cubicBezTo>
                    <a:pt x="2335" y="5701"/>
                    <a:pt x="2390" y="5676"/>
                    <a:pt x="2453" y="5615"/>
                  </a:cubicBezTo>
                  <a:cubicBezTo>
                    <a:pt x="2619" y="5422"/>
                    <a:pt x="2632" y="5161"/>
                    <a:pt x="2701" y="4940"/>
                  </a:cubicBezTo>
                  <a:cubicBezTo>
                    <a:pt x="2756" y="4513"/>
                    <a:pt x="2853" y="4100"/>
                    <a:pt x="2894" y="3673"/>
                  </a:cubicBezTo>
                  <a:cubicBezTo>
                    <a:pt x="2936" y="3383"/>
                    <a:pt x="2908" y="3080"/>
                    <a:pt x="2949" y="2791"/>
                  </a:cubicBezTo>
                  <a:cubicBezTo>
                    <a:pt x="2977" y="2653"/>
                    <a:pt x="3018" y="2502"/>
                    <a:pt x="3004" y="2364"/>
                  </a:cubicBezTo>
                  <a:cubicBezTo>
                    <a:pt x="2991" y="2185"/>
                    <a:pt x="2991" y="2074"/>
                    <a:pt x="3032" y="1868"/>
                  </a:cubicBezTo>
                  <a:cubicBezTo>
                    <a:pt x="3046" y="1854"/>
                    <a:pt x="3060" y="1785"/>
                    <a:pt x="3073" y="1758"/>
                  </a:cubicBezTo>
                  <a:cubicBezTo>
                    <a:pt x="3101" y="1950"/>
                    <a:pt x="3128" y="2226"/>
                    <a:pt x="3115" y="2433"/>
                  </a:cubicBezTo>
                  <a:cubicBezTo>
                    <a:pt x="3087" y="2750"/>
                    <a:pt x="3142" y="3053"/>
                    <a:pt x="3184" y="3370"/>
                  </a:cubicBezTo>
                  <a:cubicBezTo>
                    <a:pt x="3170" y="3521"/>
                    <a:pt x="3184" y="3990"/>
                    <a:pt x="3211" y="4155"/>
                  </a:cubicBezTo>
                  <a:cubicBezTo>
                    <a:pt x="3211" y="4279"/>
                    <a:pt x="3330" y="4410"/>
                    <a:pt x="3449" y="4410"/>
                  </a:cubicBezTo>
                  <a:cubicBezTo>
                    <a:pt x="3502" y="4410"/>
                    <a:pt x="3555" y="4384"/>
                    <a:pt x="3597" y="4320"/>
                  </a:cubicBezTo>
                  <a:cubicBezTo>
                    <a:pt x="3735" y="4100"/>
                    <a:pt x="3735" y="3838"/>
                    <a:pt x="3790" y="3604"/>
                  </a:cubicBezTo>
                  <a:cubicBezTo>
                    <a:pt x="3817" y="3494"/>
                    <a:pt x="3831" y="3356"/>
                    <a:pt x="3831" y="3232"/>
                  </a:cubicBezTo>
                  <a:cubicBezTo>
                    <a:pt x="3900" y="3397"/>
                    <a:pt x="3969" y="3562"/>
                    <a:pt x="4079" y="3714"/>
                  </a:cubicBezTo>
                  <a:cubicBezTo>
                    <a:pt x="4144" y="3754"/>
                    <a:pt x="4200" y="3772"/>
                    <a:pt x="4250" y="3772"/>
                  </a:cubicBezTo>
                  <a:cubicBezTo>
                    <a:pt x="4559" y="3772"/>
                    <a:pt x="4595" y="3082"/>
                    <a:pt x="4630" y="2832"/>
                  </a:cubicBezTo>
                  <a:cubicBezTo>
                    <a:pt x="4658" y="2956"/>
                    <a:pt x="4699" y="3080"/>
                    <a:pt x="4727" y="3204"/>
                  </a:cubicBezTo>
                  <a:cubicBezTo>
                    <a:pt x="4762" y="3286"/>
                    <a:pt x="4797" y="3426"/>
                    <a:pt x="4906" y="3426"/>
                  </a:cubicBezTo>
                  <a:cubicBezTo>
                    <a:pt x="4926" y="3426"/>
                    <a:pt x="4949" y="3422"/>
                    <a:pt x="4975" y="3411"/>
                  </a:cubicBezTo>
                  <a:cubicBezTo>
                    <a:pt x="5085" y="3370"/>
                    <a:pt x="5099" y="3259"/>
                    <a:pt x="5140" y="3177"/>
                  </a:cubicBezTo>
                  <a:cubicBezTo>
                    <a:pt x="5264" y="2860"/>
                    <a:pt x="5154" y="2419"/>
                    <a:pt x="5085" y="2019"/>
                  </a:cubicBezTo>
                  <a:lnTo>
                    <a:pt x="5071" y="2019"/>
                  </a:lnTo>
                  <a:cubicBezTo>
                    <a:pt x="5002" y="1620"/>
                    <a:pt x="4961" y="1206"/>
                    <a:pt x="4727" y="848"/>
                  </a:cubicBezTo>
                  <a:cubicBezTo>
                    <a:pt x="4644" y="724"/>
                    <a:pt x="4479" y="531"/>
                    <a:pt x="4479" y="531"/>
                  </a:cubicBezTo>
                  <a:cubicBezTo>
                    <a:pt x="4451" y="449"/>
                    <a:pt x="4327" y="352"/>
                    <a:pt x="4176" y="270"/>
                  </a:cubicBezTo>
                  <a:cubicBezTo>
                    <a:pt x="3955" y="173"/>
                    <a:pt x="3707" y="104"/>
                    <a:pt x="3459" y="63"/>
                  </a:cubicBezTo>
                  <a:cubicBezTo>
                    <a:pt x="3348" y="41"/>
                    <a:pt x="3110" y="0"/>
                    <a:pt x="2921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33"/>
            <p:cNvSpPr/>
            <p:nvPr/>
          </p:nvSpPr>
          <p:spPr>
            <a:xfrm>
              <a:off x="1413700" y="1500525"/>
              <a:ext cx="133325" cy="126675"/>
            </a:xfrm>
            <a:custGeom>
              <a:avLst/>
              <a:gdLst/>
              <a:ahLst/>
              <a:cxnLst/>
              <a:rect l="l" t="t" r="r" b="b"/>
              <a:pathLst>
                <a:path w="5333" h="5067" extrusionOk="0">
                  <a:moveTo>
                    <a:pt x="4308" y="1"/>
                  </a:moveTo>
                  <a:cubicBezTo>
                    <a:pt x="3989" y="1"/>
                    <a:pt x="3837" y="354"/>
                    <a:pt x="3651" y="552"/>
                  </a:cubicBezTo>
                  <a:cubicBezTo>
                    <a:pt x="3610" y="456"/>
                    <a:pt x="3583" y="318"/>
                    <a:pt x="3486" y="222"/>
                  </a:cubicBezTo>
                  <a:cubicBezTo>
                    <a:pt x="3403" y="111"/>
                    <a:pt x="3266" y="70"/>
                    <a:pt x="3128" y="56"/>
                  </a:cubicBezTo>
                  <a:cubicBezTo>
                    <a:pt x="3081" y="50"/>
                    <a:pt x="3034" y="46"/>
                    <a:pt x="2988" y="46"/>
                  </a:cubicBezTo>
                  <a:cubicBezTo>
                    <a:pt x="2843" y="46"/>
                    <a:pt x="2702" y="80"/>
                    <a:pt x="2577" y="153"/>
                  </a:cubicBezTo>
                  <a:cubicBezTo>
                    <a:pt x="2425" y="235"/>
                    <a:pt x="2315" y="332"/>
                    <a:pt x="2219" y="359"/>
                  </a:cubicBezTo>
                  <a:cubicBezTo>
                    <a:pt x="2219" y="373"/>
                    <a:pt x="2205" y="373"/>
                    <a:pt x="2191" y="373"/>
                  </a:cubicBezTo>
                  <a:lnTo>
                    <a:pt x="2163" y="373"/>
                  </a:lnTo>
                  <a:cubicBezTo>
                    <a:pt x="2150" y="359"/>
                    <a:pt x="2122" y="346"/>
                    <a:pt x="2108" y="346"/>
                  </a:cubicBezTo>
                  <a:cubicBezTo>
                    <a:pt x="2022" y="309"/>
                    <a:pt x="1929" y="293"/>
                    <a:pt x="1835" y="293"/>
                  </a:cubicBezTo>
                  <a:cubicBezTo>
                    <a:pt x="1644" y="293"/>
                    <a:pt x="1453" y="363"/>
                    <a:pt x="1323" y="483"/>
                  </a:cubicBezTo>
                  <a:cubicBezTo>
                    <a:pt x="1089" y="676"/>
                    <a:pt x="758" y="938"/>
                    <a:pt x="648" y="1172"/>
                  </a:cubicBezTo>
                  <a:cubicBezTo>
                    <a:pt x="634" y="1186"/>
                    <a:pt x="620" y="1200"/>
                    <a:pt x="607" y="1227"/>
                  </a:cubicBezTo>
                  <a:cubicBezTo>
                    <a:pt x="565" y="1269"/>
                    <a:pt x="510" y="1324"/>
                    <a:pt x="483" y="1379"/>
                  </a:cubicBezTo>
                  <a:cubicBezTo>
                    <a:pt x="469" y="1406"/>
                    <a:pt x="455" y="1420"/>
                    <a:pt x="455" y="1448"/>
                  </a:cubicBezTo>
                  <a:cubicBezTo>
                    <a:pt x="276" y="1710"/>
                    <a:pt x="138" y="2026"/>
                    <a:pt x="55" y="2371"/>
                  </a:cubicBezTo>
                  <a:cubicBezTo>
                    <a:pt x="0" y="2633"/>
                    <a:pt x="55" y="2950"/>
                    <a:pt x="207" y="3266"/>
                  </a:cubicBezTo>
                  <a:cubicBezTo>
                    <a:pt x="353" y="3464"/>
                    <a:pt x="482" y="3544"/>
                    <a:pt x="596" y="3544"/>
                  </a:cubicBezTo>
                  <a:cubicBezTo>
                    <a:pt x="783" y="3544"/>
                    <a:pt x="926" y="3326"/>
                    <a:pt x="1020" y="3060"/>
                  </a:cubicBezTo>
                  <a:cubicBezTo>
                    <a:pt x="1075" y="2894"/>
                    <a:pt x="1144" y="2757"/>
                    <a:pt x="1213" y="2605"/>
                  </a:cubicBezTo>
                  <a:cubicBezTo>
                    <a:pt x="1224" y="2907"/>
                    <a:pt x="1314" y="3266"/>
                    <a:pt x="1555" y="3266"/>
                  </a:cubicBezTo>
                  <a:cubicBezTo>
                    <a:pt x="1601" y="3266"/>
                    <a:pt x="1652" y="3254"/>
                    <a:pt x="1709" y="3225"/>
                  </a:cubicBezTo>
                  <a:lnTo>
                    <a:pt x="1709" y="3225"/>
                  </a:lnTo>
                  <a:cubicBezTo>
                    <a:pt x="1667" y="3528"/>
                    <a:pt x="1654" y="3845"/>
                    <a:pt x="1626" y="4148"/>
                  </a:cubicBezTo>
                  <a:cubicBezTo>
                    <a:pt x="1571" y="4410"/>
                    <a:pt x="1612" y="4699"/>
                    <a:pt x="1805" y="4920"/>
                  </a:cubicBezTo>
                  <a:cubicBezTo>
                    <a:pt x="1875" y="5013"/>
                    <a:pt x="1953" y="5066"/>
                    <a:pt x="2035" y="5066"/>
                  </a:cubicBezTo>
                  <a:cubicBezTo>
                    <a:pt x="2099" y="5066"/>
                    <a:pt x="2166" y="5034"/>
                    <a:pt x="2232" y="4961"/>
                  </a:cubicBezTo>
                  <a:cubicBezTo>
                    <a:pt x="2384" y="4713"/>
                    <a:pt x="2425" y="4424"/>
                    <a:pt x="2535" y="4162"/>
                  </a:cubicBezTo>
                  <a:cubicBezTo>
                    <a:pt x="2604" y="3914"/>
                    <a:pt x="2687" y="3652"/>
                    <a:pt x="2756" y="3404"/>
                  </a:cubicBezTo>
                  <a:cubicBezTo>
                    <a:pt x="2792" y="3610"/>
                    <a:pt x="2850" y="3816"/>
                    <a:pt x="3060" y="3816"/>
                  </a:cubicBezTo>
                  <a:cubicBezTo>
                    <a:pt x="3089" y="3816"/>
                    <a:pt x="3120" y="3812"/>
                    <a:pt x="3155" y="3804"/>
                  </a:cubicBezTo>
                  <a:cubicBezTo>
                    <a:pt x="3555" y="3556"/>
                    <a:pt x="3527" y="3060"/>
                    <a:pt x="3693" y="2688"/>
                  </a:cubicBezTo>
                  <a:cubicBezTo>
                    <a:pt x="3734" y="2826"/>
                    <a:pt x="3775" y="2977"/>
                    <a:pt x="3858" y="3101"/>
                  </a:cubicBezTo>
                  <a:lnTo>
                    <a:pt x="3858" y="3115"/>
                  </a:lnTo>
                  <a:cubicBezTo>
                    <a:pt x="3872" y="3142"/>
                    <a:pt x="3886" y="3170"/>
                    <a:pt x="3913" y="3184"/>
                  </a:cubicBezTo>
                  <a:cubicBezTo>
                    <a:pt x="3913" y="3184"/>
                    <a:pt x="3913" y="3198"/>
                    <a:pt x="3927" y="3198"/>
                  </a:cubicBezTo>
                  <a:cubicBezTo>
                    <a:pt x="3986" y="3246"/>
                    <a:pt x="4039" y="3266"/>
                    <a:pt x="4086" y="3266"/>
                  </a:cubicBezTo>
                  <a:cubicBezTo>
                    <a:pt x="4284" y="3266"/>
                    <a:pt x="4387" y="2915"/>
                    <a:pt x="4409" y="2770"/>
                  </a:cubicBezTo>
                  <a:cubicBezTo>
                    <a:pt x="4451" y="2578"/>
                    <a:pt x="4492" y="2385"/>
                    <a:pt x="4519" y="2192"/>
                  </a:cubicBezTo>
                  <a:cubicBezTo>
                    <a:pt x="4519" y="2192"/>
                    <a:pt x="4519" y="2206"/>
                    <a:pt x="4533" y="2206"/>
                  </a:cubicBezTo>
                  <a:cubicBezTo>
                    <a:pt x="4575" y="2330"/>
                    <a:pt x="4588" y="2481"/>
                    <a:pt x="4699" y="2591"/>
                  </a:cubicBezTo>
                  <a:cubicBezTo>
                    <a:pt x="4743" y="2645"/>
                    <a:pt x="4795" y="2668"/>
                    <a:pt x="4847" y="2668"/>
                  </a:cubicBezTo>
                  <a:cubicBezTo>
                    <a:pt x="4942" y="2668"/>
                    <a:pt x="5035" y="2593"/>
                    <a:pt x="5071" y="2495"/>
                  </a:cubicBezTo>
                  <a:cubicBezTo>
                    <a:pt x="5291" y="1958"/>
                    <a:pt x="5332" y="1338"/>
                    <a:pt x="5250" y="855"/>
                  </a:cubicBezTo>
                  <a:cubicBezTo>
                    <a:pt x="5181" y="607"/>
                    <a:pt x="5057" y="359"/>
                    <a:pt x="4781" y="222"/>
                  </a:cubicBezTo>
                  <a:cubicBezTo>
                    <a:pt x="4630" y="139"/>
                    <a:pt x="4616" y="70"/>
                    <a:pt x="4423" y="15"/>
                  </a:cubicBezTo>
                  <a:cubicBezTo>
                    <a:pt x="4382" y="5"/>
                    <a:pt x="4344" y="1"/>
                    <a:pt x="430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293" y="1031349"/>
            <a:ext cx="5300268" cy="379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987" y="-412026"/>
            <a:ext cx="5903789" cy="323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342" y="793781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028" y="2501703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367" y="2048684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61" y="2136044"/>
            <a:ext cx="1901265" cy="297486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237" y="4035059"/>
            <a:ext cx="1771741" cy="1022403"/>
          </a:xfrm>
          <a:prstGeom prst="rect">
            <a:avLst/>
          </a:prstGeom>
        </p:spPr>
      </p:pic>
      <p:pic>
        <p:nvPicPr>
          <p:cNvPr id="134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07" y="3822069"/>
            <a:ext cx="1206519" cy="130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1229728" y="400831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Google Shape;1861;p38"/>
          <p:cNvGrpSpPr/>
          <p:nvPr/>
        </p:nvGrpSpPr>
        <p:grpSpPr>
          <a:xfrm>
            <a:off x="2713535" y="3588349"/>
            <a:ext cx="2542183" cy="1412056"/>
            <a:chOff x="16586" y="2001513"/>
            <a:chExt cx="4220231" cy="2554791"/>
          </a:xfrm>
        </p:grpSpPr>
        <p:grpSp>
          <p:nvGrpSpPr>
            <p:cNvPr id="137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42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39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7516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"/>
            <a:ext cx="9255638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97060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Draw. Ask and Answer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80266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620;p33"/>
          <p:cNvGrpSpPr/>
          <p:nvPr/>
        </p:nvGrpSpPr>
        <p:grpSpPr>
          <a:xfrm>
            <a:off x="7859620" y="1457985"/>
            <a:ext cx="1800243" cy="3319051"/>
            <a:chOff x="10825986" y="2457144"/>
            <a:chExt cx="1346485" cy="2489485"/>
          </a:xfrm>
        </p:grpSpPr>
        <p:sp>
          <p:nvSpPr>
            <p:cNvPr id="76" name="Google Shape;621;p33"/>
            <p:cNvSpPr/>
            <p:nvPr/>
          </p:nvSpPr>
          <p:spPr>
            <a:xfrm>
              <a:off x="11486814" y="4946529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2;p33"/>
            <p:cNvSpPr/>
            <p:nvPr/>
          </p:nvSpPr>
          <p:spPr>
            <a:xfrm>
              <a:off x="11433266" y="2527244"/>
              <a:ext cx="162240" cy="2404428"/>
            </a:xfrm>
            <a:custGeom>
              <a:avLst/>
              <a:gdLst/>
              <a:ahLst/>
              <a:cxnLst/>
              <a:rect l="l" t="t" r="r" b="b"/>
              <a:pathLst>
                <a:path w="1627" h="24113" extrusionOk="0">
                  <a:moveTo>
                    <a:pt x="579" y="0"/>
                  </a:moveTo>
                  <a:cubicBezTo>
                    <a:pt x="538" y="0"/>
                    <a:pt x="496" y="41"/>
                    <a:pt x="496" y="83"/>
                  </a:cubicBezTo>
                  <a:cubicBezTo>
                    <a:pt x="524" y="2370"/>
                    <a:pt x="386" y="4657"/>
                    <a:pt x="276" y="6944"/>
                  </a:cubicBezTo>
                  <a:cubicBezTo>
                    <a:pt x="207" y="8515"/>
                    <a:pt x="28" y="10099"/>
                    <a:pt x="83" y="11670"/>
                  </a:cubicBezTo>
                  <a:cubicBezTo>
                    <a:pt x="152" y="13406"/>
                    <a:pt x="55" y="15142"/>
                    <a:pt x="124" y="16864"/>
                  </a:cubicBezTo>
                  <a:cubicBezTo>
                    <a:pt x="124" y="17319"/>
                    <a:pt x="179" y="17787"/>
                    <a:pt x="193" y="18242"/>
                  </a:cubicBezTo>
                  <a:cubicBezTo>
                    <a:pt x="179" y="18807"/>
                    <a:pt x="221" y="19385"/>
                    <a:pt x="221" y="19950"/>
                  </a:cubicBezTo>
                  <a:cubicBezTo>
                    <a:pt x="221" y="21011"/>
                    <a:pt x="179" y="22086"/>
                    <a:pt x="97" y="23161"/>
                  </a:cubicBezTo>
                  <a:cubicBezTo>
                    <a:pt x="83" y="23353"/>
                    <a:pt x="28" y="23629"/>
                    <a:pt x="0" y="23891"/>
                  </a:cubicBezTo>
                  <a:cubicBezTo>
                    <a:pt x="0" y="23946"/>
                    <a:pt x="14" y="24001"/>
                    <a:pt x="69" y="24029"/>
                  </a:cubicBezTo>
                  <a:cubicBezTo>
                    <a:pt x="124" y="24042"/>
                    <a:pt x="166" y="24042"/>
                    <a:pt x="221" y="24042"/>
                  </a:cubicBezTo>
                  <a:cubicBezTo>
                    <a:pt x="252" y="24104"/>
                    <a:pt x="322" y="24112"/>
                    <a:pt x="389" y="24112"/>
                  </a:cubicBezTo>
                  <a:cubicBezTo>
                    <a:pt x="412" y="24112"/>
                    <a:pt x="434" y="24111"/>
                    <a:pt x="455" y="24111"/>
                  </a:cubicBezTo>
                  <a:lnTo>
                    <a:pt x="868" y="24111"/>
                  </a:lnTo>
                  <a:cubicBezTo>
                    <a:pt x="1020" y="24111"/>
                    <a:pt x="1227" y="24097"/>
                    <a:pt x="1323" y="24084"/>
                  </a:cubicBezTo>
                  <a:cubicBezTo>
                    <a:pt x="1342" y="24096"/>
                    <a:pt x="1366" y="24103"/>
                    <a:pt x="1390" y="24103"/>
                  </a:cubicBezTo>
                  <a:cubicBezTo>
                    <a:pt x="1421" y="24103"/>
                    <a:pt x="1452" y="24093"/>
                    <a:pt x="1475" y="24070"/>
                  </a:cubicBezTo>
                  <a:cubicBezTo>
                    <a:pt x="1502" y="24070"/>
                    <a:pt x="1530" y="24042"/>
                    <a:pt x="1557" y="24029"/>
                  </a:cubicBezTo>
                  <a:lnTo>
                    <a:pt x="1543" y="24029"/>
                  </a:lnTo>
                  <a:cubicBezTo>
                    <a:pt x="1543" y="24029"/>
                    <a:pt x="1557" y="24029"/>
                    <a:pt x="1557" y="24015"/>
                  </a:cubicBezTo>
                  <a:cubicBezTo>
                    <a:pt x="1585" y="24001"/>
                    <a:pt x="1599" y="23987"/>
                    <a:pt x="1599" y="23973"/>
                  </a:cubicBezTo>
                  <a:cubicBezTo>
                    <a:pt x="1626" y="23822"/>
                    <a:pt x="1612" y="23657"/>
                    <a:pt x="1599" y="23491"/>
                  </a:cubicBezTo>
                  <a:lnTo>
                    <a:pt x="1599" y="23505"/>
                  </a:lnTo>
                  <a:cubicBezTo>
                    <a:pt x="1557" y="23009"/>
                    <a:pt x="1461" y="22458"/>
                    <a:pt x="1461" y="21865"/>
                  </a:cubicBezTo>
                  <a:cubicBezTo>
                    <a:pt x="1433" y="20997"/>
                    <a:pt x="1543" y="20143"/>
                    <a:pt x="1516" y="19275"/>
                  </a:cubicBezTo>
                  <a:cubicBezTo>
                    <a:pt x="1530" y="17581"/>
                    <a:pt x="1461" y="15886"/>
                    <a:pt x="1475" y="14191"/>
                  </a:cubicBezTo>
                  <a:cubicBezTo>
                    <a:pt x="1461" y="13020"/>
                    <a:pt x="1295" y="11849"/>
                    <a:pt x="1337" y="10664"/>
                  </a:cubicBezTo>
                  <a:cubicBezTo>
                    <a:pt x="1295" y="9603"/>
                    <a:pt x="1227" y="8542"/>
                    <a:pt x="1144" y="7468"/>
                  </a:cubicBezTo>
                  <a:cubicBezTo>
                    <a:pt x="1061" y="6531"/>
                    <a:pt x="965" y="5580"/>
                    <a:pt x="1020" y="4616"/>
                  </a:cubicBezTo>
                  <a:cubicBezTo>
                    <a:pt x="1061" y="3803"/>
                    <a:pt x="1061" y="2976"/>
                    <a:pt x="1061" y="2163"/>
                  </a:cubicBezTo>
                  <a:cubicBezTo>
                    <a:pt x="1061" y="1783"/>
                    <a:pt x="1141" y="54"/>
                    <a:pt x="670" y="54"/>
                  </a:cubicBezTo>
                  <a:cubicBezTo>
                    <a:pt x="663" y="54"/>
                    <a:pt x="655" y="54"/>
                    <a:pt x="648" y="55"/>
                  </a:cubicBezTo>
                  <a:cubicBezTo>
                    <a:pt x="648" y="28"/>
                    <a:pt x="607" y="0"/>
                    <a:pt x="57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3;p33"/>
            <p:cNvSpPr/>
            <p:nvPr/>
          </p:nvSpPr>
          <p:spPr>
            <a:xfrm>
              <a:off x="11021632" y="3661901"/>
              <a:ext cx="450225" cy="249188"/>
            </a:xfrm>
            <a:custGeom>
              <a:avLst/>
              <a:gdLst/>
              <a:ahLst/>
              <a:cxnLst/>
              <a:rect l="l" t="t" r="r" b="b"/>
              <a:pathLst>
                <a:path w="4515" h="2499" extrusionOk="0">
                  <a:moveTo>
                    <a:pt x="381" y="1"/>
                  </a:moveTo>
                  <a:cubicBezTo>
                    <a:pt x="293" y="1"/>
                    <a:pt x="248" y="128"/>
                    <a:pt x="339" y="167"/>
                  </a:cubicBezTo>
                  <a:cubicBezTo>
                    <a:pt x="629" y="291"/>
                    <a:pt x="932" y="415"/>
                    <a:pt x="1194" y="580"/>
                  </a:cubicBezTo>
                  <a:lnTo>
                    <a:pt x="1139" y="580"/>
                  </a:lnTo>
                  <a:cubicBezTo>
                    <a:pt x="1079" y="576"/>
                    <a:pt x="1021" y="574"/>
                    <a:pt x="963" y="574"/>
                  </a:cubicBezTo>
                  <a:cubicBezTo>
                    <a:pt x="848" y="574"/>
                    <a:pt x="734" y="580"/>
                    <a:pt x="615" y="580"/>
                  </a:cubicBezTo>
                  <a:cubicBezTo>
                    <a:pt x="436" y="608"/>
                    <a:pt x="271" y="635"/>
                    <a:pt x="91" y="677"/>
                  </a:cubicBezTo>
                  <a:cubicBezTo>
                    <a:pt x="64" y="690"/>
                    <a:pt x="50" y="704"/>
                    <a:pt x="36" y="718"/>
                  </a:cubicBezTo>
                  <a:cubicBezTo>
                    <a:pt x="1" y="766"/>
                    <a:pt x="47" y="834"/>
                    <a:pt x="105" y="834"/>
                  </a:cubicBezTo>
                  <a:cubicBezTo>
                    <a:pt x="114" y="834"/>
                    <a:pt x="123" y="832"/>
                    <a:pt x="133" y="828"/>
                  </a:cubicBezTo>
                  <a:cubicBezTo>
                    <a:pt x="326" y="787"/>
                    <a:pt x="560" y="746"/>
                    <a:pt x="780" y="746"/>
                  </a:cubicBezTo>
                  <a:cubicBezTo>
                    <a:pt x="739" y="759"/>
                    <a:pt x="698" y="787"/>
                    <a:pt x="670" y="814"/>
                  </a:cubicBezTo>
                  <a:cubicBezTo>
                    <a:pt x="546" y="938"/>
                    <a:pt x="298" y="1186"/>
                    <a:pt x="229" y="1324"/>
                  </a:cubicBezTo>
                  <a:cubicBezTo>
                    <a:pt x="229" y="1371"/>
                    <a:pt x="273" y="1405"/>
                    <a:pt x="319" y="1405"/>
                  </a:cubicBezTo>
                  <a:cubicBezTo>
                    <a:pt x="341" y="1405"/>
                    <a:pt x="363" y="1397"/>
                    <a:pt x="381" y="1379"/>
                  </a:cubicBezTo>
                  <a:cubicBezTo>
                    <a:pt x="532" y="1214"/>
                    <a:pt x="711" y="994"/>
                    <a:pt x="849" y="897"/>
                  </a:cubicBezTo>
                  <a:cubicBezTo>
                    <a:pt x="891" y="883"/>
                    <a:pt x="918" y="856"/>
                    <a:pt x="959" y="828"/>
                  </a:cubicBezTo>
                  <a:cubicBezTo>
                    <a:pt x="987" y="814"/>
                    <a:pt x="1001" y="814"/>
                    <a:pt x="1042" y="801"/>
                  </a:cubicBezTo>
                  <a:cubicBezTo>
                    <a:pt x="1056" y="787"/>
                    <a:pt x="1070" y="787"/>
                    <a:pt x="1056" y="787"/>
                  </a:cubicBezTo>
                  <a:cubicBezTo>
                    <a:pt x="1070" y="787"/>
                    <a:pt x="1083" y="773"/>
                    <a:pt x="1097" y="773"/>
                  </a:cubicBezTo>
                  <a:lnTo>
                    <a:pt x="1111" y="773"/>
                  </a:lnTo>
                  <a:cubicBezTo>
                    <a:pt x="1125" y="773"/>
                    <a:pt x="1139" y="759"/>
                    <a:pt x="1152" y="759"/>
                  </a:cubicBezTo>
                  <a:cubicBezTo>
                    <a:pt x="1194" y="773"/>
                    <a:pt x="1249" y="773"/>
                    <a:pt x="1276" y="787"/>
                  </a:cubicBezTo>
                  <a:cubicBezTo>
                    <a:pt x="1511" y="897"/>
                    <a:pt x="1662" y="952"/>
                    <a:pt x="1827" y="1035"/>
                  </a:cubicBezTo>
                  <a:cubicBezTo>
                    <a:pt x="1924" y="1104"/>
                    <a:pt x="2103" y="1255"/>
                    <a:pt x="2282" y="1366"/>
                  </a:cubicBezTo>
                  <a:cubicBezTo>
                    <a:pt x="2365" y="1462"/>
                    <a:pt x="2406" y="1490"/>
                    <a:pt x="2489" y="1558"/>
                  </a:cubicBezTo>
                  <a:cubicBezTo>
                    <a:pt x="2764" y="1793"/>
                    <a:pt x="2888" y="1917"/>
                    <a:pt x="3123" y="2068"/>
                  </a:cubicBezTo>
                  <a:cubicBezTo>
                    <a:pt x="3191" y="2137"/>
                    <a:pt x="3343" y="2247"/>
                    <a:pt x="3522" y="2316"/>
                  </a:cubicBezTo>
                  <a:cubicBezTo>
                    <a:pt x="3536" y="2330"/>
                    <a:pt x="3563" y="2344"/>
                    <a:pt x="3577" y="2344"/>
                  </a:cubicBezTo>
                  <a:cubicBezTo>
                    <a:pt x="3591" y="2344"/>
                    <a:pt x="3591" y="2344"/>
                    <a:pt x="3605" y="2358"/>
                  </a:cubicBezTo>
                  <a:cubicBezTo>
                    <a:pt x="3619" y="2358"/>
                    <a:pt x="3646" y="2371"/>
                    <a:pt x="3646" y="2371"/>
                  </a:cubicBezTo>
                  <a:cubicBezTo>
                    <a:pt x="3743" y="2413"/>
                    <a:pt x="3825" y="2440"/>
                    <a:pt x="3908" y="2468"/>
                  </a:cubicBezTo>
                  <a:cubicBezTo>
                    <a:pt x="3941" y="2493"/>
                    <a:pt x="3984" y="2498"/>
                    <a:pt x="4028" y="2498"/>
                  </a:cubicBezTo>
                  <a:cubicBezTo>
                    <a:pt x="4057" y="2498"/>
                    <a:pt x="4087" y="2495"/>
                    <a:pt x="4115" y="2495"/>
                  </a:cubicBezTo>
                  <a:lnTo>
                    <a:pt x="4170" y="2495"/>
                  </a:lnTo>
                  <a:cubicBezTo>
                    <a:pt x="4197" y="2495"/>
                    <a:pt x="4232" y="2499"/>
                    <a:pt x="4266" y="2499"/>
                  </a:cubicBezTo>
                  <a:cubicBezTo>
                    <a:pt x="4301" y="2499"/>
                    <a:pt x="4335" y="2495"/>
                    <a:pt x="4363" y="2482"/>
                  </a:cubicBezTo>
                  <a:lnTo>
                    <a:pt x="4376" y="2482"/>
                  </a:lnTo>
                  <a:cubicBezTo>
                    <a:pt x="4459" y="2482"/>
                    <a:pt x="4514" y="2385"/>
                    <a:pt x="4445" y="2330"/>
                  </a:cubicBezTo>
                  <a:cubicBezTo>
                    <a:pt x="4425" y="2316"/>
                    <a:pt x="4394" y="2309"/>
                    <a:pt x="4363" y="2309"/>
                  </a:cubicBezTo>
                  <a:cubicBezTo>
                    <a:pt x="4332" y="2309"/>
                    <a:pt x="4301" y="2316"/>
                    <a:pt x="4280" y="2330"/>
                  </a:cubicBezTo>
                  <a:lnTo>
                    <a:pt x="3991" y="2330"/>
                  </a:lnTo>
                  <a:cubicBezTo>
                    <a:pt x="3839" y="2275"/>
                    <a:pt x="3784" y="2247"/>
                    <a:pt x="3687" y="2206"/>
                  </a:cubicBezTo>
                  <a:cubicBezTo>
                    <a:pt x="3674" y="2206"/>
                    <a:pt x="3646" y="2206"/>
                    <a:pt x="3619" y="2192"/>
                  </a:cubicBezTo>
                  <a:cubicBezTo>
                    <a:pt x="3563" y="2165"/>
                    <a:pt x="3508" y="2137"/>
                    <a:pt x="3453" y="2110"/>
                  </a:cubicBezTo>
                  <a:cubicBezTo>
                    <a:pt x="3384" y="2068"/>
                    <a:pt x="3357" y="2054"/>
                    <a:pt x="3288" y="1999"/>
                  </a:cubicBezTo>
                  <a:cubicBezTo>
                    <a:pt x="3136" y="1889"/>
                    <a:pt x="3054" y="1848"/>
                    <a:pt x="2930" y="1738"/>
                  </a:cubicBezTo>
                  <a:cubicBezTo>
                    <a:pt x="2778" y="1600"/>
                    <a:pt x="2640" y="1462"/>
                    <a:pt x="2489" y="1352"/>
                  </a:cubicBezTo>
                  <a:cubicBezTo>
                    <a:pt x="2447" y="1310"/>
                    <a:pt x="2351" y="1228"/>
                    <a:pt x="2310" y="1200"/>
                  </a:cubicBezTo>
                  <a:cubicBezTo>
                    <a:pt x="2144" y="1076"/>
                    <a:pt x="2007" y="952"/>
                    <a:pt x="1855" y="856"/>
                  </a:cubicBezTo>
                  <a:cubicBezTo>
                    <a:pt x="1759" y="801"/>
                    <a:pt x="1690" y="773"/>
                    <a:pt x="1621" y="746"/>
                  </a:cubicBezTo>
                  <a:cubicBezTo>
                    <a:pt x="1635" y="704"/>
                    <a:pt x="1621" y="663"/>
                    <a:pt x="1552" y="635"/>
                  </a:cubicBezTo>
                  <a:lnTo>
                    <a:pt x="1538" y="622"/>
                  </a:lnTo>
                  <a:cubicBezTo>
                    <a:pt x="1538" y="622"/>
                    <a:pt x="1538" y="622"/>
                    <a:pt x="1538" y="608"/>
                  </a:cubicBezTo>
                  <a:cubicBezTo>
                    <a:pt x="1524" y="608"/>
                    <a:pt x="1524" y="608"/>
                    <a:pt x="1511" y="594"/>
                  </a:cubicBezTo>
                  <a:cubicBezTo>
                    <a:pt x="1511" y="594"/>
                    <a:pt x="1497" y="580"/>
                    <a:pt x="1483" y="566"/>
                  </a:cubicBezTo>
                  <a:cubicBezTo>
                    <a:pt x="1387" y="498"/>
                    <a:pt x="1373" y="470"/>
                    <a:pt x="1221" y="374"/>
                  </a:cubicBezTo>
                  <a:cubicBezTo>
                    <a:pt x="959" y="236"/>
                    <a:pt x="684" y="112"/>
                    <a:pt x="395" y="2"/>
                  </a:cubicBezTo>
                  <a:cubicBezTo>
                    <a:pt x="390" y="1"/>
                    <a:pt x="386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4;p33"/>
            <p:cNvSpPr/>
            <p:nvPr/>
          </p:nvSpPr>
          <p:spPr>
            <a:xfrm>
              <a:off x="11545946" y="3713753"/>
              <a:ext cx="486422" cy="209102"/>
            </a:xfrm>
            <a:custGeom>
              <a:avLst/>
              <a:gdLst/>
              <a:ahLst/>
              <a:cxnLst/>
              <a:rect l="l" t="t" r="r" b="b"/>
              <a:pathLst>
                <a:path w="4878" h="2097" extrusionOk="0">
                  <a:moveTo>
                    <a:pt x="3920" y="1"/>
                  </a:moveTo>
                  <a:cubicBezTo>
                    <a:pt x="3875" y="1"/>
                    <a:pt x="3830" y="35"/>
                    <a:pt x="3830" y="60"/>
                  </a:cubicBezTo>
                  <a:cubicBezTo>
                    <a:pt x="3748" y="294"/>
                    <a:pt x="3734" y="391"/>
                    <a:pt x="3596" y="611"/>
                  </a:cubicBezTo>
                  <a:cubicBezTo>
                    <a:pt x="3569" y="666"/>
                    <a:pt x="3513" y="722"/>
                    <a:pt x="3486" y="777"/>
                  </a:cubicBezTo>
                  <a:lnTo>
                    <a:pt x="3472" y="777"/>
                  </a:lnTo>
                  <a:cubicBezTo>
                    <a:pt x="3114" y="928"/>
                    <a:pt x="2783" y="970"/>
                    <a:pt x="2356" y="983"/>
                  </a:cubicBezTo>
                  <a:cubicBezTo>
                    <a:pt x="1915" y="1025"/>
                    <a:pt x="1750" y="1025"/>
                    <a:pt x="1364" y="1107"/>
                  </a:cubicBezTo>
                  <a:cubicBezTo>
                    <a:pt x="1144" y="1190"/>
                    <a:pt x="841" y="1300"/>
                    <a:pt x="717" y="1424"/>
                  </a:cubicBezTo>
                  <a:cubicBezTo>
                    <a:pt x="579" y="1521"/>
                    <a:pt x="345" y="1672"/>
                    <a:pt x="152" y="1838"/>
                  </a:cubicBezTo>
                  <a:cubicBezTo>
                    <a:pt x="110" y="1893"/>
                    <a:pt x="0" y="1934"/>
                    <a:pt x="0" y="2003"/>
                  </a:cubicBezTo>
                  <a:cubicBezTo>
                    <a:pt x="0" y="2060"/>
                    <a:pt x="52" y="2097"/>
                    <a:pt x="102" y="2097"/>
                  </a:cubicBezTo>
                  <a:cubicBezTo>
                    <a:pt x="125" y="2097"/>
                    <a:pt x="148" y="2089"/>
                    <a:pt x="165" y="2072"/>
                  </a:cubicBezTo>
                  <a:cubicBezTo>
                    <a:pt x="648" y="1658"/>
                    <a:pt x="1130" y="1355"/>
                    <a:pt x="1516" y="1286"/>
                  </a:cubicBezTo>
                  <a:cubicBezTo>
                    <a:pt x="1915" y="1273"/>
                    <a:pt x="2136" y="1218"/>
                    <a:pt x="2535" y="1218"/>
                  </a:cubicBezTo>
                  <a:cubicBezTo>
                    <a:pt x="2797" y="1204"/>
                    <a:pt x="3100" y="1149"/>
                    <a:pt x="3389" y="1052"/>
                  </a:cubicBezTo>
                  <a:cubicBezTo>
                    <a:pt x="3445" y="1052"/>
                    <a:pt x="3486" y="1052"/>
                    <a:pt x="3527" y="1066"/>
                  </a:cubicBezTo>
                  <a:cubicBezTo>
                    <a:pt x="3658" y="1086"/>
                    <a:pt x="3834" y="1099"/>
                    <a:pt x="4016" y="1099"/>
                  </a:cubicBezTo>
                  <a:cubicBezTo>
                    <a:pt x="4082" y="1099"/>
                    <a:pt x="4150" y="1097"/>
                    <a:pt x="4216" y="1094"/>
                  </a:cubicBezTo>
                  <a:cubicBezTo>
                    <a:pt x="4478" y="1038"/>
                    <a:pt x="4574" y="970"/>
                    <a:pt x="4809" y="873"/>
                  </a:cubicBezTo>
                  <a:cubicBezTo>
                    <a:pt x="4877" y="846"/>
                    <a:pt x="4864" y="735"/>
                    <a:pt x="4781" y="722"/>
                  </a:cubicBezTo>
                  <a:cubicBezTo>
                    <a:pt x="4774" y="718"/>
                    <a:pt x="4766" y="717"/>
                    <a:pt x="4757" y="717"/>
                  </a:cubicBezTo>
                  <a:cubicBezTo>
                    <a:pt x="4699" y="717"/>
                    <a:pt x="4607" y="778"/>
                    <a:pt x="4612" y="778"/>
                  </a:cubicBezTo>
                  <a:cubicBezTo>
                    <a:pt x="4612" y="778"/>
                    <a:pt x="4612" y="778"/>
                    <a:pt x="4612" y="778"/>
                  </a:cubicBezTo>
                  <a:lnTo>
                    <a:pt x="4612" y="778"/>
                  </a:lnTo>
                  <a:cubicBezTo>
                    <a:pt x="4375" y="878"/>
                    <a:pt x="4274" y="944"/>
                    <a:pt x="4017" y="944"/>
                  </a:cubicBezTo>
                  <a:cubicBezTo>
                    <a:pt x="3993" y="944"/>
                    <a:pt x="3968" y="943"/>
                    <a:pt x="3941" y="942"/>
                  </a:cubicBezTo>
                  <a:cubicBezTo>
                    <a:pt x="3830" y="942"/>
                    <a:pt x="3748" y="928"/>
                    <a:pt x="3679" y="928"/>
                  </a:cubicBezTo>
                  <a:cubicBezTo>
                    <a:pt x="3817" y="846"/>
                    <a:pt x="3941" y="763"/>
                    <a:pt x="4051" y="653"/>
                  </a:cubicBezTo>
                  <a:cubicBezTo>
                    <a:pt x="4202" y="501"/>
                    <a:pt x="4271" y="418"/>
                    <a:pt x="4395" y="226"/>
                  </a:cubicBezTo>
                  <a:cubicBezTo>
                    <a:pt x="4409" y="212"/>
                    <a:pt x="4409" y="184"/>
                    <a:pt x="4395" y="157"/>
                  </a:cubicBezTo>
                  <a:cubicBezTo>
                    <a:pt x="4388" y="119"/>
                    <a:pt x="4347" y="98"/>
                    <a:pt x="4305" y="98"/>
                  </a:cubicBezTo>
                  <a:cubicBezTo>
                    <a:pt x="4270" y="98"/>
                    <a:pt x="4235" y="112"/>
                    <a:pt x="4216" y="143"/>
                  </a:cubicBezTo>
                  <a:cubicBezTo>
                    <a:pt x="4133" y="253"/>
                    <a:pt x="4120" y="308"/>
                    <a:pt x="4037" y="377"/>
                  </a:cubicBezTo>
                  <a:cubicBezTo>
                    <a:pt x="3954" y="487"/>
                    <a:pt x="3872" y="556"/>
                    <a:pt x="3789" y="625"/>
                  </a:cubicBezTo>
                  <a:cubicBezTo>
                    <a:pt x="3899" y="405"/>
                    <a:pt x="3996" y="184"/>
                    <a:pt x="3996" y="60"/>
                  </a:cubicBezTo>
                  <a:cubicBezTo>
                    <a:pt x="3979" y="16"/>
                    <a:pt x="3949" y="1"/>
                    <a:pt x="3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5;p33"/>
            <p:cNvSpPr/>
            <p:nvPr/>
          </p:nvSpPr>
          <p:spPr>
            <a:xfrm>
              <a:off x="11440146" y="3579536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6;p33"/>
            <p:cNvSpPr/>
            <p:nvPr/>
          </p:nvSpPr>
          <p:spPr>
            <a:xfrm>
              <a:off x="11183174" y="3476531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7;p33"/>
            <p:cNvSpPr/>
            <p:nvPr/>
          </p:nvSpPr>
          <p:spPr>
            <a:xfrm>
              <a:off x="11050151" y="3408625"/>
              <a:ext cx="430780" cy="195741"/>
            </a:xfrm>
            <a:custGeom>
              <a:avLst/>
              <a:gdLst/>
              <a:ahLst/>
              <a:cxnLst/>
              <a:rect l="l" t="t" r="r" b="b"/>
              <a:pathLst>
                <a:path w="4320" h="1963" extrusionOk="0">
                  <a:moveTo>
                    <a:pt x="214" y="0"/>
                  </a:moveTo>
                  <a:cubicBezTo>
                    <a:pt x="127" y="0"/>
                    <a:pt x="94" y="147"/>
                    <a:pt x="205" y="172"/>
                  </a:cubicBezTo>
                  <a:cubicBezTo>
                    <a:pt x="481" y="213"/>
                    <a:pt x="756" y="337"/>
                    <a:pt x="949" y="447"/>
                  </a:cubicBezTo>
                  <a:cubicBezTo>
                    <a:pt x="742" y="461"/>
                    <a:pt x="494" y="502"/>
                    <a:pt x="288" y="585"/>
                  </a:cubicBezTo>
                  <a:cubicBezTo>
                    <a:pt x="205" y="626"/>
                    <a:pt x="67" y="640"/>
                    <a:pt x="12" y="723"/>
                  </a:cubicBezTo>
                  <a:cubicBezTo>
                    <a:pt x="1" y="779"/>
                    <a:pt x="54" y="827"/>
                    <a:pt x="112" y="827"/>
                  </a:cubicBezTo>
                  <a:cubicBezTo>
                    <a:pt x="125" y="827"/>
                    <a:pt x="137" y="824"/>
                    <a:pt x="150" y="819"/>
                  </a:cubicBezTo>
                  <a:cubicBezTo>
                    <a:pt x="412" y="695"/>
                    <a:pt x="742" y="613"/>
                    <a:pt x="1018" y="613"/>
                  </a:cubicBezTo>
                  <a:lnTo>
                    <a:pt x="1032" y="613"/>
                  </a:lnTo>
                  <a:cubicBezTo>
                    <a:pt x="935" y="682"/>
                    <a:pt x="866" y="778"/>
                    <a:pt x="784" y="847"/>
                  </a:cubicBezTo>
                  <a:cubicBezTo>
                    <a:pt x="660" y="985"/>
                    <a:pt x="453" y="1122"/>
                    <a:pt x="384" y="1274"/>
                  </a:cubicBezTo>
                  <a:cubicBezTo>
                    <a:pt x="384" y="1321"/>
                    <a:pt x="435" y="1355"/>
                    <a:pt x="484" y="1355"/>
                  </a:cubicBezTo>
                  <a:cubicBezTo>
                    <a:pt x="508" y="1355"/>
                    <a:pt x="532" y="1347"/>
                    <a:pt x="549" y="1329"/>
                  </a:cubicBezTo>
                  <a:cubicBezTo>
                    <a:pt x="770" y="1136"/>
                    <a:pt x="1045" y="792"/>
                    <a:pt x="1211" y="737"/>
                  </a:cubicBezTo>
                  <a:cubicBezTo>
                    <a:pt x="1266" y="709"/>
                    <a:pt x="1280" y="709"/>
                    <a:pt x="1335" y="682"/>
                  </a:cubicBezTo>
                  <a:cubicBezTo>
                    <a:pt x="1335" y="682"/>
                    <a:pt x="1335" y="682"/>
                    <a:pt x="1335" y="668"/>
                  </a:cubicBezTo>
                  <a:cubicBezTo>
                    <a:pt x="1362" y="668"/>
                    <a:pt x="1376" y="654"/>
                    <a:pt x="1404" y="640"/>
                  </a:cubicBezTo>
                  <a:cubicBezTo>
                    <a:pt x="1486" y="654"/>
                    <a:pt x="1583" y="654"/>
                    <a:pt x="1665" y="654"/>
                  </a:cubicBezTo>
                  <a:cubicBezTo>
                    <a:pt x="1699" y="653"/>
                    <a:pt x="1730" y="652"/>
                    <a:pt x="1760" y="652"/>
                  </a:cubicBezTo>
                  <a:cubicBezTo>
                    <a:pt x="2033" y="652"/>
                    <a:pt x="2201" y="708"/>
                    <a:pt x="2437" y="819"/>
                  </a:cubicBezTo>
                  <a:cubicBezTo>
                    <a:pt x="2768" y="902"/>
                    <a:pt x="3085" y="1136"/>
                    <a:pt x="3429" y="1343"/>
                  </a:cubicBezTo>
                  <a:cubicBezTo>
                    <a:pt x="3525" y="1398"/>
                    <a:pt x="3718" y="1536"/>
                    <a:pt x="3801" y="1591"/>
                  </a:cubicBezTo>
                  <a:cubicBezTo>
                    <a:pt x="3829" y="1632"/>
                    <a:pt x="3870" y="1660"/>
                    <a:pt x="3911" y="1701"/>
                  </a:cubicBezTo>
                  <a:cubicBezTo>
                    <a:pt x="3925" y="1715"/>
                    <a:pt x="3939" y="1729"/>
                    <a:pt x="3953" y="1729"/>
                  </a:cubicBezTo>
                  <a:cubicBezTo>
                    <a:pt x="3953" y="1742"/>
                    <a:pt x="3966" y="1756"/>
                    <a:pt x="3980" y="1756"/>
                  </a:cubicBezTo>
                  <a:cubicBezTo>
                    <a:pt x="4035" y="1798"/>
                    <a:pt x="4035" y="1866"/>
                    <a:pt x="4118" y="1935"/>
                  </a:cubicBezTo>
                  <a:cubicBezTo>
                    <a:pt x="4137" y="1955"/>
                    <a:pt x="4159" y="1963"/>
                    <a:pt x="4181" y="1963"/>
                  </a:cubicBezTo>
                  <a:cubicBezTo>
                    <a:pt x="4253" y="1963"/>
                    <a:pt x="4319" y="1875"/>
                    <a:pt x="4256" y="1811"/>
                  </a:cubicBezTo>
                  <a:cubicBezTo>
                    <a:pt x="4228" y="1784"/>
                    <a:pt x="4201" y="1756"/>
                    <a:pt x="4187" y="1715"/>
                  </a:cubicBezTo>
                  <a:cubicBezTo>
                    <a:pt x="4145" y="1660"/>
                    <a:pt x="4090" y="1618"/>
                    <a:pt x="4077" y="1605"/>
                  </a:cubicBezTo>
                  <a:cubicBezTo>
                    <a:pt x="4077" y="1605"/>
                    <a:pt x="4063" y="1591"/>
                    <a:pt x="4063" y="1591"/>
                  </a:cubicBezTo>
                  <a:cubicBezTo>
                    <a:pt x="3966" y="1494"/>
                    <a:pt x="3925" y="1439"/>
                    <a:pt x="3787" y="1357"/>
                  </a:cubicBezTo>
                  <a:cubicBezTo>
                    <a:pt x="3691" y="1288"/>
                    <a:pt x="3581" y="1191"/>
                    <a:pt x="3415" y="1109"/>
                  </a:cubicBezTo>
                  <a:cubicBezTo>
                    <a:pt x="3209" y="971"/>
                    <a:pt x="2988" y="833"/>
                    <a:pt x="2768" y="737"/>
                  </a:cubicBezTo>
                  <a:cubicBezTo>
                    <a:pt x="2589" y="654"/>
                    <a:pt x="2520" y="654"/>
                    <a:pt x="2354" y="571"/>
                  </a:cubicBezTo>
                  <a:cubicBezTo>
                    <a:pt x="2217" y="544"/>
                    <a:pt x="2093" y="489"/>
                    <a:pt x="1955" y="475"/>
                  </a:cubicBezTo>
                  <a:cubicBezTo>
                    <a:pt x="1882" y="479"/>
                    <a:pt x="1811" y="481"/>
                    <a:pt x="1740" y="481"/>
                  </a:cubicBezTo>
                  <a:cubicBezTo>
                    <a:pt x="1570" y="481"/>
                    <a:pt x="1404" y="471"/>
                    <a:pt x="1238" y="461"/>
                  </a:cubicBezTo>
                  <a:cubicBezTo>
                    <a:pt x="1225" y="447"/>
                    <a:pt x="1211" y="434"/>
                    <a:pt x="1197" y="420"/>
                  </a:cubicBezTo>
                  <a:cubicBezTo>
                    <a:pt x="921" y="213"/>
                    <a:pt x="591" y="75"/>
                    <a:pt x="246" y="6"/>
                  </a:cubicBezTo>
                  <a:cubicBezTo>
                    <a:pt x="235" y="2"/>
                    <a:pt x="22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8;p33"/>
            <p:cNvSpPr/>
            <p:nvPr/>
          </p:nvSpPr>
          <p:spPr>
            <a:xfrm>
              <a:off x="11537869" y="3430462"/>
              <a:ext cx="512349" cy="198931"/>
            </a:xfrm>
            <a:custGeom>
              <a:avLst/>
              <a:gdLst/>
              <a:ahLst/>
              <a:cxnLst/>
              <a:rect l="l" t="t" r="r" b="b"/>
              <a:pathLst>
                <a:path w="5138" h="1995" extrusionOk="0">
                  <a:moveTo>
                    <a:pt x="4395" y="1"/>
                  </a:moveTo>
                  <a:cubicBezTo>
                    <a:pt x="4324" y="1"/>
                    <a:pt x="4280" y="123"/>
                    <a:pt x="4270" y="187"/>
                  </a:cubicBezTo>
                  <a:cubicBezTo>
                    <a:pt x="4242" y="228"/>
                    <a:pt x="4187" y="325"/>
                    <a:pt x="4132" y="380"/>
                  </a:cubicBezTo>
                  <a:cubicBezTo>
                    <a:pt x="3994" y="504"/>
                    <a:pt x="3870" y="600"/>
                    <a:pt x="3732" y="697"/>
                  </a:cubicBezTo>
                  <a:cubicBezTo>
                    <a:pt x="3650" y="711"/>
                    <a:pt x="3567" y="724"/>
                    <a:pt x="3498" y="738"/>
                  </a:cubicBezTo>
                  <a:cubicBezTo>
                    <a:pt x="3448" y="740"/>
                    <a:pt x="3397" y="741"/>
                    <a:pt x="3346" y="741"/>
                  </a:cubicBezTo>
                  <a:cubicBezTo>
                    <a:pt x="3100" y="741"/>
                    <a:pt x="2849" y="721"/>
                    <a:pt x="2603" y="721"/>
                  </a:cubicBezTo>
                  <a:cubicBezTo>
                    <a:pt x="2552" y="721"/>
                    <a:pt x="2501" y="722"/>
                    <a:pt x="2451" y="724"/>
                  </a:cubicBezTo>
                  <a:cubicBezTo>
                    <a:pt x="2403" y="724"/>
                    <a:pt x="2354" y="723"/>
                    <a:pt x="2306" y="723"/>
                  </a:cubicBezTo>
                  <a:cubicBezTo>
                    <a:pt x="2162" y="723"/>
                    <a:pt x="2020" y="731"/>
                    <a:pt x="1886" y="793"/>
                  </a:cubicBezTo>
                  <a:cubicBezTo>
                    <a:pt x="1679" y="876"/>
                    <a:pt x="1473" y="986"/>
                    <a:pt x="1280" y="1096"/>
                  </a:cubicBezTo>
                  <a:cubicBezTo>
                    <a:pt x="1197" y="1124"/>
                    <a:pt x="1018" y="1179"/>
                    <a:pt x="880" y="1262"/>
                  </a:cubicBezTo>
                  <a:cubicBezTo>
                    <a:pt x="577" y="1482"/>
                    <a:pt x="398" y="1634"/>
                    <a:pt x="81" y="1827"/>
                  </a:cubicBezTo>
                  <a:cubicBezTo>
                    <a:pt x="1" y="1872"/>
                    <a:pt x="45" y="1995"/>
                    <a:pt x="125" y="1995"/>
                  </a:cubicBezTo>
                  <a:cubicBezTo>
                    <a:pt x="141" y="1995"/>
                    <a:pt x="159" y="1990"/>
                    <a:pt x="178" y="1978"/>
                  </a:cubicBezTo>
                  <a:cubicBezTo>
                    <a:pt x="481" y="1799"/>
                    <a:pt x="880" y="1482"/>
                    <a:pt x="1059" y="1386"/>
                  </a:cubicBezTo>
                  <a:cubicBezTo>
                    <a:pt x="1376" y="1289"/>
                    <a:pt x="1776" y="1041"/>
                    <a:pt x="2065" y="945"/>
                  </a:cubicBezTo>
                  <a:cubicBezTo>
                    <a:pt x="2125" y="940"/>
                    <a:pt x="2214" y="939"/>
                    <a:pt x="2316" y="939"/>
                  </a:cubicBezTo>
                  <a:cubicBezTo>
                    <a:pt x="2521" y="939"/>
                    <a:pt x="2782" y="945"/>
                    <a:pt x="2974" y="945"/>
                  </a:cubicBezTo>
                  <a:cubicBezTo>
                    <a:pt x="3108" y="958"/>
                    <a:pt x="3243" y="967"/>
                    <a:pt x="3375" y="967"/>
                  </a:cubicBezTo>
                  <a:cubicBezTo>
                    <a:pt x="3529" y="967"/>
                    <a:pt x="3681" y="954"/>
                    <a:pt x="3829" y="917"/>
                  </a:cubicBezTo>
                  <a:cubicBezTo>
                    <a:pt x="3939" y="890"/>
                    <a:pt x="4035" y="848"/>
                    <a:pt x="4132" y="793"/>
                  </a:cubicBezTo>
                  <a:cubicBezTo>
                    <a:pt x="4407" y="793"/>
                    <a:pt x="4683" y="752"/>
                    <a:pt x="4958" y="738"/>
                  </a:cubicBezTo>
                  <a:cubicBezTo>
                    <a:pt x="5041" y="738"/>
                    <a:pt x="5138" y="697"/>
                    <a:pt x="5110" y="614"/>
                  </a:cubicBezTo>
                  <a:lnTo>
                    <a:pt x="5124" y="614"/>
                  </a:lnTo>
                  <a:cubicBezTo>
                    <a:pt x="5110" y="573"/>
                    <a:pt x="5069" y="545"/>
                    <a:pt x="5027" y="545"/>
                  </a:cubicBezTo>
                  <a:cubicBezTo>
                    <a:pt x="4821" y="559"/>
                    <a:pt x="4628" y="573"/>
                    <a:pt x="4435" y="600"/>
                  </a:cubicBezTo>
                  <a:cubicBezTo>
                    <a:pt x="4504" y="531"/>
                    <a:pt x="4586" y="476"/>
                    <a:pt x="4655" y="407"/>
                  </a:cubicBezTo>
                  <a:cubicBezTo>
                    <a:pt x="4669" y="394"/>
                    <a:pt x="4710" y="380"/>
                    <a:pt x="4724" y="366"/>
                  </a:cubicBezTo>
                  <a:cubicBezTo>
                    <a:pt x="4752" y="339"/>
                    <a:pt x="4793" y="297"/>
                    <a:pt x="4821" y="256"/>
                  </a:cubicBezTo>
                  <a:cubicBezTo>
                    <a:pt x="4862" y="187"/>
                    <a:pt x="4793" y="104"/>
                    <a:pt x="4710" y="104"/>
                  </a:cubicBezTo>
                  <a:cubicBezTo>
                    <a:pt x="4642" y="104"/>
                    <a:pt x="4614" y="146"/>
                    <a:pt x="4573" y="187"/>
                  </a:cubicBezTo>
                  <a:cubicBezTo>
                    <a:pt x="4545" y="201"/>
                    <a:pt x="4462" y="256"/>
                    <a:pt x="4380" y="325"/>
                  </a:cubicBezTo>
                  <a:cubicBezTo>
                    <a:pt x="4407" y="283"/>
                    <a:pt x="4421" y="242"/>
                    <a:pt x="4435" y="201"/>
                  </a:cubicBezTo>
                  <a:cubicBezTo>
                    <a:pt x="4449" y="132"/>
                    <a:pt x="4518" y="118"/>
                    <a:pt x="4462" y="35"/>
                  </a:cubicBezTo>
                  <a:cubicBezTo>
                    <a:pt x="4438" y="11"/>
                    <a:pt x="4415" y="1"/>
                    <a:pt x="4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9;p33"/>
            <p:cNvSpPr/>
            <p:nvPr/>
          </p:nvSpPr>
          <p:spPr>
            <a:xfrm>
              <a:off x="11158644" y="3098411"/>
              <a:ext cx="343427" cy="240812"/>
            </a:xfrm>
            <a:custGeom>
              <a:avLst/>
              <a:gdLst/>
              <a:ahLst/>
              <a:cxnLst/>
              <a:rect l="l" t="t" r="r" b="b"/>
              <a:pathLst>
                <a:path w="3444" h="2415" extrusionOk="0">
                  <a:moveTo>
                    <a:pt x="569" y="0"/>
                  </a:moveTo>
                  <a:cubicBezTo>
                    <a:pt x="547" y="0"/>
                    <a:pt x="522" y="9"/>
                    <a:pt x="495" y="31"/>
                  </a:cubicBezTo>
                  <a:cubicBezTo>
                    <a:pt x="440" y="86"/>
                    <a:pt x="481" y="155"/>
                    <a:pt x="522" y="210"/>
                  </a:cubicBezTo>
                  <a:cubicBezTo>
                    <a:pt x="619" y="348"/>
                    <a:pt x="757" y="417"/>
                    <a:pt x="867" y="500"/>
                  </a:cubicBezTo>
                  <a:cubicBezTo>
                    <a:pt x="784" y="513"/>
                    <a:pt x="715" y="513"/>
                    <a:pt x="646" y="541"/>
                  </a:cubicBezTo>
                  <a:cubicBezTo>
                    <a:pt x="453" y="569"/>
                    <a:pt x="274" y="596"/>
                    <a:pt x="81" y="637"/>
                  </a:cubicBezTo>
                  <a:cubicBezTo>
                    <a:pt x="40" y="651"/>
                    <a:pt x="13" y="679"/>
                    <a:pt x="13" y="706"/>
                  </a:cubicBezTo>
                  <a:cubicBezTo>
                    <a:pt x="0" y="756"/>
                    <a:pt x="54" y="805"/>
                    <a:pt x="105" y="805"/>
                  </a:cubicBezTo>
                  <a:cubicBezTo>
                    <a:pt x="111" y="805"/>
                    <a:pt x="117" y="804"/>
                    <a:pt x="123" y="803"/>
                  </a:cubicBezTo>
                  <a:cubicBezTo>
                    <a:pt x="343" y="761"/>
                    <a:pt x="550" y="720"/>
                    <a:pt x="743" y="693"/>
                  </a:cubicBezTo>
                  <a:lnTo>
                    <a:pt x="743" y="693"/>
                  </a:lnTo>
                  <a:cubicBezTo>
                    <a:pt x="619" y="803"/>
                    <a:pt x="522" y="954"/>
                    <a:pt x="440" y="1092"/>
                  </a:cubicBezTo>
                  <a:cubicBezTo>
                    <a:pt x="412" y="1175"/>
                    <a:pt x="329" y="1257"/>
                    <a:pt x="329" y="1340"/>
                  </a:cubicBezTo>
                  <a:cubicBezTo>
                    <a:pt x="337" y="1380"/>
                    <a:pt x="378" y="1402"/>
                    <a:pt x="419" y="1402"/>
                  </a:cubicBezTo>
                  <a:cubicBezTo>
                    <a:pt x="448" y="1402"/>
                    <a:pt x="478" y="1391"/>
                    <a:pt x="495" y="1368"/>
                  </a:cubicBezTo>
                  <a:cubicBezTo>
                    <a:pt x="619" y="1120"/>
                    <a:pt x="798" y="830"/>
                    <a:pt x="936" y="748"/>
                  </a:cubicBezTo>
                  <a:cubicBezTo>
                    <a:pt x="977" y="720"/>
                    <a:pt x="1087" y="706"/>
                    <a:pt x="1156" y="679"/>
                  </a:cubicBezTo>
                  <a:cubicBezTo>
                    <a:pt x="1184" y="679"/>
                    <a:pt x="1211" y="693"/>
                    <a:pt x="1253" y="693"/>
                  </a:cubicBezTo>
                  <a:cubicBezTo>
                    <a:pt x="1432" y="761"/>
                    <a:pt x="1790" y="941"/>
                    <a:pt x="1928" y="1051"/>
                  </a:cubicBezTo>
                  <a:cubicBezTo>
                    <a:pt x="2272" y="1354"/>
                    <a:pt x="2630" y="1643"/>
                    <a:pt x="2865" y="1946"/>
                  </a:cubicBezTo>
                  <a:cubicBezTo>
                    <a:pt x="2961" y="2057"/>
                    <a:pt x="3085" y="2236"/>
                    <a:pt x="3250" y="2387"/>
                  </a:cubicBezTo>
                  <a:cubicBezTo>
                    <a:pt x="3264" y="2401"/>
                    <a:pt x="3292" y="2415"/>
                    <a:pt x="3319" y="2415"/>
                  </a:cubicBezTo>
                  <a:cubicBezTo>
                    <a:pt x="3443" y="2401"/>
                    <a:pt x="3429" y="2291"/>
                    <a:pt x="3347" y="2236"/>
                  </a:cubicBezTo>
                  <a:cubicBezTo>
                    <a:pt x="3168" y="2057"/>
                    <a:pt x="3044" y="1877"/>
                    <a:pt x="2865" y="1657"/>
                  </a:cubicBezTo>
                  <a:cubicBezTo>
                    <a:pt x="2658" y="1423"/>
                    <a:pt x="2424" y="1216"/>
                    <a:pt x="2176" y="1009"/>
                  </a:cubicBezTo>
                  <a:cubicBezTo>
                    <a:pt x="1997" y="830"/>
                    <a:pt x="1749" y="734"/>
                    <a:pt x="1528" y="624"/>
                  </a:cubicBezTo>
                  <a:cubicBezTo>
                    <a:pt x="1418" y="555"/>
                    <a:pt x="1294" y="527"/>
                    <a:pt x="1170" y="500"/>
                  </a:cubicBezTo>
                  <a:cubicBezTo>
                    <a:pt x="1142" y="486"/>
                    <a:pt x="1129" y="472"/>
                    <a:pt x="1060" y="417"/>
                  </a:cubicBezTo>
                  <a:cubicBezTo>
                    <a:pt x="1018" y="376"/>
                    <a:pt x="825" y="252"/>
                    <a:pt x="729" y="155"/>
                  </a:cubicBezTo>
                  <a:cubicBezTo>
                    <a:pt x="707" y="144"/>
                    <a:pt x="658" y="0"/>
                    <a:pt x="5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0;p33"/>
            <p:cNvSpPr/>
            <p:nvPr/>
          </p:nvSpPr>
          <p:spPr>
            <a:xfrm>
              <a:off x="11529094" y="3139095"/>
              <a:ext cx="396078" cy="232934"/>
            </a:xfrm>
            <a:custGeom>
              <a:avLst/>
              <a:gdLst/>
              <a:ahLst/>
              <a:cxnLst/>
              <a:rect l="l" t="t" r="r" b="b"/>
              <a:pathLst>
                <a:path w="3972" h="2336" extrusionOk="0">
                  <a:moveTo>
                    <a:pt x="3398" y="1"/>
                  </a:moveTo>
                  <a:cubicBezTo>
                    <a:pt x="3366" y="1"/>
                    <a:pt x="3333" y="14"/>
                    <a:pt x="3324" y="23"/>
                  </a:cubicBezTo>
                  <a:cubicBezTo>
                    <a:pt x="3283" y="50"/>
                    <a:pt x="3242" y="78"/>
                    <a:pt x="3200" y="119"/>
                  </a:cubicBezTo>
                  <a:cubicBezTo>
                    <a:pt x="3090" y="243"/>
                    <a:pt x="2966" y="353"/>
                    <a:pt x="2870" y="491"/>
                  </a:cubicBezTo>
                  <a:cubicBezTo>
                    <a:pt x="2663" y="560"/>
                    <a:pt x="2484" y="629"/>
                    <a:pt x="2250" y="712"/>
                  </a:cubicBezTo>
                  <a:cubicBezTo>
                    <a:pt x="2015" y="822"/>
                    <a:pt x="1795" y="960"/>
                    <a:pt x="1547" y="1070"/>
                  </a:cubicBezTo>
                  <a:cubicBezTo>
                    <a:pt x="1382" y="1153"/>
                    <a:pt x="1340" y="1221"/>
                    <a:pt x="1202" y="1304"/>
                  </a:cubicBezTo>
                  <a:cubicBezTo>
                    <a:pt x="1065" y="1387"/>
                    <a:pt x="899" y="1456"/>
                    <a:pt x="762" y="1552"/>
                  </a:cubicBezTo>
                  <a:cubicBezTo>
                    <a:pt x="514" y="1759"/>
                    <a:pt x="252" y="1979"/>
                    <a:pt x="31" y="2213"/>
                  </a:cubicBezTo>
                  <a:cubicBezTo>
                    <a:pt x="1" y="2275"/>
                    <a:pt x="60" y="2336"/>
                    <a:pt x="121" y="2336"/>
                  </a:cubicBezTo>
                  <a:cubicBezTo>
                    <a:pt x="143" y="2336"/>
                    <a:pt x="165" y="2328"/>
                    <a:pt x="183" y="2310"/>
                  </a:cubicBezTo>
                  <a:cubicBezTo>
                    <a:pt x="445" y="2076"/>
                    <a:pt x="693" y="1828"/>
                    <a:pt x="927" y="1676"/>
                  </a:cubicBezTo>
                  <a:cubicBezTo>
                    <a:pt x="1134" y="1538"/>
                    <a:pt x="1368" y="1442"/>
                    <a:pt x="1561" y="1290"/>
                  </a:cubicBezTo>
                  <a:cubicBezTo>
                    <a:pt x="2043" y="1029"/>
                    <a:pt x="2442" y="836"/>
                    <a:pt x="2925" y="698"/>
                  </a:cubicBezTo>
                  <a:cubicBezTo>
                    <a:pt x="3173" y="781"/>
                    <a:pt x="3338" y="849"/>
                    <a:pt x="3545" y="932"/>
                  </a:cubicBezTo>
                  <a:cubicBezTo>
                    <a:pt x="3626" y="941"/>
                    <a:pt x="3772" y="1021"/>
                    <a:pt x="3871" y="1021"/>
                  </a:cubicBezTo>
                  <a:cubicBezTo>
                    <a:pt x="3923" y="1021"/>
                    <a:pt x="3962" y="999"/>
                    <a:pt x="3972" y="932"/>
                  </a:cubicBezTo>
                  <a:cubicBezTo>
                    <a:pt x="3972" y="836"/>
                    <a:pt x="3848" y="822"/>
                    <a:pt x="3765" y="794"/>
                  </a:cubicBezTo>
                  <a:cubicBezTo>
                    <a:pt x="3586" y="739"/>
                    <a:pt x="3531" y="712"/>
                    <a:pt x="3379" y="657"/>
                  </a:cubicBezTo>
                  <a:cubicBezTo>
                    <a:pt x="3352" y="643"/>
                    <a:pt x="3324" y="629"/>
                    <a:pt x="3283" y="629"/>
                  </a:cubicBezTo>
                  <a:cubicBezTo>
                    <a:pt x="3338" y="615"/>
                    <a:pt x="3393" y="601"/>
                    <a:pt x="3448" y="601"/>
                  </a:cubicBezTo>
                  <a:lnTo>
                    <a:pt x="3462" y="601"/>
                  </a:lnTo>
                  <a:cubicBezTo>
                    <a:pt x="3476" y="601"/>
                    <a:pt x="3476" y="601"/>
                    <a:pt x="3490" y="588"/>
                  </a:cubicBezTo>
                  <a:cubicBezTo>
                    <a:pt x="3572" y="574"/>
                    <a:pt x="3600" y="450"/>
                    <a:pt x="3517" y="409"/>
                  </a:cubicBezTo>
                  <a:cubicBezTo>
                    <a:pt x="3487" y="386"/>
                    <a:pt x="3461" y="376"/>
                    <a:pt x="3436" y="376"/>
                  </a:cubicBezTo>
                  <a:cubicBezTo>
                    <a:pt x="3416" y="376"/>
                    <a:pt x="3398" y="382"/>
                    <a:pt x="3379" y="395"/>
                  </a:cubicBezTo>
                  <a:cubicBezTo>
                    <a:pt x="3297" y="409"/>
                    <a:pt x="3214" y="422"/>
                    <a:pt x="3131" y="436"/>
                  </a:cubicBezTo>
                  <a:cubicBezTo>
                    <a:pt x="3228" y="326"/>
                    <a:pt x="3338" y="216"/>
                    <a:pt x="3393" y="161"/>
                  </a:cubicBezTo>
                  <a:cubicBezTo>
                    <a:pt x="3448" y="133"/>
                    <a:pt x="3503" y="64"/>
                    <a:pt x="3448" y="23"/>
                  </a:cubicBezTo>
                  <a:cubicBezTo>
                    <a:pt x="3437" y="7"/>
                    <a:pt x="3418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1;p33"/>
            <p:cNvSpPr/>
            <p:nvPr/>
          </p:nvSpPr>
          <p:spPr>
            <a:xfrm>
              <a:off x="11237321" y="2859594"/>
              <a:ext cx="268240" cy="243205"/>
            </a:xfrm>
            <a:custGeom>
              <a:avLst/>
              <a:gdLst/>
              <a:ahLst/>
              <a:cxnLst/>
              <a:rect l="l" t="t" r="r" b="b"/>
              <a:pathLst>
                <a:path w="2690" h="2439" extrusionOk="0">
                  <a:moveTo>
                    <a:pt x="367" y="0"/>
                  </a:moveTo>
                  <a:cubicBezTo>
                    <a:pt x="294" y="0"/>
                    <a:pt x="260" y="100"/>
                    <a:pt x="312" y="139"/>
                  </a:cubicBezTo>
                  <a:cubicBezTo>
                    <a:pt x="519" y="360"/>
                    <a:pt x="670" y="539"/>
                    <a:pt x="822" y="745"/>
                  </a:cubicBezTo>
                  <a:cubicBezTo>
                    <a:pt x="629" y="663"/>
                    <a:pt x="436" y="594"/>
                    <a:pt x="229" y="539"/>
                  </a:cubicBezTo>
                  <a:cubicBezTo>
                    <a:pt x="202" y="539"/>
                    <a:pt x="174" y="526"/>
                    <a:pt x="147" y="526"/>
                  </a:cubicBezTo>
                  <a:cubicBezTo>
                    <a:pt x="133" y="526"/>
                    <a:pt x="119" y="530"/>
                    <a:pt x="105" y="539"/>
                  </a:cubicBezTo>
                  <a:cubicBezTo>
                    <a:pt x="36" y="566"/>
                    <a:pt x="50" y="663"/>
                    <a:pt x="119" y="690"/>
                  </a:cubicBezTo>
                  <a:cubicBezTo>
                    <a:pt x="298" y="732"/>
                    <a:pt x="477" y="787"/>
                    <a:pt x="656" y="842"/>
                  </a:cubicBezTo>
                  <a:cubicBezTo>
                    <a:pt x="477" y="856"/>
                    <a:pt x="312" y="869"/>
                    <a:pt x="133" y="897"/>
                  </a:cubicBezTo>
                  <a:cubicBezTo>
                    <a:pt x="92" y="897"/>
                    <a:pt x="64" y="911"/>
                    <a:pt x="36" y="952"/>
                  </a:cubicBezTo>
                  <a:cubicBezTo>
                    <a:pt x="0" y="1013"/>
                    <a:pt x="49" y="1095"/>
                    <a:pt x="127" y="1095"/>
                  </a:cubicBezTo>
                  <a:cubicBezTo>
                    <a:pt x="138" y="1095"/>
                    <a:pt x="149" y="1093"/>
                    <a:pt x="160" y="1090"/>
                  </a:cubicBezTo>
                  <a:cubicBezTo>
                    <a:pt x="294" y="1069"/>
                    <a:pt x="594" y="1034"/>
                    <a:pt x="813" y="1034"/>
                  </a:cubicBezTo>
                  <a:cubicBezTo>
                    <a:pt x="889" y="1034"/>
                    <a:pt x="955" y="1038"/>
                    <a:pt x="1001" y="1048"/>
                  </a:cubicBezTo>
                  <a:cubicBezTo>
                    <a:pt x="1030" y="1058"/>
                    <a:pt x="1066" y="1068"/>
                    <a:pt x="1104" y="1068"/>
                  </a:cubicBezTo>
                  <a:cubicBezTo>
                    <a:pt x="1120" y="1068"/>
                    <a:pt x="1136" y="1066"/>
                    <a:pt x="1152" y="1062"/>
                  </a:cubicBezTo>
                  <a:cubicBezTo>
                    <a:pt x="1373" y="1172"/>
                    <a:pt x="1593" y="1310"/>
                    <a:pt x="1772" y="1448"/>
                  </a:cubicBezTo>
                  <a:cubicBezTo>
                    <a:pt x="2089" y="1724"/>
                    <a:pt x="2241" y="1944"/>
                    <a:pt x="2392" y="2233"/>
                  </a:cubicBezTo>
                  <a:cubicBezTo>
                    <a:pt x="2461" y="2330"/>
                    <a:pt x="2461" y="2385"/>
                    <a:pt x="2530" y="2426"/>
                  </a:cubicBezTo>
                  <a:cubicBezTo>
                    <a:pt x="2545" y="2435"/>
                    <a:pt x="2560" y="2439"/>
                    <a:pt x="2576" y="2439"/>
                  </a:cubicBezTo>
                  <a:cubicBezTo>
                    <a:pt x="2634" y="2439"/>
                    <a:pt x="2690" y="2384"/>
                    <a:pt x="2668" y="2330"/>
                  </a:cubicBezTo>
                  <a:cubicBezTo>
                    <a:pt x="2613" y="2206"/>
                    <a:pt x="2503" y="2054"/>
                    <a:pt x="2475" y="1999"/>
                  </a:cubicBezTo>
                  <a:cubicBezTo>
                    <a:pt x="2392" y="1806"/>
                    <a:pt x="2241" y="1641"/>
                    <a:pt x="2089" y="1489"/>
                  </a:cubicBezTo>
                  <a:cubicBezTo>
                    <a:pt x="1855" y="1228"/>
                    <a:pt x="1552" y="1076"/>
                    <a:pt x="1208" y="897"/>
                  </a:cubicBezTo>
                  <a:cubicBezTo>
                    <a:pt x="1208" y="897"/>
                    <a:pt x="1180" y="883"/>
                    <a:pt x="1166" y="883"/>
                  </a:cubicBezTo>
                  <a:cubicBezTo>
                    <a:pt x="1152" y="869"/>
                    <a:pt x="1152" y="856"/>
                    <a:pt x="1125" y="842"/>
                  </a:cubicBezTo>
                  <a:cubicBezTo>
                    <a:pt x="1097" y="800"/>
                    <a:pt x="1056" y="745"/>
                    <a:pt x="1015" y="690"/>
                  </a:cubicBezTo>
                  <a:cubicBezTo>
                    <a:pt x="849" y="456"/>
                    <a:pt x="643" y="236"/>
                    <a:pt x="450" y="15"/>
                  </a:cubicBezTo>
                  <a:cubicBezTo>
                    <a:pt x="436" y="1"/>
                    <a:pt x="408" y="1"/>
                    <a:pt x="381" y="1"/>
                  </a:cubicBezTo>
                  <a:cubicBezTo>
                    <a:pt x="376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2;p33"/>
            <p:cNvSpPr/>
            <p:nvPr/>
          </p:nvSpPr>
          <p:spPr>
            <a:xfrm>
              <a:off x="11514336" y="2882827"/>
              <a:ext cx="340336" cy="184174"/>
            </a:xfrm>
            <a:custGeom>
              <a:avLst/>
              <a:gdLst/>
              <a:ahLst/>
              <a:cxnLst/>
              <a:rect l="l" t="t" r="r" b="b"/>
              <a:pathLst>
                <a:path w="3413" h="1847" extrusionOk="0">
                  <a:moveTo>
                    <a:pt x="3122" y="0"/>
                  </a:moveTo>
                  <a:cubicBezTo>
                    <a:pt x="3115" y="0"/>
                    <a:pt x="3107" y="1"/>
                    <a:pt x="3100" y="3"/>
                  </a:cubicBezTo>
                  <a:cubicBezTo>
                    <a:pt x="3078" y="3"/>
                    <a:pt x="2977" y="20"/>
                    <a:pt x="2972" y="20"/>
                  </a:cubicBezTo>
                  <a:cubicBezTo>
                    <a:pt x="2971" y="20"/>
                    <a:pt x="2976" y="19"/>
                    <a:pt x="2990" y="16"/>
                  </a:cubicBezTo>
                  <a:lnTo>
                    <a:pt x="2990" y="16"/>
                  </a:lnTo>
                  <a:cubicBezTo>
                    <a:pt x="2687" y="44"/>
                    <a:pt x="2439" y="251"/>
                    <a:pt x="2177" y="375"/>
                  </a:cubicBezTo>
                  <a:cubicBezTo>
                    <a:pt x="2122" y="388"/>
                    <a:pt x="2081" y="388"/>
                    <a:pt x="2039" y="402"/>
                  </a:cubicBezTo>
                  <a:cubicBezTo>
                    <a:pt x="1654" y="499"/>
                    <a:pt x="1516" y="567"/>
                    <a:pt x="1130" y="788"/>
                  </a:cubicBezTo>
                  <a:cubicBezTo>
                    <a:pt x="1034" y="857"/>
                    <a:pt x="896" y="898"/>
                    <a:pt x="799" y="981"/>
                  </a:cubicBezTo>
                  <a:cubicBezTo>
                    <a:pt x="620" y="1105"/>
                    <a:pt x="234" y="1463"/>
                    <a:pt x="42" y="1711"/>
                  </a:cubicBezTo>
                  <a:cubicBezTo>
                    <a:pt x="1" y="1783"/>
                    <a:pt x="74" y="1847"/>
                    <a:pt x="142" y="1847"/>
                  </a:cubicBezTo>
                  <a:cubicBezTo>
                    <a:pt x="166" y="1847"/>
                    <a:pt x="189" y="1839"/>
                    <a:pt x="207" y="1821"/>
                  </a:cubicBezTo>
                  <a:cubicBezTo>
                    <a:pt x="579" y="1408"/>
                    <a:pt x="854" y="1160"/>
                    <a:pt x="1282" y="953"/>
                  </a:cubicBezTo>
                  <a:cubicBezTo>
                    <a:pt x="1709" y="719"/>
                    <a:pt x="1970" y="623"/>
                    <a:pt x="2411" y="595"/>
                  </a:cubicBezTo>
                  <a:cubicBezTo>
                    <a:pt x="2673" y="733"/>
                    <a:pt x="2976" y="912"/>
                    <a:pt x="3114" y="1036"/>
                  </a:cubicBezTo>
                  <a:cubicBezTo>
                    <a:pt x="3136" y="1058"/>
                    <a:pt x="3163" y="1067"/>
                    <a:pt x="3190" y="1067"/>
                  </a:cubicBezTo>
                  <a:cubicBezTo>
                    <a:pt x="3249" y="1067"/>
                    <a:pt x="3307" y="1024"/>
                    <a:pt x="3307" y="967"/>
                  </a:cubicBezTo>
                  <a:cubicBezTo>
                    <a:pt x="3293" y="871"/>
                    <a:pt x="3266" y="871"/>
                    <a:pt x="3169" y="802"/>
                  </a:cubicBezTo>
                  <a:cubicBezTo>
                    <a:pt x="3073" y="733"/>
                    <a:pt x="2976" y="678"/>
                    <a:pt x="2880" y="623"/>
                  </a:cubicBezTo>
                  <a:lnTo>
                    <a:pt x="2880" y="623"/>
                  </a:lnTo>
                  <a:cubicBezTo>
                    <a:pt x="2976" y="636"/>
                    <a:pt x="3086" y="650"/>
                    <a:pt x="3238" y="650"/>
                  </a:cubicBezTo>
                  <a:cubicBezTo>
                    <a:pt x="3243" y="651"/>
                    <a:pt x="3248" y="651"/>
                    <a:pt x="3252" y="651"/>
                  </a:cubicBezTo>
                  <a:cubicBezTo>
                    <a:pt x="3366" y="651"/>
                    <a:pt x="3413" y="496"/>
                    <a:pt x="3307" y="443"/>
                  </a:cubicBezTo>
                  <a:cubicBezTo>
                    <a:pt x="3266" y="416"/>
                    <a:pt x="3114" y="402"/>
                    <a:pt x="2852" y="388"/>
                  </a:cubicBezTo>
                  <a:cubicBezTo>
                    <a:pt x="2825" y="388"/>
                    <a:pt x="2742" y="375"/>
                    <a:pt x="2646" y="361"/>
                  </a:cubicBezTo>
                  <a:cubicBezTo>
                    <a:pt x="2770" y="292"/>
                    <a:pt x="2894" y="237"/>
                    <a:pt x="2949" y="237"/>
                  </a:cubicBezTo>
                  <a:cubicBezTo>
                    <a:pt x="3045" y="223"/>
                    <a:pt x="3224" y="237"/>
                    <a:pt x="3238" y="113"/>
                  </a:cubicBezTo>
                  <a:cubicBezTo>
                    <a:pt x="3250" y="51"/>
                    <a:pt x="3185" y="0"/>
                    <a:pt x="3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3;p33"/>
            <p:cNvSpPr/>
            <p:nvPr/>
          </p:nvSpPr>
          <p:spPr>
            <a:xfrm>
              <a:off x="11327465" y="2679608"/>
              <a:ext cx="179990" cy="173903"/>
            </a:xfrm>
            <a:custGeom>
              <a:avLst/>
              <a:gdLst/>
              <a:ahLst/>
              <a:cxnLst/>
              <a:rect l="l" t="t" r="r" b="b"/>
              <a:pathLst>
                <a:path w="1805" h="1744" extrusionOk="0">
                  <a:moveTo>
                    <a:pt x="359" y="1"/>
                  </a:moveTo>
                  <a:cubicBezTo>
                    <a:pt x="271" y="1"/>
                    <a:pt x="225" y="127"/>
                    <a:pt x="304" y="167"/>
                  </a:cubicBezTo>
                  <a:cubicBezTo>
                    <a:pt x="400" y="222"/>
                    <a:pt x="496" y="291"/>
                    <a:pt x="593" y="373"/>
                  </a:cubicBezTo>
                  <a:cubicBezTo>
                    <a:pt x="496" y="346"/>
                    <a:pt x="414" y="332"/>
                    <a:pt x="317" y="318"/>
                  </a:cubicBezTo>
                  <a:cubicBezTo>
                    <a:pt x="251" y="318"/>
                    <a:pt x="176" y="283"/>
                    <a:pt x="107" y="283"/>
                  </a:cubicBezTo>
                  <a:cubicBezTo>
                    <a:pt x="89" y="283"/>
                    <a:pt x="72" y="285"/>
                    <a:pt x="56" y="291"/>
                  </a:cubicBezTo>
                  <a:cubicBezTo>
                    <a:pt x="0" y="332"/>
                    <a:pt x="14" y="429"/>
                    <a:pt x="83" y="442"/>
                  </a:cubicBezTo>
                  <a:cubicBezTo>
                    <a:pt x="304" y="470"/>
                    <a:pt x="634" y="539"/>
                    <a:pt x="772" y="608"/>
                  </a:cubicBezTo>
                  <a:cubicBezTo>
                    <a:pt x="800" y="621"/>
                    <a:pt x="813" y="621"/>
                    <a:pt x="827" y="635"/>
                  </a:cubicBezTo>
                  <a:cubicBezTo>
                    <a:pt x="1144" y="897"/>
                    <a:pt x="1406" y="1255"/>
                    <a:pt x="1544" y="1558"/>
                  </a:cubicBezTo>
                  <a:cubicBezTo>
                    <a:pt x="1557" y="1613"/>
                    <a:pt x="1571" y="1682"/>
                    <a:pt x="1626" y="1724"/>
                  </a:cubicBezTo>
                  <a:cubicBezTo>
                    <a:pt x="1643" y="1738"/>
                    <a:pt x="1661" y="1744"/>
                    <a:pt x="1679" y="1744"/>
                  </a:cubicBezTo>
                  <a:cubicBezTo>
                    <a:pt x="1747" y="1744"/>
                    <a:pt x="1805" y="1654"/>
                    <a:pt x="1750" y="1600"/>
                  </a:cubicBezTo>
                  <a:lnTo>
                    <a:pt x="1750" y="1586"/>
                  </a:lnTo>
                  <a:cubicBezTo>
                    <a:pt x="1681" y="1338"/>
                    <a:pt x="1420" y="966"/>
                    <a:pt x="1172" y="718"/>
                  </a:cubicBezTo>
                  <a:cubicBezTo>
                    <a:pt x="1103" y="621"/>
                    <a:pt x="1006" y="553"/>
                    <a:pt x="910" y="484"/>
                  </a:cubicBezTo>
                  <a:cubicBezTo>
                    <a:pt x="896" y="470"/>
                    <a:pt x="882" y="456"/>
                    <a:pt x="882" y="442"/>
                  </a:cubicBezTo>
                  <a:cubicBezTo>
                    <a:pt x="772" y="249"/>
                    <a:pt x="565" y="98"/>
                    <a:pt x="372" y="1"/>
                  </a:cubicBezTo>
                  <a:cubicBezTo>
                    <a:pt x="368" y="1"/>
                    <a:pt x="363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34;p33"/>
            <p:cNvSpPr/>
            <p:nvPr/>
          </p:nvSpPr>
          <p:spPr>
            <a:xfrm>
              <a:off x="11514336" y="2679509"/>
              <a:ext cx="225362" cy="236624"/>
            </a:xfrm>
            <a:custGeom>
              <a:avLst/>
              <a:gdLst/>
              <a:ahLst/>
              <a:cxnLst/>
              <a:rect l="l" t="t" r="r" b="b"/>
              <a:pathLst>
                <a:path w="2260" h="2373" extrusionOk="0">
                  <a:moveTo>
                    <a:pt x="1996" y="1"/>
                  </a:moveTo>
                  <a:cubicBezTo>
                    <a:pt x="1937" y="1"/>
                    <a:pt x="1868" y="50"/>
                    <a:pt x="1819" y="99"/>
                  </a:cubicBezTo>
                  <a:cubicBezTo>
                    <a:pt x="1626" y="250"/>
                    <a:pt x="1516" y="471"/>
                    <a:pt x="1378" y="664"/>
                  </a:cubicBezTo>
                  <a:cubicBezTo>
                    <a:pt x="1295" y="719"/>
                    <a:pt x="1213" y="774"/>
                    <a:pt x="1158" y="815"/>
                  </a:cubicBezTo>
                  <a:cubicBezTo>
                    <a:pt x="882" y="967"/>
                    <a:pt x="634" y="1160"/>
                    <a:pt x="414" y="1366"/>
                  </a:cubicBezTo>
                  <a:cubicBezTo>
                    <a:pt x="276" y="1504"/>
                    <a:pt x="166" y="1656"/>
                    <a:pt x="110" y="1849"/>
                  </a:cubicBezTo>
                  <a:cubicBezTo>
                    <a:pt x="69" y="2000"/>
                    <a:pt x="14" y="2152"/>
                    <a:pt x="0" y="2303"/>
                  </a:cubicBezTo>
                  <a:cubicBezTo>
                    <a:pt x="0" y="2331"/>
                    <a:pt x="14" y="2345"/>
                    <a:pt x="42" y="2358"/>
                  </a:cubicBezTo>
                  <a:cubicBezTo>
                    <a:pt x="55" y="2368"/>
                    <a:pt x="74" y="2372"/>
                    <a:pt x="93" y="2372"/>
                  </a:cubicBezTo>
                  <a:cubicBezTo>
                    <a:pt x="130" y="2372"/>
                    <a:pt x="170" y="2354"/>
                    <a:pt x="179" y="2317"/>
                  </a:cubicBezTo>
                  <a:cubicBezTo>
                    <a:pt x="248" y="1862"/>
                    <a:pt x="358" y="1601"/>
                    <a:pt x="744" y="1339"/>
                  </a:cubicBezTo>
                  <a:cubicBezTo>
                    <a:pt x="896" y="1187"/>
                    <a:pt x="1047" y="1118"/>
                    <a:pt x="1268" y="994"/>
                  </a:cubicBezTo>
                  <a:cubicBezTo>
                    <a:pt x="1323" y="953"/>
                    <a:pt x="1392" y="912"/>
                    <a:pt x="1461" y="870"/>
                  </a:cubicBezTo>
                  <a:cubicBezTo>
                    <a:pt x="1488" y="870"/>
                    <a:pt x="1516" y="857"/>
                    <a:pt x="1543" y="829"/>
                  </a:cubicBezTo>
                  <a:cubicBezTo>
                    <a:pt x="1654" y="760"/>
                    <a:pt x="1764" y="719"/>
                    <a:pt x="1846" y="691"/>
                  </a:cubicBezTo>
                  <a:cubicBezTo>
                    <a:pt x="1957" y="636"/>
                    <a:pt x="2026" y="636"/>
                    <a:pt x="2163" y="567"/>
                  </a:cubicBezTo>
                  <a:cubicBezTo>
                    <a:pt x="2260" y="526"/>
                    <a:pt x="2246" y="388"/>
                    <a:pt x="2150" y="361"/>
                  </a:cubicBezTo>
                  <a:lnTo>
                    <a:pt x="2136" y="361"/>
                  </a:lnTo>
                  <a:cubicBezTo>
                    <a:pt x="2125" y="357"/>
                    <a:pt x="2114" y="355"/>
                    <a:pt x="2103" y="355"/>
                  </a:cubicBezTo>
                  <a:cubicBezTo>
                    <a:pt x="2073" y="355"/>
                    <a:pt x="2046" y="368"/>
                    <a:pt x="2026" y="388"/>
                  </a:cubicBezTo>
                  <a:cubicBezTo>
                    <a:pt x="2012" y="388"/>
                    <a:pt x="1998" y="402"/>
                    <a:pt x="1984" y="402"/>
                  </a:cubicBezTo>
                  <a:cubicBezTo>
                    <a:pt x="1915" y="416"/>
                    <a:pt x="1846" y="443"/>
                    <a:pt x="1764" y="471"/>
                  </a:cubicBezTo>
                  <a:cubicBezTo>
                    <a:pt x="1846" y="374"/>
                    <a:pt x="1929" y="278"/>
                    <a:pt x="2039" y="195"/>
                  </a:cubicBezTo>
                  <a:cubicBezTo>
                    <a:pt x="2081" y="168"/>
                    <a:pt x="2094" y="126"/>
                    <a:pt x="2094" y="85"/>
                  </a:cubicBezTo>
                  <a:cubicBezTo>
                    <a:pt x="2072" y="24"/>
                    <a:pt x="2036" y="1"/>
                    <a:pt x="1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35;p33"/>
            <p:cNvSpPr/>
            <p:nvPr/>
          </p:nvSpPr>
          <p:spPr>
            <a:xfrm>
              <a:off x="11404348" y="2558554"/>
              <a:ext cx="110487" cy="116766"/>
            </a:xfrm>
            <a:custGeom>
              <a:avLst/>
              <a:gdLst/>
              <a:ahLst/>
              <a:cxnLst/>
              <a:rect l="l" t="t" r="r" b="b"/>
              <a:pathLst>
                <a:path w="1108" h="1171" extrusionOk="0">
                  <a:moveTo>
                    <a:pt x="112" y="1"/>
                  </a:moveTo>
                  <a:cubicBezTo>
                    <a:pt x="93" y="1"/>
                    <a:pt x="72" y="9"/>
                    <a:pt x="56" y="17"/>
                  </a:cubicBezTo>
                  <a:cubicBezTo>
                    <a:pt x="1" y="44"/>
                    <a:pt x="15" y="127"/>
                    <a:pt x="56" y="155"/>
                  </a:cubicBezTo>
                  <a:cubicBezTo>
                    <a:pt x="401" y="334"/>
                    <a:pt x="649" y="637"/>
                    <a:pt x="841" y="981"/>
                  </a:cubicBezTo>
                  <a:cubicBezTo>
                    <a:pt x="910" y="1064"/>
                    <a:pt x="869" y="1091"/>
                    <a:pt x="952" y="1160"/>
                  </a:cubicBezTo>
                  <a:cubicBezTo>
                    <a:pt x="965" y="1167"/>
                    <a:pt x="979" y="1170"/>
                    <a:pt x="992" y="1170"/>
                  </a:cubicBezTo>
                  <a:cubicBezTo>
                    <a:pt x="1058" y="1170"/>
                    <a:pt x="1108" y="1094"/>
                    <a:pt x="1062" y="1036"/>
                  </a:cubicBezTo>
                  <a:cubicBezTo>
                    <a:pt x="952" y="802"/>
                    <a:pt x="800" y="568"/>
                    <a:pt x="621" y="375"/>
                  </a:cubicBezTo>
                  <a:cubicBezTo>
                    <a:pt x="483" y="237"/>
                    <a:pt x="332" y="99"/>
                    <a:pt x="153" y="17"/>
                  </a:cubicBezTo>
                  <a:cubicBezTo>
                    <a:pt x="141" y="5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36;p33"/>
            <p:cNvSpPr/>
            <p:nvPr/>
          </p:nvSpPr>
          <p:spPr>
            <a:xfrm>
              <a:off x="11508453" y="2554267"/>
              <a:ext cx="100715" cy="76880"/>
            </a:xfrm>
            <a:custGeom>
              <a:avLst/>
              <a:gdLst/>
              <a:ahLst/>
              <a:cxnLst/>
              <a:rect l="l" t="t" r="r" b="b"/>
              <a:pathLst>
                <a:path w="1010" h="771" extrusionOk="0">
                  <a:moveTo>
                    <a:pt x="864" y="0"/>
                  </a:moveTo>
                  <a:cubicBezTo>
                    <a:pt x="808" y="0"/>
                    <a:pt x="743" y="18"/>
                    <a:pt x="789" y="18"/>
                  </a:cubicBezTo>
                  <a:cubicBezTo>
                    <a:pt x="624" y="46"/>
                    <a:pt x="583" y="60"/>
                    <a:pt x="431" y="156"/>
                  </a:cubicBezTo>
                  <a:cubicBezTo>
                    <a:pt x="266" y="294"/>
                    <a:pt x="101" y="459"/>
                    <a:pt x="18" y="652"/>
                  </a:cubicBezTo>
                  <a:cubicBezTo>
                    <a:pt x="0" y="723"/>
                    <a:pt x="73" y="771"/>
                    <a:pt x="142" y="771"/>
                  </a:cubicBezTo>
                  <a:cubicBezTo>
                    <a:pt x="181" y="771"/>
                    <a:pt x="219" y="756"/>
                    <a:pt x="238" y="721"/>
                  </a:cubicBezTo>
                  <a:cubicBezTo>
                    <a:pt x="376" y="514"/>
                    <a:pt x="500" y="335"/>
                    <a:pt x="734" y="239"/>
                  </a:cubicBezTo>
                  <a:cubicBezTo>
                    <a:pt x="762" y="239"/>
                    <a:pt x="872" y="198"/>
                    <a:pt x="900" y="198"/>
                  </a:cubicBezTo>
                  <a:cubicBezTo>
                    <a:pt x="982" y="170"/>
                    <a:pt x="1010" y="60"/>
                    <a:pt x="927" y="18"/>
                  </a:cubicBezTo>
                  <a:cubicBezTo>
                    <a:pt x="918" y="5"/>
                    <a:pt x="892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37;p33"/>
            <p:cNvSpPr/>
            <p:nvPr/>
          </p:nvSpPr>
          <p:spPr>
            <a:xfrm>
              <a:off x="11931953" y="3645547"/>
              <a:ext cx="1496" cy="100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0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6A6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38;p33"/>
            <p:cNvSpPr/>
            <p:nvPr/>
          </p:nvSpPr>
          <p:spPr>
            <a:xfrm>
              <a:off x="11606375" y="2730563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39;p33"/>
            <p:cNvSpPr/>
            <p:nvPr/>
          </p:nvSpPr>
          <p:spPr>
            <a:xfrm>
              <a:off x="11872920" y="3197628"/>
              <a:ext cx="1396" cy="1496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"/>
                  </a:moveTo>
                  <a:cubicBezTo>
                    <a:pt x="0" y="14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40;p33"/>
            <p:cNvSpPr/>
            <p:nvPr/>
          </p:nvSpPr>
          <p:spPr>
            <a:xfrm>
              <a:off x="11536274" y="3087143"/>
              <a:ext cx="511152" cy="208105"/>
            </a:xfrm>
            <a:custGeom>
              <a:avLst/>
              <a:gdLst/>
              <a:ahLst/>
              <a:cxnLst/>
              <a:rect l="l" t="t" r="r" b="b"/>
              <a:pathLst>
                <a:path w="5126" h="2087" extrusionOk="0">
                  <a:moveTo>
                    <a:pt x="2404" y="1"/>
                  </a:moveTo>
                  <a:cubicBezTo>
                    <a:pt x="2357" y="1"/>
                    <a:pt x="2305" y="7"/>
                    <a:pt x="2246" y="20"/>
                  </a:cubicBezTo>
                  <a:cubicBezTo>
                    <a:pt x="2150" y="34"/>
                    <a:pt x="2067" y="103"/>
                    <a:pt x="2026" y="144"/>
                  </a:cubicBezTo>
                  <a:cubicBezTo>
                    <a:pt x="1990" y="108"/>
                    <a:pt x="1938" y="91"/>
                    <a:pt x="1885" y="91"/>
                  </a:cubicBezTo>
                  <a:cubicBezTo>
                    <a:pt x="1838" y="91"/>
                    <a:pt x="1789" y="104"/>
                    <a:pt x="1750" y="130"/>
                  </a:cubicBezTo>
                  <a:cubicBezTo>
                    <a:pt x="1684" y="108"/>
                    <a:pt x="1614" y="94"/>
                    <a:pt x="1542" y="94"/>
                  </a:cubicBezTo>
                  <a:cubicBezTo>
                    <a:pt x="1479" y="94"/>
                    <a:pt x="1415" y="105"/>
                    <a:pt x="1351" y="130"/>
                  </a:cubicBezTo>
                  <a:cubicBezTo>
                    <a:pt x="1020" y="186"/>
                    <a:pt x="731" y="489"/>
                    <a:pt x="814" y="750"/>
                  </a:cubicBezTo>
                  <a:cubicBezTo>
                    <a:pt x="621" y="806"/>
                    <a:pt x="442" y="957"/>
                    <a:pt x="290" y="1067"/>
                  </a:cubicBezTo>
                  <a:cubicBezTo>
                    <a:pt x="1" y="1288"/>
                    <a:pt x="70" y="1563"/>
                    <a:pt x="414" y="1660"/>
                  </a:cubicBezTo>
                  <a:cubicBezTo>
                    <a:pt x="465" y="1674"/>
                    <a:pt x="514" y="1680"/>
                    <a:pt x="563" y="1680"/>
                  </a:cubicBezTo>
                  <a:cubicBezTo>
                    <a:pt x="752" y="1680"/>
                    <a:pt x="930" y="1588"/>
                    <a:pt x="1117" y="1522"/>
                  </a:cubicBezTo>
                  <a:cubicBezTo>
                    <a:pt x="1144" y="1508"/>
                    <a:pt x="1172" y="1508"/>
                    <a:pt x="1199" y="1494"/>
                  </a:cubicBezTo>
                  <a:lnTo>
                    <a:pt x="1199" y="1494"/>
                  </a:lnTo>
                  <a:cubicBezTo>
                    <a:pt x="1117" y="1646"/>
                    <a:pt x="1158" y="1825"/>
                    <a:pt x="1420" y="1908"/>
                  </a:cubicBezTo>
                  <a:cubicBezTo>
                    <a:pt x="1455" y="1915"/>
                    <a:pt x="1494" y="1919"/>
                    <a:pt x="1536" y="1919"/>
                  </a:cubicBezTo>
                  <a:cubicBezTo>
                    <a:pt x="1720" y="1919"/>
                    <a:pt x="1951" y="1851"/>
                    <a:pt x="2109" y="1784"/>
                  </a:cubicBezTo>
                  <a:cubicBezTo>
                    <a:pt x="2122" y="1853"/>
                    <a:pt x="2150" y="1922"/>
                    <a:pt x="2205" y="1977"/>
                  </a:cubicBezTo>
                  <a:cubicBezTo>
                    <a:pt x="2288" y="2050"/>
                    <a:pt x="2401" y="2087"/>
                    <a:pt x="2520" y="2087"/>
                  </a:cubicBezTo>
                  <a:cubicBezTo>
                    <a:pt x="2580" y="2087"/>
                    <a:pt x="2641" y="2078"/>
                    <a:pt x="2701" y="2059"/>
                  </a:cubicBezTo>
                  <a:cubicBezTo>
                    <a:pt x="2949" y="2018"/>
                    <a:pt x="3362" y="1798"/>
                    <a:pt x="3514" y="1715"/>
                  </a:cubicBezTo>
                  <a:cubicBezTo>
                    <a:pt x="3542" y="1742"/>
                    <a:pt x="3569" y="1770"/>
                    <a:pt x="3638" y="1811"/>
                  </a:cubicBezTo>
                  <a:cubicBezTo>
                    <a:pt x="3721" y="1842"/>
                    <a:pt x="3811" y="1858"/>
                    <a:pt x="3898" y="1858"/>
                  </a:cubicBezTo>
                  <a:cubicBezTo>
                    <a:pt x="3926" y="1858"/>
                    <a:pt x="3955" y="1856"/>
                    <a:pt x="3982" y="1853"/>
                  </a:cubicBezTo>
                  <a:cubicBezTo>
                    <a:pt x="4286" y="1770"/>
                    <a:pt x="4451" y="1674"/>
                    <a:pt x="4795" y="1632"/>
                  </a:cubicBezTo>
                  <a:cubicBezTo>
                    <a:pt x="4974" y="1577"/>
                    <a:pt x="5126" y="1426"/>
                    <a:pt x="5126" y="1246"/>
                  </a:cubicBezTo>
                  <a:cubicBezTo>
                    <a:pt x="5085" y="998"/>
                    <a:pt x="4809" y="861"/>
                    <a:pt x="4575" y="792"/>
                  </a:cubicBezTo>
                  <a:lnTo>
                    <a:pt x="4561" y="778"/>
                  </a:lnTo>
                  <a:cubicBezTo>
                    <a:pt x="4671" y="640"/>
                    <a:pt x="4658" y="461"/>
                    <a:pt x="4423" y="323"/>
                  </a:cubicBezTo>
                  <a:cubicBezTo>
                    <a:pt x="4330" y="265"/>
                    <a:pt x="4220" y="244"/>
                    <a:pt x="4108" y="244"/>
                  </a:cubicBezTo>
                  <a:cubicBezTo>
                    <a:pt x="3955" y="244"/>
                    <a:pt x="3799" y="284"/>
                    <a:pt x="3679" y="323"/>
                  </a:cubicBezTo>
                  <a:cubicBezTo>
                    <a:pt x="3666" y="268"/>
                    <a:pt x="3652" y="227"/>
                    <a:pt x="3610" y="186"/>
                  </a:cubicBezTo>
                  <a:cubicBezTo>
                    <a:pt x="3528" y="98"/>
                    <a:pt x="3425" y="66"/>
                    <a:pt x="3316" y="66"/>
                  </a:cubicBezTo>
                  <a:cubicBezTo>
                    <a:pt x="3134" y="66"/>
                    <a:pt x="2933" y="153"/>
                    <a:pt x="2770" y="213"/>
                  </a:cubicBezTo>
                  <a:cubicBezTo>
                    <a:pt x="2756" y="213"/>
                    <a:pt x="2729" y="227"/>
                    <a:pt x="2715" y="241"/>
                  </a:cubicBezTo>
                  <a:cubicBezTo>
                    <a:pt x="2693" y="107"/>
                    <a:pt x="2599" y="1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41;p33"/>
            <p:cNvSpPr/>
            <p:nvPr/>
          </p:nvSpPr>
          <p:spPr>
            <a:xfrm>
              <a:off x="10825986" y="3611146"/>
              <a:ext cx="614260" cy="281695"/>
            </a:xfrm>
            <a:custGeom>
              <a:avLst/>
              <a:gdLst/>
              <a:ahLst/>
              <a:cxnLst/>
              <a:rect l="l" t="t" r="r" b="b"/>
              <a:pathLst>
                <a:path w="6160" h="2825" extrusionOk="0">
                  <a:moveTo>
                    <a:pt x="2914" y="0"/>
                  </a:moveTo>
                  <a:cubicBezTo>
                    <a:pt x="2696" y="0"/>
                    <a:pt x="2446" y="108"/>
                    <a:pt x="2301" y="180"/>
                  </a:cubicBezTo>
                  <a:cubicBezTo>
                    <a:pt x="2215" y="100"/>
                    <a:pt x="2107" y="61"/>
                    <a:pt x="2005" y="61"/>
                  </a:cubicBezTo>
                  <a:cubicBezTo>
                    <a:pt x="1879" y="61"/>
                    <a:pt x="1762" y="121"/>
                    <a:pt x="1709" y="235"/>
                  </a:cubicBezTo>
                  <a:cubicBezTo>
                    <a:pt x="1679" y="231"/>
                    <a:pt x="1648" y="228"/>
                    <a:pt x="1617" y="228"/>
                  </a:cubicBezTo>
                  <a:cubicBezTo>
                    <a:pt x="1548" y="228"/>
                    <a:pt x="1481" y="243"/>
                    <a:pt x="1433" y="290"/>
                  </a:cubicBezTo>
                  <a:cubicBezTo>
                    <a:pt x="1392" y="331"/>
                    <a:pt x="1378" y="373"/>
                    <a:pt x="1365" y="428"/>
                  </a:cubicBezTo>
                  <a:cubicBezTo>
                    <a:pt x="1309" y="428"/>
                    <a:pt x="1254" y="428"/>
                    <a:pt x="1199" y="455"/>
                  </a:cubicBezTo>
                  <a:cubicBezTo>
                    <a:pt x="1130" y="497"/>
                    <a:pt x="1130" y="566"/>
                    <a:pt x="1172" y="635"/>
                  </a:cubicBezTo>
                  <a:cubicBezTo>
                    <a:pt x="965" y="648"/>
                    <a:pt x="731" y="690"/>
                    <a:pt x="593" y="814"/>
                  </a:cubicBezTo>
                  <a:cubicBezTo>
                    <a:pt x="552" y="883"/>
                    <a:pt x="565" y="938"/>
                    <a:pt x="607" y="993"/>
                  </a:cubicBezTo>
                  <a:cubicBezTo>
                    <a:pt x="166" y="1199"/>
                    <a:pt x="83" y="1516"/>
                    <a:pt x="497" y="1558"/>
                  </a:cubicBezTo>
                  <a:cubicBezTo>
                    <a:pt x="373" y="1640"/>
                    <a:pt x="249" y="1737"/>
                    <a:pt x="152" y="1861"/>
                  </a:cubicBezTo>
                  <a:cubicBezTo>
                    <a:pt x="1" y="1999"/>
                    <a:pt x="14" y="2205"/>
                    <a:pt x="262" y="2219"/>
                  </a:cubicBezTo>
                  <a:cubicBezTo>
                    <a:pt x="284" y="2223"/>
                    <a:pt x="308" y="2224"/>
                    <a:pt x="332" y="2224"/>
                  </a:cubicBezTo>
                  <a:cubicBezTo>
                    <a:pt x="398" y="2224"/>
                    <a:pt x="471" y="2212"/>
                    <a:pt x="552" y="2191"/>
                  </a:cubicBezTo>
                  <a:lnTo>
                    <a:pt x="552" y="2191"/>
                  </a:lnTo>
                  <a:cubicBezTo>
                    <a:pt x="552" y="2205"/>
                    <a:pt x="538" y="2205"/>
                    <a:pt x="538" y="2219"/>
                  </a:cubicBezTo>
                  <a:cubicBezTo>
                    <a:pt x="469" y="2288"/>
                    <a:pt x="400" y="2371"/>
                    <a:pt x="386" y="2467"/>
                  </a:cubicBezTo>
                  <a:cubicBezTo>
                    <a:pt x="359" y="2605"/>
                    <a:pt x="524" y="2701"/>
                    <a:pt x="662" y="2701"/>
                  </a:cubicBezTo>
                  <a:cubicBezTo>
                    <a:pt x="671" y="2702"/>
                    <a:pt x="681" y="2703"/>
                    <a:pt x="690" y="2703"/>
                  </a:cubicBezTo>
                  <a:cubicBezTo>
                    <a:pt x="812" y="2703"/>
                    <a:pt x="976" y="2626"/>
                    <a:pt x="1117" y="2550"/>
                  </a:cubicBezTo>
                  <a:cubicBezTo>
                    <a:pt x="1117" y="2591"/>
                    <a:pt x="1117" y="2619"/>
                    <a:pt x="1117" y="2660"/>
                  </a:cubicBezTo>
                  <a:cubicBezTo>
                    <a:pt x="1167" y="2777"/>
                    <a:pt x="1244" y="2825"/>
                    <a:pt x="1333" y="2825"/>
                  </a:cubicBezTo>
                  <a:cubicBezTo>
                    <a:pt x="1555" y="2825"/>
                    <a:pt x="1854" y="2525"/>
                    <a:pt x="2012" y="2288"/>
                  </a:cubicBezTo>
                  <a:cubicBezTo>
                    <a:pt x="2052" y="2308"/>
                    <a:pt x="2093" y="2321"/>
                    <a:pt x="2133" y="2321"/>
                  </a:cubicBezTo>
                  <a:cubicBezTo>
                    <a:pt x="2148" y="2321"/>
                    <a:pt x="2163" y="2319"/>
                    <a:pt x="2177" y="2315"/>
                  </a:cubicBezTo>
                  <a:cubicBezTo>
                    <a:pt x="2301" y="2288"/>
                    <a:pt x="2370" y="2191"/>
                    <a:pt x="2370" y="2164"/>
                  </a:cubicBezTo>
                  <a:cubicBezTo>
                    <a:pt x="2453" y="2081"/>
                    <a:pt x="2522" y="1985"/>
                    <a:pt x="2563" y="1888"/>
                  </a:cubicBezTo>
                  <a:cubicBezTo>
                    <a:pt x="2619" y="1928"/>
                    <a:pt x="2685" y="1950"/>
                    <a:pt x="2749" y="1950"/>
                  </a:cubicBezTo>
                  <a:cubicBezTo>
                    <a:pt x="2795" y="1950"/>
                    <a:pt x="2840" y="1939"/>
                    <a:pt x="2880" y="1916"/>
                  </a:cubicBezTo>
                  <a:cubicBezTo>
                    <a:pt x="3032" y="1806"/>
                    <a:pt x="3142" y="1668"/>
                    <a:pt x="3225" y="1503"/>
                  </a:cubicBezTo>
                  <a:cubicBezTo>
                    <a:pt x="3279" y="1579"/>
                    <a:pt x="3343" y="1610"/>
                    <a:pt x="3411" y="1610"/>
                  </a:cubicBezTo>
                  <a:cubicBezTo>
                    <a:pt x="3548" y="1610"/>
                    <a:pt x="3697" y="1481"/>
                    <a:pt x="3789" y="1351"/>
                  </a:cubicBezTo>
                  <a:cubicBezTo>
                    <a:pt x="3893" y="1498"/>
                    <a:pt x="4018" y="1580"/>
                    <a:pt x="4162" y="1580"/>
                  </a:cubicBezTo>
                  <a:cubicBezTo>
                    <a:pt x="4247" y="1580"/>
                    <a:pt x="4339" y="1551"/>
                    <a:pt x="4437" y="1489"/>
                  </a:cubicBezTo>
                  <a:cubicBezTo>
                    <a:pt x="4515" y="1679"/>
                    <a:pt x="4669" y="1821"/>
                    <a:pt x="4842" y="1821"/>
                  </a:cubicBezTo>
                  <a:cubicBezTo>
                    <a:pt x="4943" y="1821"/>
                    <a:pt x="5051" y="1772"/>
                    <a:pt x="5153" y="1654"/>
                  </a:cubicBezTo>
                  <a:cubicBezTo>
                    <a:pt x="5167" y="1640"/>
                    <a:pt x="5181" y="1613"/>
                    <a:pt x="5195" y="1599"/>
                  </a:cubicBezTo>
                  <a:cubicBezTo>
                    <a:pt x="5292" y="1678"/>
                    <a:pt x="5417" y="1712"/>
                    <a:pt x="5545" y="1712"/>
                  </a:cubicBezTo>
                  <a:cubicBezTo>
                    <a:pt x="5617" y="1712"/>
                    <a:pt x="5690" y="1702"/>
                    <a:pt x="5760" y="1682"/>
                  </a:cubicBezTo>
                  <a:cubicBezTo>
                    <a:pt x="6104" y="1613"/>
                    <a:pt x="6008" y="1351"/>
                    <a:pt x="5746" y="1227"/>
                  </a:cubicBezTo>
                  <a:cubicBezTo>
                    <a:pt x="5677" y="1186"/>
                    <a:pt x="5608" y="1144"/>
                    <a:pt x="5553" y="1117"/>
                  </a:cubicBezTo>
                  <a:cubicBezTo>
                    <a:pt x="6159" y="993"/>
                    <a:pt x="5925" y="566"/>
                    <a:pt x="5291" y="511"/>
                  </a:cubicBezTo>
                  <a:lnTo>
                    <a:pt x="5153" y="511"/>
                  </a:lnTo>
                  <a:cubicBezTo>
                    <a:pt x="5140" y="394"/>
                    <a:pt x="5005" y="289"/>
                    <a:pt x="4828" y="289"/>
                  </a:cubicBezTo>
                  <a:cubicBezTo>
                    <a:pt x="4817" y="289"/>
                    <a:pt x="4806" y="289"/>
                    <a:pt x="4795" y="290"/>
                  </a:cubicBezTo>
                  <a:cubicBezTo>
                    <a:pt x="4561" y="304"/>
                    <a:pt x="4313" y="304"/>
                    <a:pt x="4079" y="331"/>
                  </a:cubicBezTo>
                  <a:cubicBezTo>
                    <a:pt x="4079" y="194"/>
                    <a:pt x="3969" y="42"/>
                    <a:pt x="3693" y="42"/>
                  </a:cubicBezTo>
                  <a:cubicBezTo>
                    <a:pt x="3528" y="42"/>
                    <a:pt x="3376" y="83"/>
                    <a:pt x="3225" y="152"/>
                  </a:cubicBezTo>
                  <a:cubicBezTo>
                    <a:pt x="3225" y="139"/>
                    <a:pt x="3211" y="125"/>
                    <a:pt x="3211" y="111"/>
                  </a:cubicBezTo>
                  <a:cubicBezTo>
                    <a:pt x="3135" y="30"/>
                    <a:pt x="3029" y="0"/>
                    <a:pt x="2914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42;p33"/>
            <p:cNvSpPr/>
            <p:nvPr/>
          </p:nvSpPr>
          <p:spPr>
            <a:xfrm>
              <a:off x="11555818" y="3340120"/>
              <a:ext cx="586439" cy="236823"/>
            </a:xfrm>
            <a:custGeom>
              <a:avLst/>
              <a:gdLst/>
              <a:ahLst/>
              <a:cxnLst/>
              <a:rect l="l" t="t" r="r" b="b"/>
              <a:pathLst>
                <a:path w="5881" h="2375" extrusionOk="0">
                  <a:moveTo>
                    <a:pt x="1997" y="1"/>
                  </a:moveTo>
                  <a:cubicBezTo>
                    <a:pt x="1967" y="1"/>
                    <a:pt x="1935" y="6"/>
                    <a:pt x="1899" y="18"/>
                  </a:cubicBezTo>
                  <a:cubicBezTo>
                    <a:pt x="1802" y="87"/>
                    <a:pt x="1734" y="156"/>
                    <a:pt x="1678" y="239"/>
                  </a:cubicBezTo>
                  <a:cubicBezTo>
                    <a:pt x="1596" y="156"/>
                    <a:pt x="1472" y="73"/>
                    <a:pt x="1334" y="73"/>
                  </a:cubicBezTo>
                  <a:cubicBezTo>
                    <a:pt x="1141" y="73"/>
                    <a:pt x="907" y="253"/>
                    <a:pt x="976" y="432"/>
                  </a:cubicBezTo>
                  <a:cubicBezTo>
                    <a:pt x="783" y="445"/>
                    <a:pt x="590" y="597"/>
                    <a:pt x="700" y="776"/>
                  </a:cubicBezTo>
                  <a:cubicBezTo>
                    <a:pt x="700" y="776"/>
                    <a:pt x="700" y="790"/>
                    <a:pt x="700" y="790"/>
                  </a:cubicBezTo>
                  <a:cubicBezTo>
                    <a:pt x="645" y="790"/>
                    <a:pt x="576" y="817"/>
                    <a:pt x="521" y="859"/>
                  </a:cubicBezTo>
                  <a:cubicBezTo>
                    <a:pt x="535" y="859"/>
                    <a:pt x="370" y="955"/>
                    <a:pt x="370" y="1052"/>
                  </a:cubicBezTo>
                  <a:cubicBezTo>
                    <a:pt x="356" y="1134"/>
                    <a:pt x="397" y="1203"/>
                    <a:pt x="466" y="1245"/>
                  </a:cubicBezTo>
                  <a:cubicBezTo>
                    <a:pt x="425" y="1258"/>
                    <a:pt x="383" y="1286"/>
                    <a:pt x="356" y="1300"/>
                  </a:cubicBezTo>
                  <a:cubicBezTo>
                    <a:pt x="149" y="1382"/>
                    <a:pt x="53" y="1479"/>
                    <a:pt x="80" y="1603"/>
                  </a:cubicBezTo>
                  <a:cubicBezTo>
                    <a:pt x="66" y="1603"/>
                    <a:pt x="66" y="1603"/>
                    <a:pt x="53" y="1617"/>
                  </a:cubicBezTo>
                  <a:cubicBezTo>
                    <a:pt x="1" y="1707"/>
                    <a:pt x="96" y="1811"/>
                    <a:pt x="199" y="1811"/>
                  </a:cubicBezTo>
                  <a:cubicBezTo>
                    <a:pt x="205" y="1811"/>
                    <a:pt x="212" y="1810"/>
                    <a:pt x="218" y="1809"/>
                  </a:cubicBezTo>
                  <a:lnTo>
                    <a:pt x="232" y="1809"/>
                  </a:lnTo>
                  <a:cubicBezTo>
                    <a:pt x="246" y="1823"/>
                    <a:pt x="246" y="1837"/>
                    <a:pt x="259" y="1837"/>
                  </a:cubicBezTo>
                  <a:cubicBezTo>
                    <a:pt x="444" y="2015"/>
                    <a:pt x="701" y="2065"/>
                    <a:pt x="948" y="2065"/>
                  </a:cubicBezTo>
                  <a:cubicBezTo>
                    <a:pt x="1161" y="2065"/>
                    <a:pt x="1367" y="2028"/>
                    <a:pt x="1513" y="2002"/>
                  </a:cubicBezTo>
                  <a:cubicBezTo>
                    <a:pt x="1527" y="2016"/>
                    <a:pt x="1541" y="2030"/>
                    <a:pt x="1568" y="2030"/>
                  </a:cubicBezTo>
                  <a:cubicBezTo>
                    <a:pt x="1541" y="2154"/>
                    <a:pt x="1610" y="2264"/>
                    <a:pt x="1747" y="2264"/>
                  </a:cubicBezTo>
                  <a:cubicBezTo>
                    <a:pt x="1816" y="2319"/>
                    <a:pt x="1899" y="2361"/>
                    <a:pt x="1995" y="2374"/>
                  </a:cubicBezTo>
                  <a:cubicBezTo>
                    <a:pt x="2147" y="2374"/>
                    <a:pt x="2298" y="2305"/>
                    <a:pt x="2422" y="2237"/>
                  </a:cubicBezTo>
                  <a:cubicBezTo>
                    <a:pt x="2478" y="2209"/>
                    <a:pt x="2602" y="2140"/>
                    <a:pt x="2684" y="2085"/>
                  </a:cubicBezTo>
                  <a:cubicBezTo>
                    <a:pt x="2698" y="2099"/>
                    <a:pt x="2698" y="2113"/>
                    <a:pt x="2698" y="2126"/>
                  </a:cubicBezTo>
                  <a:cubicBezTo>
                    <a:pt x="2774" y="2257"/>
                    <a:pt x="2928" y="2336"/>
                    <a:pt x="3085" y="2336"/>
                  </a:cubicBezTo>
                  <a:cubicBezTo>
                    <a:pt x="3126" y="2336"/>
                    <a:pt x="3167" y="2331"/>
                    <a:pt x="3208" y="2319"/>
                  </a:cubicBezTo>
                  <a:cubicBezTo>
                    <a:pt x="3263" y="2305"/>
                    <a:pt x="3318" y="2278"/>
                    <a:pt x="3359" y="2237"/>
                  </a:cubicBezTo>
                  <a:lnTo>
                    <a:pt x="3401" y="2237"/>
                  </a:lnTo>
                  <a:cubicBezTo>
                    <a:pt x="3497" y="2209"/>
                    <a:pt x="3580" y="2168"/>
                    <a:pt x="3662" y="2126"/>
                  </a:cubicBezTo>
                  <a:cubicBezTo>
                    <a:pt x="3766" y="2183"/>
                    <a:pt x="3884" y="2209"/>
                    <a:pt x="4005" y="2209"/>
                  </a:cubicBezTo>
                  <a:cubicBezTo>
                    <a:pt x="4206" y="2209"/>
                    <a:pt x="4411" y="2137"/>
                    <a:pt x="4558" y="2016"/>
                  </a:cubicBezTo>
                  <a:cubicBezTo>
                    <a:pt x="4696" y="1920"/>
                    <a:pt x="4723" y="1782"/>
                    <a:pt x="4696" y="1658"/>
                  </a:cubicBezTo>
                  <a:cubicBezTo>
                    <a:pt x="4710" y="1644"/>
                    <a:pt x="4723" y="1644"/>
                    <a:pt x="4737" y="1630"/>
                  </a:cubicBezTo>
                  <a:cubicBezTo>
                    <a:pt x="4806" y="1636"/>
                    <a:pt x="4876" y="1639"/>
                    <a:pt x="4948" y="1639"/>
                  </a:cubicBezTo>
                  <a:cubicBezTo>
                    <a:pt x="5048" y="1639"/>
                    <a:pt x="5150" y="1633"/>
                    <a:pt x="5247" y="1617"/>
                  </a:cubicBezTo>
                  <a:cubicBezTo>
                    <a:pt x="5619" y="1575"/>
                    <a:pt x="5881" y="1327"/>
                    <a:pt x="5646" y="983"/>
                  </a:cubicBezTo>
                  <a:cubicBezTo>
                    <a:pt x="5522" y="817"/>
                    <a:pt x="5330" y="707"/>
                    <a:pt x="5137" y="652"/>
                  </a:cubicBezTo>
                  <a:cubicBezTo>
                    <a:pt x="5109" y="638"/>
                    <a:pt x="5095" y="638"/>
                    <a:pt x="5068" y="638"/>
                  </a:cubicBezTo>
                  <a:cubicBezTo>
                    <a:pt x="5026" y="528"/>
                    <a:pt x="4902" y="445"/>
                    <a:pt x="4792" y="432"/>
                  </a:cubicBezTo>
                  <a:cubicBezTo>
                    <a:pt x="4707" y="413"/>
                    <a:pt x="4620" y="404"/>
                    <a:pt x="4534" y="404"/>
                  </a:cubicBezTo>
                  <a:cubicBezTo>
                    <a:pt x="4368" y="404"/>
                    <a:pt x="4202" y="437"/>
                    <a:pt x="4048" y="501"/>
                  </a:cubicBezTo>
                  <a:cubicBezTo>
                    <a:pt x="4021" y="418"/>
                    <a:pt x="3938" y="335"/>
                    <a:pt x="3814" y="294"/>
                  </a:cubicBezTo>
                  <a:cubicBezTo>
                    <a:pt x="3706" y="261"/>
                    <a:pt x="3609" y="249"/>
                    <a:pt x="3516" y="249"/>
                  </a:cubicBezTo>
                  <a:cubicBezTo>
                    <a:pt x="3334" y="249"/>
                    <a:pt x="3164" y="294"/>
                    <a:pt x="2946" y="321"/>
                  </a:cubicBezTo>
                  <a:cubicBezTo>
                    <a:pt x="3011" y="138"/>
                    <a:pt x="2791" y="17"/>
                    <a:pt x="2604" y="17"/>
                  </a:cubicBezTo>
                  <a:cubicBezTo>
                    <a:pt x="2594" y="17"/>
                    <a:pt x="2584" y="18"/>
                    <a:pt x="2574" y="18"/>
                  </a:cubicBezTo>
                  <a:cubicBezTo>
                    <a:pt x="2436" y="32"/>
                    <a:pt x="2312" y="87"/>
                    <a:pt x="2202" y="170"/>
                  </a:cubicBezTo>
                  <a:cubicBezTo>
                    <a:pt x="2170" y="73"/>
                    <a:pt x="2103" y="1"/>
                    <a:pt x="199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43;p33"/>
            <p:cNvSpPr/>
            <p:nvPr/>
          </p:nvSpPr>
          <p:spPr>
            <a:xfrm>
              <a:off x="10988127" y="3060520"/>
              <a:ext cx="454812" cy="215783"/>
            </a:xfrm>
            <a:custGeom>
              <a:avLst/>
              <a:gdLst/>
              <a:ahLst/>
              <a:cxnLst/>
              <a:rect l="l" t="t" r="r" b="b"/>
              <a:pathLst>
                <a:path w="4561" h="2164" extrusionOk="0">
                  <a:moveTo>
                    <a:pt x="1716" y="1"/>
                  </a:moveTo>
                  <a:cubicBezTo>
                    <a:pt x="1616" y="1"/>
                    <a:pt x="1516" y="15"/>
                    <a:pt x="1419" y="39"/>
                  </a:cubicBezTo>
                  <a:cubicBezTo>
                    <a:pt x="1185" y="94"/>
                    <a:pt x="882" y="232"/>
                    <a:pt x="882" y="494"/>
                  </a:cubicBezTo>
                  <a:lnTo>
                    <a:pt x="896" y="494"/>
                  </a:lnTo>
                  <a:cubicBezTo>
                    <a:pt x="799" y="521"/>
                    <a:pt x="703" y="563"/>
                    <a:pt x="620" y="604"/>
                  </a:cubicBezTo>
                  <a:cubicBezTo>
                    <a:pt x="386" y="714"/>
                    <a:pt x="152" y="893"/>
                    <a:pt x="42" y="1114"/>
                  </a:cubicBezTo>
                  <a:cubicBezTo>
                    <a:pt x="0" y="1252"/>
                    <a:pt x="111" y="1376"/>
                    <a:pt x="221" y="1458"/>
                  </a:cubicBezTo>
                  <a:cubicBezTo>
                    <a:pt x="276" y="1500"/>
                    <a:pt x="345" y="1527"/>
                    <a:pt x="414" y="1555"/>
                  </a:cubicBezTo>
                  <a:cubicBezTo>
                    <a:pt x="372" y="1596"/>
                    <a:pt x="345" y="1651"/>
                    <a:pt x="317" y="1706"/>
                  </a:cubicBezTo>
                  <a:cubicBezTo>
                    <a:pt x="248" y="1844"/>
                    <a:pt x="262" y="2051"/>
                    <a:pt x="427" y="2120"/>
                  </a:cubicBezTo>
                  <a:cubicBezTo>
                    <a:pt x="480" y="2151"/>
                    <a:pt x="535" y="2163"/>
                    <a:pt x="589" y="2163"/>
                  </a:cubicBezTo>
                  <a:cubicBezTo>
                    <a:pt x="705" y="2163"/>
                    <a:pt x="820" y="2107"/>
                    <a:pt x="923" y="2051"/>
                  </a:cubicBezTo>
                  <a:cubicBezTo>
                    <a:pt x="1130" y="1941"/>
                    <a:pt x="1323" y="1803"/>
                    <a:pt x="1502" y="1651"/>
                  </a:cubicBezTo>
                  <a:cubicBezTo>
                    <a:pt x="1555" y="1822"/>
                    <a:pt x="1720" y="1955"/>
                    <a:pt x="1915" y="1955"/>
                  </a:cubicBezTo>
                  <a:cubicBezTo>
                    <a:pt x="1924" y="1955"/>
                    <a:pt x="1933" y="1955"/>
                    <a:pt x="1943" y="1954"/>
                  </a:cubicBezTo>
                  <a:cubicBezTo>
                    <a:pt x="2191" y="1954"/>
                    <a:pt x="2398" y="1817"/>
                    <a:pt x="2577" y="1665"/>
                  </a:cubicBezTo>
                  <a:cubicBezTo>
                    <a:pt x="2591" y="1706"/>
                    <a:pt x="2618" y="1748"/>
                    <a:pt x="2659" y="1775"/>
                  </a:cubicBezTo>
                  <a:cubicBezTo>
                    <a:pt x="2760" y="1858"/>
                    <a:pt x="2863" y="1892"/>
                    <a:pt x="2963" y="1892"/>
                  </a:cubicBezTo>
                  <a:cubicBezTo>
                    <a:pt x="3247" y="1892"/>
                    <a:pt x="3513" y="1621"/>
                    <a:pt x="3665" y="1417"/>
                  </a:cubicBezTo>
                  <a:cubicBezTo>
                    <a:pt x="3707" y="1445"/>
                    <a:pt x="3748" y="1472"/>
                    <a:pt x="3789" y="1500"/>
                  </a:cubicBezTo>
                  <a:cubicBezTo>
                    <a:pt x="3862" y="1532"/>
                    <a:pt x="3941" y="1548"/>
                    <a:pt x="4020" y="1548"/>
                  </a:cubicBezTo>
                  <a:cubicBezTo>
                    <a:pt x="4242" y="1548"/>
                    <a:pt x="4462" y="1427"/>
                    <a:pt x="4533" y="1224"/>
                  </a:cubicBezTo>
                  <a:cubicBezTo>
                    <a:pt x="4561" y="1045"/>
                    <a:pt x="4395" y="880"/>
                    <a:pt x="4258" y="769"/>
                  </a:cubicBezTo>
                  <a:cubicBezTo>
                    <a:pt x="4244" y="756"/>
                    <a:pt x="4203" y="742"/>
                    <a:pt x="4175" y="728"/>
                  </a:cubicBezTo>
                  <a:cubicBezTo>
                    <a:pt x="4285" y="508"/>
                    <a:pt x="4079" y="315"/>
                    <a:pt x="3817" y="273"/>
                  </a:cubicBezTo>
                  <a:cubicBezTo>
                    <a:pt x="3775" y="267"/>
                    <a:pt x="3696" y="260"/>
                    <a:pt x="3603" y="260"/>
                  </a:cubicBezTo>
                  <a:cubicBezTo>
                    <a:pt x="3510" y="260"/>
                    <a:pt x="3403" y="267"/>
                    <a:pt x="3307" y="287"/>
                  </a:cubicBezTo>
                  <a:cubicBezTo>
                    <a:pt x="3260" y="123"/>
                    <a:pt x="3141" y="61"/>
                    <a:pt x="3002" y="61"/>
                  </a:cubicBezTo>
                  <a:cubicBezTo>
                    <a:pt x="2897" y="61"/>
                    <a:pt x="2780" y="96"/>
                    <a:pt x="2673" y="149"/>
                  </a:cubicBezTo>
                  <a:cubicBezTo>
                    <a:pt x="2624" y="76"/>
                    <a:pt x="2557" y="46"/>
                    <a:pt x="2484" y="46"/>
                  </a:cubicBezTo>
                  <a:cubicBezTo>
                    <a:pt x="2391" y="46"/>
                    <a:pt x="2289" y="94"/>
                    <a:pt x="2205" y="163"/>
                  </a:cubicBezTo>
                  <a:cubicBezTo>
                    <a:pt x="2122" y="108"/>
                    <a:pt x="2039" y="53"/>
                    <a:pt x="1929" y="25"/>
                  </a:cubicBezTo>
                  <a:cubicBezTo>
                    <a:pt x="1860" y="8"/>
                    <a:pt x="1788" y="1"/>
                    <a:pt x="1716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44;p33"/>
            <p:cNvSpPr/>
            <p:nvPr/>
          </p:nvSpPr>
          <p:spPr>
            <a:xfrm>
              <a:off x="11368649" y="2457144"/>
              <a:ext cx="301446" cy="144088"/>
            </a:xfrm>
            <a:custGeom>
              <a:avLst/>
              <a:gdLst/>
              <a:ahLst/>
              <a:cxnLst/>
              <a:rect l="l" t="t" r="r" b="b"/>
              <a:pathLst>
                <a:path w="3023" h="1445" extrusionOk="0">
                  <a:moveTo>
                    <a:pt x="1075" y="0"/>
                  </a:moveTo>
                  <a:cubicBezTo>
                    <a:pt x="993" y="0"/>
                    <a:pt x="896" y="28"/>
                    <a:pt x="800" y="111"/>
                  </a:cubicBezTo>
                  <a:cubicBezTo>
                    <a:pt x="676" y="111"/>
                    <a:pt x="552" y="111"/>
                    <a:pt x="442" y="193"/>
                  </a:cubicBezTo>
                  <a:cubicBezTo>
                    <a:pt x="304" y="290"/>
                    <a:pt x="194" y="483"/>
                    <a:pt x="249" y="620"/>
                  </a:cubicBezTo>
                  <a:cubicBezTo>
                    <a:pt x="235" y="662"/>
                    <a:pt x="235" y="703"/>
                    <a:pt x="249" y="744"/>
                  </a:cubicBezTo>
                  <a:cubicBezTo>
                    <a:pt x="152" y="813"/>
                    <a:pt x="70" y="924"/>
                    <a:pt x="28" y="1034"/>
                  </a:cubicBezTo>
                  <a:cubicBezTo>
                    <a:pt x="1" y="1185"/>
                    <a:pt x="83" y="1337"/>
                    <a:pt x="235" y="1406"/>
                  </a:cubicBezTo>
                  <a:cubicBezTo>
                    <a:pt x="245" y="1426"/>
                    <a:pt x="270" y="1439"/>
                    <a:pt x="293" y="1439"/>
                  </a:cubicBezTo>
                  <a:cubicBezTo>
                    <a:pt x="302" y="1439"/>
                    <a:pt x="310" y="1437"/>
                    <a:pt x="318" y="1433"/>
                  </a:cubicBezTo>
                  <a:cubicBezTo>
                    <a:pt x="353" y="1441"/>
                    <a:pt x="388" y="1444"/>
                    <a:pt x="423" y="1444"/>
                  </a:cubicBezTo>
                  <a:cubicBezTo>
                    <a:pt x="652" y="1444"/>
                    <a:pt x="881" y="1301"/>
                    <a:pt x="1048" y="1158"/>
                  </a:cubicBezTo>
                  <a:cubicBezTo>
                    <a:pt x="1118" y="1218"/>
                    <a:pt x="1204" y="1257"/>
                    <a:pt x="1293" y="1257"/>
                  </a:cubicBezTo>
                  <a:cubicBezTo>
                    <a:pt x="1326" y="1257"/>
                    <a:pt x="1359" y="1252"/>
                    <a:pt x="1392" y="1240"/>
                  </a:cubicBezTo>
                  <a:cubicBezTo>
                    <a:pt x="1461" y="1227"/>
                    <a:pt x="1571" y="1158"/>
                    <a:pt x="1640" y="1116"/>
                  </a:cubicBezTo>
                  <a:cubicBezTo>
                    <a:pt x="1704" y="1212"/>
                    <a:pt x="1867" y="1390"/>
                    <a:pt x="2070" y="1390"/>
                  </a:cubicBezTo>
                  <a:cubicBezTo>
                    <a:pt x="2131" y="1390"/>
                    <a:pt x="2194" y="1375"/>
                    <a:pt x="2260" y="1337"/>
                  </a:cubicBezTo>
                  <a:cubicBezTo>
                    <a:pt x="2398" y="1282"/>
                    <a:pt x="2495" y="1185"/>
                    <a:pt x="2605" y="1075"/>
                  </a:cubicBezTo>
                  <a:cubicBezTo>
                    <a:pt x="2643" y="1094"/>
                    <a:pt x="2686" y="1103"/>
                    <a:pt x="2729" y="1103"/>
                  </a:cubicBezTo>
                  <a:cubicBezTo>
                    <a:pt x="2874" y="1103"/>
                    <a:pt x="3022" y="1003"/>
                    <a:pt x="2991" y="855"/>
                  </a:cubicBezTo>
                  <a:cubicBezTo>
                    <a:pt x="2873" y="555"/>
                    <a:pt x="2485" y="440"/>
                    <a:pt x="2129" y="440"/>
                  </a:cubicBezTo>
                  <a:cubicBezTo>
                    <a:pt x="2108" y="440"/>
                    <a:pt x="2088" y="441"/>
                    <a:pt x="2067" y="441"/>
                  </a:cubicBezTo>
                  <a:cubicBezTo>
                    <a:pt x="2054" y="276"/>
                    <a:pt x="1861" y="193"/>
                    <a:pt x="1709" y="152"/>
                  </a:cubicBezTo>
                  <a:lnTo>
                    <a:pt x="1654" y="152"/>
                  </a:lnTo>
                  <a:cubicBezTo>
                    <a:pt x="1608" y="79"/>
                    <a:pt x="1513" y="30"/>
                    <a:pt x="1422" y="30"/>
                  </a:cubicBezTo>
                  <a:cubicBezTo>
                    <a:pt x="1377" y="30"/>
                    <a:pt x="1333" y="42"/>
                    <a:pt x="1296" y="69"/>
                  </a:cubicBezTo>
                  <a:cubicBezTo>
                    <a:pt x="1282" y="69"/>
                    <a:pt x="1282" y="83"/>
                    <a:pt x="1282" y="83"/>
                  </a:cubicBezTo>
                  <a:cubicBezTo>
                    <a:pt x="1213" y="42"/>
                    <a:pt x="1144" y="14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45;p33"/>
            <p:cNvSpPr/>
            <p:nvPr/>
          </p:nvSpPr>
          <p:spPr>
            <a:xfrm>
              <a:off x="11596703" y="3622214"/>
              <a:ext cx="575769" cy="237721"/>
            </a:xfrm>
            <a:custGeom>
              <a:avLst/>
              <a:gdLst/>
              <a:ahLst/>
              <a:cxnLst/>
              <a:rect l="l" t="t" r="r" b="b"/>
              <a:pathLst>
                <a:path w="5774" h="2384" extrusionOk="0">
                  <a:moveTo>
                    <a:pt x="3432" y="0"/>
                  </a:moveTo>
                  <a:cubicBezTo>
                    <a:pt x="3170" y="0"/>
                    <a:pt x="2839" y="110"/>
                    <a:pt x="2522" y="248"/>
                  </a:cubicBezTo>
                  <a:cubicBezTo>
                    <a:pt x="2497" y="134"/>
                    <a:pt x="2378" y="96"/>
                    <a:pt x="2239" y="96"/>
                  </a:cubicBezTo>
                  <a:cubicBezTo>
                    <a:pt x="2075" y="96"/>
                    <a:pt x="1882" y="148"/>
                    <a:pt x="1778" y="193"/>
                  </a:cubicBezTo>
                  <a:cubicBezTo>
                    <a:pt x="1696" y="234"/>
                    <a:pt x="1613" y="289"/>
                    <a:pt x="1544" y="344"/>
                  </a:cubicBezTo>
                  <a:cubicBezTo>
                    <a:pt x="1461" y="303"/>
                    <a:pt x="1379" y="276"/>
                    <a:pt x="1296" y="262"/>
                  </a:cubicBezTo>
                  <a:cubicBezTo>
                    <a:pt x="1252" y="254"/>
                    <a:pt x="1208" y="250"/>
                    <a:pt x="1166" y="250"/>
                  </a:cubicBezTo>
                  <a:cubicBezTo>
                    <a:pt x="1064" y="250"/>
                    <a:pt x="966" y="270"/>
                    <a:pt x="869" y="289"/>
                  </a:cubicBezTo>
                  <a:cubicBezTo>
                    <a:pt x="648" y="317"/>
                    <a:pt x="332" y="400"/>
                    <a:pt x="318" y="648"/>
                  </a:cubicBezTo>
                  <a:cubicBezTo>
                    <a:pt x="318" y="730"/>
                    <a:pt x="400" y="799"/>
                    <a:pt x="469" y="840"/>
                  </a:cubicBezTo>
                  <a:cubicBezTo>
                    <a:pt x="524" y="882"/>
                    <a:pt x="566" y="909"/>
                    <a:pt x="621" y="937"/>
                  </a:cubicBezTo>
                  <a:cubicBezTo>
                    <a:pt x="469" y="978"/>
                    <a:pt x="332" y="1047"/>
                    <a:pt x="208" y="1130"/>
                  </a:cubicBezTo>
                  <a:cubicBezTo>
                    <a:pt x="125" y="1199"/>
                    <a:pt x="1" y="1268"/>
                    <a:pt x="28" y="1392"/>
                  </a:cubicBezTo>
                  <a:cubicBezTo>
                    <a:pt x="97" y="1543"/>
                    <a:pt x="249" y="1640"/>
                    <a:pt x="387" y="1708"/>
                  </a:cubicBezTo>
                  <a:cubicBezTo>
                    <a:pt x="221" y="1819"/>
                    <a:pt x="84" y="1956"/>
                    <a:pt x="15" y="2122"/>
                  </a:cubicBezTo>
                  <a:cubicBezTo>
                    <a:pt x="15" y="2292"/>
                    <a:pt x="135" y="2354"/>
                    <a:pt x="312" y="2354"/>
                  </a:cubicBezTo>
                  <a:cubicBezTo>
                    <a:pt x="637" y="2354"/>
                    <a:pt x="1154" y="2145"/>
                    <a:pt x="1475" y="2012"/>
                  </a:cubicBezTo>
                  <a:cubicBezTo>
                    <a:pt x="1475" y="2039"/>
                    <a:pt x="1475" y="2080"/>
                    <a:pt x="1503" y="2122"/>
                  </a:cubicBezTo>
                  <a:cubicBezTo>
                    <a:pt x="1561" y="2220"/>
                    <a:pt x="1654" y="2256"/>
                    <a:pt x="1760" y="2256"/>
                  </a:cubicBezTo>
                  <a:cubicBezTo>
                    <a:pt x="1981" y="2256"/>
                    <a:pt x="2259" y="2100"/>
                    <a:pt x="2398" y="2025"/>
                  </a:cubicBezTo>
                  <a:cubicBezTo>
                    <a:pt x="2412" y="2218"/>
                    <a:pt x="2522" y="2384"/>
                    <a:pt x="2756" y="2384"/>
                  </a:cubicBezTo>
                  <a:cubicBezTo>
                    <a:pt x="3018" y="2356"/>
                    <a:pt x="3170" y="2136"/>
                    <a:pt x="3335" y="1970"/>
                  </a:cubicBezTo>
                  <a:cubicBezTo>
                    <a:pt x="3418" y="2039"/>
                    <a:pt x="3473" y="2108"/>
                    <a:pt x="3569" y="2163"/>
                  </a:cubicBezTo>
                  <a:cubicBezTo>
                    <a:pt x="3648" y="2222"/>
                    <a:pt x="3747" y="2250"/>
                    <a:pt x="3846" y="2250"/>
                  </a:cubicBezTo>
                  <a:cubicBezTo>
                    <a:pt x="4024" y="2250"/>
                    <a:pt x="4206" y="2162"/>
                    <a:pt x="4286" y="2012"/>
                  </a:cubicBezTo>
                  <a:cubicBezTo>
                    <a:pt x="4313" y="1929"/>
                    <a:pt x="4355" y="1860"/>
                    <a:pt x="4341" y="1777"/>
                  </a:cubicBezTo>
                  <a:lnTo>
                    <a:pt x="4341" y="1750"/>
                  </a:lnTo>
                  <a:cubicBezTo>
                    <a:pt x="4476" y="1772"/>
                    <a:pt x="4806" y="1848"/>
                    <a:pt x="5068" y="1848"/>
                  </a:cubicBezTo>
                  <a:cubicBezTo>
                    <a:pt x="5288" y="1848"/>
                    <a:pt x="5461" y="1794"/>
                    <a:pt x="5429" y="1612"/>
                  </a:cubicBezTo>
                  <a:cubicBezTo>
                    <a:pt x="5416" y="1557"/>
                    <a:pt x="5374" y="1516"/>
                    <a:pt x="5333" y="1474"/>
                  </a:cubicBezTo>
                  <a:cubicBezTo>
                    <a:pt x="5223" y="1378"/>
                    <a:pt x="5071" y="1295"/>
                    <a:pt x="4933" y="1226"/>
                  </a:cubicBezTo>
                  <a:cubicBezTo>
                    <a:pt x="4947" y="1226"/>
                    <a:pt x="4947" y="1212"/>
                    <a:pt x="4961" y="1212"/>
                  </a:cubicBezTo>
                  <a:cubicBezTo>
                    <a:pt x="5774" y="1157"/>
                    <a:pt x="5498" y="592"/>
                    <a:pt x="4920" y="455"/>
                  </a:cubicBezTo>
                  <a:cubicBezTo>
                    <a:pt x="5030" y="317"/>
                    <a:pt x="5002" y="193"/>
                    <a:pt x="4782" y="110"/>
                  </a:cubicBezTo>
                  <a:cubicBezTo>
                    <a:pt x="4670" y="84"/>
                    <a:pt x="4556" y="73"/>
                    <a:pt x="4443" y="73"/>
                  </a:cubicBezTo>
                  <a:cubicBezTo>
                    <a:pt x="4194" y="73"/>
                    <a:pt x="3944" y="127"/>
                    <a:pt x="3707" y="193"/>
                  </a:cubicBezTo>
                  <a:cubicBezTo>
                    <a:pt x="3707" y="96"/>
                    <a:pt x="3611" y="14"/>
                    <a:pt x="3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46;p33"/>
            <p:cNvSpPr/>
            <p:nvPr/>
          </p:nvSpPr>
          <p:spPr>
            <a:xfrm>
              <a:off x="10913937" y="3343012"/>
              <a:ext cx="516636" cy="210399"/>
            </a:xfrm>
            <a:custGeom>
              <a:avLst/>
              <a:gdLst/>
              <a:ahLst/>
              <a:cxnLst/>
              <a:rect l="l" t="t" r="r" b="b"/>
              <a:pathLst>
                <a:path w="5181" h="2110" extrusionOk="0">
                  <a:moveTo>
                    <a:pt x="2780" y="0"/>
                  </a:moveTo>
                  <a:cubicBezTo>
                    <a:pt x="2682" y="0"/>
                    <a:pt x="2588" y="36"/>
                    <a:pt x="2508" y="86"/>
                  </a:cubicBezTo>
                  <a:cubicBezTo>
                    <a:pt x="2469" y="76"/>
                    <a:pt x="2437" y="66"/>
                    <a:pt x="2402" y="66"/>
                  </a:cubicBezTo>
                  <a:cubicBezTo>
                    <a:pt x="2387" y="66"/>
                    <a:pt x="2372" y="68"/>
                    <a:pt x="2356" y="72"/>
                  </a:cubicBezTo>
                  <a:cubicBezTo>
                    <a:pt x="2315" y="100"/>
                    <a:pt x="2274" y="127"/>
                    <a:pt x="2219" y="155"/>
                  </a:cubicBezTo>
                  <a:cubicBezTo>
                    <a:pt x="2142" y="138"/>
                    <a:pt x="2064" y="131"/>
                    <a:pt x="1986" y="131"/>
                  </a:cubicBezTo>
                  <a:cubicBezTo>
                    <a:pt x="1865" y="131"/>
                    <a:pt x="1743" y="149"/>
                    <a:pt x="1626" y="182"/>
                  </a:cubicBezTo>
                  <a:cubicBezTo>
                    <a:pt x="1516" y="196"/>
                    <a:pt x="1406" y="224"/>
                    <a:pt x="1337" y="292"/>
                  </a:cubicBezTo>
                  <a:cubicBezTo>
                    <a:pt x="1158" y="403"/>
                    <a:pt x="1158" y="568"/>
                    <a:pt x="1254" y="678"/>
                  </a:cubicBezTo>
                  <a:cubicBezTo>
                    <a:pt x="910" y="761"/>
                    <a:pt x="607" y="995"/>
                    <a:pt x="841" y="1229"/>
                  </a:cubicBezTo>
                  <a:cubicBezTo>
                    <a:pt x="689" y="1271"/>
                    <a:pt x="538" y="1367"/>
                    <a:pt x="400" y="1464"/>
                  </a:cubicBezTo>
                  <a:cubicBezTo>
                    <a:pt x="235" y="1601"/>
                    <a:pt x="0" y="1863"/>
                    <a:pt x="290" y="2015"/>
                  </a:cubicBezTo>
                  <a:cubicBezTo>
                    <a:pt x="375" y="2049"/>
                    <a:pt x="457" y="2065"/>
                    <a:pt x="536" y="2065"/>
                  </a:cubicBezTo>
                  <a:cubicBezTo>
                    <a:pt x="740" y="2065"/>
                    <a:pt x="928" y="1964"/>
                    <a:pt x="1116" y="1836"/>
                  </a:cubicBezTo>
                  <a:cubicBezTo>
                    <a:pt x="1158" y="1987"/>
                    <a:pt x="1337" y="2084"/>
                    <a:pt x="1502" y="2097"/>
                  </a:cubicBezTo>
                  <a:cubicBezTo>
                    <a:pt x="1519" y="2099"/>
                    <a:pt x="1535" y="2100"/>
                    <a:pt x="1552" y="2100"/>
                  </a:cubicBezTo>
                  <a:cubicBezTo>
                    <a:pt x="1757" y="2100"/>
                    <a:pt x="1970" y="1948"/>
                    <a:pt x="2136" y="1808"/>
                  </a:cubicBezTo>
                  <a:cubicBezTo>
                    <a:pt x="2158" y="1993"/>
                    <a:pt x="2257" y="2109"/>
                    <a:pt x="2467" y="2109"/>
                  </a:cubicBezTo>
                  <a:cubicBezTo>
                    <a:pt x="2523" y="2109"/>
                    <a:pt x="2587" y="2101"/>
                    <a:pt x="2659" y="2084"/>
                  </a:cubicBezTo>
                  <a:cubicBezTo>
                    <a:pt x="2866" y="2015"/>
                    <a:pt x="3018" y="1849"/>
                    <a:pt x="3169" y="1712"/>
                  </a:cubicBezTo>
                  <a:cubicBezTo>
                    <a:pt x="3197" y="1684"/>
                    <a:pt x="3224" y="1670"/>
                    <a:pt x="3238" y="1643"/>
                  </a:cubicBezTo>
                  <a:cubicBezTo>
                    <a:pt x="3336" y="1770"/>
                    <a:pt x="3442" y="1819"/>
                    <a:pt x="3546" y="1819"/>
                  </a:cubicBezTo>
                  <a:cubicBezTo>
                    <a:pt x="3735" y="1819"/>
                    <a:pt x="3917" y="1656"/>
                    <a:pt x="4023" y="1505"/>
                  </a:cubicBezTo>
                  <a:cubicBezTo>
                    <a:pt x="4112" y="1604"/>
                    <a:pt x="4236" y="1686"/>
                    <a:pt x="4374" y="1686"/>
                  </a:cubicBezTo>
                  <a:cubicBezTo>
                    <a:pt x="4408" y="1686"/>
                    <a:pt x="4443" y="1681"/>
                    <a:pt x="4478" y="1670"/>
                  </a:cubicBezTo>
                  <a:cubicBezTo>
                    <a:pt x="4657" y="1615"/>
                    <a:pt x="4767" y="1408"/>
                    <a:pt x="4754" y="1243"/>
                  </a:cubicBezTo>
                  <a:cubicBezTo>
                    <a:pt x="4740" y="1188"/>
                    <a:pt x="4699" y="1133"/>
                    <a:pt x="4671" y="1064"/>
                  </a:cubicBezTo>
                  <a:cubicBezTo>
                    <a:pt x="4754" y="1064"/>
                    <a:pt x="4836" y="1009"/>
                    <a:pt x="4919" y="981"/>
                  </a:cubicBezTo>
                  <a:cubicBezTo>
                    <a:pt x="4988" y="940"/>
                    <a:pt x="5071" y="899"/>
                    <a:pt x="5112" y="830"/>
                  </a:cubicBezTo>
                  <a:cubicBezTo>
                    <a:pt x="5181" y="651"/>
                    <a:pt x="4933" y="554"/>
                    <a:pt x="4795" y="499"/>
                  </a:cubicBezTo>
                  <a:cubicBezTo>
                    <a:pt x="4616" y="444"/>
                    <a:pt x="4382" y="416"/>
                    <a:pt x="4175" y="416"/>
                  </a:cubicBezTo>
                  <a:cubicBezTo>
                    <a:pt x="4244" y="306"/>
                    <a:pt x="4230" y="155"/>
                    <a:pt x="4106" y="100"/>
                  </a:cubicBezTo>
                  <a:cubicBezTo>
                    <a:pt x="3996" y="36"/>
                    <a:pt x="3865" y="9"/>
                    <a:pt x="3723" y="9"/>
                  </a:cubicBezTo>
                  <a:cubicBezTo>
                    <a:pt x="3528" y="9"/>
                    <a:pt x="3314" y="61"/>
                    <a:pt x="3114" y="141"/>
                  </a:cubicBezTo>
                  <a:cubicBezTo>
                    <a:pt x="3059" y="72"/>
                    <a:pt x="2976" y="31"/>
                    <a:pt x="2894" y="17"/>
                  </a:cubicBezTo>
                  <a:cubicBezTo>
                    <a:pt x="2856" y="6"/>
                    <a:pt x="2818" y="0"/>
                    <a:pt x="2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7;p33"/>
            <p:cNvSpPr/>
            <p:nvPr/>
          </p:nvSpPr>
          <p:spPr>
            <a:xfrm>
              <a:off x="11594010" y="2823397"/>
              <a:ext cx="372445" cy="218974"/>
            </a:xfrm>
            <a:custGeom>
              <a:avLst/>
              <a:gdLst/>
              <a:ahLst/>
              <a:cxnLst/>
              <a:rect l="l" t="t" r="r" b="b"/>
              <a:pathLst>
                <a:path w="3735" h="2196" extrusionOk="0">
                  <a:moveTo>
                    <a:pt x="2607" y="1"/>
                  </a:moveTo>
                  <a:cubicBezTo>
                    <a:pt x="2403" y="1"/>
                    <a:pt x="2196" y="82"/>
                    <a:pt x="2039" y="213"/>
                  </a:cubicBezTo>
                  <a:cubicBezTo>
                    <a:pt x="1941" y="108"/>
                    <a:pt x="1828" y="61"/>
                    <a:pt x="1718" y="61"/>
                  </a:cubicBezTo>
                  <a:cubicBezTo>
                    <a:pt x="1582" y="61"/>
                    <a:pt x="1449" y="132"/>
                    <a:pt x="1351" y="254"/>
                  </a:cubicBezTo>
                  <a:cubicBezTo>
                    <a:pt x="1323" y="240"/>
                    <a:pt x="1309" y="227"/>
                    <a:pt x="1295" y="213"/>
                  </a:cubicBezTo>
                  <a:cubicBezTo>
                    <a:pt x="1249" y="190"/>
                    <a:pt x="1199" y="179"/>
                    <a:pt x="1148" y="179"/>
                  </a:cubicBezTo>
                  <a:cubicBezTo>
                    <a:pt x="1077" y="179"/>
                    <a:pt x="1007" y="200"/>
                    <a:pt x="951" y="240"/>
                  </a:cubicBezTo>
                  <a:cubicBezTo>
                    <a:pt x="923" y="268"/>
                    <a:pt x="896" y="295"/>
                    <a:pt x="882" y="323"/>
                  </a:cubicBezTo>
                  <a:cubicBezTo>
                    <a:pt x="786" y="282"/>
                    <a:pt x="689" y="240"/>
                    <a:pt x="579" y="240"/>
                  </a:cubicBezTo>
                  <a:cubicBezTo>
                    <a:pt x="386" y="254"/>
                    <a:pt x="235" y="419"/>
                    <a:pt x="207" y="585"/>
                  </a:cubicBezTo>
                  <a:lnTo>
                    <a:pt x="207" y="599"/>
                  </a:lnTo>
                  <a:cubicBezTo>
                    <a:pt x="83" y="709"/>
                    <a:pt x="0" y="847"/>
                    <a:pt x="14" y="1012"/>
                  </a:cubicBezTo>
                  <a:cubicBezTo>
                    <a:pt x="42" y="1136"/>
                    <a:pt x="152" y="1219"/>
                    <a:pt x="262" y="1274"/>
                  </a:cubicBezTo>
                  <a:cubicBezTo>
                    <a:pt x="303" y="1287"/>
                    <a:pt x="345" y="1287"/>
                    <a:pt x="386" y="1287"/>
                  </a:cubicBezTo>
                  <a:cubicBezTo>
                    <a:pt x="331" y="1329"/>
                    <a:pt x="290" y="1384"/>
                    <a:pt x="262" y="1439"/>
                  </a:cubicBezTo>
                  <a:cubicBezTo>
                    <a:pt x="235" y="1549"/>
                    <a:pt x="303" y="1659"/>
                    <a:pt x="400" y="1715"/>
                  </a:cubicBezTo>
                  <a:cubicBezTo>
                    <a:pt x="495" y="1776"/>
                    <a:pt x="599" y="1801"/>
                    <a:pt x="705" y="1801"/>
                  </a:cubicBezTo>
                  <a:cubicBezTo>
                    <a:pt x="862" y="1801"/>
                    <a:pt x="1024" y="1747"/>
                    <a:pt x="1171" y="1673"/>
                  </a:cubicBezTo>
                  <a:cubicBezTo>
                    <a:pt x="1216" y="1865"/>
                    <a:pt x="1381" y="1964"/>
                    <a:pt x="1575" y="1964"/>
                  </a:cubicBezTo>
                  <a:cubicBezTo>
                    <a:pt x="1618" y="1964"/>
                    <a:pt x="1663" y="1959"/>
                    <a:pt x="1709" y="1949"/>
                  </a:cubicBezTo>
                  <a:cubicBezTo>
                    <a:pt x="1764" y="1935"/>
                    <a:pt x="1833" y="1907"/>
                    <a:pt x="1902" y="1880"/>
                  </a:cubicBezTo>
                  <a:cubicBezTo>
                    <a:pt x="1929" y="1976"/>
                    <a:pt x="1971" y="2073"/>
                    <a:pt x="2081" y="2128"/>
                  </a:cubicBezTo>
                  <a:cubicBezTo>
                    <a:pt x="2119" y="2166"/>
                    <a:pt x="2183" y="2196"/>
                    <a:pt x="2241" y="2196"/>
                  </a:cubicBezTo>
                  <a:cubicBezTo>
                    <a:pt x="2288" y="2196"/>
                    <a:pt x="2332" y="2177"/>
                    <a:pt x="2356" y="2128"/>
                  </a:cubicBezTo>
                  <a:cubicBezTo>
                    <a:pt x="2398" y="2059"/>
                    <a:pt x="2384" y="1990"/>
                    <a:pt x="2370" y="1907"/>
                  </a:cubicBezTo>
                  <a:lnTo>
                    <a:pt x="2370" y="1907"/>
                  </a:lnTo>
                  <a:cubicBezTo>
                    <a:pt x="2470" y="1958"/>
                    <a:pt x="2577" y="2051"/>
                    <a:pt x="2687" y="2051"/>
                  </a:cubicBezTo>
                  <a:cubicBezTo>
                    <a:pt x="2728" y="2051"/>
                    <a:pt x="2769" y="2038"/>
                    <a:pt x="2811" y="2004"/>
                  </a:cubicBezTo>
                  <a:cubicBezTo>
                    <a:pt x="2866" y="1949"/>
                    <a:pt x="2880" y="1880"/>
                    <a:pt x="2866" y="1811"/>
                  </a:cubicBezTo>
                  <a:lnTo>
                    <a:pt x="2866" y="1811"/>
                  </a:lnTo>
                  <a:cubicBezTo>
                    <a:pt x="2866" y="1811"/>
                    <a:pt x="2880" y="1825"/>
                    <a:pt x="2880" y="1825"/>
                  </a:cubicBezTo>
                  <a:cubicBezTo>
                    <a:pt x="2923" y="1832"/>
                    <a:pt x="2967" y="1836"/>
                    <a:pt x="3011" y="1836"/>
                  </a:cubicBezTo>
                  <a:cubicBezTo>
                    <a:pt x="3293" y="1836"/>
                    <a:pt x="3586" y="1687"/>
                    <a:pt x="3693" y="1425"/>
                  </a:cubicBezTo>
                  <a:cubicBezTo>
                    <a:pt x="3734" y="1329"/>
                    <a:pt x="3707" y="1205"/>
                    <a:pt x="3651" y="1108"/>
                  </a:cubicBezTo>
                  <a:lnTo>
                    <a:pt x="3638" y="1108"/>
                  </a:lnTo>
                  <a:cubicBezTo>
                    <a:pt x="3651" y="1081"/>
                    <a:pt x="3651" y="1067"/>
                    <a:pt x="3651" y="1039"/>
                  </a:cubicBezTo>
                  <a:cubicBezTo>
                    <a:pt x="3651" y="888"/>
                    <a:pt x="3486" y="778"/>
                    <a:pt x="3348" y="723"/>
                  </a:cubicBezTo>
                  <a:cubicBezTo>
                    <a:pt x="3252" y="695"/>
                    <a:pt x="3169" y="667"/>
                    <a:pt x="3087" y="654"/>
                  </a:cubicBezTo>
                  <a:cubicBezTo>
                    <a:pt x="3142" y="599"/>
                    <a:pt x="3183" y="530"/>
                    <a:pt x="3183" y="447"/>
                  </a:cubicBezTo>
                  <a:cubicBezTo>
                    <a:pt x="3169" y="295"/>
                    <a:pt x="3087" y="171"/>
                    <a:pt x="2949" y="89"/>
                  </a:cubicBezTo>
                  <a:cubicBezTo>
                    <a:pt x="2843" y="28"/>
                    <a:pt x="2725" y="1"/>
                    <a:pt x="260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8;p33"/>
            <p:cNvSpPr/>
            <p:nvPr/>
          </p:nvSpPr>
          <p:spPr>
            <a:xfrm>
              <a:off x="11069197" y="2817115"/>
              <a:ext cx="424597" cy="176196"/>
            </a:xfrm>
            <a:custGeom>
              <a:avLst/>
              <a:gdLst/>
              <a:ahLst/>
              <a:cxnLst/>
              <a:rect l="l" t="t" r="r" b="b"/>
              <a:pathLst>
                <a:path w="4258" h="1767" extrusionOk="0">
                  <a:moveTo>
                    <a:pt x="2136" y="0"/>
                  </a:moveTo>
                  <a:cubicBezTo>
                    <a:pt x="1970" y="14"/>
                    <a:pt x="1791" y="69"/>
                    <a:pt x="1654" y="166"/>
                  </a:cubicBezTo>
                  <a:cubicBezTo>
                    <a:pt x="1612" y="97"/>
                    <a:pt x="1543" y="55"/>
                    <a:pt x="1461" y="42"/>
                  </a:cubicBezTo>
                  <a:cubicBezTo>
                    <a:pt x="1437" y="37"/>
                    <a:pt x="1413" y="35"/>
                    <a:pt x="1390" y="35"/>
                  </a:cubicBezTo>
                  <a:cubicBezTo>
                    <a:pt x="1281" y="35"/>
                    <a:pt x="1182" y="86"/>
                    <a:pt x="1102" y="166"/>
                  </a:cubicBezTo>
                  <a:lnTo>
                    <a:pt x="1020" y="166"/>
                  </a:lnTo>
                  <a:cubicBezTo>
                    <a:pt x="689" y="221"/>
                    <a:pt x="262" y="441"/>
                    <a:pt x="358" y="813"/>
                  </a:cubicBezTo>
                  <a:cubicBezTo>
                    <a:pt x="358" y="827"/>
                    <a:pt x="372" y="854"/>
                    <a:pt x="386" y="882"/>
                  </a:cubicBezTo>
                  <a:cubicBezTo>
                    <a:pt x="331" y="910"/>
                    <a:pt x="276" y="965"/>
                    <a:pt x="234" y="1006"/>
                  </a:cubicBezTo>
                  <a:cubicBezTo>
                    <a:pt x="0" y="1213"/>
                    <a:pt x="97" y="1585"/>
                    <a:pt x="358" y="1709"/>
                  </a:cubicBezTo>
                  <a:cubicBezTo>
                    <a:pt x="430" y="1751"/>
                    <a:pt x="510" y="1767"/>
                    <a:pt x="592" y="1767"/>
                  </a:cubicBezTo>
                  <a:cubicBezTo>
                    <a:pt x="698" y="1767"/>
                    <a:pt x="808" y="1740"/>
                    <a:pt x="910" y="1709"/>
                  </a:cubicBezTo>
                  <a:cubicBezTo>
                    <a:pt x="992" y="1681"/>
                    <a:pt x="1075" y="1640"/>
                    <a:pt x="1144" y="1585"/>
                  </a:cubicBezTo>
                  <a:cubicBezTo>
                    <a:pt x="1244" y="1669"/>
                    <a:pt x="1358" y="1705"/>
                    <a:pt x="1474" y="1705"/>
                  </a:cubicBezTo>
                  <a:cubicBezTo>
                    <a:pt x="1661" y="1705"/>
                    <a:pt x="1853" y="1611"/>
                    <a:pt x="1998" y="1474"/>
                  </a:cubicBezTo>
                  <a:cubicBezTo>
                    <a:pt x="2053" y="1433"/>
                    <a:pt x="2108" y="1378"/>
                    <a:pt x="2150" y="1337"/>
                  </a:cubicBezTo>
                  <a:cubicBezTo>
                    <a:pt x="2205" y="1378"/>
                    <a:pt x="2274" y="1419"/>
                    <a:pt x="2356" y="1433"/>
                  </a:cubicBezTo>
                  <a:cubicBezTo>
                    <a:pt x="2409" y="1445"/>
                    <a:pt x="2462" y="1450"/>
                    <a:pt x="2515" y="1450"/>
                  </a:cubicBezTo>
                  <a:cubicBezTo>
                    <a:pt x="2708" y="1450"/>
                    <a:pt x="2893" y="1376"/>
                    <a:pt x="3045" y="1268"/>
                  </a:cubicBezTo>
                  <a:cubicBezTo>
                    <a:pt x="3086" y="1254"/>
                    <a:pt x="3114" y="1226"/>
                    <a:pt x="3155" y="1199"/>
                  </a:cubicBezTo>
                  <a:cubicBezTo>
                    <a:pt x="3155" y="1199"/>
                    <a:pt x="3169" y="1213"/>
                    <a:pt x="3183" y="1226"/>
                  </a:cubicBezTo>
                  <a:cubicBezTo>
                    <a:pt x="3248" y="1274"/>
                    <a:pt x="3322" y="1293"/>
                    <a:pt x="3399" y="1293"/>
                  </a:cubicBezTo>
                  <a:cubicBezTo>
                    <a:pt x="3569" y="1293"/>
                    <a:pt x="3753" y="1201"/>
                    <a:pt x="3886" y="1116"/>
                  </a:cubicBezTo>
                  <a:cubicBezTo>
                    <a:pt x="4258" y="827"/>
                    <a:pt x="3665" y="469"/>
                    <a:pt x="3362" y="469"/>
                  </a:cubicBezTo>
                  <a:lnTo>
                    <a:pt x="3238" y="469"/>
                  </a:lnTo>
                  <a:cubicBezTo>
                    <a:pt x="3238" y="455"/>
                    <a:pt x="3252" y="455"/>
                    <a:pt x="3238" y="441"/>
                  </a:cubicBezTo>
                  <a:cubicBezTo>
                    <a:pt x="3183" y="317"/>
                    <a:pt x="3100" y="248"/>
                    <a:pt x="2935" y="221"/>
                  </a:cubicBezTo>
                  <a:cubicBezTo>
                    <a:pt x="2913" y="219"/>
                    <a:pt x="2890" y="218"/>
                    <a:pt x="2868" y="218"/>
                  </a:cubicBezTo>
                  <a:cubicBezTo>
                    <a:pt x="2722" y="218"/>
                    <a:pt x="2572" y="254"/>
                    <a:pt x="2453" y="290"/>
                  </a:cubicBezTo>
                  <a:cubicBezTo>
                    <a:pt x="2453" y="276"/>
                    <a:pt x="2453" y="262"/>
                    <a:pt x="2453" y="248"/>
                  </a:cubicBezTo>
                  <a:cubicBezTo>
                    <a:pt x="2411" y="124"/>
                    <a:pt x="2274" y="28"/>
                    <a:pt x="2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9;p33"/>
            <p:cNvSpPr/>
            <p:nvPr/>
          </p:nvSpPr>
          <p:spPr>
            <a:xfrm>
              <a:off x="11267037" y="2647899"/>
              <a:ext cx="556523" cy="128034"/>
            </a:xfrm>
            <a:custGeom>
              <a:avLst/>
              <a:gdLst/>
              <a:ahLst/>
              <a:cxnLst/>
              <a:rect l="l" t="t" r="r" b="b"/>
              <a:pathLst>
                <a:path w="5581" h="1284" extrusionOk="0">
                  <a:moveTo>
                    <a:pt x="1662" y="0"/>
                  </a:moveTo>
                  <a:cubicBezTo>
                    <a:pt x="1592" y="0"/>
                    <a:pt x="1527" y="39"/>
                    <a:pt x="1488" y="140"/>
                  </a:cubicBezTo>
                  <a:cubicBezTo>
                    <a:pt x="1488" y="168"/>
                    <a:pt x="1474" y="182"/>
                    <a:pt x="1474" y="195"/>
                  </a:cubicBezTo>
                  <a:cubicBezTo>
                    <a:pt x="1378" y="154"/>
                    <a:pt x="1268" y="99"/>
                    <a:pt x="1144" y="85"/>
                  </a:cubicBezTo>
                  <a:cubicBezTo>
                    <a:pt x="1133" y="84"/>
                    <a:pt x="1123" y="84"/>
                    <a:pt x="1113" y="84"/>
                  </a:cubicBezTo>
                  <a:cubicBezTo>
                    <a:pt x="1006" y="84"/>
                    <a:pt x="935" y="148"/>
                    <a:pt x="910" y="223"/>
                  </a:cubicBezTo>
                  <a:cubicBezTo>
                    <a:pt x="799" y="223"/>
                    <a:pt x="675" y="237"/>
                    <a:pt x="593" y="264"/>
                  </a:cubicBezTo>
                  <a:cubicBezTo>
                    <a:pt x="303" y="361"/>
                    <a:pt x="14" y="581"/>
                    <a:pt x="0" y="884"/>
                  </a:cubicBezTo>
                  <a:cubicBezTo>
                    <a:pt x="23" y="1116"/>
                    <a:pt x="195" y="1198"/>
                    <a:pt x="400" y="1198"/>
                  </a:cubicBezTo>
                  <a:cubicBezTo>
                    <a:pt x="574" y="1198"/>
                    <a:pt x="772" y="1139"/>
                    <a:pt x="923" y="1063"/>
                  </a:cubicBezTo>
                  <a:cubicBezTo>
                    <a:pt x="923" y="1077"/>
                    <a:pt x="923" y="1077"/>
                    <a:pt x="923" y="1091"/>
                  </a:cubicBezTo>
                  <a:cubicBezTo>
                    <a:pt x="937" y="1105"/>
                    <a:pt x="965" y="1119"/>
                    <a:pt x="978" y="1132"/>
                  </a:cubicBezTo>
                  <a:cubicBezTo>
                    <a:pt x="1034" y="1215"/>
                    <a:pt x="1116" y="1284"/>
                    <a:pt x="1226" y="1284"/>
                  </a:cubicBezTo>
                  <a:cubicBezTo>
                    <a:pt x="1419" y="1284"/>
                    <a:pt x="1585" y="1174"/>
                    <a:pt x="1736" y="1091"/>
                  </a:cubicBezTo>
                  <a:cubicBezTo>
                    <a:pt x="1791" y="1063"/>
                    <a:pt x="1833" y="1036"/>
                    <a:pt x="1874" y="995"/>
                  </a:cubicBezTo>
                  <a:cubicBezTo>
                    <a:pt x="1940" y="1137"/>
                    <a:pt x="2075" y="1236"/>
                    <a:pt x="2280" y="1236"/>
                  </a:cubicBezTo>
                  <a:cubicBezTo>
                    <a:pt x="2333" y="1236"/>
                    <a:pt x="2390" y="1229"/>
                    <a:pt x="2453" y="1215"/>
                  </a:cubicBezTo>
                  <a:cubicBezTo>
                    <a:pt x="2618" y="1174"/>
                    <a:pt x="2921" y="995"/>
                    <a:pt x="3004" y="939"/>
                  </a:cubicBezTo>
                  <a:cubicBezTo>
                    <a:pt x="3114" y="1107"/>
                    <a:pt x="3252" y="1167"/>
                    <a:pt x="3396" y="1167"/>
                  </a:cubicBezTo>
                  <a:cubicBezTo>
                    <a:pt x="3629" y="1167"/>
                    <a:pt x="3875" y="1009"/>
                    <a:pt x="4037" y="898"/>
                  </a:cubicBezTo>
                  <a:lnTo>
                    <a:pt x="4051" y="898"/>
                  </a:lnTo>
                  <a:cubicBezTo>
                    <a:pt x="4051" y="898"/>
                    <a:pt x="4051" y="912"/>
                    <a:pt x="4051" y="912"/>
                  </a:cubicBezTo>
                  <a:cubicBezTo>
                    <a:pt x="4162" y="1066"/>
                    <a:pt x="4333" y="1135"/>
                    <a:pt x="4512" y="1135"/>
                  </a:cubicBezTo>
                  <a:cubicBezTo>
                    <a:pt x="4621" y="1135"/>
                    <a:pt x="4732" y="1110"/>
                    <a:pt x="4836" y="1063"/>
                  </a:cubicBezTo>
                  <a:cubicBezTo>
                    <a:pt x="4960" y="1022"/>
                    <a:pt x="5070" y="953"/>
                    <a:pt x="5181" y="884"/>
                  </a:cubicBezTo>
                  <a:cubicBezTo>
                    <a:pt x="5208" y="898"/>
                    <a:pt x="5236" y="912"/>
                    <a:pt x="5263" y="926"/>
                  </a:cubicBezTo>
                  <a:cubicBezTo>
                    <a:pt x="5280" y="932"/>
                    <a:pt x="5296" y="935"/>
                    <a:pt x="5313" y="935"/>
                  </a:cubicBezTo>
                  <a:cubicBezTo>
                    <a:pt x="5405" y="935"/>
                    <a:pt x="5490" y="844"/>
                    <a:pt x="5525" y="774"/>
                  </a:cubicBezTo>
                  <a:cubicBezTo>
                    <a:pt x="5580" y="664"/>
                    <a:pt x="5553" y="540"/>
                    <a:pt x="5470" y="457"/>
                  </a:cubicBezTo>
                  <a:lnTo>
                    <a:pt x="5470" y="443"/>
                  </a:lnTo>
                  <a:cubicBezTo>
                    <a:pt x="5346" y="251"/>
                    <a:pt x="5098" y="182"/>
                    <a:pt x="4878" y="127"/>
                  </a:cubicBezTo>
                  <a:cubicBezTo>
                    <a:pt x="4735" y="98"/>
                    <a:pt x="4584" y="73"/>
                    <a:pt x="4434" y="73"/>
                  </a:cubicBezTo>
                  <a:cubicBezTo>
                    <a:pt x="4295" y="73"/>
                    <a:pt x="4156" y="95"/>
                    <a:pt x="4023" y="154"/>
                  </a:cubicBezTo>
                  <a:cubicBezTo>
                    <a:pt x="3968" y="182"/>
                    <a:pt x="3913" y="223"/>
                    <a:pt x="3858" y="264"/>
                  </a:cubicBezTo>
                  <a:cubicBezTo>
                    <a:pt x="3779" y="201"/>
                    <a:pt x="3687" y="176"/>
                    <a:pt x="3589" y="176"/>
                  </a:cubicBezTo>
                  <a:cubicBezTo>
                    <a:pt x="3431" y="176"/>
                    <a:pt x="3259" y="243"/>
                    <a:pt x="3114" y="319"/>
                  </a:cubicBezTo>
                  <a:cubicBezTo>
                    <a:pt x="3073" y="278"/>
                    <a:pt x="3045" y="237"/>
                    <a:pt x="2990" y="209"/>
                  </a:cubicBezTo>
                  <a:cubicBezTo>
                    <a:pt x="2924" y="166"/>
                    <a:pt x="2851" y="149"/>
                    <a:pt x="2777" y="149"/>
                  </a:cubicBezTo>
                  <a:cubicBezTo>
                    <a:pt x="2710" y="149"/>
                    <a:pt x="2642" y="162"/>
                    <a:pt x="2577" y="182"/>
                  </a:cubicBezTo>
                  <a:cubicBezTo>
                    <a:pt x="2549" y="195"/>
                    <a:pt x="2508" y="209"/>
                    <a:pt x="2480" y="223"/>
                  </a:cubicBezTo>
                  <a:cubicBezTo>
                    <a:pt x="2425" y="140"/>
                    <a:pt x="2342" y="85"/>
                    <a:pt x="2232" y="58"/>
                  </a:cubicBezTo>
                  <a:cubicBezTo>
                    <a:pt x="2211" y="54"/>
                    <a:pt x="2191" y="52"/>
                    <a:pt x="2172" y="52"/>
                  </a:cubicBezTo>
                  <a:cubicBezTo>
                    <a:pt x="2066" y="52"/>
                    <a:pt x="1990" y="112"/>
                    <a:pt x="1943" y="182"/>
                  </a:cubicBezTo>
                  <a:cubicBezTo>
                    <a:pt x="1878" y="84"/>
                    <a:pt x="1764" y="0"/>
                    <a:pt x="166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559;p33"/>
          <p:cNvGrpSpPr/>
          <p:nvPr/>
        </p:nvGrpSpPr>
        <p:grpSpPr>
          <a:xfrm>
            <a:off x="-666720" y="3867789"/>
            <a:ext cx="7127746" cy="969366"/>
            <a:chOff x="1402225" y="3959475"/>
            <a:chExt cx="2140850" cy="254200"/>
          </a:xfrm>
        </p:grpSpPr>
        <p:sp>
          <p:nvSpPr>
            <p:cNvPr id="19" name="Google Shape;560;p33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1;p33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2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615;p33"/>
          <p:cNvSpPr/>
          <p:nvPr/>
        </p:nvSpPr>
        <p:spPr>
          <a:xfrm>
            <a:off x="-339553" y="3542606"/>
            <a:ext cx="10175798" cy="1620021"/>
          </a:xfrm>
          <a:custGeom>
            <a:avLst/>
            <a:gdLst/>
            <a:ahLst/>
            <a:cxnLst/>
            <a:rect l="l" t="t" r="r" b="b"/>
            <a:pathLst>
              <a:path w="85634" h="13527" extrusionOk="0">
                <a:moveTo>
                  <a:pt x="70890" y="0"/>
                </a:moveTo>
                <a:cubicBezTo>
                  <a:pt x="70644" y="0"/>
                  <a:pt x="70401" y="31"/>
                  <a:pt x="70168" y="96"/>
                </a:cubicBezTo>
                <a:cubicBezTo>
                  <a:pt x="69909" y="163"/>
                  <a:pt x="69667" y="276"/>
                  <a:pt x="69441" y="435"/>
                </a:cubicBezTo>
                <a:cubicBezTo>
                  <a:pt x="68827" y="869"/>
                  <a:pt x="68417" y="1618"/>
                  <a:pt x="67694" y="1839"/>
                </a:cubicBezTo>
                <a:cubicBezTo>
                  <a:pt x="67372" y="1944"/>
                  <a:pt x="67025" y="1923"/>
                  <a:pt x="66687" y="1935"/>
                </a:cubicBezTo>
                <a:cubicBezTo>
                  <a:pt x="66586" y="1939"/>
                  <a:pt x="66486" y="1948"/>
                  <a:pt x="66386" y="1960"/>
                </a:cubicBezTo>
                <a:cubicBezTo>
                  <a:pt x="65286" y="2107"/>
                  <a:pt x="64480" y="3035"/>
                  <a:pt x="63819" y="3929"/>
                </a:cubicBezTo>
                <a:cubicBezTo>
                  <a:pt x="63155" y="4819"/>
                  <a:pt x="62494" y="6140"/>
                  <a:pt x="61391" y="6236"/>
                </a:cubicBezTo>
                <a:cubicBezTo>
                  <a:pt x="61339" y="6241"/>
                  <a:pt x="61287" y="6243"/>
                  <a:pt x="61236" y="6243"/>
                </a:cubicBezTo>
                <a:cubicBezTo>
                  <a:pt x="59995" y="6243"/>
                  <a:pt x="58994" y="4898"/>
                  <a:pt x="57733" y="4898"/>
                </a:cubicBezTo>
                <a:cubicBezTo>
                  <a:pt x="57722" y="4898"/>
                  <a:pt x="57711" y="4899"/>
                  <a:pt x="57700" y="4899"/>
                </a:cubicBezTo>
                <a:cubicBezTo>
                  <a:pt x="56529" y="4916"/>
                  <a:pt x="55631" y="5965"/>
                  <a:pt x="54540" y="6404"/>
                </a:cubicBezTo>
                <a:cubicBezTo>
                  <a:pt x="54439" y="6445"/>
                  <a:pt x="54339" y="6479"/>
                  <a:pt x="54235" y="6508"/>
                </a:cubicBezTo>
                <a:cubicBezTo>
                  <a:pt x="54076" y="6552"/>
                  <a:pt x="53915" y="6571"/>
                  <a:pt x="53756" y="6571"/>
                </a:cubicBezTo>
                <a:cubicBezTo>
                  <a:pt x="53042" y="6571"/>
                  <a:pt x="52333" y="6177"/>
                  <a:pt x="51739" y="5743"/>
                </a:cubicBezTo>
                <a:cubicBezTo>
                  <a:pt x="51213" y="5363"/>
                  <a:pt x="50694" y="4928"/>
                  <a:pt x="50109" y="4673"/>
                </a:cubicBezTo>
                <a:cubicBezTo>
                  <a:pt x="49879" y="4569"/>
                  <a:pt x="49641" y="4498"/>
                  <a:pt x="49390" y="4460"/>
                </a:cubicBezTo>
                <a:cubicBezTo>
                  <a:pt x="49281" y="4445"/>
                  <a:pt x="49173" y="4438"/>
                  <a:pt x="49065" y="4438"/>
                </a:cubicBezTo>
                <a:cubicBezTo>
                  <a:pt x="48059" y="4438"/>
                  <a:pt x="47116" y="5057"/>
                  <a:pt x="46297" y="5680"/>
                </a:cubicBezTo>
                <a:cubicBezTo>
                  <a:pt x="45390" y="6370"/>
                  <a:pt x="44462" y="7164"/>
                  <a:pt x="43329" y="7248"/>
                </a:cubicBezTo>
                <a:cubicBezTo>
                  <a:pt x="43296" y="7250"/>
                  <a:pt x="43264" y="7251"/>
                  <a:pt x="43231" y="7251"/>
                </a:cubicBezTo>
                <a:cubicBezTo>
                  <a:pt x="42637" y="7251"/>
                  <a:pt x="42085" y="6899"/>
                  <a:pt x="41657" y="6479"/>
                </a:cubicBezTo>
                <a:cubicBezTo>
                  <a:pt x="41210" y="6032"/>
                  <a:pt x="40855" y="5497"/>
                  <a:pt x="40383" y="5079"/>
                </a:cubicBezTo>
                <a:cubicBezTo>
                  <a:pt x="40190" y="4907"/>
                  <a:pt x="39973" y="4753"/>
                  <a:pt x="39739" y="4644"/>
                </a:cubicBezTo>
                <a:cubicBezTo>
                  <a:pt x="39496" y="4527"/>
                  <a:pt x="39234" y="4453"/>
                  <a:pt x="38969" y="4453"/>
                </a:cubicBezTo>
                <a:cubicBezTo>
                  <a:pt x="38865" y="4453"/>
                  <a:pt x="38760" y="4464"/>
                  <a:pt x="38656" y="4489"/>
                </a:cubicBezTo>
                <a:cubicBezTo>
                  <a:pt x="38397" y="4548"/>
                  <a:pt x="38167" y="4677"/>
                  <a:pt x="37916" y="4761"/>
                </a:cubicBezTo>
                <a:cubicBezTo>
                  <a:pt x="37772" y="4809"/>
                  <a:pt x="37573" y="4866"/>
                  <a:pt x="37399" y="4866"/>
                </a:cubicBezTo>
                <a:cubicBezTo>
                  <a:pt x="37272" y="4866"/>
                  <a:pt x="37158" y="4835"/>
                  <a:pt x="37089" y="4748"/>
                </a:cubicBezTo>
                <a:cubicBezTo>
                  <a:pt x="37055" y="4711"/>
                  <a:pt x="37022" y="4673"/>
                  <a:pt x="36993" y="4635"/>
                </a:cubicBezTo>
                <a:cubicBezTo>
                  <a:pt x="36153" y="3639"/>
                  <a:pt x="35040" y="2721"/>
                  <a:pt x="33760" y="2721"/>
                </a:cubicBezTo>
                <a:cubicBezTo>
                  <a:pt x="33708" y="2721"/>
                  <a:pt x="33655" y="2722"/>
                  <a:pt x="33603" y="2725"/>
                </a:cubicBezTo>
                <a:cubicBezTo>
                  <a:pt x="32236" y="2805"/>
                  <a:pt x="31191" y="3908"/>
                  <a:pt x="30179" y="4828"/>
                </a:cubicBezTo>
                <a:cubicBezTo>
                  <a:pt x="28700" y="6178"/>
                  <a:pt x="27274" y="8038"/>
                  <a:pt x="25272" y="8042"/>
                </a:cubicBezTo>
                <a:cubicBezTo>
                  <a:pt x="25265" y="8042"/>
                  <a:pt x="25257" y="8042"/>
                  <a:pt x="25250" y="8042"/>
                </a:cubicBezTo>
                <a:cubicBezTo>
                  <a:pt x="23071" y="8042"/>
                  <a:pt x="20911" y="7440"/>
                  <a:pt x="19132" y="6182"/>
                </a:cubicBezTo>
                <a:cubicBezTo>
                  <a:pt x="18120" y="5463"/>
                  <a:pt x="17084" y="4732"/>
                  <a:pt x="15905" y="4343"/>
                </a:cubicBezTo>
                <a:cubicBezTo>
                  <a:pt x="15390" y="4173"/>
                  <a:pt x="14839" y="4076"/>
                  <a:pt x="14296" y="4076"/>
                </a:cubicBezTo>
                <a:cubicBezTo>
                  <a:pt x="13808" y="4076"/>
                  <a:pt x="13326" y="4154"/>
                  <a:pt x="12879" y="4330"/>
                </a:cubicBezTo>
                <a:cubicBezTo>
                  <a:pt x="12682" y="4406"/>
                  <a:pt x="12490" y="4506"/>
                  <a:pt x="12310" y="4623"/>
                </a:cubicBezTo>
                <a:cubicBezTo>
                  <a:pt x="11805" y="4949"/>
                  <a:pt x="11407" y="5409"/>
                  <a:pt x="10944" y="5781"/>
                </a:cubicBezTo>
                <a:cubicBezTo>
                  <a:pt x="10546" y="6098"/>
                  <a:pt x="10095" y="6406"/>
                  <a:pt x="9610" y="6406"/>
                </a:cubicBezTo>
                <a:cubicBezTo>
                  <a:pt x="9559" y="6406"/>
                  <a:pt x="9507" y="6402"/>
                  <a:pt x="9455" y="6395"/>
                </a:cubicBezTo>
                <a:cubicBezTo>
                  <a:pt x="9418" y="6391"/>
                  <a:pt x="9384" y="6383"/>
                  <a:pt x="9351" y="6374"/>
                </a:cubicBezTo>
                <a:cubicBezTo>
                  <a:pt x="9019" y="6298"/>
                  <a:pt x="8686" y="6263"/>
                  <a:pt x="8354" y="6263"/>
                </a:cubicBezTo>
                <a:cubicBezTo>
                  <a:pt x="6713" y="6263"/>
                  <a:pt x="5092" y="7120"/>
                  <a:pt x="3691" y="8059"/>
                </a:cubicBezTo>
                <a:cubicBezTo>
                  <a:pt x="2500" y="8861"/>
                  <a:pt x="1309" y="9756"/>
                  <a:pt x="1" y="10303"/>
                </a:cubicBezTo>
                <a:lnTo>
                  <a:pt x="1" y="13468"/>
                </a:lnTo>
                <a:lnTo>
                  <a:pt x="29435" y="13468"/>
                </a:lnTo>
                <a:cubicBezTo>
                  <a:pt x="29603" y="13468"/>
                  <a:pt x="29757" y="13526"/>
                  <a:pt x="29924" y="13526"/>
                </a:cubicBezTo>
                <a:lnTo>
                  <a:pt x="85634" y="13526"/>
                </a:lnTo>
                <a:lnTo>
                  <a:pt x="85634" y="8439"/>
                </a:lnTo>
                <a:cubicBezTo>
                  <a:pt x="85634" y="8435"/>
                  <a:pt x="85630" y="8427"/>
                  <a:pt x="85630" y="8422"/>
                </a:cubicBezTo>
                <a:cubicBezTo>
                  <a:pt x="85346" y="7319"/>
                  <a:pt x="84831" y="6098"/>
                  <a:pt x="83745" y="5764"/>
                </a:cubicBezTo>
                <a:cubicBezTo>
                  <a:pt x="83538" y="5701"/>
                  <a:pt x="83331" y="5674"/>
                  <a:pt x="83124" y="5674"/>
                </a:cubicBezTo>
                <a:cubicBezTo>
                  <a:pt x="81860" y="5674"/>
                  <a:pt x="80585" y="6680"/>
                  <a:pt x="79320" y="6680"/>
                </a:cubicBezTo>
                <a:cubicBezTo>
                  <a:pt x="79110" y="6680"/>
                  <a:pt x="78901" y="6652"/>
                  <a:pt x="78691" y="6587"/>
                </a:cubicBezTo>
                <a:cubicBezTo>
                  <a:pt x="77404" y="6190"/>
                  <a:pt x="76463" y="5099"/>
                  <a:pt x="75698" y="3988"/>
                </a:cubicBezTo>
                <a:cubicBezTo>
                  <a:pt x="74938" y="2876"/>
                  <a:pt x="74252" y="1668"/>
                  <a:pt x="73190" y="840"/>
                </a:cubicBezTo>
                <a:cubicBezTo>
                  <a:pt x="72543" y="331"/>
                  <a:pt x="71699" y="0"/>
                  <a:pt x="708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650;p33"/>
          <p:cNvGrpSpPr/>
          <p:nvPr/>
        </p:nvGrpSpPr>
        <p:grpSpPr>
          <a:xfrm>
            <a:off x="-151747" y="1155600"/>
            <a:ext cx="2107617" cy="3366817"/>
            <a:chOff x="1369600" y="1217925"/>
            <a:chExt cx="433675" cy="692775"/>
          </a:xfrm>
        </p:grpSpPr>
        <p:sp>
          <p:nvSpPr>
            <p:cNvPr id="106" name="Google Shape;651;p33"/>
            <p:cNvSpPr/>
            <p:nvPr/>
          </p:nvSpPr>
          <p:spPr>
            <a:xfrm>
              <a:off x="1500625" y="1308675"/>
              <a:ext cx="87375" cy="602025"/>
            </a:xfrm>
            <a:custGeom>
              <a:avLst/>
              <a:gdLst/>
              <a:ahLst/>
              <a:cxnLst/>
              <a:rect l="l" t="t" r="r" b="b"/>
              <a:pathLst>
                <a:path w="3495" h="24081" extrusionOk="0">
                  <a:moveTo>
                    <a:pt x="1910" y="1"/>
                  </a:moveTo>
                  <a:cubicBezTo>
                    <a:pt x="1883" y="1"/>
                    <a:pt x="1855" y="15"/>
                    <a:pt x="1842" y="29"/>
                  </a:cubicBezTo>
                  <a:cubicBezTo>
                    <a:pt x="1828" y="29"/>
                    <a:pt x="1814" y="29"/>
                    <a:pt x="1814" y="42"/>
                  </a:cubicBezTo>
                  <a:cubicBezTo>
                    <a:pt x="1745" y="111"/>
                    <a:pt x="1773" y="70"/>
                    <a:pt x="1759" y="153"/>
                  </a:cubicBezTo>
                  <a:cubicBezTo>
                    <a:pt x="1759" y="263"/>
                    <a:pt x="1773" y="359"/>
                    <a:pt x="1773" y="442"/>
                  </a:cubicBezTo>
                  <a:cubicBezTo>
                    <a:pt x="1718" y="1365"/>
                    <a:pt x="1842" y="2261"/>
                    <a:pt x="1924" y="3115"/>
                  </a:cubicBezTo>
                  <a:cubicBezTo>
                    <a:pt x="1979" y="3666"/>
                    <a:pt x="1924" y="4644"/>
                    <a:pt x="2007" y="5250"/>
                  </a:cubicBezTo>
                  <a:cubicBezTo>
                    <a:pt x="2034" y="5788"/>
                    <a:pt x="1938" y="6325"/>
                    <a:pt x="1952" y="6862"/>
                  </a:cubicBezTo>
                  <a:cubicBezTo>
                    <a:pt x="2007" y="7138"/>
                    <a:pt x="1938" y="7468"/>
                    <a:pt x="1952" y="7854"/>
                  </a:cubicBezTo>
                  <a:cubicBezTo>
                    <a:pt x="1966" y="8006"/>
                    <a:pt x="1910" y="8336"/>
                    <a:pt x="1952" y="8571"/>
                  </a:cubicBezTo>
                  <a:cubicBezTo>
                    <a:pt x="1993" y="9163"/>
                    <a:pt x="2282" y="9576"/>
                    <a:pt x="2324" y="10141"/>
                  </a:cubicBezTo>
                  <a:cubicBezTo>
                    <a:pt x="2351" y="10582"/>
                    <a:pt x="2365" y="11230"/>
                    <a:pt x="2296" y="11753"/>
                  </a:cubicBezTo>
                  <a:cubicBezTo>
                    <a:pt x="2200" y="12236"/>
                    <a:pt x="1952" y="12814"/>
                    <a:pt x="1718" y="13352"/>
                  </a:cubicBezTo>
                  <a:cubicBezTo>
                    <a:pt x="1525" y="13820"/>
                    <a:pt x="1222" y="14247"/>
                    <a:pt x="1056" y="14729"/>
                  </a:cubicBezTo>
                  <a:cubicBezTo>
                    <a:pt x="767" y="15597"/>
                    <a:pt x="684" y="16507"/>
                    <a:pt x="505" y="17402"/>
                  </a:cubicBezTo>
                  <a:cubicBezTo>
                    <a:pt x="354" y="18091"/>
                    <a:pt x="243" y="18780"/>
                    <a:pt x="174" y="19469"/>
                  </a:cubicBezTo>
                  <a:cubicBezTo>
                    <a:pt x="133" y="19758"/>
                    <a:pt x="50" y="20034"/>
                    <a:pt x="37" y="20323"/>
                  </a:cubicBezTo>
                  <a:cubicBezTo>
                    <a:pt x="23" y="21439"/>
                    <a:pt x="78" y="22555"/>
                    <a:pt x="23" y="23657"/>
                  </a:cubicBezTo>
                  <a:cubicBezTo>
                    <a:pt x="0" y="24010"/>
                    <a:pt x="80" y="24081"/>
                    <a:pt x="236" y="24081"/>
                  </a:cubicBezTo>
                  <a:cubicBezTo>
                    <a:pt x="339" y="24081"/>
                    <a:pt x="476" y="24050"/>
                    <a:pt x="638" y="24050"/>
                  </a:cubicBezTo>
                  <a:cubicBezTo>
                    <a:pt x="679" y="24050"/>
                    <a:pt x="722" y="24052"/>
                    <a:pt x="767" y="24057"/>
                  </a:cubicBezTo>
                  <a:cubicBezTo>
                    <a:pt x="820" y="24064"/>
                    <a:pt x="872" y="24066"/>
                    <a:pt x="924" y="24066"/>
                  </a:cubicBezTo>
                  <a:cubicBezTo>
                    <a:pt x="1088" y="24066"/>
                    <a:pt x="1247" y="24040"/>
                    <a:pt x="1414" y="24029"/>
                  </a:cubicBezTo>
                  <a:cubicBezTo>
                    <a:pt x="1428" y="24025"/>
                    <a:pt x="1436" y="24023"/>
                    <a:pt x="1439" y="24023"/>
                  </a:cubicBezTo>
                  <a:cubicBezTo>
                    <a:pt x="1447" y="24023"/>
                    <a:pt x="1437" y="24029"/>
                    <a:pt x="1428" y="24029"/>
                  </a:cubicBezTo>
                  <a:cubicBezTo>
                    <a:pt x="1456" y="24029"/>
                    <a:pt x="1483" y="24029"/>
                    <a:pt x="1511" y="24016"/>
                  </a:cubicBezTo>
                  <a:cubicBezTo>
                    <a:pt x="1525" y="24016"/>
                    <a:pt x="1552" y="24016"/>
                    <a:pt x="1552" y="24002"/>
                  </a:cubicBezTo>
                  <a:cubicBezTo>
                    <a:pt x="1566" y="24002"/>
                    <a:pt x="1580" y="24002"/>
                    <a:pt x="1594" y="23988"/>
                  </a:cubicBezTo>
                  <a:cubicBezTo>
                    <a:pt x="1690" y="23947"/>
                    <a:pt x="1731" y="23836"/>
                    <a:pt x="1731" y="23740"/>
                  </a:cubicBezTo>
                  <a:cubicBezTo>
                    <a:pt x="1676" y="23024"/>
                    <a:pt x="1704" y="22114"/>
                    <a:pt x="1676" y="21301"/>
                  </a:cubicBezTo>
                  <a:cubicBezTo>
                    <a:pt x="1718" y="20819"/>
                    <a:pt x="1745" y="20337"/>
                    <a:pt x="1759" y="19855"/>
                  </a:cubicBezTo>
                  <a:cubicBezTo>
                    <a:pt x="1786" y="19056"/>
                    <a:pt x="1676" y="18353"/>
                    <a:pt x="1800" y="17512"/>
                  </a:cubicBezTo>
                  <a:cubicBezTo>
                    <a:pt x="1828" y="16906"/>
                    <a:pt x="1938" y="16465"/>
                    <a:pt x="2117" y="15914"/>
                  </a:cubicBezTo>
                  <a:cubicBezTo>
                    <a:pt x="2365" y="14729"/>
                    <a:pt x="2847" y="13531"/>
                    <a:pt x="3206" y="12291"/>
                  </a:cubicBezTo>
                  <a:cubicBezTo>
                    <a:pt x="3316" y="11850"/>
                    <a:pt x="3385" y="11560"/>
                    <a:pt x="3467" y="11120"/>
                  </a:cubicBezTo>
                  <a:cubicBezTo>
                    <a:pt x="3495" y="10789"/>
                    <a:pt x="3481" y="10444"/>
                    <a:pt x="3426" y="10114"/>
                  </a:cubicBezTo>
                  <a:cubicBezTo>
                    <a:pt x="3398" y="9811"/>
                    <a:pt x="3247" y="9521"/>
                    <a:pt x="3164" y="9204"/>
                  </a:cubicBezTo>
                  <a:cubicBezTo>
                    <a:pt x="3109" y="9039"/>
                    <a:pt x="3026" y="8943"/>
                    <a:pt x="3026" y="8832"/>
                  </a:cubicBezTo>
                  <a:cubicBezTo>
                    <a:pt x="3013" y="8543"/>
                    <a:pt x="2902" y="8088"/>
                    <a:pt x="2889" y="7923"/>
                  </a:cubicBezTo>
                  <a:cubicBezTo>
                    <a:pt x="2889" y="7592"/>
                    <a:pt x="2971" y="7262"/>
                    <a:pt x="2999" y="6931"/>
                  </a:cubicBezTo>
                  <a:cubicBezTo>
                    <a:pt x="3040" y="6421"/>
                    <a:pt x="2861" y="5925"/>
                    <a:pt x="2820" y="5416"/>
                  </a:cubicBezTo>
                  <a:cubicBezTo>
                    <a:pt x="2834" y="4782"/>
                    <a:pt x="2530" y="3914"/>
                    <a:pt x="2434" y="3184"/>
                  </a:cubicBezTo>
                  <a:cubicBezTo>
                    <a:pt x="2393" y="2881"/>
                    <a:pt x="2406" y="2564"/>
                    <a:pt x="2379" y="2233"/>
                  </a:cubicBezTo>
                  <a:cubicBezTo>
                    <a:pt x="2310" y="1861"/>
                    <a:pt x="2131" y="1337"/>
                    <a:pt x="2117" y="1062"/>
                  </a:cubicBezTo>
                  <a:cubicBezTo>
                    <a:pt x="2131" y="717"/>
                    <a:pt x="1979" y="345"/>
                    <a:pt x="2007" y="125"/>
                  </a:cubicBezTo>
                  <a:cubicBezTo>
                    <a:pt x="2021" y="111"/>
                    <a:pt x="2007" y="84"/>
                    <a:pt x="1993" y="70"/>
                  </a:cubicBezTo>
                  <a:cubicBezTo>
                    <a:pt x="1979" y="29"/>
                    <a:pt x="1952" y="1"/>
                    <a:pt x="191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33"/>
            <p:cNvSpPr/>
            <p:nvPr/>
          </p:nvSpPr>
          <p:spPr>
            <a:xfrm>
              <a:off x="1483725" y="1264850"/>
              <a:ext cx="131800" cy="51550"/>
            </a:xfrm>
            <a:custGeom>
              <a:avLst/>
              <a:gdLst/>
              <a:ahLst/>
              <a:cxnLst/>
              <a:rect l="l" t="t" r="r" b="b"/>
              <a:pathLst>
                <a:path w="5272" h="2062" extrusionOk="0">
                  <a:moveTo>
                    <a:pt x="4760" y="0"/>
                  </a:moveTo>
                  <a:cubicBezTo>
                    <a:pt x="4690" y="0"/>
                    <a:pt x="4639" y="8"/>
                    <a:pt x="4588" y="8"/>
                  </a:cubicBezTo>
                  <a:cubicBezTo>
                    <a:pt x="4569" y="8"/>
                    <a:pt x="4550" y="7"/>
                    <a:pt x="4529" y="4"/>
                  </a:cubicBezTo>
                  <a:cubicBezTo>
                    <a:pt x="3840" y="73"/>
                    <a:pt x="3275" y="721"/>
                    <a:pt x="2931" y="1286"/>
                  </a:cubicBezTo>
                  <a:cubicBezTo>
                    <a:pt x="2821" y="1465"/>
                    <a:pt x="2724" y="1658"/>
                    <a:pt x="2642" y="1850"/>
                  </a:cubicBezTo>
                  <a:cubicBezTo>
                    <a:pt x="2573" y="1506"/>
                    <a:pt x="2462" y="1175"/>
                    <a:pt x="2283" y="872"/>
                  </a:cubicBezTo>
                  <a:cubicBezTo>
                    <a:pt x="2187" y="707"/>
                    <a:pt x="1980" y="555"/>
                    <a:pt x="1898" y="486"/>
                  </a:cubicBezTo>
                  <a:cubicBezTo>
                    <a:pt x="1663" y="307"/>
                    <a:pt x="1333" y="252"/>
                    <a:pt x="1057" y="156"/>
                  </a:cubicBezTo>
                  <a:cubicBezTo>
                    <a:pt x="893" y="119"/>
                    <a:pt x="777" y="107"/>
                    <a:pt x="670" y="107"/>
                  </a:cubicBezTo>
                  <a:cubicBezTo>
                    <a:pt x="535" y="107"/>
                    <a:pt x="415" y="127"/>
                    <a:pt x="230" y="142"/>
                  </a:cubicBezTo>
                  <a:cubicBezTo>
                    <a:pt x="148" y="156"/>
                    <a:pt x="38" y="156"/>
                    <a:pt x="10" y="238"/>
                  </a:cubicBezTo>
                  <a:cubicBezTo>
                    <a:pt x="10" y="332"/>
                    <a:pt x="58" y="355"/>
                    <a:pt x="120" y="355"/>
                  </a:cubicBezTo>
                  <a:cubicBezTo>
                    <a:pt x="168" y="355"/>
                    <a:pt x="224" y="341"/>
                    <a:pt x="272" y="335"/>
                  </a:cubicBezTo>
                  <a:cubicBezTo>
                    <a:pt x="432" y="311"/>
                    <a:pt x="564" y="296"/>
                    <a:pt x="687" y="296"/>
                  </a:cubicBezTo>
                  <a:cubicBezTo>
                    <a:pt x="776" y="296"/>
                    <a:pt x="860" y="304"/>
                    <a:pt x="947" y="321"/>
                  </a:cubicBezTo>
                  <a:cubicBezTo>
                    <a:pt x="906" y="321"/>
                    <a:pt x="850" y="335"/>
                    <a:pt x="809" y="349"/>
                  </a:cubicBezTo>
                  <a:cubicBezTo>
                    <a:pt x="575" y="445"/>
                    <a:pt x="368" y="597"/>
                    <a:pt x="148" y="734"/>
                  </a:cubicBezTo>
                  <a:cubicBezTo>
                    <a:pt x="93" y="776"/>
                    <a:pt x="10" y="817"/>
                    <a:pt x="10" y="872"/>
                  </a:cubicBezTo>
                  <a:cubicBezTo>
                    <a:pt x="0" y="921"/>
                    <a:pt x="47" y="964"/>
                    <a:pt x="94" y="964"/>
                  </a:cubicBezTo>
                  <a:cubicBezTo>
                    <a:pt x="113" y="964"/>
                    <a:pt x="132" y="957"/>
                    <a:pt x="148" y="941"/>
                  </a:cubicBezTo>
                  <a:cubicBezTo>
                    <a:pt x="410" y="748"/>
                    <a:pt x="658" y="583"/>
                    <a:pt x="919" y="486"/>
                  </a:cubicBezTo>
                  <a:cubicBezTo>
                    <a:pt x="979" y="469"/>
                    <a:pt x="1091" y="458"/>
                    <a:pt x="1188" y="458"/>
                  </a:cubicBezTo>
                  <a:cubicBezTo>
                    <a:pt x="1247" y="458"/>
                    <a:pt x="1301" y="462"/>
                    <a:pt x="1333" y="473"/>
                  </a:cubicBezTo>
                  <a:cubicBezTo>
                    <a:pt x="1345" y="477"/>
                    <a:pt x="1357" y="478"/>
                    <a:pt x="1368" y="478"/>
                  </a:cubicBezTo>
                  <a:cubicBezTo>
                    <a:pt x="1396" y="478"/>
                    <a:pt x="1419" y="469"/>
                    <a:pt x="1429" y="459"/>
                  </a:cubicBezTo>
                  <a:cubicBezTo>
                    <a:pt x="1650" y="528"/>
                    <a:pt x="1801" y="624"/>
                    <a:pt x="1953" y="762"/>
                  </a:cubicBezTo>
                  <a:cubicBezTo>
                    <a:pt x="2214" y="996"/>
                    <a:pt x="2283" y="1286"/>
                    <a:pt x="2394" y="1602"/>
                  </a:cubicBezTo>
                  <a:cubicBezTo>
                    <a:pt x="2435" y="1726"/>
                    <a:pt x="2462" y="1850"/>
                    <a:pt x="2490" y="1974"/>
                  </a:cubicBezTo>
                  <a:cubicBezTo>
                    <a:pt x="2490" y="2002"/>
                    <a:pt x="2504" y="2016"/>
                    <a:pt x="2518" y="2030"/>
                  </a:cubicBezTo>
                  <a:cubicBezTo>
                    <a:pt x="2545" y="2043"/>
                    <a:pt x="2573" y="2043"/>
                    <a:pt x="2600" y="2043"/>
                  </a:cubicBezTo>
                  <a:cubicBezTo>
                    <a:pt x="2612" y="2055"/>
                    <a:pt x="2633" y="2061"/>
                    <a:pt x="2654" y="2061"/>
                  </a:cubicBezTo>
                  <a:cubicBezTo>
                    <a:pt x="2684" y="2061"/>
                    <a:pt x="2716" y="2048"/>
                    <a:pt x="2724" y="2016"/>
                  </a:cubicBezTo>
                  <a:cubicBezTo>
                    <a:pt x="2903" y="1602"/>
                    <a:pt x="3151" y="1162"/>
                    <a:pt x="3468" y="803"/>
                  </a:cubicBezTo>
                  <a:cubicBezTo>
                    <a:pt x="3485" y="820"/>
                    <a:pt x="3513" y="832"/>
                    <a:pt x="3538" y="832"/>
                  </a:cubicBezTo>
                  <a:cubicBezTo>
                    <a:pt x="3553" y="832"/>
                    <a:pt x="3568" y="828"/>
                    <a:pt x="3578" y="817"/>
                  </a:cubicBezTo>
                  <a:cubicBezTo>
                    <a:pt x="3730" y="707"/>
                    <a:pt x="3923" y="610"/>
                    <a:pt x="4088" y="583"/>
                  </a:cubicBezTo>
                  <a:cubicBezTo>
                    <a:pt x="4107" y="582"/>
                    <a:pt x="4126" y="581"/>
                    <a:pt x="4146" y="581"/>
                  </a:cubicBezTo>
                  <a:cubicBezTo>
                    <a:pt x="4363" y="581"/>
                    <a:pt x="4650" y="650"/>
                    <a:pt x="4763" y="776"/>
                  </a:cubicBezTo>
                  <a:cubicBezTo>
                    <a:pt x="4763" y="776"/>
                    <a:pt x="4860" y="914"/>
                    <a:pt x="4887" y="914"/>
                  </a:cubicBezTo>
                  <a:cubicBezTo>
                    <a:pt x="4900" y="920"/>
                    <a:pt x="4913" y="923"/>
                    <a:pt x="4925" y="923"/>
                  </a:cubicBezTo>
                  <a:cubicBezTo>
                    <a:pt x="4996" y="923"/>
                    <a:pt x="5058" y="834"/>
                    <a:pt x="5011" y="776"/>
                  </a:cubicBezTo>
                  <a:cubicBezTo>
                    <a:pt x="4929" y="707"/>
                    <a:pt x="4901" y="638"/>
                    <a:pt x="4763" y="555"/>
                  </a:cubicBezTo>
                  <a:cubicBezTo>
                    <a:pt x="4598" y="467"/>
                    <a:pt x="4397" y="423"/>
                    <a:pt x="4197" y="423"/>
                  </a:cubicBezTo>
                  <a:cubicBezTo>
                    <a:pt x="4147" y="423"/>
                    <a:pt x="4097" y="426"/>
                    <a:pt x="4047" y="431"/>
                  </a:cubicBezTo>
                  <a:cubicBezTo>
                    <a:pt x="3937" y="459"/>
                    <a:pt x="3840" y="500"/>
                    <a:pt x="3744" y="542"/>
                  </a:cubicBezTo>
                  <a:cubicBezTo>
                    <a:pt x="3964" y="362"/>
                    <a:pt x="4198" y="225"/>
                    <a:pt x="4446" y="170"/>
                  </a:cubicBezTo>
                  <a:cubicBezTo>
                    <a:pt x="4515" y="170"/>
                    <a:pt x="4570" y="170"/>
                    <a:pt x="4708" y="156"/>
                  </a:cubicBezTo>
                  <a:cubicBezTo>
                    <a:pt x="4818" y="156"/>
                    <a:pt x="4818" y="156"/>
                    <a:pt x="4956" y="197"/>
                  </a:cubicBezTo>
                  <a:cubicBezTo>
                    <a:pt x="4979" y="209"/>
                    <a:pt x="5079" y="259"/>
                    <a:pt x="5087" y="259"/>
                  </a:cubicBezTo>
                  <a:cubicBezTo>
                    <a:pt x="5089" y="259"/>
                    <a:pt x="5087" y="257"/>
                    <a:pt x="5080" y="252"/>
                  </a:cubicBezTo>
                  <a:lnTo>
                    <a:pt x="5094" y="252"/>
                  </a:lnTo>
                  <a:cubicBezTo>
                    <a:pt x="5106" y="257"/>
                    <a:pt x="5119" y="260"/>
                    <a:pt x="5130" y="260"/>
                  </a:cubicBezTo>
                  <a:cubicBezTo>
                    <a:pt x="5211" y="260"/>
                    <a:pt x="5271" y="149"/>
                    <a:pt x="5163" y="101"/>
                  </a:cubicBezTo>
                  <a:lnTo>
                    <a:pt x="5163" y="101"/>
                  </a:lnTo>
                  <a:lnTo>
                    <a:pt x="5163" y="114"/>
                  </a:lnTo>
                  <a:cubicBezTo>
                    <a:pt x="5066" y="73"/>
                    <a:pt x="4956" y="18"/>
                    <a:pt x="4846" y="4"/>
                  </a:cubicBezTo>
                  <a:cubicBezTo>
                    <a:pt x="4814" y="1"/>
                    <a:pt x="4786" y="0"/>
                    <a:pt x="4760" y="0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33"/>
            <p:cNvSpPr/>
            <p:nvPr/>
          </p:nvSpPr>
          <p:spPr>
            <a:xfrm>
              <a:off x="1612775" y="126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33"/>
            <p:cNvSpPr/>
            <p:nvPr/>
          </p:nvSpPr>
          <p:spPr>
            <a:xfrm>
              <a:off x="1612775" y="126770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0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33"/>
            <p:cNvSpPr/>
            <p:nvPr/>
          </p:nvSpPr>
          <p:spPr>
            <a:xfrm>
              <a:off x="1705450" y="143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33"/>
            <p:cNvSpPr/>
            <p:nvPr/>
          </p:nvSpPr>
          <p:spPr>
            <a:xfrm>
              <a:off x="1704975" y="1437350"/>
              <a:ext cx="500" cy="175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4" y="1"/>
                  </a:moveTo>
                  <a:cubicBezTo>
                    <a:pt x="1" y="1"/>
                    <a:pt x="10" y="7"/>
                    <a:pt x="19" y="7"/>
                  </a:cubicBezTo>
                  <a:cubicBezTo>
                    <a:pt x="10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33"/>
            <p:cNvSpPr/>
            <p:nvPr/>
          </p:nvSpPr>
          <p:spPr>
            <a:xfrm>
              <a:off x="1568000" y="1401475"/>
              <a:ext cx="146075" cy="83800"/>
            </a:xfrm>
            <a:custGeom>
              <a:avLst/>
              <a:gdLst/>
              <a:ahLst/>
              <a:cxnLst/>
              <a:rect l="l" t="t" r="r" b="b"/>
              <a:pathLst>
                <a:path w="5843" h="3352" extrusionOk="0">
                  <a:moveTo>
                    <a:pt x="4308" y="1"/>
                  </a:moveTo>
                  <a:cubicBezTo>
                    <a:pt x="4281" y="1"/>
                    <a:pt x="4254" y="8"/>
                    <a:pt x="4231" y="23"/>
                  </a:cubicBezTo>
                  <a:cubicBezTo>
                    <a:pt x="4217" y="23"/>
                    <a:pt x="4203" y="9"/>
                    <a:pt x="4189" y="9"/>
                  </a:cubicBezTo>
                  <a:cubicBezTo>
                    <a:pt x="3941" y="9"/>
                    <a:pt x="3693" y="64"/>
                    <a:pt x="3459" y="133"/>
                  </a:cubicBezTo>
                  <a:cubicBezTo>
                    <a:pt x="3225" y="202"/>
                    <a:pt x="2798" y="340"/>
                    <a:pt x="2508" y="464"/>
                  </a:cubicBezTo>
                  <a:cubicBezTo>
                    <a:pt x="2012" y="767"/>
                    <a:pt x="1489" y="1304"/>
                    <a:pt x="1158" y="1635"/>
                  </a:cubicBezTo>
                  <a:cubicBezTo>
                    <a:pt x="841" y="1924"/>
                    <a:pt x="607" y="2269"/>
                    <a:pt x="318" y="2585"/>
                  </a:cubicBezTo>
                  <a:cubicBezTo>
                    <a:pt x="263" y="2668"/>
                    <a:pt x="139" y="2765"/>
                    <a:pt x="83" y="2861"/>
                  </a:cubicBezTo>
                  <a:cubicBezTo>
                    <a:pt x="42" y="2861"/>
                    <a:pt x="15" y="2889"/>
                    <a:pt x="15" y="2930"/>
                  </a:cubicBezTo>
                  <a:cubicBezTo>
                    <a:pt x="28" y="3054"/>
                    <a:pt x="1" y="3205"/>
                    <a:pt x="83" y="3316"/>
                  </a:cubicBezTo>
                  <a:cubicBezTo>
                    <a:pt x="118" y="3341"/>
                    <a:pt x="148" y="3352"/>
                    <a:pt x="176" y="3352"/>
                  </a:cubicBezTo>
                  <a:cubicBezTo>
                    <a:pt x="281" y="3352"/>
                    <a:pt x="340" y="3200"/>
                    <a:pt x="373" y="3178"/>
                  </a:cubicBezTo>
                  <a:cubicBezTo>
                    <a:pt x="497" y="3026"/>
                    <a:pt x="635" y="2889"/>
                    <a:pt x="772" y="2737"/>
                  </a:cubicBezTo>
                  <a:cubicBezTo>
                    <a:pt x="924" y="2530"/>
                    <a:pt x="1075" y="2310"/>
                    <a:pt x="1268" y="2117"/>
                  </a:cubicBezTo>
                  <a:cubicBezTo>
                    <a:pt x="1379" y="1979"/>
                    <a:pt x="1475" y="1869"/>
                    <a:pt x="1585" y="1759"/>
                  </a:cubicBezTo>
                  <a:cubicBezTo>
                    <a:pt x="1916" y="1428"/>
                    <a:pt x="2247" y="1166"/>
                    <a:pt x="2743" y="987"/>
                  </a:cubicBezTo>
                  <a:cubicBezTo>
                    <a:pt x="3034" y="862"/>
                    <a:pt x="3346" y="803"/>
                    <a:pt x="3654" y="803"/>
                  </a:cubicBezTo>
                  <a:cubicBezTo>
                    <a:pt x="3855" y="803"/>
                    <a:pt x="4054" y="828"/>
                    <a:pt x="4244" y="877"/>
                  </a:cubicBezTo>
                  <a:cubicBezTo>
                    <a:pt x="4396" y="905"/>
                    <a:pt x="4727" y="1015"/>
                    <a:pt x="4782" y="1042"/>
                  </a:cubicBezTo>
                  <a:cubicBezTo>
                    <a:pt x="4933" y="1111"/>
                    <a:pt x="5140" y="1249"/>
                    <a:pt x="5223" y="1277"/>
                  </a:cubicBezTo>
                  <a:cubicBezTo>
                    <a:pt x="5319" y="1332"/>
                    <a:pt x="5388" y="1401"/>
                    <a:pt x="5498" y="1442"/>
                  </a:cubicBezTo>
                  <a:cubicBezTo>
                    <a:pt x="5508" y="1447"/>
                    <a:pt x="5522" y="1450"/>
                    <a:pt x="5537" y="1450"/>
                  </a:cubicBezTo>
                  <a:cubicBezTo>
                    <a:pt x="5564" y="1450"/>
                    <a:pt x="5596" y="1440"/>
                    <a:pt x="5622" y="1414"/>
                  </a:cubicBezTo>
                  <a:cubicBezTo>
                    <a:pt x="5719" y="1249"/>
                    <a:pt x="5539" y="1263"/>
                    <a:pt x="5498" y="1221"/>
                  </a:cubicBezTo>
                  <a:lnTo>
                    <a:pt x="5512" y="1221"/>
                  </a:lnTo>
                  <a:cubicBezTo>
                    <a:pt x="5415" y="1166"/>
                    <a:pt x="5319" y="1111"/>
                    <a:pt x="5223" y="1070"/>
                  </a:cubicBezTo>
                  <a:cubicBezTo>
                    <a:pt x="5181" y="1042"/>
                    <a:pt x="4892" y="877"/>
                    <a:pt x="4740" y="836"/>
                  </a:cubicBezTo>
                  <a:cubicBezTo>
                    <a:pt x="4492" y="767"/>
                    <a:pt x="4258" y="684"/>
                    <a:pt x="3996" y="657"/>
                  </a:cubicBezTo>
                  <a:cubicBezTo>
                    <a:pt x="3903" y="648"/>
                    <a:pt x="3810" y="643"/>
                    <a:pt x="3716" y="643"/>
                  </a:cubicBezTo>
                  <a:cubicBezTo>
                    <a:pt x="3381" y="643"/>
                    <a:pt x="3047" y="700"/>
                    <a:pt x="2756" y="808"/>
                  </a:cubicBezTo>
                  <a:cubicBezTo>
                    <a:pt x="2660" y="849"/>
                    <a:pt x="2550" y="877"/>
                    <a:pt x="2453" y="932"/>
                  </a:cubicBezTo>
                  <a:cubicBezTo>
                    <a:pt x="2563" y="822"/>
                    <a:pt x="2715" y="670"/>
                    <a:pt x="2894" y="615"/>
                  </a:cubicBezTo>
                  <a:cubicBezTo>
                    <a:pt x="3211" y="477"/>
                    <a:pt x="3500" y="409"/>
                    <a:pt x="3735" y="353"/>
                  </a:cubicBezTo>
                  <a:cubicBezTo>
                    <a:pt x="3927" y="285"/>
                    <a:pt x="4010" y="298"/>
                    <a:pt x="4175" y="257"/>
                  </a:cubicBezTo>
                  <a:cubicBezTo>
                    <a:pt x="4203" y="250"/>
                    <a:pt x="4220" y="250"/>
                    <a:pt x="4251" y="250"/>
                  </a:cubicBezTo>
                  <a:cubicBezTo>
                    <a:pt x="4282" y="250"/>
                    <a:pt x="4327" y="250"/>
                    <a:pt x="4410" y="243"/>
                  </a:cubicBezTo>
                  <a:cubicBezTo>
                    <a:pt x="4419" y="243"/>
                    <a:pt x="4428" y="249"/>
                    <a:pt x="4433" y="249"/>
                  </a:cubicBezTo>
                  <a:cubicBezTo>
                    <a:pt x="4436" y="249"/>
                    <a:pt x="4437" y="248"/>
                    <a:pt x="4437" y="243"/>
                  </a:cubicBezTo>
                  <a:cubicBezTo>
                    <a:pt x="4498" y="263"/>
                    <a:pt x="4558" y="276"/>
                    <a:pt x="4619" y="276"/>
                  </a:cubicBezTo>
                  <a:cubicBezTo>
                    <a:pt x="4641" y="276"/>
                    <a:pt x="4663" y="274"/>
                    <a:pt x="4685" y="271"/>
                  </a:cubicBezTo>
                  <a:cubicBezTo>
                    <a:pt x="4713" y="285"/>
                    <a:pt x="4727" y="285"/>
                    <a:pt x="4754" y="298"/>
                  </a:cubicBezTo>
                  <a:cubicBezTo>
                    <a:pt x="4809" y="326"/>
                    <a:pt x="4864" y="326"/>
                    <a:pt x="4919" y="353"/>
                  </a:cubicBezTo>
                  <a:cubicBezTo>
                    <a:pt x="5043" y="409"/>
                    <a:pt x="5167" y="436"/>
                    <a:pt x="5278" y="477"/>
                  </a:cubicBezTo>
                  <a:cubicBezTo>
                    <a:pt x="5394" y="516"/>
                    <a:pt x="5497" y="603"/>
                    <a:pt x="5600" y="603"/>
                  </a:cubicBezTo>
                  <a:cubicBezTo>
                    <a:pt x="5608" y="603"/>
                    <a:pt x="5615" y="602"/>
                    <a:pt x="5622" y="601"/>
                  </a:cubicBezTo>
                  <a:cubicBezTo>
                    <a:pt x="5843" y="464"/>
                    <a:pt x="5374" y="353"/>
                    <a:pt x="5264" y="298"/>
                  </a:cubicBezTo>
                  <a:cubicBezTo>
                    <a:pt x="5154" y="271"/>
                    <a:pt x="5057" y="229"/>
                    <a:pt x="4961" y="188"/>
                  </a:cubicBezTo>
                  <a:cubicBezTo>
                    <a:pt x="4906" y="174"/>
                    <a:pt x="4851" y="174"/>
                    <a:pt x="4795" y="147"/>
                  </a:cubicBezTo>
                  <a:cubicBezTo>
                    <a:pt x="4733" y="119"/>
                    <a:pt x="4702" y="116"/>
                    <a:pt x="4671" y="116"/>
                  </a:cubicBezTo>
                  <a:cubicBezTo>
                    <a:pt x="4661" y="116"/>
                    <a:pt x="4651" y="116"/>
                    <a:pt x="4639" y="116"/>
                  </a:cubicBezTo>
                  <a:cubicBezTo>
                    <a:pt x="4616" y="116"/>
                    <a:pt x="4589" y="115"/>
                    <a:pt x="4547" y="105"/>
                  </a:cubicBezTo>
                  <a:cubicBezTo>
                    <a:pt x="4545" y="108"/>
                    <a:pt x="4541" y="109"/>
                    <a:pt x="4536" y="109"/>
                  </a:cubicBezTo>
                  <a:cubicBezTo>
                    <a:pt x="4516" y="109"/>
                    <a:pt x="4479" y="92"/>
                    <a:pt x="4423" y="92"/>
                  </a:cubicBezTo>
                  <a:cubicBezTo>
                    <a:pt x="4405" y="28"/>
                    <a:pt x="4358" y="1"/>
                    <a:pt x="4308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33"/>
            <p:cNvSpPr/>
            <p:nvPr/>
          </p:nvSpPr>
          <p:spPr>
            <a:xfrm>
              <a:off x="1376500" y="1594575"/>
              <a:ext cx="166400" cy="53425"/>
            </a:xfrm>
            <a:custGeom>
              <a:avLst/>
              <a:gdLst/>
              <a:ahLst/>
              <a:cxnLst/>
              <a:rect l="l" t="t" r="r" b="b"/>
              <a:pathLst>
                <a:path w="6656" h="2137" extrusionOk="0">
                  <a:moveTo>
                    <a:pt x="2260" y="0"/>
                  </a:moveTo>
                  <a:cubicBezTo>
                    <a:pt x="1994" y="10"/>
                    <a:pt x="1800" y="26"/>
                    <a:pt x="1583" y="26"/>
                  </a:cubicBezTo>
                  <a:cubicBezTo>
                    <a:pt x="1485" y="26"/>
                    <a:pt x="1383" y="23"/>
                    <a:pt x="1268" y="14"/>
                  </a:cubicBezTo>
                  <a:cubicBezTo>
                    <a:pt x="1239" y="10"/>
                    <a:pt x="1209" y="8"/>
                    <a:pt x="1179" y="8"/>
                  </a:cubicBezTo>
                  <a:cubicBezTo>
                    <a:pt x="1022" y="8"/>
                    <a:pt x="857" y="60"/>
                    <a:pt x="799" y="83"/>
                  </a:cubicBezTo>
                  <a:cubicBezTo>
                    <a:pt x="524" y="138"/>
                    <a:pt x="276" y="304"/>
                    <a:pt x="193" y="538"/>
                  </a:cubicBezTo>
                  <a:cubicBezTo>
                    <a:pt x="111" y="703"/>
                    <a:pt x="14" y="882"/>
                    <a:pt x="14" y="1061"/>
                  </a:cubicBezTo>
                  <a:cubicBezTo>
                    <a:pt x="0" y="1103"/>
                    <a:pt x="14" y="1158"/>
                    <a:pt x="83" y="1172"/>
                  </a:cubicBezTo>
                  <a:cubicBezTo>
                    <a:pt x="90" y="1173"/>
                    <a:pt x="97" y="1174"/>
                    <a:pt x="104" y="1174"/>
                  </a:cubicBezTo>
                  <a:cubicBezTo>
                    <a:pt x="160" y="1174"/>
                    <a:pt x="192" y="1124"/>
                    <a:pt x="179" y="1075"/>
                  </a:cubicBezTo>
                  <a:cubicBezTo>
                    <a:pt x="179" y="1061"/>
                    <a:pt x="179" y="1020"/>
                    <a:pt x="179" y="1020"/>
                  </a:cubicBezTo>
                  <a:cubicBezTo>
                    <a:pt x="193" y="1006"/>
                    <a:pt x="193" y="1006"/>
                    <a:pt x="193" y="1006"/>
                  </a:cubicBezTo>
                  <a:cubicBezTo>
                    <a:pt x="193" y="979"/>
                    <a:pt x="207" y="951"/>
                    <a:pt x="207" y="924"/>
                  </a:cubicBezTo>
                  <a:cubicBezTo>
                    <a:pt x="276" y="731"/>
                    <a:pt x="386" y="483"/>
                    <a:pt x="469" y="414"/>
                  </a:cubicBezTo>
                  <a:cubicBezTo>
                    <a:pt x="593" y="304"/>
                    <a:pt x="744" y="248"/>
                    <a:pt x="868" y="221"/>
                  </a:cubicBezTo>
                  <a:cubicBezTo>
                    <a:pt x="993" y="187"/>
                    <a:pt x="1062" y="162"/>
                    <a:pt x="1151" y="162"/>
                  </a:cubicBezTo>
                  <a:cubicBezTo>
                    <a:pt x="1171" y="162"/>
                    <a:pt x="1191" y="163"/>
                    <a:pt x="1213" y="166"/>
                  </a:cubicBezTo>
                  <a:cubicBezTo>
                    <a:pt x="1314" y="176"/>
                    <a:pt x="1408" y="179"/>
                    <a:pt x="1497" y="179"/>
                  </a:cubicBezTo>
                  <a:cubicBezTo>
                    <a:pt x="1752" y="179"/>
                    <a:pt x="1971" y="150"/>
                    <a:pt x="2212" y="150"/>
                  </a:cubicBezTo>
                  <a:cubicBezTo>
                    <a:pt x="2246" y="150"/>
                    <a:pt x="2280" y="151"/>
                    <a:pt x="2315" y="152"/>
                  </a:cubicBezTo>
                  <a:cubicBezTo>
                    <a:pt x="2260" y="166"/>
                    <a:pt x="2205" y="166"/>
                    <a:pt x="2163" y="193"/>
                  </a:cubicBezTo>
                  <a:cubicBezTo>
                    <a:pt x="1943" y="276"/>
                    <a:pt x="1750" y="414"/>
                    <a:pt x="1612" y="579"/>
                  </a:cubicBezTo>
                  <a:cubicBezTo>
                    <a:pt x="1419" y="841"/>
                    <a:pt x="1240" y="1116"/>
                    <a:pt x="1130" y="1406"/>
                  </a:cubicBezTo>
                  <a:cubicBezTo>
                    <a:pt x="1130" y="1446"/>
                    <a:pt x="1168" y="1467"/>
                    <a:pt x="1204" y="1467"/>
                  </a:cubicBezTo>
                  <a:cubicBezTo>
                    <a:pt x="1231" y="1467"/>
                    <a:pt x="1256" y="1456"/>
                    <a:pt x="1268" y="1433"/>
                  </a:cubicBezTo>
                  <a:cubicBezTo>
                    <a:pt x="1447" y="1048"/>
                    <a:pt x="1626" y="689"/>
                    <a:pt x="1943" y="455"/>
                  </a:cubicBezTo>
                  <a:cubicBezTo>
                    <a:pt x="2012" y="386"/>
                    <a:pt x="2122" y="359"/>
                    <a:pt x="2232" y="317"/>
                  </a:cubicBezTo>
                  <a:lnTo>
                    <a:pt x="2260" y="317"/>
                  </a:lnTo>
                  <a:cubicBezTo>
                    <a:pt x="2411" y="290"/>
                    <a:pt x="2549" y="276"/>
                    <a:pt x="2687" y="276"/>
                  </a:cubicBezTo>
                  <a:cubicBezTo>
                    <a:pt x="2701" y="290"/>
                    <a:pt x="2742" y="304"/>
                    <a:pt x="2783" y="304"/>
                  </a:cubicBezTo>
                  <a:cubicBezTo>
                    <a:pt x="2811" y="304"/>
                    <a:pt x="2839" y="304"/>
                    <a:pt x="2852" y="276"/>
                  </a:cubicBezTo>
                  <a:cubicBezTo>
                    <a:pt x="2949" y="290"/>
                    <a:pt x="3031" y="304"/>
                    <a:pt x="3142" y="317"/>
                  </a:cubicBezTo>
                  <a:cubicBezTo>
                    <a:pt x="2797" y="469"/>
                    <a:pt x="2535" y="758"/>
                    <a:pt x="2343" y="1061"/>
                  </a:cubicBezTo>
                  <a:cubicBezTo>
                    <a:pt x="2260" y="1199"/>
                    <a:pt x="2150" y="1351"/>
                    <a:pt x="2108" y="1516"/>
                  </a:cubicBezTo>
                  <a:cubicBezTo>
                    <a:pt x="2108" y="1530"/>
                    <a:pt x="2122" y="1544"/>
                    <a:pt x="2136" y="1557"/>
                  </a:cubicBezTo>
                  <a:cubicBezTo>
                    <a:pt x="2151" y="1567"/>
                    <a:pt x="2169" y="1572"/>
                    <a:pt x="2187" y="1572"/>
                  </a:cubicBezTo>
                  <a:cubicBezTo>
                    <a:pt x="2219" y="1572"/>
                    <a:pt x="2251" y="1556"/>
                    <a:pt x="2260" y="1530"/>
                  </a:cubicBezTo>
                  <a:cubicBezTo>
                    <a:pt x="2494" y="992"/>
                    <a:pt x="2880" y="483"/>
                    <a:pt x="3459" y="359"/>
                  </a:cubicBezTo>
                  <a:cubicBezTo>
                    <a:pt x="3500" y="345"/>
                    <a:pt x="3527" y="331"/>
                    <a:pt x="3541" y="331"/>
                  </a:cubicBezTo>
                  <a:lnTo>
                    <a:pt x="3872" y="331"/>
                  </a:lnTo>
                  <a:cubicBezTo>
                    <a:pt x="3886" y="331"/>
                    <a:pt x="3927" y="317"/>
                    <a:pt x="3941" y="317"/>
                  </a:cubicBezTo>
                  <a:cubicBezTo>
                    <a:pt x="3973" y="334"/>
                    <a:pt x="3996" y="340"/>
                    <a:pt x="4020" y="340"/>
                  </a:cubicBezTo>
                  <a:cubicBezTo>
                    <a:pt x="4038" y="340"/>
                    <a:pt x="4056" y="337"/>
                    <a:pt x="4079" y="331"/>
                  </a:cubicBezTo>
                  <a:cubicBezTo>
                    <a:pt x="4092" y="331"/>
                    <a:pt x="4134" y="331"/>
                    <a:pt x="4161" y="317"/>
                  </a:cubicBezTo>
                  <a:lnTo>
                    <a:pt x="4175" y="317"/>
                  </a:lnTo>
                  <a:cubicBezTo>
                    <a:pt x="4206" y="320"/>
                    <a:pt x="4236" y="321"/>
                    <a:pt x="4265" y="321"/>
                  </a:cubicBezTo>
                  <a:cubicBezTo>
                    <a:pt x="4318" y="321"/>
                    <a:pt x="4369" y="318"/>
                    <a:pt x="4424" y="318"/>
                  </a:cubicBezTo>
                  <a:cubicBezTo>
                    <a:pt x="4474" y="318"/>
                    <a:pt x="4527" y="321"/>
                    <a:pt x="4588" y="331"/>
                  </a:cubicBezTo>
                  <a:cubicBezTo>
                    <a:pt x="4781" y="359"/>
                    <a:pt x="5002" y="469"/>
                    <a:pt x="5195" y="593"/>
                  </a:cubicBezTo>
                  <a:cubicBezTo>
                    <a:pt x="5374" y="676"/>
                    <a:pt x="5498" y="800"/>
                    <a:pt x="5622" y="937"/>
                  </a:cubicBezTo>
                  <a:cubicBezTo>
                    <a:pt x="5773" y="1116"/>
                    <a:pt x="5897" y="1296"/>
                    <a:pt x="6063" y="1502"/>
                  </a:cubicBezTo>
                  <a:cubicBezTo>
                    <a:pt x="6131" y="1612"/>
                    <a:pt x="6311" y="1874"/>
                    <a:pt x="6435" y="2026"/>
                  </a:cubicBezTo>
                  <a:cubicBezTo>
                    <a:pt x="6476" y="2053"/>
                    <a:pt x="6490" y="2122"/>
                    <a:pt x="6545" y="2136"/>
                  </a:cubicBezTo>
                  <a:cubicBezTo>
                    <a:pt x="6614" y="2136"/>
                    <a:pt x="6655" y="2067"/>
                    <a:pt x="6614" y="2026"/>
                  </a:cubicBezTo>
                  <a:cubicBezTo>
                    <a:pt x="6255" y="1571"/>
                    <a:pt x="6007" y="1130"/>
                    <a:pt x="5594" y="689"/>
                  </a:cubicBezTo>
                  <a:cubicBezTo>
                    <a:pt x="5346" y="483"/>
                    <a:pt x="5029" y="304"/>
                    <a:pt x="4699" y="221"/>
                  </a:cubicBezTo>
                  <a:cubicBezTo>
                    <a:pt x="4492" y="193"/>
                    <a:pt x="4340" y="193"/>
                    <a:pt x="4189" y="193"/>
                  </a:cubicBezTo>
                  <a:cubicBezTo>
                    <a:pt x="4169" y="173"/>
                    <a:pt x="4141" y="160"/>
                    <a:pt x="4112" y="160"/>
                  </a:cubicBezTo>
                  <a:cubicBezTo>
                    <a:pt x="4101" y="160"/>
                    <a:pt x="4090" y="162"/>
                    <a:pt x="4079" y="166"/>
                  </a:cubicBezTo>
                  <a:lnTo>
                    <a:pt x="4037" y="166"/>
                  </a:lnTo>
                  <a:cubicBezTo>
                    <a:pt x="4010" y="166"/>
                    <a:pt x="3996" y="152"/>
                    <a:pt x="3968" y="152"/>
                  </a:cubicBezTo>
                  <a:lnTo>
                    <a:pt x="3899" y="152"/>
                  </a:lnTo>
                  <a:cubicBezTo>
                    <a:pt x="3734" y="138"/>
                    <a:pt x="3555" y="111"/>
                    <a:pt x="3459" y="97"/>
                  </a:cubicBezTo>
                  <a:cubicBezTo>
                    <a:pt x="3224" y="83"/>
                    <a:pt x="3004" y="97"/>
                    <a:pt x="2728" y="69"/>
                  </a:cubicBezTo>
                  <a:cubicBezTo>
                    <a:pt x="2591" y="42"/>
                    <a:pt x="2411" y="14"/>
                    <a:pt x="226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33"/>
            <p:cNvSpPr/>
            <p:nvPr/>
          </p:nvSpPr>
          <p:spPr>
            <a:xfrm>
              <a:off x="1563175" y="1593900"/>
              <a:ext cx="216000" cy="60000"/>
            </a:xfrm>
            <a:custGeom>
              <a:avLst/>
              <a:gdLst/>
              <a:ahLst/>
              <a:cxnLst/>
              <a:rect l="l" t="t" r="r" b="b"/>
              <a:pathLst>
                <a:path w="8640" h="2400" extrusionOk="0">
                  <a:moveTo>
                    <a:pt x="6212" y="0"/>
                  </a:moveTo>
                  <a:cubicBezTo>
                    <a:pt x="6099" y="0"/>
                    <a:pt x="5989" y="5"/>
                    <a:pt x="5884" y="14"/>
                  </a:cubicBezTo>
                  <a:cubicBezTo>
                    <a:pt x="5498" y="55"/>
                    <a:pt x="5112" y="69"/>
                    <a:pt x="4727" y="138"/>
                  </a:cubicBezTo>
                  <a:cubicBezTo>
                    <a:pt x="4699" y="124"/>
                    <a:pt x="4658" y="110"/>
                    <a:pt x="4616" y="96"/>
                  </a:cubicBezTo>
                  <a:cubicBezTo>
                    <a:pt x="4464" y="37"/>
                    <a:pt x="4292" y="30"/>
                    <a:pt x="4120" y="30"/>
                  </a:cubicBezTo>
                  <a:cubicBezTo>
                    <a:pt x="4064" y="30"/>
                    <a:pt x="4008" y="31"/>
                    <a:pt x="3952" y="31"/>
                  </a:cubicBezTo>
                  <a:cubicBezTo>
                    <a:pt x="3902" y="31"/>
                    <a:pt x="3852" y="30"/>
                    <a:pt x="3804" y="27"/>
                  </a:cubicBezTo>
                  <a:cubicBezTo>
                    <a:pt x="2812" y="138"/>
                    <a:pt x="1971" y="661"/>
                    <a:pt x="1255" y="1240"/>
                  </a:cubicBezTo>
                  <a:cubicBezTo>
                    <a:pt x="1007" y="1460"/>
                    <a:pt x="690" y="1626"/>
                    <a:pt x="442" y="1846"/>
                  </a:cubicBezTo>
                  <a:cubicBezTo>
                    <a:pt x="318" y="1970"/>
                    <a:pt x="194" y="2094"/>
                    <a:pt x="70" y="2232"/>
                  </a:cubicBezTo>
                  <a:cubicBezTo>
                    <a:pt x="42" y="2259"/>
                    <a:pt x="1" y="2287"/>
                    <a:pt x="1" y="2342"/>
                  </a:cubicBezTo>
                  <a:cubicBezTo>
                    <a:pt x="9" y="2376"/>
                    <a:pt x="55" y="2400"/>
                    <a:pt x="98" y="2400"/>
                  </a:cubicBezTo>
                  <a:cubicBezTo>
                    <a:pt x="125" y="2400"/>
                    <a:pt x="150" y="2391"/>
                    <a:pt x="166" y="2370"/>
                  </a:cubicBezTo>
                  <a:cubicBezTo>
                    <a:pt x="483" y="1998"/>
                    <a:pt x="841" y="1736"/>
                    <a:pt x="1282" y="1433"/>
                  </a:cubicBezTo>
                  <a:cubicBezTo>
                    <a:pt x="1696" y="1088"/>
                    <a:pt x="2095" y="799"/>
                    <a:pt x="2564" y="579"/>
                  </a:cubicBezTo>
                  <a:cubicBezTo>
                    <a:pt x="3026" y="353"/>
                    <a:pt x="3547" y="194"/>
                    <a:pt x="4028" y="194"/>
                  </a:cubicBezTo>
                  <a:cubicBezTo>
                    <a:pt x="4164" y="194"/>
                    <a:pt x="4296" y="207"/>
                    <a:pt x="4424" y="234"/>
                  </a:cubicBezTo>
                  <a:cubicBezTo>
                    <a:pt x="4575" y="303"/>
                    <a:pt x="4878" y="372"/>
                    <a:pt x="5030" y="468"/>
                  </a:cubicBezTo>
                  <a:cubicBezTo>
                    <a:pt x="5264" y="551"/>
                    <a:pt x="5429" y="785"/>
                    <a:pt x="5540" y="923"/>
                  </a:cubicBezTo>
                  <a:cubicBezTo>
                    <a:pt x="5664" y="1075"/>
                    <a:pt x="5719" y="1130"/>
                    <a:pt x="5801" y="1281"/>
                  </a:cubicBezTo>
                  <a:cubicBezTo>
                    <a:pt x="5925" y="1433"/>
                    <a:pt x="5967" y="1474"/>
                    <a:pt x="6049" y="1626"/>
                  </a:cubicBezTo>
                  <a:cubicBezTo>
                    <a:pt x="6104" y="1708"/>
                    <a:pt x="6173" y="1777"/>
                    <a:pt x="6228" y="1846"/>
                  </a:cubicBezTo>
                  <a:cubicBezTo>
                    <a:pt x="6249" y="1866"/>
                    <a:pt x="6276" y="1879"/>
                    <a:pt x="6306" y="1879"/>
                  </a:cubicBezTo>
                  <a:cubicBezTo>
                    <a:pt x="6317" y="1879"/>
                    <a:pt x="6328" y="1877"/>
                    <a:pt x="6339" y="1874"/>
                  </a:cubicBezTo>
                  <a:cubicBezTo>
                    <a:pt x="6532" y="1805"/>
                    <a:pt x="6242" y="1584"/>
                    <a:pt x="6256" y="1571"/>
                  </a:cubicBezTo>
                  <a:cubicBezTo>
                    <a:pt x="6201" y="1474"/>
                    <a:pt x="6022" y="1226"/>
                    <a:pt x="5994" y="1212"/>
                  </a:cubicBezTo>
                  <a:cubicBezTo>
                    <a:pt x="5939" y="1102"/>
                    <a:pt x="5856" y="992"/>
                    <a:pt x="5774" y="882"/>
                  </a:cubicBezTo>
                  <a:cubicBezTo>
                    <a:pt x="5664" y="771"/>
                    <a:pt x="5484" y="496"/>
                    <a:pt x="5264" y="358"/>
                  </a:cubicBezTo>
                  <a:cubicBezTo>
                    <a:pt x="5195" y="317"/>
                    <a:pt x="5126" y="289"/>
                    <a:pt x="5044" y="248"/>
                  </a:cubicBezTo>
                  <a:cubicBezTo>
                    <a:pt x="5472" y="207"/>
                    <a:pt x="5856" y="166"/>
                    <a:pt x="6222" y="166"/>
                  </a:cubicBezTo>
                  <a:cubicBezTo>
                    <a:pt x="6468" y="166"/>
                    <a:pt x="6706" y="184"/>
                    <a:pt x="6945" y="234"/>
                  </a:cubicBezTo>
                  <a:cubicBezTo>
                    <a:pt x="7344" y="275"/>
                    <a:pt x="7606" y="331"/>
                    <a:pt x="7840" y="592"/>
                  </a:cubicBezTo>
                  <a:cubicBezTo>
                    <a:pt x="7964" y="703"/>
                    <a:pt x="8212" y="937"/>
                    <a:pt x="8268" y="992"/>
                  </a:cubicBezTo>
                  <a:cubicBezTo>
                    <a:pt x="8350" y="1102"/>
                    <a:pt x="8364" y="1143"/>
                    <a:pt x="8460" y="1254"/>
                  </a:cubicBezTo>
                  <a:cubicBezTo>
                    <a:pt x="8474" y="1267"/>
                    <a:pt x="8494" y="1274"/>
                    <a:pt x="8515" y="1274"/>
                  </a:cubicBezTo>
                  <a:cubicBezTo>
                    <a:pt x="8557" y="1274"/>
                    <a:pt x="8603" y="1249"/>
                    <a:pt x="8612" y="1212"/>
                  </a:cubicBezTo>
                  <a:cubicBezTo>
                    <a:pt x="8640" y="1143"/>
                    <a:pt x="8543" y="1075"/>
                    <a:pt x="8516" y="1019"/>
                  </a:cubicBezTo>
                  <a:cubicBezTo>
                    <a:pt x="8433" y="909"/>
                    <a:pt x="8350" y="813"/>
                    <a:pt x="8254" y="730"/>
                  </a:cubicBezTo>
                  <a:cubicBezTo>
                    <a:pt x="8061" y="551"/>
                    <a:pt x="7951" y="413"/>
                    <a:pt x="7716" y="262"/>
                  </a:cubicBezTo>
                  <a:cubicBezTo>
                    <a:pt x="7482" y="124"/>
                    <a:pt x="7207" y="96"/>
                    <a:pt x="6945" y="69"/>
                  </a:cubicBezTo>
                  <a:cubicBezTo>
                    <a:pt x="6709" y="22"/>
                    <a:pt x="6455" y="0"/>
                    <a:pt x="6212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33"/>
            <p:cNvSpPr/>
            <p:nvPr/>
          </p:nvSpPr>
          <p:spPr>
            <a:xfrm>
              <a:off x="1574250" y="1474425"/>
              <a:ext cx="177025" cy="83000"/>
            </a:xfrm>
            <a:custGeom>
              <a:avLst/>
              <a:gdLst/>
              <a:ahLst/>
              <a:cxnLst/>
              <a:rect l="l" t="t" r="r" b="b"/>
              <a:pathLst>
                <a:path w="7081" h="3320" extrusionOk="0">
                  <a:moveTo>
                    <a:pt x="5029" y="1"/>
                  </a:moveTo>
                  <a:cubicBezTo>
                    <a:pt x="4839" y="1"/>
                    <a:pt x="4642" y="15"/>
                    <a:pt x="4463" y="39"/>
                  </a:cubicBezTo>
                  <a:cubicBezTo>
                    <a:pt x="3815" y="150"/>
                    <a:pt x="3264" y="398"/>
                    <a:pt x="2768" y="714"/>
                  </a:cubicBezTo>
                  <a:cubicBezTo>
                    <a:pt x="2630" y="797"/>
                    <a:pt x="2382" y="935"/>
                    <a:pt x="2189" y="1059"/>
                  </a:cubicBezTo>
                  <a:cubicBezTo>
                    <a:pt x="2024" y="1197"/>
                    <a:pt x="1873" y="1334"/>
                    <a:pt x="1707" y="1458"/>
                  </a:cubicBezTo>
                  <a:cubicBezTo>
                    <a:pt x="1445" y="1706"/>
                    <a:pt x="1115" y="1899"/>
                    <a:pt x="881" y="2161"/>
                  </a:cubicBezTo>
                  <a:cubicBezTo>
                    <a:pt x="867" y="2189"/>
                    <a:pt x="839" y="2216"/>
                    <a:pt x="825" y="2230"/>
                  </a:cubicBezTo>
                  <a:cubicBezTo>
                    <a:pt x="660" y="2382"/>
                    <a:pt x="509" y="2547"/>
                    <a:pt x="357" y="2740"/>
                  </a:cubicBezTo>
                  <a:cubicBezTo>
                    <a:pt x="302" y="2795"/>
                    <a:pt x="247" y="2836"/>
                    <a:pt x="261" y="2891"/>
                  </a:cubicBezTo>
                  <a:cubicBezTo>
                    <a:pt x="205" y="2960"/>
                    <a:pt x="150" y="3043"/>
                    <a:pt x="95" y="3112"/>
                  </a:cubicBezTo>
                  <a:cubicBezTo>
                    <a:pt x="68" y="3139"/>
                    <a:pt x="68" y="3153"/>
                    <a:pt x="81" y="3181"/>
                  </a:cubicBezTo>
                  <a:cubicBezTo>
                    <a:pt x="81" y="3181"/>
                    <a:pt x="81" y="3181"/>
                    <a:pt x="68" y="3194"/>
                  </a:cubicBezTo>
                  <a:cubicBezTo>
                    <a:pt x="1" y="3239"/>
                    <a:pt x="60" y="3320"/>
                    <a:pt x="129" y="3320"/>
                  </a:cubicBezTo>
                  <a:cubicBezTo>
                    <a:pt x="145" y="3320"/>
                    <a:pt x="162" y="3315"/>
                    <a:pt x="178" y="3305"/>
                  </a:cubicBezTo>
                  <a:cubicBezTo>
                    <a:pt x="812" y="2822"/>
                    <a:pt x="1170" y="2340"/>
                    <a:pt x="1707" y="1913"/>
                  </a:cubicBezTo>
                  <a:cubicBezTo>
                    <a:pt x="2176" y="1527"/>
                    <a:pt x="2713" y="1114"/>
                    <a:pt x="3195" y="838"/>
                  </a:cubicBezTo>
                  <a:cubicBezTo>
                    <a:pt x="3278" y="783"/>
                    <a:pt x="3361" y="714"/>
                    <a:pt x="3443" y="659"/>
                  </a:cubicBezTo>
                  <a:cubicBezTo>
                    <a:pt x="3498" y="632"/>
                    <a:pt x="3567" y="604"/>
                    <a:pt x="3622" y="577"/>
                  </a:cubicBezTo>
                  <a:lnTo>
                    <a:pt x="3650" y="577"/>
                  </a:lnTo>
                  <a:cubicBezTo>
                    <a:pt x="3801" y="549"/>
                    <a:pt x="4008" y="522"/>
                    <a:pt x="4160" y="522"/>
                  </a:cubicBezTo>
                  <a:cubicBezTo>
                    <a:pt x="4421" y="535"/>
                    <a:pt x="4518" y="577"/>
                    <a:pt x="4766" y="604"/>
                  </a:cubicBezTo>
                  <a:cubicBezTo>
                    <a:pt x="5221" y="646"/>
                    <a:pt x="5854" y="1031"/>
                    <a:pt x="6226" y="1417"/>
                  </a:cubicBezTo>
                  <a:cubicBezTo>
                    <a:pt x="6364" y="1569"/>
                    <a:pt x="6557" y="1762"/>
                    <a:pt x="6626" y="1858"/>
                  </a:cubicBezTo>
                  <a:cubicBezTo>
                    <a:pt x="6691" y="1936"/>
                    <a:pt x="6781" y="2052"/>
                    <a:pt x="6790" y="2052"/>
                  </a:cubicBezTo>
                  <a:cubicBezTo>
                    <a:pt x="6791" y="2052"/>
                    <a:pt x="6791" y="2052"/>
                    <a:pt x="6791" y="2051"/>
                  </a:cubicBezTo>
                  <a:cubicBezTo>
                    <a:pt x="6818" y="2078"/>
                    <a:pt x="6857" y="2099"/>
                    <a:pt x="6892" y="2099"/>
                  </a:cubicBezTo>
                  <a:cubicBezTo>
                    <a:pt x="6911" y="2099"/>
                    <a:pt x="6928" y="2093"/>
                    <a:pt x="6943" y="2078"/>
                  </a:cubicBezTo>
                  <a:cubicBezTo>
                    <a:pt x="7081" y="1968"/>
                    <a:pt x="6915" y="1913"/>
                    <a:pt x="6901" y="1858"/>
                  </a:cubicBezTo>
                  <a:cubicBezTo>
                    <a:pt x="6777" y="1706"/>
                    <a:pt x="6626" y="1569"/>
                    <a:pt x="6461" y="1376"/>
                  </a:cubicBezTo>
                  <a:cubicBezTo>
                    <a:pt x="6116" y="990"/>
                    <a:pt x="5661" y="687"/>
                    <a:pt x="5138" y="494"/>
                  </a:cubicBezTo>
                  <a:cubicBezTo>
                    <a:pt x="4959" y="439"/>
                    <a:pt x="4862" y="453"/>
                    <a:pt x="4725" y="411"/>
                  </a:cubicBezTo>
                  <a:cubicBezTo>
                    <a:pt x="4577" y="387"/>
                    <a:pt x="4342" y="340"/>
                    <a:pt x="4107" y="340"/>
                  </a:cubicBezTo>
                  <a:cubicBezTo>
                    <a:pt x="4079" y="340"/>
                    <a:pt x="4050" y="341"/>
                    <a:pt x="4022" y="342"/>
                  </a:cubicBezTo>
                  <a:cubicBezTo>
                    <a:pt x="4022" y="329"/>
                    <a:pt x="4022" y="315"/>
                    <a:pt x="4022" y="301"/>
                  </a:cubicBezTo>
                  <a:cubicBezTo>
                    <a:pt x="4268" y="219"/>
                    <a:pt x="4672" y="157"/>
                    <a:pt x="4991" y="157"/>
                  </a:cubicBezTo>
                  <a:cubicBezTo>
                    <a:pt x="5048" y="157"/>
                    <a:pt x="5102" y="159"/>
                    <a:pt x="5152" y="163"/>
                  </a:cubicBezTo>
                  <a:cubicBezTo>
                    <a:pt x="5193" y="163"/>
                    <a:pt x="5234" y="177"/>
                    <a:pt x="5276" y="177"/>
                  </a:cubicBezTo>
                  <a:cubicBezTo>
                    <a:pt x="5358" y="177"/>
                    <a:pt x="5455" y="191"/>
                    <a:pt x="5469" y="191"/>
                  </a:cubicBezTo>
                  <a:cubicBezTo>
                    <a:pt x="5648" y="232"/>
                    <a:pt x="5909" y="301"/>
                    <a:pt x="5937" y="301"/>
                  </a:cubicBezTo>
                  <a:cubicBezTo>
                    <a:pt x="6185" y="370"/>
                    <a:pt x="6295" y="508"/>
                    <a:pt x="6419" y="604"/>
                  </a:cubicBezTo>
                  <a:cubicBezTo>
                    <a:pt x="6433" y="618"/>
                    <a:pt x="6461" y="646"/>
                    <a:pt x="6474" y="659"/>
                  </a:cubicBezTo>
                  <a:cubicBezTo>
                    <a:pt x="6529" y="714"/>
                    <a:pt x="6598" y="783"/>
                    <a:pt x="6681" y="811"/>
                  </a:cubicBezTo>
                  <a:cubicBezTo>
                    <a:pt x="6709" y="811"/>
                    <a:pt x="6736" y="838"/>
                    <a:pt x="6764" y="838"/>
                  </a:cubicBezTo>
                  <a:cubicBezTo>
                    <a:pt x="6764" y="852"/>
                    <a:pt x="6764" y="852"/>
                    <a:pt x="6764" y="852"/>
                  </a:cubicBezTo>
                  <a:cubicBezTo>
                    <a:pt x="6791" y="880"/>
                    <a:pt x="6819" y="894"/>
                    <a:pt x="6846" y="894"/>
                  </a:cubicBezTo>
                  <a:cubicBezTo>
                    <a:pt x="6984" y="894"/>
                    <a:pt x="6998" y="756"/>
                    <a:pt x="6888" y="701"/>
                  </a:cubicBezTo>
                  <a:cubicBezTo>
                    <a:pt x="6805" y="659"/>
                    <a:pt x="6777" y="646"/>
                    <a:pt x="6736" y="632"/>
                  </a:cubicBezTo>
                  <a:cubicBezTo>
                    <a:pt x="6722" y="618"/>
                    <a:pt x="6709" y="618"/>
                    <a:pt x="6709" y="604"/>
                  </a:cubicBezTo>
                  <a:cubicBezTo>
                    <a:pt x="6502" y="425"/>
                    <a:pt x="6516" y="425"/>
                    <a:pt x="6309" y="274"/>
                  </a:cubicBezTo>
                  <a:cubicBezTo>
                    <a:pt x="6020" y="81"/>
                    <a:pt x="5937" y="136"/>
                    <a:pt x="5661" y="67"/>
                  </a:cubicBezTo>
                  <a:cubicBezTo>
                    <a:pt x="5487" y="21"/>
                    <a:pt x="5262" y="1"/>
                    <a:pt x="5029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33"/>
            <p:cNvSpPr/>
            <p:nvPr/>
          </p:nvSpPr>
          <p:spPr>
            <a:xfrm>
              <a:off x="1409325" y="1397075"/>
              <a:ext cx="148375" cy="60400"/>
            </a:xfrm>
            <a:custGeom>
              <a:avLst/>
              <a:gdLst/>
              <a:ahLst/>
              <a:cxnLst/>
              <a:rect l="l" t="t" r="r" b="b"/>
              <a:pathLst>
                <a:path w="5935" h="2416" extrusionOk="0">
                  <a:moveTo>
                    <a:pt x="2764" y="1"/>
                  </a:moveTo>
                  <a:cubicBezTo>
                    <a:pt x="2491" y="1"/>
                    <a:pt x="2210" y="19"/>
                    <a:pt x="2022" y="33"/>
                  </a:cubicBezTo>
                  <a:cubicBezTo>
                    <a:pt x="1889" y="33"/>
                    <a:pt x="1766" y="16"/>
                    <a:pt x="1644" y="16"/>
                  </a:cubicBezTo>
                  <a:cubicBezTo>
                    <a:pt x="1614" y="16"/>
                    <a:pt x="1583" y="17"/>
                    <a:pt x="1553" y="20"/>
                  </a:cubicBezTo>
                  <a:cubicBezTo>
                    <a:pt x="1140" y="102"/>
                    <a:pt x="630" y="281"/>
                    <a:pt x="244" y="571"/>
                  </a:cubicBezTo>
                  <a:cubicBezTo>
                    <a:pt x="175" y="626"/>
                    <a:pt x="38" y="667"/>
                    <a:pt x="10" y="764"/>
                  </a:cubicBezTo>
                  <a:cubicBezTo>
                    <a:pt x="0" y="814"/>
                    <a:pt x="48" y="849"/>
                    <a:pt x="96" y="849"/>
                  </a:cubicBezTo>
                  <a:cubicBezTo>
                    <a:pt x="114" y="849"/>
                    <a:pt x="133" y="844"/>
                    <a:pt x="148" y="833"/>
                  </a:cubicBezTo>
                  <a:cubicBezTo>
                    <a:pt x="575" y="488"/>
                    <a:pt x="1098" y="254"/>
                    <a:pt x="1581" y="185"/>
                  </a:cubicBezTo>
                  <a:cubicBezTo>
                    <a:pt x="1663" y="185"/>
                    <a:pt x="1850" y="197"/>
                    <a:pt x="2047" y="197"/>
                  </a:cubicBezTo>
                  <a:cubicBezTo>
                    <a:pt x="2146" y="197"/>
                    <a:pt x="2247" y="194"/>
                    <a:pt x="2338" y="185"/>
                  </a:cubicBezTo>
                  <a:lnTo>
                    <a:pt x="2421" y="185"/>
                  </a:lnTo>
                  <a:cubicBezTo>
                    <a:pt x="2435" y="185"/>
                    <a:pt x="2435" y="199"/>
                    <a:pt x="2449" y="213"/>
                  </a:cubicBezTo>
                  <a:lnTo>
                    <a:pt x="2462" y="213"/>
                  </a:lnTo>
                  <a:cubicBezTo>
                    <a:pt x="2022" y="350"/>
                    <a:pt x="1663" y="695"/>
                    <a:pt x="1291" y="929"/>
                  </a:cubicBezTo>
                  <a:cubicBezTo>
                    <a:pt x="1030" y="1136"/>
                    <a:pt x="823" y="1397"/>
                    <a:pt x="658" y="1645"/>
                  </a:cubicBezTo>
                  <a:cubicBezTo>
                    <a:pt x="639" y="1692"/>
                    <a:pt x="683" y="1726"/>
                    <a:pt x="727" y="1726"/>
                  </a:cubicBezTo>
                  <a:cubicBezTo>
                    <a:pt x="748" y="1726"/>
                    <a:pt x="768" y="1718"/>
                    <a:pt x="782" y="1701"/>
                  </a:cubicBezTo>
                  <a:cubicBezTo>
                    <a:pt x="933" y="1494"/>
                    <a:pt x="1112" y="1260"/>
                    <a:pt x="1291" y="1094"/>
                  </a:cubicBezTo>
                  <a:cubicBezTo>
                    <a:pt x="1539" y="929"/>
                    <a:pt x="1774" y="736"/>
                    <a:pt x="2035" y="571"/>
                  </a:cubicBezTo>
                  <a:cubicBezTo>
                    <a:pt x="2270" y="433"/>
                    <a:pt x="2421" y="350"/>
                    <a:pt x="2683" y="295"/>
                  </a:cubicBezTo>
                  <a:lnTo>
                    <a:pt x="2697" y="295"/>
                  </a:lnTo>
                  <a:cubicBezTo>
                    <a:pt x="2706" y="295"/>
                    <a:pt x="2758" y="301"/>
                    <a:pt x="2796" y="301"/>
                  </a:cubicBezTo>
                  <a:cubicBezTo>
                    <a:pt x="2815" y="301"/>
                    <a:pt x="2830" y="300"/>
                    <a:pt x="2834" y="295"/>
                  </a:cubicBezTo>
                  <a:cubicBezTo>
                    <a:pt x="2876" y="281"/>
                    <a:pt x="2917" y="281"/>
                    <a:pt x="2945" y="240"/>
                  </a:cubicBezTo>
                  <a:cubicBezTo>
                    <a:pt x="2986" y="254"/>
                    <a:pt x="3027" y="254"/>
                    <a:pt x="3055" y="268"/>
                  </a:cubicBezTo>
                  <a:cubicBezTo>
                    <a:pt x="3206" y="309"/>
                    <a:pt x="3344" y="392"/>
                    <a:pt x="3496" y="433"/>
                  </a:cubicBezTo>
                  <a:cubicBezTo>
                    <a:pt x="3592" y="474"/>
                    <a:pt x="3689" y="474"/>
                    <a:pt x="3785" y="516"/>
                  </a:cubicBezTo>
                  <a:cubicBezTo>
                    <a:pt x="3826" y="529"/>
                    <a:pt x="3854" y="557"/>
                    <a:pt x="3895" y="571"/>
                  </a:cubicBezTo>
                  <a:cubicBezTo>
                    <a:pt x="3950" y="612"/>
                    <a:pt x="4006" y="640"/>
                    <a:pt x="4061" y="681"/>
                  </a:cubicBezTo>
                  <a:cubicBezTo>
                    <a:pt x="4143" y="736"/>
                    <a:pt x="4198" y="791"/>
                    <a:pt x="4240" y="819"/>
                  </a:cubicBezTo>
                  <a:cubicBezTo>
                    <a:pt x="4364" y="929"/>
                    <a:pt x="4502" y="1012"/>
                    <a:pt x="4639" y="1108"/>
                  </a:cubicBezTo>
                  <a:cubicBezTo>
                    <a:pt x="4653" y="1136"/>
                    <a:pt x="4681" y="1149"/>
                    <a:pt x="4708" y="1177"/>
                  </a:cubicBezTo>
                  <a:cubicBezTo>
                    <a:pt x="4722" y="1191"/>
                    <a:pt x="4736" y="1205"/>
                    <a:pt x="4750" y="1205"/>
                  </a:cubicBezTo>
                  <a:cubicBezTo>
                    <a:pt x="4777" y="1246"/>
                    <a:pt x="4805" y="1273"/>
                    <a:pt x="4832" y="1301"/>
                  </a:cubicBezTo>
                  <a:cubicBezTo>
                    <a:pt x="4956" y="1439"/>
                    <a:pt x="5080" y="1604"/>
                    <a:pt x="5232" y="1769"/>
                  </a:cubicBezTo>
                  <a:cubicBezTo>
                    <a:pt x="5411" y="1935"/>
                    <a:pt x="5562" y="2114"/>
                    <a:pt x="5645" y="2238"/>
                  </a:cubicBezTo>
                  <a:cubicBezTo>
                    <a:pt x="5673" y="2279"/>
                    <a:pt x="5659" y="2321"/>
                    <a:pt x="5700" y="2389"/>
                  </a:cubicBezTo>
                  <a:cubicBezTo>
                    <a:pt x="5724" y="2408"/>
                    <a:pt x="5745" y="2416"/>
                    <a:pt x="5763" y="2416"/>
                  </a:cubicBezTo>
                  <a:cubicBezTo>
                    <a:pt x="5839" y="2416"/>
                    <a:pt x="5868" y="2277"/>
                    <a:pt x="5879" y="2210"/>
                  </a:cubicBezTo>
                  <a:cubicBezTo>
                    <a:pt x="5879" y="2169"/>
                    <a:pt x="5879" y="2183"/>
                    <a:pt x="5893" y="2128"/>
                  </a:cubicBezTo>
                  <a:cubicBezTo>
                    <a:pt x="5893" y="2114"/>
                    <a:pt x="5907" y="2086"/>
                    <a:pt x="5907" y="2073"/>
                  </a:cubicBezTo>
                  <a:cubicBezTo>
                    <a:pt x="5921" y="2031"/>
                    <a:pt x="5934" y="1962"/>
                    <a:pt x="5879" y="1935"/>
                  </a:cubicBezTo>
                  <a:lnTo>
                    <a:pt x="5893" y="1921"/>
                  </a:lnTo>
                  <a:cubicBezTo>
                    <a:pt x="5893" y="1921"/>
                    <a:pt x="5879" y="1907"/>
                    <a:pt x="5866" y="1893"/>
                  </a:cubicBezTo>
                  <a:cubicBezTo>
                    <a:pt x="5852" y="1852"/>
                    <a:pt x="5838" y="1811"/>
                    <a:pt x="5797" y="1783"/>
                  </a:cubicBezTo>
                  <a:cubicBezTo>
                    <a:pt x="5755" y="1742"/>
                    <a:pt x="5728" y="1728"/>
                    <a:pt x="5700" y="1714"/>
                  </a:cubicBezTo>
                  <a:cubicBezTo>
                    <a:pt x="5604" y="1590"/>
                    <a:pt x="5494" y="1549"/>
                    <a:pt x="5452" y="1480"/>
                  </a:cubicBezTo>
                  <a:cubicBezTo>
                    <a:pt x="5383" y="1384"/>
                    <a:pt x="5232" y="1287"/>
                    <a:pt x="5177" y="1246"/>
                  </a:cubicBezTo>
                  <a:cubicBezTo>
                    <a:pt x="4942" y="998"/>
                    <a:pt x="4708" y="736"/>
                    <a:pt x="4419" y="543"/>
                  </a:cubicBezTo>
                  <a:cubicBezTo>
                    <a:pt x="4267" y="405"/>
                    <a:pt x="3813" y="102"/>
                    <a:pt x="3413" y="61"/>
                  </a:cubicBezTo>
                  <a:cubicBezTo>
                    <a:pt x="3250" y="15"/>
                    <a:pt x="3010" y="1"/>
                    <a:pt x="2764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33"/>
            <p:cNvSpPr/>
            <p:nvPr/>
          </p:nvSpPr>
          <p:spPr>
            <a:xfrm>
              <a:off x="1432975" y="1507325"/>
              <a:ext cx="125425" cy="41075"/>
            </a:xfrm>
            <a:custGeom>
              <a:avLst/>
              <a:gdLst/>
              <a:ahLst/>
              <a:cxnLst/>
              <a:rect l="l" t="t" r="r" b="b"/>
              <a:pathLst>
                <a:path w="5017" h="1643" extrusionOk="0">
                  <a:moveTo>
                    <a:pt x="1904" y="1"/>
                  </a:moveTo>
                  <a:cubicBezTo>
                    <a:pt x="1344" y="1"/>
                    <a:pt x="823" y="259"/>
                    <a:pt x="373" y="542"/>
                  </a:cubicBezTo>
                  <a:cubicBezTo>
                    <a:pt x="345" y="556"/>
                    <a:pt x="345" y="583"/>
                    <a:pt x="345" y="597"/>
                  </a:cubicBezTo>
                  <a:cubicBezTo>
                    <a:pt x="304" y="638"/>
                    <a:pt x="249" y="680"/>
                    <a:pt x="221" y="707"/>
                  </a:cubicBezTo>
                  <a:cubicBezTo>
                    <a:pt x="152" y="776"/>
                    <a:pt x="97" y="859"/>
                    <a:pt x="84" y="886"/>
                  </a:cubicBezTo>
                  <a:cubicBezTo>
                    <a:pt x="42" y="997"/>
                    <a:pt x="28" y="983"/>
                    <a:pt x="1" y="1093"/>
                  </a:cubicBezTo>
                  <a:cubicBezTo>
                    <a:pt x="1" y="1143"/>
                    <a:pt x="52" y="1179"/>
                    <a:pt x="100" y="1179"/>
                  </a:cubicBezTo>
                  <a:cubicBezTo>
                    <a:pt x="119" y="1179"/>
                    <a:pt x="137" y="1173"/>
                    <a:pt x="152" y="1162"/>
                  </a:cubicBezTo>
                  <a:cubicBezTo>
                    <a:pt x="235" y="1066"/>
                    <a:pt x="235" y="1010"/>
                    <a:pt x="318" y="928"/>
                  </a:cubicBezTo>
                  <a:cubicBezTo>
                    <a:pt x="387" y="859"/>
                    <a:pt x="359" y="859"/>
                    <a:pt x="414" y="831"/>
                  </a:cubicBezTo>
                  <a:cubicBezTo>
                    <a:pt x="483" y="749"/>
                    <a:pt x="580" y="680"/>
                    <a:pt x="621" y="638"/>
                  </a:cubicBezTo>
                  <a:cubicBezTo>
                    <a:pt x="635" y="638"/>
                    <a:pt x="648" y="638"/>
                    <a:pt x="648" y="625"/>
                  </a:cubicBezTo>
                  <a:cubicBezTo>
                    <a:pt x="731" y="597"/>
                    <a:pt x="814" y="528"/>
                    <a:pt x="938" y="487"/>
                  </a:cubicBezTo>
                  <a:cubicBezTo>
                    <a:pt x="1062" y="390"/>
                    <a:pt x="1310" y="322"/>
                    <a:pt x="1406" y="294"/>
                  </a:cubicBezTo>
                  <a:lnTo>
                    <a:pt x="1461" y="294"/>
                  </a:lnTo>
                  <a:cubicBezTo>
                    <a:pt x="1268" y="473"/>
                    <a:pt x="1034" y="749"/>
                    <a:pt x="841" y="997"/>
                  </a:cubicBezTo>
                  <a:cubicBezTo>
                    <a:pt x="772" y="1162"/>
                    <a:pt x="593" y="1438"/>
                    <a:pt x="607" y="1603"/>
                  </a:cubicBezTo>
                  <a:cubicBezTo>
                    <a:pt x="620" y="1629"/>
                    <a:pt x="649" y="1643"/>
                    <a:pt x="678" y="1643"/>
                  </a:cubicBezTo>
                  <a:cubicBezTo>
                    <a:pt x="710" y="1643"/>
                    <a:pt x="744" y="1626"/>
                    <a:pt x="759" y="1589"/>
                  </a:cubicBezTo>
                  <a:cubicBezTo>
                    <a:pt x="828" y="1410"/>
                    <a:pt x="938" y="1148"/>
                    <a:pt x="1020" y="1024"/>
                  </a:cubicBezTo>
                  <a:cubicBezTo>
                    <a:pt x="1255" y="762"/>
                    <a:pt x="1420" y="542"/>
                    <a:pt x="1654" y="322"/>
                  </a:cubicBezTo>
                  <a:cubicBezTo>
                    <a:pt x="1654" y="322"/>
                    <a:pt x="1709" y="308"/>
                    <a:pt x="1778" y="280"/>
                  </a:cubicBezTo>
                  <a:cubicBezTo>
                    <a:pt x="2026" y="294"/>
                    <a:pt x="2302" y="308"/>
                    <a:pt x="2536" y="322"/>
                  </a:cubicBezTo>
                  <a:cubicBezTo>
                    <a:pt x="2770" y="322"/>
                    <a:pt x="3018" y="377"/>
                    <a:pt x="3156" y="404"/>
                  </a:cubicBezTo>
                  <a:cubicBezTo>
                    <a:pt x="3473" y="514"/>
                    <a:pt x="3638" y="597"/>
                    <a:pt x="3928" y="762"/>
                  </a:cubicBezTo>
                  <a:cubicBezTo>
                    <a:pt x="4093" y="873"/>
                    <a:pt x="4244" y="1010"/>
                    <a:pt x="4424" y="1107"/>
                  </a:cubicBezTo>
                  <a:cubicBezTo>
                    <a:pt x="4520" y="1190"/>
                    <a:pt x="4658" y="1314"/>
                    <a:pt x="4782" y="1424"/>
                  </a:cubicBezTo>
                  <a:cubicBezTo>
                    <a:pt x="4823" y="1465"/>
                    <a:pt x="4796" y="1479"/>
                    <a:pt x="4878" y="1534"/>
                  </a:cubicBezTo>
                  <a:cubicBezTo>
                    <a:pt x="4887" y="1536"/>
                    <a:pt x="4896" y="1537"/>
                    <a:pt x="4905" y="1537"/>
                  </a:cubicBezTo>
                  <a:cubicBezTo>
                    <a:pt x="4964" y="1537"/>
                    <a:pt x="5016" y="1498"/>
                    <a:pt x="5016" y="1438"/>
                  </a:cubicBezTo>
                  <a:cubicBezTo>
                    <a:pt x="5016" y="1369"/>
                    <a:pt x="4988" y="1286"/>
                    <a:pt x="4975" y="1217"/>
                  </a:cubicBezTo>
                  <a:cubicBezTo>
                    <a:pt x="4961" y="1162"/>
                    <a:pt x="4961" y="1107"/>
                    <a:pt x="4920" y="1079"/>
                  </a:cubicBezTo>
                  <a:cubicBezTo>
                    <a:pt x="4906" y="1066"/>
                    <a:pt x="4892" y="1052"/>
                    <a:pt x="4878" y="1038"/>
                  </a:cubicBezTo>
                  <a:cubicBezTo>
                    <a:pt x="4878" y="1024"/>
                    <a:pt x="4864" y="1024"/>
                    <a:pt x="4851" y="1010"/>
                  </a:cubicBezTo>
                  <a:cubicBezTo>
                    <a:pt x="4768" y="969"/>
                    <a:pt x="4699" y="914"/>
                    <a:pt x="4616" y="873"/>
                  </a:cubicBezTo>
                  <a:cubicBezTo>
                    <a:pt x="4286" y="652"/>
                    <a:pt x="4024" y="514"/>
                    <a:pt x="3693" y="335"/>
                  </a:cubicBezTo>
                  <a:cubicBezTo>
                    <a:pt x="3390" y="198"/>
                    <a:pt x="3060" y="87"/>
                    <a:pt x="2729" y="18"/>
                  </a:cubicBezTo>
                  <a:cubicBezTo>
                    <a:pt x="2642" y="8"/>
                    <a:pt x="2556" y="6"/>
                    <a:pt x="2469" y="6"/>
                  </a:cubicBezTo>
                  <a:cubicBezTo>
                    <a:pt x="2375" y="6"/>
                    <a:pt x="2280" y="9"/>
                    <a:pt x="2185" y="9"/>
                  </a:cubicBezTo>
                  <a:cubicBezTo>
                    <a:pt x="2132" y="9"/>
                    <a:pt x="2079" y="8"/>
                    <a:pt x="2026" y="5"/>
                  </a:cubicBezTo>
                  <a:cubicBezTo>
                    <a:pt x="1985" y="2"/>
                    <a:pt x="1945" y="1"/>
                    <a:pt x="190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33"/>
            <p:cNvSpPr/>
            <p:nvPr/>
          </p:nvSpPr>
          <p:spPr>
            <a:xfrm>
              <a:off x="1571100" y="162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33"/>
            <p:cNvSpPr/>
            <p:nvPr/>
          </p:nvSpPr>
          <p:spPr>
            <a:xfrm>
              <a:off x="1570775" y="16255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cubicBezTo>
                    <a:pt x="14" y="0"/>
                    <a:pt x="0" y="0"/>
                    <a:pt x="14" y="0"/>
                  </a:cubicBez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33"/>
            <p:cNvSpPr/>
            <p:nvPr/>
          </p:nvSpPr>
          <p:spPr>
            <a:xfrm>
              <a:off x="1554925" y="1681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28" y="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33"/>
            <p:cNvSpPr/>
            <p:nvPr/>
          </p:nvSpPr>
          <p:spPr>
            <a:xfrm>
              <a:off x="1476725" y="1217925"/>
              <a:ext cx="150900" cy="90800"/>
            </a:xfrm>
            <a:custGeom>
              <a:avLst/>
              <a:gdLst/>
              <a:ahLst/>
              <a:cxnLst/>
              <a:rect l="l" t="t" r="r" b="b"/>
              <a:pathLst>
                <a:path w="6036" h="3632" extrusionOk="0">
                  <a:moveTo>
                    <a:pt x="2571" y="1"/>
                  </a:moveTo>
                  <a:cubicBezTo>
                    <a:pt x="2476" y="1"/>
                    <a:pt x="2383" y="16"/>
                    <a:pt x="2302" y="49"/>
                  </a:cubicBezTo>
                  <a:cubicBezTo>
                    <a:pt x="2081" y="118"/>
                    <a:pt x="1985" y="311"/>
                    <a:pt x="1916" y="490"/>
                  </a:cubicBezTo>
                  <a:cubicBezTo>
                    <a:pt x="1888" y="572"/>
                    <a:pt x="1833" y="669"/>
                    <a:pt x="1806" y="779"/>
                  </a:cubicBezTo>
                  <a:cubicBezTo>
                    <a:pt x="1757" y="758"/>
                    <a:pt x="1709" y="748"/>
                    <a:pt x="1661" y="748"/>
                  </a:cubicBezTo>
                  <a:cubicBezTo>
                    <a:pt x="1613" y="748"/>
                    <a:pt x="1564" y="758"/>
                    <a:pt x="1516" y="779"/>
                  </a:cubicBezTo>
                  <a:cubicBezTo>
                    <a:pt x="1186" y="917"/>
                    <a:pt x="1089" y="1234"/>
                    <a:pt x="1075" y="1537"/>
                  </a:cubicBezTo>
                  <a:cubicBezTo>
                    <a:pt x="1020" y="1495"/>
                    <a:pt x="951" y="1454"/>
                    <a:pt x="869" y="1440"/>
                  </a:cubicBezTo>
                  <a:cubicBezTo>
                    <a:pt x="822" y="1429"/>
                    <a:pt x="778" y="1423"/>
                    <a:pt x="736" y="1423"/>
                  </a:cubicBezTo>
                  <a:cubicBezTo>
                    <a:pt x="234" y="1423"/>
                    <a:pt x="67" y="2212"/>
                    <a:pt x="42" y="2543"/>
                  </a:cubicBezTo>
                  <a:cubicBezTo>
                    <a:pt x="14" y="2777"/>
                    <a:pt x="1" y="3025"/>
                    <a:pt x="14" y="3273"/>
                  </a:cubicBezTo>
                  <a:cubicBezTo>
                    <a:pt x="42" y="3383"/>
                    <a:pt x="70" y="3521"/>
                    <a:pt x="194" y="3603"/>
                  </a:cubicBezTo>
                  <a:cubicBezTo>
                    <a:pt x="243" y="3623"/>
                    <a:pt x="289" y="3631"/>
                    <a:pt x="333" y="3631"/>
                  </a:cubicBezTo>
                  <a:cubicBezTo>
                    <a:pt x="569" y="3631"/>
                    <a:pt x="721" y="3378"/>
                    <a:pt x="814" y="3204"/>
                  </a:cubicBezTo>
                  <a:cubicBezTo>
                    <a:pt x="841" y="3149"/>
                    <a:pt x="910" y="3039"/>
                    <a:pt x="993" y="2928"/>
                  </a:cubicBezTo>
                  <a:cubicBezTo>
                    <a:pt x="1053" y="3341"/>
                    <a:pt x="1202" y="3561"/>
                    <a:pt x="1380" y="3561"/>
                  </a:cubicBezTo>
                  <a:cubicBezTo>
                    <a:pt x="1528" y="3561"/>
                    <a:pt x="1696" y="3406"/>
                    <a:pt x="1847" y="3080"/>
                  </a:cubicBezTo>
                  <a:cubicBezTo>
                    <a:pt x="1861" y="3107"/>
                    <a:pt x="1874" y="3149"/>
                    <a:pt x="1888" y="3190"/>
                  </a:cubicBezTo>
                  <a:cubicBezTo>
                    <a:pt x="1930" y="3314"/>
                    <a:pt x="1998" y="3424"/>
                    <a:pt x="2136" y="3466"/>
                  </a:cubicBezTo>
                  <a:cubicBezTo>
                    <a:pt x="2165" y="3473"/>
                    <a:pt x="2193" y="3477"/>
                    <a:pt x="2220" y="3477"/>
                  </a:cubicBezTo>
                  <a:cubicBezTo>
                    <a:pt x="2497" y="3477"/>
                    <a:pt x="2716" y="3118"/>
                    <a:pt x="2866" y="2804"/>
                  </a:cubicBezTo>
                  <a:cubicBezTo>
                    <a:pt x="2908" y="2887"/>
                    <a:pt x="2963" y="2983"/>
                    <a:pt x="3032" y="3052"/>
                  </a:cubicBezTo>
                  <a:cubicBezTo>
                    <a:pt x="3127" y="3136"/>
                    <a:pt x="3219" y="3171"/>
                    <a:pt x="3304" y="3171"/>
                  </a:cubicBezTo>
                  <a:cubicBezTo>
                    <a:pt x="3526" y="3171"/>
                    <a:pt x="3708" y="2938"/>
                    <a:pt x="3817" y="2749"/>
                  </a:cubicBezTo>
                  <a:cubicBezTo>
                    <a:pt x="3882" y="2868"/>
                    <a:pt x="4014" y="2986"/>
                    <a:pt x="4160" y="2986"/>
                  </a:cubicBezTo>
                  <a:cubicBezTo>
                    <a:pt x="4201" y="2986"/>
                    <a:pt x="4243" y="2977"/>
                    <a:pt x="4286" y="2956"/>
                  </a:cubicBezTo>
                  <a:cubicBezTo>
                    <a:pt x="4368" y="2915"/>
                    <a:pt x="4410" y="2859"/>
                    <a:pt x="4465" y="2804"/>
                  </a:cubicBezTo>
                  <a:cubicBezTo>
                    <a:pt x="4561" y="2956"/>
                    <a:pt x="4685" y="3094"/>
                    <a:pt x="4864" y="3190"/>
                  </a:cubicBezTo>
                  <a:cubicBezTo>
                    <a:pt x="4906" y="3204"/>
                    <a:pt x="4919" y="3218"/>
                    <a:pt x="4933" y="3218"/>
                  </a:cubicBezTo>
                  <a:cubicBezTo>
                    <a:pt x="4933" y="3231"/>
                    <a:pt x="4947" y="3231"/>
                    <a:pt x="4947" y="3231"/>
                  </a:cubicBezTo>
                  <a:cubicBezTo>
                    <a:pt x="4974" y="3259"/>
                    <a:pt x="4974" y="3259"/>
                    <a:pt x="5030" y="3328"/>
                  </a:cubicBezTo>
                  <a:cubicBezTo>
                    <a:pt x="5073" y="3354"/>
                    <a:pt x="5112" y="3366"/>
                    <a:pt x="5146" y="3366"/>
                  </a:cubicBezTo>
                  <a:cubicBezTo>
                    <a:pt x="5310" y="3366"/>
                    <a:pt x="5381" y="3105"/>
                    <a:pt x="5415" y="2901"/>
                  </a:cubicBezTo>
                  <a:lnTo>
                    <a:pt x="5429" y="2901"/>
                  </a:lnTo>
                  <a:cubicBezTo>
                    <a:pt x="5514" y="3028"/>
                    <a:pt x="5628" y="3101"/>
                    <a:pt x="5731" y="3101"/>
                  </a:cubicBezTo>
                  <a:cubicBezTo>
                    <a:pt x="5830" y="3101"/>
                    <a:pt x="5919" y="3035"/>
                    <a:pt x="5966" y="2887"/>
                  </a:cubicBezTo>
                  <a:cubicBezTo>
                    <a:pt x="6035" y="2722"/>
                    <a:pt x="6008" y="2556"/>
                    <a:pt x="5994" y="2405"/>
                  </a:cubicBezTo>
                  <a:cubicBezTo>
                    <a:pt x="6008" y="2047"/>
                    <a:pt x="5884" y="1716"/>
                    <a:pt x="5691" y="1399"/>
                  </a:cubicBezTo>
                  <a:cubicBezTo>
                    <a:pt x="5567" y="1179"/>
                    <a:pt x="5457" y="944"/>
                    <a:pt x="5305" y="738"/>
                  </a:cubicBezTo>
                  <a:cubicBezTo>
                    <a:pt x="5209" y="641"/>
                    <a:pt x="5098" y="559"/>
                    <a:pt x="5002" y="448"/>
                  </a:cubicBezTo>
                  <a:cubicBezTo>
                    <a:pt x="4919" y="379"/>
                    <a:pt x="4850" y="297"/>
                    <a:pt x="4726" y="242"/>
                  </a:cubicBezTo>
                  <a:cubicBezTo>
                    <a:pt x="4670" y="230"/>
                    <a:pt x="4427" y="135"/>
                    <a:pt x="4381" y="117"/>
                  </a:cubicBezTo>
                  <a:lnTo>
                    <a:pt x="4381" y="117"/>
                  </a:lnTo>
                  <a:cubicBezTo>
                    <a:pt x="4192" y="31"/>
                    <a:pt x="4024" y="15"/>
                    <a:pt x="3888" y="15"/>
                  </a:cubicBezTo>
                  <a:cubicBezTo>
                    <a:pt x="3807" y="15"/>
                    <a:pt x="3736" y="21"/>
                    <a:pt x="3679" y="21"/>
                  </a:cubicBezTo>
                  <a:cubicBezTo>
                    <a:pt x="3668" y="21"/>
                    <a:pt x="3658" y="20"/>
                    <a:pt x="3647" y="20"/>
                  </a:cubicBezTo>
                  <a:cubicBezTo>
                    <a:pt x="3431" y="20"/>
                    <a:pt x="3286" y="150"/>
                    <a:pt x="3142" y="255"/>
                  </a:cubicBezTo>
                  <a:cubicBezTo>
                    <a:pt x="3035" y="90"/>
                    <a:pt x="2798" y="1"/>
                    <a:pt x="2571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33"/>
            <p:cNvSpPr/>
            <p:nvPr/>
          </p:nvSpPr>
          <p:spPr>
            <a:xfrm>
              <a:off x="1647225" y="1381275"/>
              <a:ext cx="131600" cy="94200"/>
            </a:xfrm>
            <a:custGeom>
              <a:avLst/>
              <a:gdLst/>
              <a:ahLst/>
              <a:cxnLst/>
              <a:rect l="l" t="t" r="r" b="b"/>
              <a:pathLst>
                <a:path w="5264" h="3768" extrusionOk="0">
                  <a:moveTo>
                    <a:pt x="3368" y="0"/>
                  </a:moveTo>
                  <a:cubicBezTo>
                    <a:pt x="3254" y="0"/>
                    <a:pt x="3022" y="84"/>
                    <a:pt x="3026" y="88"/>
                  </a:cubicBezTo>
                  <a:lnTo>
                    <a:pt x="3026" y="88"/>
                  </a:lnTo>
                  <a:cubicBezTo>
                    <a:pt x="2850" y="116"/>
                    <a:pt x="2713" y="198"/>
                    <a:pt x="2563" y="266"/>
                  </a:cubicBezTo>
                  <a:lnTo>
                    <a:pt x="2453" y="266"/>
                  </a:lnTo>
                  <a:cubicBezTo>
                    <a:pt x="2439" y="266"/>
                    <a:pt x="2426" y="252"/>
                    <a:pt x="2426" y="252"/>
                  </a:cubicBezTo>
                  <a:cubicBezTo>
                    <a:pt x="2229" y="117"/>
                    <a:pt x="1969" y="6"/>
                    <a:pt x="1718" y="6"/>
                  </a:cubicBezTo>
                  <a:cubicBezTo>
                    <a:pt x="1635" y="6"/>
                    <a:pt x="1553" y="18"/>
                    <a:pt x="1475" y="45"/>
                  </a:cubicBezTo>
                  <a:cubicBezTo>
                    <a:pt x="1447" y="59"/>
                    <a:pt x="1420" y="73"/>
                    <a:pt x="1392" y="87"/>
                  </a:cubicBezTo>
                  <a:cubicBezTo>
                    <a:pt x="1301" y="75"/>
                    <a:pt x="1207" y="69"/>
                    <a:pt x="1115" y="69"/>
                  </a:cubicBezTo>
                  <a:cubicBezTo>
                    <a:pt x="985" y="69"/>
                    <a:pt x="858" y="82"/>
                    <a:pt x="745" y="114"/>
                  </a:cubicBezTo>
                  <a:cubicBezTo>
                    <a:pt x="552" y="183"/>
                    <a:pt x="469" y="349"/>
                    <a:pt x="442" y="514"/>
                  </a:cubicBezTo>
                  <a:cubicBezTo>
                    <a:pt x="386" y="845"/>
                    <a:pt x="552" y="1161"/>
                    <a:pt x="524" y="1423"/>
                  </a:cubicBezTo>
                  <a:cubicBezTo>
                    <a:pt x="455" y="1850"/>
                    <a:pt x="1" y="2443"/>
                    <a:pt x="138" y="2966"/>
                  </a:cubicBezTo>
                  <a:cubicBezTo>
                    <a:pt x="180" y="3132"/>
                    <a:pt x="304" y="3366"/>
                    <a:pt x="566" y="3449"/>
                  </a:cubicBezTo>
                  <a:cubicBezTo>
                    <a:pt x="587" y="3453"/>
                    <a:pt x="607" y="3455"/>
                    <a:pt x="627" y="3455"/>
                  </a:cubicBezTo>
                  <a:cubicBezTo>
                    <a:pt x="1013" y="3455"/>
                    <a:pt x="1209" y="2732"/>
                    <a:pt x="1392" y="2470"/>
                  </a:cubicBezTo>
                  <a:cubicBezTo>
                    <a:pt x="1406" y="2457"/>
                    <a:pt x="1406" y="2443"/>
                    <a:pt x="1420" y="2415"/>
                  </a:cubicBezTo>
                  <a:cubicBezTo>
                    <a:pt x="1433" y="2831"/>
                    <a:pt x="1421" y="3768"/>
                    <a:pt x="1927" y="3768"/>
                  </a:cubicBezTo>
                  <a:cubicBezTo>
                    <a:pt x="1941" y="3768"/>
                    <a:pt x="1956" y="3767"/>
                    <a:pt x="1971" y="3765"/>
                  </a:cubicBezTo>
                  <a:cubicBezTo>
                    <a:pt x="2095" y="3724"/>
                    <a:pt x="2136" y="3628"/>
                    <a:pt x="2178" y="3531"/>
                  </a:cubicBezTo>
                  <a:cubicBezTo>
                    <a:pt x="2260" y="3311"/>
                    <a:pt x="2329" y="3077"/>
                    <a:pt x="2412" y="2842"/>
                  </a:cubicBezTo>
                  <a:cubicBezTo>
                    <a:pt x="2426" y="2829"/>
                    <a:pt x="2426" y="2815"/>
                    <a:pt x="2439" y="2787"/>
                  </a:cubicBezTo>
                  <a:cubicBezTo>
                    <a:pt x="2453" y="2953"/>
                    <a:pt x="2467" y="3132"/>
                    <a:pt x="2508" y="3325"/>
                  </a:cubicBezTo>
                  <a:cubicBezTo>
                    <a:pt x="2522" y="3407"/>
                    <a:pt x="2563" y="3476"/>
                    <a:pt x="2618" y="3545"/>
                  </a:cubicBezTo>
                  <a:cubicBezTo>
                    <a:pt x="2671" y="3598"/>
                    <a:pt x="2747" y="3623"/>
                    <a:pt x="2824" y="3623"/>
                  </a:cubicBezTo>
                  <a:cubicBezTo>
                    <a:pt x="2866" y="3623"/>
                    <a:pt x="2910" y="3615"/>
                    <a:pt x="2949" y="3600"/>
                  </a:cubicBezTo>
                  <a:cubicBezTo>
                    <a:pt x="3197" y="3476"/>
                    <a:pt x="3280" y="3228"/>
                    <a:pt x="3362" y="3008"/>
                  </a:cubicBezTo>
                  <a:cubicBezTo>
                    <a:pt x="3404" y="2911"/>
                    <a:pt x="3431" y="2815"/>
                    <a:pt x="3473" y="2705"/>
                  </a:cubicBezTo>
                  <a:cubicBezTo>
                    <a:pt x="3486" y="2870"/>
                    <a:pt x="3486" y="3021"/>
                    <a:pt x="3542" y="3187"/>
                  </a:cubicBezTo>
                  <a:cubicBezTo>
                    <a:pt x="3572" y="3359"/>
                    <a:pt x="3737" y="3592"/>
                    <a:pt x="3927" y="3592"/>
                  </a:cubicBezTo>
                  <a:cubicBezTo>
                    <a:pt x="3994" y="3592"/>
                    <a:pt x="4065" y="3562"/>
                    <a:pt x="4134" y="3490"/>
                  </a:cubicBezTo>
                  <a:cubicBezTo>
                    <a:pt x="4286" y="3297"/>
                    <a:pt x="4368" y="3077"/>
                    <a:pt x="4410" y="2842"/>
                  </a:cubicBezTo>
                  <a:cubicBezTo>
                    <a:pt x="4465" y="2994"/>
                    <a:pt x="4534" y="3132"/>
                    <a:pt x="4602" y="3269"/>
                  </a:cubicBezTo>
                  <a:cubicBezTo>
                    <a:pt x="4658" y="3366"/>
                    <a:pt x="4726" y="3462"/>
                    <a:pt x="4850" y="3517"/>
                  </a:cubicBezTo>
                  <a:cubicBezTo>
                    <a:pt x="4871" y="3523"/>
                    <a:pt x="4891" y="3526"/>
                    <a:pt x="4910" y="3526"/>
                  </a:cubicBezTo>
                  <a:cubicBezTo>
                    <a:pt x="4985" y="3526"/>
                    <a:pt x="5052" y="3486"/>
                    <a:pt x="5085" y="3421"/>
                  </a:cubicBezTo>
                  <a:cubicBezTo>
                    <a:pt x="5264" y="2760"/>
                    <a:pt x="5264" y="1892"/>
                    <a:pt x="5016" y="1327"/>
                  </a:cubicBezTo>
                  <a:cubicBezTo>
                    <a:pt x="4961" y="1203"/>
                    <a:pt x="4933" y="1037"/>
                    <a:pt x="4823" y="858"/>
                  </a:cubicBezTo>
                  <a:cubicBezTo>
                    <a:pt x="4658" y="624"/>
                    <a:pt x="4478" y="404"/>
                    <a:pt x="4203" y="266"/>
                  </a:cubicBezTo>
                  <a:cubicBezTo>
                    <a:pt x="3965" y="147"/>
                    <a:pt x="3728" y="3"/>
                    <a:pt x="3442" y="3"/>
                  </a:cubicBezTo>
                  <a:cubicBezTo>
                    <a:pt x="3430" y="3"/>
                    <a:pt x="3417" y="3"/>
                    <a:pt x="3404" y="4"/>
                  </a:cubicBezTo>
                  <a:cubicBezTo>
                    <a:pt x="3394" y="1"/>
                    <a:pt x="3382" y="0"/>
                    <a:pt x="3368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33"/>
            <p:cNvSpPr/>
            <p:nvPr/>
          </p:nvSpPr>
          <p:spPr>
            <a:xfrm>
              <a:off x="1409575" y="1307575"/>
              <a:ext cx="126425" cy="132350"/>
            </a:xfrm>
            <a:custGeom>
              <a:avLst/>
              <a:gdLst/>
              <a:ahLst/>
              <a:cxnLst/>
              <a:rect l="l" t="t" r="r" b="b"/>
              <a:pathLst>
                <a:path w="5057" h="5294" extrusionOk="0">
                  <a:moveTo>
                    <a:pt x="1371" y="1"/>
                  </a:moveTo>
                  <a:cubicBezTo>
                    <a:pt x="1355" y="1"/>
                    <a:pt x="1339" y="2"/>
                    <a:pt x="1323" y="4"/>
                  </a:cubicBezTo>
                  <a:cubicBezTo>
                    <a:pt x="1240" y="17"/>
                    <a:pt x="1157" y="45"/>
                    <a:pt x="1088" y="86"/>
                  </a:cubicBezTo>
                  <a:cubicBezTo>
                    <a:pt x="1075" y="100"/>
                    <a:pt x="1047" y="114"/>
                    <a:pt x="1047" y="114"/>
                  </a:cubicBezTo>
                  <a:lnTo>
                    <a:pt x="1033" y="128"/>
                  </a:lnTo>
                  <a:cubicBezTo>
                    <a:pt x="1020" y="114"/>
                    <a:pt x="1006" y="100"/>
                    <a:pt x="978" y="100"/>
                  </a:cubicBezTo>
                  <a:cubicBezTo>
                    <a:pt x="969" y="99"/>
                    <a:pt x="959" y="99"/>
                    <a:pt x="950" y="99"/>
                  </a:cubicBezTo>
                  <a:cubicBezTo>
                    <a:pt x="797" y="99"/>
                    <a:pt x="668" y="201"/>
                    <a:pt x="551" y="265"/>
                  </a:cubicBezTo>
                  <a:cubicBezTo>
                    <a:pt x="317" y="403"/>
                    <a:pt x="248" y="637"/>
                    <a:pt x="193" y="858"/>
                  </a:cubicBezTo>
                  <a:cubicBezTo>
                    <a:pt x="0" y="1505"/>
                    <a:pt x="83" y="2125"/>
                    <a:pt x="152" y="2677"/>
                  </a:cubicBezTo>
                  <a:cubicBezTo>
                    <a:pt x="172" y="2780"/>
                    <a:pt x="240" y="2946"/>
                    <a:pt x="354" y="2946"/>
                  </a:cubicBezTo>
                  <a:cubicBezTo>
                    <a:pt x="391" y="2946"/>
                    <a:pt x="434" y="2928"/>
                    <a:pt x="482" y="2883"/>
                  </a:cubicBezTo>
                  <a:cubicBezTo>
                    <a:pt x="496" y="2842"/>
                    <a:pt x="510" y="2801"/>
                    <a:pt x="537" y="2759"/>
                  </a:cubicBezTo>
                  <a:cubicBezTo>
                    <a:pt x="537" y="2828"/>
                    <a:pt x="551" y="2897"/>
                    <a:pt x="565" y="2966"/>
                  </a:cubicBezTo>
                  <a:cubicBezTo>
                    <a:pt x="592" y="3117"/>
                    <a:pt x="648" y="3310"/>
                    <a:pt x="827" y="3393"/>
                  </a:cubicBezTo>
                  <a:cubicBezTo>
                    <a:pt x="839" y="3395"/>
                    <a:pt x="851" y="3396"/>
                    <a:pt x="863" y="3396"/>
                  </a:cubicBezTo>
                  <a:cubicBezTo>
                    <a:pt x="1030" y="3396"/>
                    <a:pt x="1105" y="3220"/>
                    <a:pt x="1144" y="3104"/>
                  </a:cubicBezTo>
                  <a:cubicBezTo>
                    <a:pt x="1199" y="2938"/>
                    <a:pt x="1281" y="2704"/>
                    <a:pt x="1309" y="2566"/>
                  </a:cubicBezTo>
                  <a:cubicBezTo>
                    <a:pt x="1460" y="3214"/>
                    <a:pt x="1433" y="3999"/>
                    <a:pt x="1529" y="4647"/>
                  </a:cubicBezTo>
                  <a:cubicBezTo>
                    <a:pt x="1551" y="4840"/>
                    <a:pt x="1648" y="5294"/>
                    <a:pt x="1873" y="5294"/>
                  </a:cubicBezTo>
                  <a:cubicBezTo>
                    <a:pt x="1936" y="5294"/>
                    <a:pt x="2010" y="5258"/>
                    <a:pt x="2094" y="5170"/>
                  </a:cubicBezTo>
                  <a:cubicBezTo>
                    <a:pt x="2301" y="4867"/>
                    <a:pt x="2287" y="4509"/>
                    <a:pt x="2328" y="4165"/>
                  </a:cubicBezTo>
                  <a:cubicBezTo>
                    <a:pt x="2342" y="3958"/>
                    <a:pt x="2356" y="3751"/>
                    <a:pt x="2370" y="3545"/>
                  </a:cubicBezTo>
                  <a:cubicBezTo>
                    <a:pt x="2475" y="3744"/>
                    <a:pt x="2612" y="3895"/>
                    <a:pt x="2787" y="3895"/>
                  </a:cubicBezTo>
                  <a:cubicBezTo>
                    <a:pt x="2841" y="3895"/>
                    <a:pt x="2900" y="3880"/>
                    <a:pt x="2962" y="3848"/>
                  </a:cubicBezTo>
                  <a:cubicBezTo>
                    <a:pt x="3320" y="3462"/>
                    <a:pt x="3320" y="2952"/>
                    <a:pt x="3389" y="2484"/>
                  </a:cubicBezTo>
                  <a:cubicBezTo>
                    <a:pt x="3444" y="2635"/>
                    <a:pt x="3527" y="2773"/>
                    <a:pt x="3692" y="2842"/>
                  </a:cubicBezTo>
                  <a:cubicBezTo>
                    <a:pt x="3723" y="2851"/>
                    <a:pt x="3756" y="2855"/>
                    <a:pt x="3789" y="2855"/>
                  </a:cubicBezTo>
                  <a:cubicBezTo>
                    <a:pt x="3861" y="2855"/>
                    <a:pt x="3930" y="2834"/>
                    <a:pt x="3968" y="2787"/>
                  </a:cubicBezTo>
                  <a:cubicBezTo>
                    <a:pt x="4175" y="2553"/>
                    <a:pt x="4244" y="2112"/>
                    <a:pt x="4271" y="1864"/>
                  </a:cubicBezTo>
                  <a:cubicBezTo>
                    <a:pt x="4374" y="2044"/>
                    <a:pt x="4478" y="2322"/>
                    <a:pt x="4717" y="2322"/>
                  </a:cubicBezTo>
                  <a:cubicBezTo>
                    <a:pt x="4733" y="2322"/>
                    <a:pt x="4750" y="2321"/>
                    <a:pt x="4767" y="2318"/>
                  </a:cubicBezTo>
                  <a:cubicBezTo>
                    <a:pt x="4891" y="2277"/>
                    <a:pt x="4932" y="2167"/>
                    <a:pt x="4960" y="2070"/>
                  </a:cubicBezTo>
                  <a:cubicBezTo>
                    <a:pt x="5056" y="1809"/>
                    <a:pt x="5043" y="1340"/>
                    <a:pt x="5001" y="1189"/>
                  </a:cubicBezTo>
                  <a:cubicBezTo>
                    <a:pt x="5001" y="982"/>
                    <a:pt x="4988" y="775"/>
                    <a:pt x="4850" y="610"/>
                  </a:cubicBezTo>
                  <a:cubicBezTo>
                    <a:pt x="4634" y="346"/>
                    <a:pt x="4260" y="186"/>
                    <a:pt x="3885" y="186"/>
                  </a:cubicBezTo>
                  <a:cubicBezTo>
                    <a:pt x="3830" y="186"/>
                    <a:pt x="3775" y="189"/>
                    <a:pt x="3720" y="197"/>
                  </a:cubicBezTo>
                  <a:cubicBezTo>
                    <a:pt x="3568" y="224"/>
                    <a:pt x="3403" y="265"/>
                    <a:pt x="3279" y="348"/>
                  </a:cubicBezTo>
                  <a:cubicBezTo>
                    <a:pt x="3196" y="389"/>
                    <a:pt x="3045" y="527"/>
                    <a:pt x="2935" y="624"/>
                  </a:cubicBezTo>
                  <a:cubicBezTo>
                    <a:pt x="2935" y="610"/>
                    <a:pt x="2935" y="596"/>
                    <a:pt x="2921" y="569"/>
                  </a:cubicBezTo>
                  <a:cubicBezTo>
                    <a:pt x="2833" y="251"/>
                    <a:pt x="2536" y="154"/>
                    <a:pt x="2265" y="154"/>
                  </a:cubicBezTo>
                  <a:cubicBezTo>
                    <a:pt x="2112" y="154"/>
                    <a:pt x="1968" y="184"/>
                    <a:pt x="1874" y="224"/>
                  </a:cubicBezTo>
                  <a:cubicBezTo>
                    <a:pt x="1819" y="197"/>
                    <a:pt x="1791" y="155"/>
                    <a:pt x="1681" y="100"/>
                  </a:cubicBezTo>
                  <a:cubicBezTo>
                    <a:pt x="1597" y="40"/>
                    <a:pt x="1482" y="1"/>
                    <a:pt x="137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33"/>
            <p:cNvSpPr/>
            <p:nvPr/>
          </p:nvSpPr>
          <p:spPr>
            <a:xfrm>
              <a:off x="1628625" y="1459900"/>
              <a:ext cx="147450" cy="149950"/>
            </a:xfrm>
            <a:custGeom>
              <a:avLst/>
              <a:gdLst/>
              <a:ahLst/>
              <a:cxnLst/>
              <a:rect l="l" t="t" r="r" b="b"/>
              <a:pathLst>
                <a:path w="5898" h="5998" extrusionOk="0">
                  <a:moveTo>
                    <a:pt x="1530" y="0"/>
                  </a:moveTo>
                  <a:cubicBezTo>
                    <a:pt x="1434" y="14"/>
                    <a:pt x="1351" y="56"/>
                    <a:pt x="1268" y="97"/>
                  </a:cubicBezTo>
                  <a:cubicBezTo>
                    <a:pt x="1241" y="111"/>
                    <a:pt x="1227" y="124"/>
                    <a:pt x="1213" y="138"/>
                  </a:cubicBezTo>
                  <a:lnTo>
                    <a:pt x="1199" y="138"/>
                  </a:lnTo>
                  <a:cubicBezTo>
                    <a:pt x="1186" y="124"/>
                    <a:pt x="1172" y="124"/>
                    <a:pt x="1144" y="124"/>
                  </a:cubicBezTo>
                  <a:cubicBezTo>
                    <a:pt x="1124" y="122"/>
                    <a:pt x="1105" y="120"/>
                    <a:pt x="1086" y="120"/>
                  </a:cubicBezTo>
                  <a:cubicBezTo>
                    <a:pt x="908" y="120"/>
                    <a:pt x="771" y="230"/>
                    <a:pt x="634" y="317"/>
                  </a:cubicBezTo>
                  <a:cubicBezTo>
                    <a:pt x="373" y="469"/>
                    <a:pt x="290" y="731"/>
                    <a:pt x="221" y="979"/>
                  </a:cubicBezTo>
                  <a:cubicBezTo>
                    <a:pt x="1" y="1695"/>
                    <a:pt x="97" y="2411"/>
                    <a:pt x="180" y="3031"/>
                  </a:cubicBezTo>
                  <a:cubicBezTo>
                    <a:pt x="211" y="3147"/>
                    <a:pt x="291" y="3344"/>
                    <a:pt x="419" y="3344"/>
                  </a:cubicBezTo>
                  <a:cubicBezTo>
                    <a:pt x="459" y="3344"/>
                    <a:pt x="503" y="3325"/>
                    <a:pt x="552" y="3279"/>
                  </a:cubicBezTo>
                  <a:cubicBezTo>
                    <a:pt x="579" y="3224"/>
                    <a:pt x="607" y="3169"/>
                    <a:pt x="621" y="3128"/>
                  </a:cubicBezTo>
                  <a:cubicBezTo>
                    <a:pt x="634" y="3197"/>
                    <a:pt x="648" y="3279"/>
                    <a:pt x="662" y="3362"/>
                  </a:cubicBezTo>
                  <a:cubicBezTo>
                    <a:pt x="703" y="3527"/>
                    <a:pt x="758" y="3748"/>
                    <a:pt x="965" y="3844"/>
                  </a:cubicBezTo>
                  <a:cubicBezTo>
                    <a:pt x="978" y="3846"/>
                    <a:pt x="990" y="3847"/>
                    <a:pt x="1002" y="3847"/>
                  </a:cubicBezTo>
                  <a:cubicBezTo>
                    <a:pt x="1197" y="3847"/>
                    <a:pt x="1285" y="3644"/>
                    <a:pt x="1337" y="3514"/>
                  </a:cubicBezTo>
                  <a:cubicBezTo>
                    <a:pt x="1406" y="3321"/>
                    <a:pt x="1489" y="3059"/>
                    <a:pt x="1530" y="2907"/>
                  </a:cubicBezTo>
                  <a:cubicBezTo>
                    <a:pt x="1709" y="3651"/>
                    <a:pt x="1682" y="4519"/>
                    <a:pt x="1792" y="5263"/>
                  </a:cubicBezTo>
                  <a:cubicBezTo>
                    <a:pt x="1803" y="5489"/>
                    <a:pt x="1922" y="5998"/>
                    <a:pt x="2189" y="5998"/>
                  </a:cubicBezTo>
                  <a:cubicBezTo>
                    <a:pt x="2265" y="5998"/>
                    <a:pt x="2352" y="5957"/>
                    <a:pt x="2453" y="5856"/>
                  </a:cubicBezTo>
                  <a:cubicBezTo>
                    <a:pt x="2687" y="5511"/>
                    <a:pt x="2660" y="5098"/>
                    <a:pt x="2715" y="4712"/>
                  </a:cubicBezTo>
                  <a:cubicBezTo>
                    <a:pt x="2742" y="4478"/>
                    <a:pt x="2756" y="4244"/>
                    <a:pt x="2770" y="4010"/>
                  </a:cubicBezTo>
                  <a:cubicBezTo>
                    <a:pt x="2885" y="4239"/>
                    <a:pt x="3046" y="4413"/>
                    <a:pt x="3249" y="4413"/>
                  </a:cubicBezTo>
                  <a:cubicBezTo>
                    <a:pt x="3315" y="4413"/>
                    <a:pt x="3385" y="4395"/>
                    <a:pt x="3459" y="4354"/>
                  </a:cubicBezTo>
                  <a:cubicBezTo>
                    <a:pt x="3872" y="3913"/>
                    <a:pt x="3872" y="3348"/>
                    <a:pt x="3955" y="2811"/>
                  </a:cubicBezTo>
                  <a:cubicBezTo>
                    <a:pt x="4024" y="2976"/>
                    <a:pt x="4120" y="3142"/>
                    <a:pt x="4313" y="3211"/>
                  </a:cubicBezTo>
                  <a:cubicBezTo>
                    <a:pt x="4353" y="3225"/>
                    <a:pt x="4396" y="3233"/>
                    <a:pt x="4439" y="3233"/>
                  </a:cubicBezTo>
                  <a:cubicBezTo>
                    <a:pt x="4515" y="3233"/>
                    <a:pt x="4591" y="3208"/>
                    <a:pt x="4644" y="3155"/>
                  </a:cubicBezTo>
                  <a:cubicBezTo>
                    <a:pt x="4878" y="2894"/>
                    <a:pt x="4947" y="2398"/>
                    <a:pt x="4988" y="2108"/>
                  </a:cubicBezTo>
                  <a:cubicBezTo>
                    <a:pt x="5103" y="2313"/>
                    <a:pt x="5218" y="2624"/>
                    <a:pt x="5498" y="2624"/>
                  </a:cubicBezTo>
                  <a:cubicBezTo>
                    <a:pt x="5520" y="2624"/>
                    <a:pt x="5543" y="2622"/>
                    <a:pt x="5567" y="2618"/>
                  </a:cubicBezTo>
                  <a:cubicBezTo>
                    <a:pt x="5705" y="2591"/>
                    <a:pt x="5760" y="2453"/>
                    <a:pt x="5787" y="2343"/>
                  </a:cubicBezTo>
                  <a:cubicBezTo>
                    <a:pt x="5898" y="2053"/>
                    <a:pt x="5884" y="1530"/>
                    <a:pt x="5829" y="1351"/>
                  </a:cubicBezTo>
                  <a:cubicBezTo>
                    <a:pt x="5829" y="1116"/>
                    <a:pt x="5815" y="882"/>
                    <a:pt x="5636" y="689"/>
                  </a:cubicBezTo>
                  <a:cubicBezTo>
                    <a:pt x="5393" y="398"/>
                    <a:pt x="4948" y="225"/>
                    <a:pt x="4516" y="225"/>
                  </a:cubicBezTo>
                  <a:cubicBezTo>
                    <a:pt x="4457" y="225"/>
                    <a:pt x="4399" y="228"/>
                    <a:pt x="4341" y="235"/>
                  </a:cubicBezTo>
                  <a:cubicBezTo>
                    <a:pt x="4148" y="262"/>
                    <a:pt x="3969" y="304"/>
                    <a:pt x="3817" y="400"/>
                  </a:cubicBezTo>
                  <a:cubicBezTo>
                    <a:pt x="3721" y="455"/>
                    <a:pt x="3542" y="607"/>
                    <a:pt x="3431" y="703"/>
                  </a:cubicBezTo>
                  <a:cubicBezTo>
                    <a:pt x="3418" y="689"/>
                    <a:pt x="3418" y="676"/>
                    <a:pt x="3404" y="648"/>
                  </a:cubicBezTo>
                  <a:cubicBezTo>
                    <a:pt x="3305" y="287"/>
                    <a:pt x="2940" y="180"/>
                    <a:pt x="2615" y="180"/>
                  </a:cubicBezTo>
                  <a:cubicBezTo>
                    <a:pt x="2443" y="180"/>
                    <a:pt x="2282" y="210"/>
                    <a:pt x="2178" y="248"/>
                  </a:cubicBezTo>
                  <a:cubicBezTo>
                    <a:pt x="2122" y="221"/>
                    <a:pt x="2081" y="180"/>
                    <a:pt x="1957" y="111"/>
                  </a:cubicBezTo>
                  <a:cubicBezTo>
                    <a:pt x="1833" y="42"/>
                    <a:pt x="1682" y="0"/>
                    <a:pt x="1530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33"/>
            <p:cNvSpPr/>
            <p:nvPr/>
          </p:nvSpPr>
          <p:spPr>
            <a:xfrm>
              <a:off x="1369600" y="1524650"/>
              <a:ext cx="111975" cy="135025"/>
            </a:xfrm>
            <a:custGeom>
              <a:avLst/>
              <a:gdLst/>
              <a:ahLst/>
              <a:cxnLst/>
              <a:rect l="l" t="t" r="r" b="b"/>
              <a:pathLst>
                <a:path w="4479" h="5401" extrusionOk="0">
                  <a:moveTo>
                    <a:pt x="3183" y="1"/>
                  </a:moveTo>
                  <a:cubicBezTo>
                    <a:pt x="3039" y="21"/>
                    <a:pt x="2939" y="25"/>
                    <a:pt x="2839" y="25"/>
                  </a:cubicBezTo>
                  <a:cubicBezTo>
                    <a:pt x="2789" y="25"/>
                    <a:pt x="2739" y="24"/>
                    <a:pt x="2684" y="24"/>
                  </a:cubicBezTo>
                  <a:cubicBezTo>
                    <a:pt x="2628" y="24"/>
                    <a:pt x="2567" y="25"/>
                    <a:pt x="2495" y="28"/>
                  </a:cubicBezTo>
                  <a:cubicBezTo>
                    <a:pt x="2446" y="40"/>
                    <a:pt x="2393" y="44"/>
                    <a:pt x="2337" y="44"/>
                  </a:cubicBezTo>
                  <a:cubicBezTo>
                    <a:pt x="2245" y="44"/>
                    <a:pt x="2143" y="34"/>
                    <a:pt x="2031" y="34"/>
                  </a:cubicBezTo>
                  <a:cubicBezTo>
                    <a:pt x="1981" y="34"/>
                    <a:pt x="1929" y="36"/>
                    <a:pt x="1875" y="42"/>
                  </a:cubicBezTo>
                  <a:cubicBezTo>
                    <a:pt x="1861" y="42"/>
                    <a:pt x="1819" y="56"/>
                    <a:pt x="1764" y="69"/>
                  </a:cubicBezTo>
                  <a:cubicBezTo>
                    <a:pt x="1654" y="65"/>
                    <a:pt x="1540" y="60"/>
                    <a:pt x="1428" y="60"/>
                  </a:cubicBezTo>
                  <a:cubicBezTo>
                    <a:pt x="1163" y="60"/>
                    <a:pt x="903" y="90"/>
                    <a:pt x="690" y="235"/>
                  </a:cubicBezTo>
                  <a:cubicBezTo>
                    <a:pt x="373" y="510"/>
                    <a:pt x="194" y="910"/>
                    <a:pt x="180" y="1282"/>
                  </a:cubicBezTo>
                  <a:cubicBezTo>
                    <a:pt x="180" y="1475"/>
                    <a:pt x="249" y="1668"/>
                    <a:pt x="331" y="1833"/>
                  </a:cubicBezTo>
                  <a:cubicBezTo>
                    <a:pt x="345" y="1847"/>
                    <a:pt x="359" y="1874"/>
                    <a:pt x="359" y="1888"/>
                  </a:cubicBezTo>
                  <a:cubicBezTo>
                    <a:pt x="359" y="1902"/>
                    <a:pt x="373" y="1902"/>
                    <a:pt x="373" y="1902"/>
                  </a:cubicBezTo>
                  <a:cubicBezTo>
                    <a:pt x="331" y="1998"/>
                    <a:pt x="1" y="2439"/>
                    <a:pt x="15" y="2729"/>
                  </a:cubicBezTo>
                  <a:cubicBezTo>
                    <a:pt x="28" y="3114"/>
                    <a:pt x="1" y="3514"/>
                    <a:pt x="152" y="3886"/>
                  </a:cubicBezTo>
                  <a:cubicBezTo>
                    <a:pt x="225" y="4042"/>
                    <a:pt x="349" y="4303"/>
                    <a:pt x="563" y="4303"/>
                  </a:cubicBezTo>
                  <a:cubicBezTo>
                    <a:pt x="594" y="4303"/>
                    <a:pt x="627" y="4298"/>
                    <a:pt x="662" y="4285"/>
                  </a:cubicBezTo>
                  <a:cubicBezTo>
                    <a:pt x="869" y="4161"/>
                    <a:pt x="910" y="3955"/>
                    <a:pt x="1020" y="3721"/>
                  </a:cubicBezTo>
                  <a:cubicBezTo>
                    <a:pt x="1103" y="3486"/>
                    <a:pt x="1172" y="3238"/>
                    <a:pt x="1255" y="3004"/>
                  </a:cubicBezTo>
                  <a:lnTo>
                    <a:pt x="1255" y="3004"/>
                  </a:lnTo>
                  <a:cubicBezTo>
                    <a:pt x="1255" y="3445"/>
                    <a:pt x="1241" y="4010"/>
                    <a:pt x="1323" y="4382"/>
                  </a:cubicBezTo>
                  <a:cubicBezTo>
                    <a:pt x="1368" y="4560"/>
                    <a:pt x="1511" y="5059"/>
                    <a:pt x="1759" y="5059"/>
                  </a:cubicBezTo>
                  <a:cubicBezTo>
                    <a:pt x="1819" y="5059"/>
                    <a:pt x="1885" y="5030"/>
                    <a:pt x="1957" y="4961"/>
                  </a:cubicBezTo>
                  <a:cubicBezTo>
                    <a:pt x="2095" y="4616"/>
                    <a:pt x="2136" y="4258"/>
                    <a:pt x="2191" y="3886"/>
                  </a:cubicBezTo>
                  <a:cubicBezTo>
                    <a:pt x="2191" y="4148"/>
                    <a:pt x="2205" y="4396"/>
                    <a:pt x="2247" y="4630"/>
                  </a:cubicBezTo>
                  <a:cubicBezTo>
                    <a:pt x="2288" y="4795"/>
                    <a:pt x="2302" y="4974"/>
                    <a:pt x="2398" y="5112"/>
                  </a:cubicBezTo>
                  <a:cubicBezTo>
                    <a:pt x="2436" y="5150"/>
                    <a:pt x="2488" y="5168"/>
                    <a:pt x="2541" y="5168"/>
                  </a:cubicBezTo>
                  <a:cubicBezTo>
                    <a:pt x="2602" y="5168"/>
                    <a:pt x="2664" y="5143"/>
                    <a:pt x="2701" y="5098"/>
                  </a:cubicBezTo>
                  <a:cubicBezTo>
                    <a:pt x="2825" y="4905"/>
                    <a:pt x="2922" y="4685"/>
                    <a:pt x="2991" y="4465"/>
                  </a:cubicBezTo>
                  <a:cubicBezTo>
                    <a:pt x="3032" y="4768"/>
                    <a:pt x="3059" y="5085"/>
                    <a:pt x="3239" y="5346"/>
                  </a:cubicBezTo>
                  <a:cubicBezTo>
                    <a:pt x="3293" y="5384"/>
                    <a:pt x="3342" y="5400"/>
                    <a:pt x="3386" y="5400"/>
                  </a:cubicBezTo>
                  <a:cubicBezTo>
                    <a:pt x="3633" y="5400"/>
                    <a:pt x="3727" y="4890"/>
                    <a:pt x="3762" y="4726"/>
                  </a:cubicBezTo>
                  <a:cubicBezTo>
                    <a:pt x="3817" y="4244"/>
                    <a:pt x="3941" y="3789"/>
                    <a:pt x="3969" y="3307"/>
                  </a:cubicBezTo>
                  <a:cubicBezTo>
                    <a:pt x="3983" y="2977"/>
                    <a:pt x="3927" y="2439"/>
                    <a:pt x="3969" y="2177"/>
                  </a:cubicBezTo>
                  <a:lnTo>
                    <a:pt x="3969" y="2177"/>
                  </a:lnTo>
                  <a:cubicBezTo>
                    <a:pt x="4024" y="2246"/>
                    <a:pt x="4093" y="2315"/>
                    <a:pt x="4231" y="2315"/>
                  </a:cubicBezTo>
                  <a:cubicBezTo>
                    <a:pt x="4355" y="2301"/>
                    <a:pt x="4382" y="2177"/>
                    <a:pt x="4410" y="2095"/>
                  </a:cubicBezTo>
                  <a:cubicBezTo>
                    <a:pt x="4479" y="1916"/>
                    <a:pt x="4437" y="1585"/>
                    <a:pt x="4423" y="1502"/>
                  </a:cubicBezTo>
                  <a:cubicBezTo>
                    <a:pt x="4451" y="1213"/>
                    <a:pt x="4313" y="800"/>
                    <a:pt x="4217" y="634"/>
                  </a:cubicBezTo>
                  <a:cubicBezTo>
                    <a:pt x="4175" y="483"/>
                    <a:pt x="4079" y="345"/>
                    <a:pt x="3955" y="235"/>
                  </a:cubicBezTo>
                  <a:cubicBezTo>
                    <a:pt x="3872" y="166"/>
                    <a:pt x="3776" y="125"/>
                    <a:pt x="3666" y="97"/>
                  </a:cubicBezTo>
                  <a:cubicBezTo>
                    <a:pt x="3514" y="28"/>
                    <a:pt x="3349" y="1"/>
                    <a:pt x="318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33"/>
            <p:cNvSpPr/>
            <p:nvPr/>
          </p:nvSpPr>
          <p:spPr>
            <a:xfrm>
              <a:off x="1431950" y="1464025"/>
              <a:ext cx="264550" cy="128000"/>
            </a:xfrm>
            <a:custGeom>
              <a:avLst/>
              <a:gdLst/>
              <a:ahLst/>
              <a:cxnLst/>
              <a:rect l="l" t="t" r="r" b="b"/>
              <a:pathLst>
                <a:path w="10582" h="5120" extrusionOk="0">
                  <a:moveTo>
                    <a:pt x="9053" y="1"/>
                  </a:moveTo>
                  <a:cubicBezTo>
                    <a:pt x="8681" y="1"/>
                    <a:pt x="8474" y="194"/>
                    <a:pt x="8336" y="414"/>
                  </a:cubicBezTo>
                  <a:cubicBezTo>
                    <a:pt x="8226" y="621"/>
                    <a:pt x="8116" y="841"/>
                    <a:pt x="8019" y="1062"/>
                  </a:cubicBezTo>
                  <a:cubicBezTo>
                    <a:pt x="7881" y="772"/>
                    <a:pt x="7578" y="483"/>
                    <a:pt x="7137" y="455"/>
                  </a:cubicBezTo>
                  <a:cubicBezTo>
                    <a:pt x="6517" y="511"/>
                    <a:pt x="6173" y="1048"/>
                    <a:pt x="5842" y="1254"/>
                  </a:cubicBezTo>
                  <a:cubicBezTo>
                    <a:pt x="5842" y="1268"/>
                    <a:pt x="5829" y="1268"/>
                    <a:pt x="5829" y="1282"/>
                  </a:cubicBezTo>
                  <a:cubicBezTo>
                    <a:pt x="5773" y="1130"/>
                    <a:pt x="5718" y="938"/>
                    <a:pt x="5553" y="800"/>
                  </a:cubicBezTo>
                  <a:cubicBezTo>
                    <a:pt x="5444" y="703"/>
                    <a:pt x="5270" y="616"/>
                    <a:pt x="5098" y="616"/>
                  </a:cubicBezTo>
                  <a:cubicBezTo>
                    <a:pt x="5075" y="616"/>
                    <a:pt x="5052" y="617"/>
                    <a:pt x="5029" y="621"/>
                  </a:cubicBezTo>
                  <a:cubicBezTo>
                    <a:pt x="4478" y="731"/>
                    <a:pt x="4217" y="1144"/>
                    <a:pt x="3941" y="1475"/>
                  </a:cubicBezTo>
                  <a:cubicBezTo>
                    <a:pt x="3872" y="1434"/>
                    <a:pt x="3845" y="1392"/>
                    <a:pt x="3748" y="1282"/>
                  </a:cubicBezTo>
                  <a:cubicBezTo>
                    <a:pt x="3638" y="1158"/>
                    <a:pt x="3569" y="1006"/>
                    <a:pt x="3431" y="910"/>
                  </a:cubicBezTo>
                  <a:cubicBezTo>
                    <a:pt x="3323" y="843"/>
                    <a:pt x="3224" y="812"/>
                    <a:pt x="3134" y="812"/>
                  </a:cubicBezTo>
                  <a:cubicBezTo>
                    <a:pt x="2986" y="812"/>
                    <a:pt x="2865" y="896"/>
                    <a:pt x="2770" y="1034"/>
                  </a:cubicBezTo>
                  <a:cubicBezTo>
                    <a:pt x="2687" y="1144"/>
                    <a:pt x="2605" y="1254"/>
                    <a:pt x="2508" y="1351"/>
                  </a:cubicBezTo>
                  <a:cubicBezTo>
                    <a:pt x="2439" y="1282"/>
                    <a:pt x="2398" y="1199"/>
                    <a:pt x="2301" y="1089"/>
                  </a:cubicBezTo>
                  <a:cubicBezTo>
                    <a:pt x="2147" y="919"/>
                    <a:pt x="1997" y="849"/>
                    <a:pt x="1851" y="849"/>
                  </a:cubicBezTo>
                  <a:cubicBezTo>
                    <a:pt x="1737" y="849"/>
                    <a:pt x="1625" y="892"/>
                    <a:pt x="1516" y="965"/>
                  </a:cubicBezTo>
                  <a:cubicBezTo>
                    <a:pt x="1516" y="951"/>
                    <a:pt x="1516" y="938"/>
                    <a:pt x="1502" y="938"/>
                  </a:cubicBezTo>
                  <a:cubicBezTo>
                    <a:pt x="1433" y="758"/>
                    <a:pt x="1475" y="552"/>
                    <a:pt x="1337" y="387"/>
                  </a:cubicBezTo>
                  <a:cubicBezTo>
                    <a:pt x="1248" y="297"/>
                    <a:pt x="1094" y="260"/>
                    <a:pt x="949" y="260"/>
                  </a:cubicBezTo>
                  <a:cubicBezTo>
                    <a:pt x="870" y="260"/>
                    <a:pt x="794" y="271"/>
                    <a:pt x="731" y="290"/>
                  </a:cubicBezTo>
                  <a:cubicBezTo>
                    <a:pt x="579" y="359"/>
                    <a:pt x="552" y="497"/>
                    <a:pt x="497" y="607"/>
                  </a:cubicBezTo>
                  <a:cubicBezTo>
                    <a:pt x="483" y="648"/>
                    <a:pt x="469" y="690"/>
                    <a:pt x="455" y="731"/>
                  </a:cubicBezTo>
                  <a:cubicBezTo>
                    <a:pt x="180" y="1254"/>
                    <a:pt x="1" y="1806"/>
                    <a:pt x="56" y="2357"/>
                  </a:cubicBezTo>
                  <a:cubicBezTo>
                    <a:pt x="56" y="2524"/>
                    <a:pt x="201" y="2775"/>
                    <a:pt x="456" y="2775"/>
                  </a:cubicBezTo>
                  <a:cubicBezTo>
                    <a:pt x="495" y="2775"/>
                    <a:pt x="536" y="2769"/>
                    <a:pt x="579" y="2756"/>
                  </a:cubicBezTo>
                  <a:cubicBezTo>
                    <a:pt x="827" y="2660"/>
                    <a:pt x="993" y="2481"/>
                    <a:pt x="1130" y="2315"/>
                  </a:cubicBezTo>
                  <a:lnTo>
                    <a:pt x="1130" y="2315"/>
                  </a:lnTo>
                  <a:cubicBezTo>
                    <a:pt x="1089" y="2550"/>
                    <a:pt x="1089" y="2784"/>
                    <a:pt x="1172" y="3018"/>
                  </a:cubicBezTo>
                  <a:cubicBezTo>
                    <a:pt x="1304" y="3387"/>
                    <a:pt x="1547" y="3659"/>
                    <a:pt x="1811" y="3659"/>
                  </a:cubicBezTo>
                  <a:cubicBezTo>
                    <a:pt x="1932" y="3659"/>
                    <a:pt x="2057" y="3602"/>
                    <a:pt x="2177" y="3473"/>
                  </a:cubicBezTo>
                  <a:cubicBezTo>
                    <a:pt x="2191" y="3693"/>
                    <a:pt x="2260" y="3900"/>
                    <a:pt x="2425" y="4079"/>
                  </a:cubicBezTo>
                  <a:cubicBezTo>
                    <a:pt x="2512" y="4178"/>
                    <a:pt x="2631" y="4276"/>
                    <a:pt x="2783" y="4276"/>
                  </a:cubicBezTo>
                  <a:cubicBezTo>
                    <a:pt x="2801" y="4276"/>
                    <a:pt x="2820" y="4275"/>
                    <a:pt x="2839" y="4272"/>
                  </a:cubicBezTo>
                  <a:cubicBezTo>
                    <a:pt x="3059" y="4217"/>
                    <a:pt x="3197" y="4038"/>
                    <a:pt x="3280" y="3886"/>
                  </a:cubicBezTo>
                  <a:cubicBezTo>
                    <a:pt x="3307" y="3845"/>
                    <a:pt x="3321" y="3803"/>
                    <a:pt x="3349" y="3776"/>
                  </a:cubicBezTo>
                  <a:lnTo>
                    <a:pt x="3349" y="3776"/>
                  </a:lnTo>
                  <a:cubicBezTo>
                    <a:pt x="3321" y="4244"/>
                    <a:pt x="3362" y="4795"/>
                    <a:pt x="3748" y="4850"/>
                  </a:cubicBezTo>
                  <a:cubicBezTo>
                    <a:pt x="3760" y="4852"/>
                    <a:pt x="3772" y="4852"/>
                    <a:pt x="3784" y="4852"/>
                  </a:cubicBezTo>
                  <a:cubicBezTo>
                    <a:pt x="3908" y="4852"/>
                    <a:pt x="4020" y="4791"/>
                    <a:pt x="4120" y="4740"/>
                  </a:cubicBezTo>
                  <a:cubicBezTo>
                    <a:pt x="4341" y="4602"/>
                    <a:pt x="4478" y="4423"/>
                    <a:pt x="4630" y="4244"/>
                  </a:cubicBezTo>
                  <a:cubicBezTo>
                    <a:pt x="4657" y="4203"/>
                    <a:pt x="4685" y="4162"/>
                    <a:pt x="4713" y="4120"/>
                  </a:cubicBezTo>
                  <a:cubicBezTo>
                    <a:pt x="4754" y="4437"/>
                    <a:pt x="4864" y="4768"/>
                    <a:pt x="5167" y="5016"/>
                  </a:cubicBezTo>
                  <a:cubicBezTo>
                    <a:pt x="5285" y="5088"/>
                    <a:pt x="5400" y="5119"/>
                    <a:pt x="5507" y="5119"/>
                  </a:cubicBezTo>
                  <a:cubicBezTo>
                    <a:pt x="5687" y="5119"/>
                    <a:pt x="5845" y="5030"/>
                    <a:pt x="5966" y="4892"/>
                  </a:cubicBezTo>
                  <a:cubicBezTo>
                    <a:pt x="6242" y="4602"/>
                    <a:pt x="6490" y="4299"/>
                    <a:pt x="6655" y="3969"/>
                  </a:cubicBezTo>
                  <a:cubicBezTo>
                    <a:pt x="6765" y="3762"/>
                    <a:pt x="6876" y="3500"/>
                    <a:pt x="6986" y="3266"/>
                  </a:cubicBezTo>
                  <a:cubicBezTo>
                    <a:pt x="7013" y="3486"/>
                    <a:pt x="7082" y="3693"/>
                    <a:pt x="7234" y="3886"/>
                  </a:cubicBezTo>
                  <a:cubicBezTo>
                    <a:pt x="7300" y="3974"/>
                    <a:pt x="7388" y="4012"/>
                    <a:pt x="7476" y="4012"/>
                  </a:cubicBezTo>
                  <a:cubicBezTo>
                    <a:pt x="7606" y="4012"/>
                    <a:pt x="7735" y="3927"/>
                    <a:pt x="7785" y="3803"/>
                  </a:cubicBezTo>
                  <a:cubicBezTo>
                    <a:pt x="7950" y="3514"/>
                    <a:pt x="8047" y="3225"/>
                    <a:pt x="8116" y="2963"/>
                  </a:cubicBezTo>
                  <a:cubicBezTo>
                    <a:pt x="8226" y="3128"/>
                    <a:pt x="8350" y="3280"/>
                    <a:pt x="8598" y="3349"/>
                  </a:cubicBezTo>
                  <a:cubicBezTo>
                    <a:pt x="8652" y="3363"/>
                    <a:pt x="8705" y="3370"/>
                    <a:pt x="8754" y="3370"/>
                  </a:cubicBezTo>
                  <a:cubicBezTo>
                    <a:pt x="9031" y="3370"/>
                    <a:pt x="9224" y="3162"/>
                    <a:pt x="9259" y="2963"/>
                  </a:cubicBezTo>
                  <a:cubicBezTo>
                    <a:pt x="9342" y="2742"/>
                    <a:pt x="9369" y="2494"/>
                    <a:pt x="9397" y="2260"/>
                  </a:cubicBezTo>
                  <a:cubicBezTo>
                    <a:pt x="9507" y="2357"/>
                    <a:pt x="9604" y="2453"/>
                    <a:pt x="9741" y="2522"/>
                  </a:cubicBezTo>
                  <a:cubicBezTo>
                    <a:pt x="9836" y="2579"/>
                    <a:pt x="9962" y="2612"/>
                    <a:pt x="10081" y="2612"/>
                  </a:cubicBezTo>
                  <a:cubicBezTo>
                    <a:pt x="10221" y="2612"/>
                    <a:pt x="10350" y="2565"/>
                    <a:pt x="10403" y="2453"/>
                  </a:cubicBezTo>
                  <a:cubicBezTo>
                    <a:pt x="10582" y="2054"/>
                    <a:pt x="10320" y="1640"/>
                    <a:pt x="10169" y="1254"/>
                  </a:cubicBezTo>
                  <a:cubicBezTo>
                    <a:pt x="9962" y="827"/>
                    <a:pt x="9769" y="111"/>
                    <a:pt x="905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33"/>
            <p:cNvSpPr/>
            <p:nvPr/>
          </p:nvSpPr>
          <p:spPr>
            <a:xfrm>
              <a:off x="1491550" y="1263525"/>
              <a:ext cx="127450" cy="121575"/>
            </a:xfrm>
            <a:custGeom>
              <a:avLst/>
              <a:gdLst/>
              <a:ahLst/>
              <a:cxnLst/>
              <a:rect l="l" t="t" r="r" b="b"/>
              <a:pathLst>
                <a:path w="5098" h="4863" extrusionOk="0">
                  <a:moveTo>
                    <a:pt x="2469" y="0"/>
                  </a:moveTo>
                  <a:cubicBezTo>
                    <a:pt x="2121" y="0"/>
                    <a:pt x="1582" y="261"/>
                    <a:pt x="1254" y="443"/>
                  </a:cubicBezTo>
                  <a:cubicBezTo>
                    <a:pt x="965" y="622"/>
                    <a:pt x="593" y="787"/>
                    <a:pt x="413" y="1035"/>
                  </a:cubicBezTo>
                  <a:cubicBezTo>
                    <a:pt x="358" y="1104"/>
                    <a:pt x="262" y="1380"/>
                    <a:pt x="248" y="1573"/>
                  </a:cubicBezTo>
                  <a:cubicBezTo>
                    <a:pt x="124" y="1807"/>
                    <a:pt x="41" y="2041"/>
                    <a:pt x="14" y="2262"/>
                  </a:cubicBezTo>
                  <a:cubicBezTo>
                    <a:pt x="0" y="2358"/>
                    <a:pt x="14" y="2482"/>
                    <a:pt x="138" y="2523"/>
                  </a:cubicBezTo>
                  <a:cubicBezTo>
                    <a:pt x="161" y="2532"/>
                    <a:pt x="186" y="2536"/>
                    <a:pt x="212" y="2536"/>
                  </a:cubicBezTo>
                  <a:cubicBezTo>
                    <a:pt x="310" y="2536"/>
                    <a:pt x="423" y="2481"/>
                    <a:pt x="510" y="2427"/>
                  </a:cubicBezTo>
                  <a:cubicBezTo>
                    <a:pt x="551" y="2399"/>
                    <a:pt x="606" y="2358"/>
                    <a:pt x="634" y="2331"/>
                  </a:cubicBezTo>
                  <a:lnTo>
                    <a:pt x="634" y="2331"/>
                  </a:lnTo>
                  <a:cubicBezTo>
                    <a:pt x="622" y="2655"/>
                    <a:pt x="463" y="3327"/>
                    <a:pt x="982" y="3327"/>
                  </a:cubicBezTo>
                  <a:cubicBezTo>
                    <a:pt x="1058" y="3327"/>
                    <a:pt x="1147" y="3313"/>
                    <a:pt x="1254" y="3281"/>
                  </a:cubicBezTo>
                  <a:cubicBezTo>
                    <a:pt x="1305" y="3273"/>
                    <a:pt x="1342" y="3269"/>
                    <a:pt x="1369" y="3269"/>
                  </a:cubicBezTo>
                  <a:cubicBezTo>
                    <a:pt x="1429" y="3269"/>
                    <a:pt x="1442" y="3285"/>
                    <a:pt x="1461" y="3295"/>
                  </a:cubicBezTo>
                  <a:cubicBezTo>
                    <a:pt x="1626" y="3460"/>
                    <a:pt x="1640" y="3612"/>
                    <a:pt x="1736" y="3832"/>
                  </a:cubicBezTo>
                  <a:cubicBezTo>
                    <a:pt x="1819" y="4025"/>
                    <a:pt x="1957" y="4191"/>
                    <a:pt x="2094" y="4356"/>
                  </a:cubicBezTo>
                  <a:cubicBezTo>
                    <a:pt x="2209" y="4471"/>
                    <a:pt x="2496" y="4863"/>
                    <a:pt x="2828" y="4863"/>
                  </a:cubicBezTo>
                  <a:cubicBezTo>
                    <a:pt x="2894" y="4863"/>
                    <a:pt x="2962" y="4847"/>
                    <a:pt x="3031" y="4811"/>
                  </a:cubicBezTo>
                  <a:cubicBezTo>
                    <a:pt x="3265" y="4659"/>
                    <a:pt x="3224" y="4466"/>
                    <a:pt x="3252" y="4301"/>
                  </a:cubicBezTo>
                  <a:cubicBezTo>
                    <a:pt x="3265" y="3943"/>
                    <a:pt x="3238" y="3612"/>
                    <a:pt x="3224" y="3295"/>
                  </a:cubicBezTo>
                  <a:lnTo>
                    <a:pt x="3224" y="3295"/>
                  </a:lnTo>
                  <a:cubicBezTo>
                    <a:pt x="3332" y="3412"/>
                    <a:pt x="3492" y="3557"/>
                    <a:pt x="3678" y="3557"/>
                  </a:cubicBezTo>
                  <a:cubicBezTo>
                    <a:pt x="3778" y="3557"/>
                    <a:pt x="3885" y="3516"/>
                    <a:pt x="3996" y="3405"/>
                  </a:cubicBezTo>
                  <a:cubicBezTo>
                    <a:pt x="4189" y="3157"/>
                    <a:pt x="4147" y="2909"/>
                    <a:pt x="4175" y="2675"/>
                  </a:cubicBezTo>
                  <a:lnTo>
                    <a:pt x="4175" y="2661"/>
                  </a:lnTo>
                  <a:cubicBezTo>
                    <a:pt x="4257" y="2703"/>
                    <a:pt x="4340" y="2758"/>
                    <a:pt x="4437" y="2771"/>
                  </a:cubicBezTo>
                  <a:cubicBezTo>
                    <a:pt x="4561" y="2771"/>
                    <a:pt x="4740" y="2744"/>
                    <a:pt x="4864" y="2661"/>
                  </a:cubicBezTo>
                  <a:cubicBezTo>
                    <a:pt x="5043" y="2523"/>
                    <a:pt x="5043" y="2344"/>
                    <a:pt x="5043" y="2193"/>
                  </a:cubicBezTo>
                  <a:cubicBezTo>
                    <a:pt x="5001" y="1945"/>
                    <a:pt x="4864" y="1711"/>
                    <a:pt x="4685" y="1518"/>
                  </a:cubicBezTo>
                  <a:cubicBezTo>
                    <a:pt x="4657" y="1476"/>
                    <a:pt x="4629" y="1407"/>
                    <a:pt x="4616" y="1339"/>
                  </a:cubicBezTo>
                  <a:lnTo>
                    <a:pt x="4616" y="1339"/>
                  </a:lnTo>
                  <a:cubicBezTo>
                    <a:pt x="4657" y="1352"/>
                    <a:pt x="4712" y="1366"/>
                    <a:pt x="4781" y="1366"/>
                  </a:cubicBezTo>
                  <a:cubicBezTo>
                    <a:pt x="5043" y="1325"/>
                    <a:pt x="5098" y="1091"/>
                    <a:pt x="5084" y="967"/>
                  </a:cubicBezTo>
                  <a:cubicBezTo>
                    <a:pt x="5070" y="774"/>
                    <a:pt x="4919" y="650"/>
                    <a:pt x="4753" y="553"/>
                  </a:cubicBezTo>
                  <a:cubicBezTo>
                    <a:pt x="4547" y="443"/>
                    <a:pt x="4313" y="333"/>
                    <a:pt x="4023" y="291"/>
                  </a:cubicBezTo>
                  <a:cubicBezTo>
                    <a:pt x="3948" y="282"/>
                    <a:pt x="3858" y="277"/>
                    <a:pt x="3762" y="277"/>
                  </a:cubicBezTo>
                  <a:cubicBezTo>
                    <a:pt x="3456" y="277"/>
                    <a:pt x="3086" y="322"/>
                    <a:pt x="2907" y="374"/>
                  </a:cubicBezTo>
                  <a:cubicBezTo>
                    <a:pt x="2811" y="347"/>
                    <a:pt x="2852" y="374"/>
                    <a:pt x="2797" y="250"/>
                  </a:cubicBezTo>
                  <a:cubicBezTo>
                    <a:pt x="2774" y="68"/>
                    <a:pt x="2646" y="0"/>
                    <a:pt x="2469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33"/>
            <p:cNvSpPr/>
            <p:nvPr/>
          </p:nvSpPr>
          <p:spPr>
            <a:xfrm>
              <a:off x="1386475" y="1380125"/>
              <a:ext cx="118875" cy="93325"/>
            </a:xfrm>
            <a:custGeom>
              <a:avLst/>
              <a:gdLst/>
              <a:ahLst/>
              <a:cxnLst/>
              <a:rect l="l" t="t" r="r" b="b"/>
              <a:pathLst>
                <a:path w="4755" h="3733" extrusionOk="0">
                  <a:moveTo>
                    <a:pt x="3702" y="0"/>
                  </a:moveTo>
                  <a:cubicBezTo>
                    <a:pt x="3354" y="0"/>
                    <a:pt x="3109" y="198"/>
                    <a:pt x="2894" y="463"/>
                  </a:cubicBezTo>
                  <a:cubicBezTo>
                    <a:pt x="2867" y="395"/>
                    <a:pt x="2839" y="339"/>
                    <a:pt x="2784" y="284"/>
                  </a:cubicBezTo>
                  <a:cubicBezTo>
                    <a:pt x="2674" y="174"/>
                    <a:pt x="2508" y="105"/>
                    <a:pt x="2329" y="91"/>
                  </a:cubicBezTo>
                  <a:cubicBezTo>
                    <a:pt x="2150" y="105"/>
                    <a:pt x="1971" y="147"/>
                    <a:pt x="1806" y="215"/>
                  </a:cubicBezTo>
                  <a:cubicBezTo>
                    <a:pt x="1709" y="271"/>
                    <a:pt x="1696" y="284"/>
                    <a:pt x="1613" y="312"/>
                  </a:cubicBezTo>
                  <a:cubicBezTo>
                    <a:pt x="1613" y="312"/>
                    <a:pt x="1599" y="298"/>
                    <a:pt x="1599" y="284"/>
                  </a:cubicBezTo>
                  <a:cubicBezTo>
                    <a:pt x="1507" y="179"/>
                    <a:pt x="1373" y="133"/>
                    <a:pt x="1238" y="133"/>
                  </a:cubicBezTo>
                  <a:cubicBezTo>
                    <a:pt x="1072" y="133"/>
                    <a:pt x="905" y="204"/>
                    <a:pt x="814" y="326"/>
                  </a:cubicBezTo>
                  <a:cubicBezTo>
                    <a:pt x="800" y="339"/>
                    <a:pt x="786" y="353"/>
                    <a:pt x="786" y="367"/>
                  </a:cubicBezTo>
                  <a:cubicBezTo>
                    <a:pt x="717" y="381"/>
                    <a:pt x="662" y="408"/>
                    <a:pt x="621" y="436"/>
                  </a:cubicBezTo>
                  <a:cubicBezTo>
                    <a:pt x="345" y="725"/>
                    <a:pt x="400" y="1070"/>
                    <a:pt x="276" y="1359"/>
                  </a:cubicBezTo>
                  <a:cubicBezTo>
                    <a:pt x="139" y="1841"/>
                    <a:pt x="28" y="2282"/>
                    <a:pt x="15" y="2819"/>
                  </a:cubicBezTo>
                  <a:cubicBezTo>
                    <a:pt x="15" y="3081"/>
                    <a:pt x="1" y="3357"/>
                    <a:pt x="194" y="3495"/>
                  </a:cubicBezTo>
                  <a:cubicBezTo>
                    <a:pt x="231" y="3521"/>
                    <a:pt x="273" y="3534"/>
                    <a:pt x="315" y="3534"/>
                  </a:cubicBezTo>
                  <a:cubicBezTo>
                    <a:pt x="381" y="3534"/>
                    <a:pt x="446" y="3504"/>
                    <a:pt x="497" y="3453"/>
                  </a:cubicBezTo>
                  <a:cubicBezTo>
                    <a:pt x="690" y="3288"/>
                    <a:pt x="690" y="3026"/>
                    <a:pt x="800" y="2819"/>
                  </a:cubicBezTo>
                  <a:cubicBezTo>
                    <a:pt x="965" y="2406"/>
                    <a:pt x="1144" y="1993"/>
                    <a:pt x="1310" y="1579"/>
                  </a:cubicBezTo>
                  <a:cubicBezTo>
                    <a:pt x="1310" y="1607"/>
                    <a:pt x="1310" y="1635"/>
                    <a:pt x="1310" y="1662"/>
                  </a:cubicBezTo>
                  <a:cubicBezTo>
                    <a:pt x="1268" y="2117"/>
                    <a:pt x="1172" y="2585"/>
                    <a:pt x="1241" y="3040"/>
                  </a:cubicBezTo>
                  <a:cubicBezTo>
                    <a:pt x="1287" y="3214"/>
                    <a:pt x="1363" y="3732"/>
                    <a:pt x="1610" y="3732"/>
                  </a:cubicBezTo>
                  <a:cubicBezTo>
                    <a:pt x="1655" y="3732"/>
                    <a:pt x="1706" y="3714"/>
                    <a:pt x="1764" y="3674"/>
                  </a:cubicBezTo>
                  <a:cubicBezTo>
                    <a:pt x="1902" y="3536"/>
                    <a:pt x="2054" y="3150"/>
                    <a:pt x="2109" y="3095"/>
                  </a:cubicBezTo>
                  <a:cubicBezTo>
                    <a:pt x="2164" y="2971"/>
                    <a:pt x="2233" y="2875"/>
                    <a:pt x="2316" y="2764"/>
                  </a:cubicBezTo>
                  <a:cubicBezTo>
                    <a:pt x="2329" y="2999"/>
                    <a:pt x="2398" y="3247"/>
                    <a:pt x="2605" y="3412"/>
                  </a:cubicBezTo>
                  <a:cubicBezTo>
                    <a:pt x="2652" y="3438"/>
                    <a:pt x="2695" y="3450"/>
                    <a:pt x="2736" y="3450"/>
                  </a:cubicBezTo>
                  <a:cubicBezTo>
                    <a:pt x="3055" y="3450"/>
                    <a:pt x="3199" y="2707"/>
                    <a:pt x="3321" y="2365"/>
                  </a:cubicBezTo>
                  <a:cubicBezTo>
                    <a:pt x="3349" y="2640"/>
                    <a:pt x="3390" y="2930"/>
                    <a:pt x="3542" y="3081"/>
                  </a:cubicBezTo>
                  <a:cubicBezTo>
                    <a:pt x="3579" y="3129"/>
                    <a:pt x="3635" y="3150"/>
                    <a:pt x="3692" y="3150"/>
                  </a:cubicBezTo>
                  <a:cubicBezTo>
                    <a:pt x="3784" y="3150"/>
                    <a:pt x="3880" y="3097"/>
                    <a:pt x="3914" y="3012"/>
                  </a:cubicBezTo>
                  <a:cubicBezTo>
                    <a:pt x="4079" y="2654"/>
                    <a:pt x="4162" y="2268"/>
                    <a:pt x="4203" y="1883"/>
                  </a:cubicBezTo>
                  <a:cubicBezTo>
                    <a:pt x="4203" y="1841"/>
                    <a:pt x="4217" y="1814"/>
                    <a:pt x="4231" y="1772"/>
                  </a:cubicBezTo>
                  <a:cubicBezTo>
                    <a:pt x="4287" y="1819"/>
                    <a:pt x="4355" y="1853"/>
                    <a:pt x="4428" y="1853"/>
                  </a:cubicBezTo>
                  <a:cubicBezTo>
                    <a:pt x="4463" y="1853"/>
                    <a:pt x="4498" y="1845"/>
                    <a:pt x="4534" y="1827"/>
                  </a:cubicBezTo>
                  <a:cubicBezTo>
                    <a:pt x="4754" y="1579"/>
                    <a:pt x="4685" y="1221"/>
                    <a:pt x="4616" y="932"/>
                  </a:cubicBezTo>
                  <a:cubicBezTo>
                    <a:pt x="4534" y="670"/>
                    <a:pt x="4589" y="532"/>
                    <a:pt x="4479" y="312"/>
                  </a:cubicBezTo>
                  <a:cubicBezTo>
                    <a:pt x="4396" y="215"/>
                    <a:pt x="4231" y="133"/>
                    <a:pt x="4107" y="78"/>
                  </a:cubicBezTo>
                  <a:cubicBezTo>
                    <a:pt x="3957" y="24"/>
                    <a:pt x="3823" y="0"/>
                    <a:pt x="370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33"/>
            <p:cNvSpPr/>
            <p:nvPr/>
          </p:nvSpPr>
          <p:spPr>
            <a:xfrm>
              <a:off x="1557325" y="1289400"/>
              <a:ext cx="171550" cy="144825"/>
            </a:xfrm>
            <a:custGeom>
              <a:avLst/>
              <a:gdLst/>
              <a:ahLst/>
              <a:cxnLst/>
              <a:rect l="l" t="t" r="r" b="b"/>
              <a:pathLst>
                <a:path w="6862" h="5793" extrusionOk="0">
                  <a:moveTo>
                    <a:pt x="5043" y="0"/>
                  </a:moveTo>
                  <a:cubicBezTo>
                    <a:pt x="4864" y="0"/>
                    <a:pt x="4671" y="0"/>
                    <a:pt x="4506" y="42"/>
                  </a:cubicBezTo>
                  <a:cubicBezTo>
                    <a:pt x="4244" y="83"/>
                    <a:pt x="3982" y="248"/>
                    <a:pt x="3900" y="345"/>
                  </a:cubicBezTo>
                  <a:cubicBezTo>
                    <a:pt x="3817" y="428"/>
                    <a:pt x="3831" y="428"/>
                    <a:pt x="3762" y="469"/>
                  </a:cubicBezTo>
                  <a:cubicBezTo>
                    <a:pt x="3734" y="441"/>
                    <a:pt x="3679" y="372"/>
                    <a:pt x="3597" y="290"/>
                  </a:cubicBezTo>
                  <a:cubicBezTo>
                    <a:pt x="3514" y="207"/>
                    <a:pt x="3404" y="138"/>
                    <a:pt x="3294" y="111"/>
                  </a:cubicBezTo>
                  <a:cubicBezTo>
                    <a:pt x="3224" y="84"/>
                    <a:pt x="3155" y="72"/>
                    <a:pt x="3088" y="72"/>
                  </a:cubicBezTo>
                  <a:cubicBezTo>
                    <a:pt x="2849" y="72"/>
                    <a:pt x="2642" y="217"/>
                    <a:pt x="2577" y="304"/>
                  </a:cubicBezTo>
                  <a:cubicBezTo>
                    <a:pt x="2536" y="331"/>
                    <a:pt x="2494" y="372"/>
                    <a:pt x="2453" y="400"/>
                  </a:cubicBezTo>
                  <a:cubicBezTo>
                    <a:pt x="2439" y="372"/>
                    <a:pt x="2398" y="331"/>
                    <a:pt x="2357" y="290"/>
                  </a:cubicBezTo>
                  <a:cubicBezTo>
                    <a:pt x="2246" y="166"/>
                    <a:pt x="2054" y="124"/>
                    <a:pt x="1874" y="111"/>
                  </a:cubicBezTo>
                  <a:cubicBezTo>
                    <a:pt x="1626" y="111"/>
                    <a:pt x="1406" y="193"/>
                    <a:pt x="1268" y="317"/>
                  </a:cubicBezTo>
                  <a:cubicBezTo>
                    <a:pt x="1235" y="313"/>
                    <a:pt x="1201" y="310"/>
                    <a:pt x="1168" y="310"/>
                  </a:cubicBezTo>
                  <a:cubicBezTo>
                    <a:pt x="1010" y="310"/>
                    <a:pt x="861" y="362"/>
                    <a:pt x="758" y="441"/>
                  </a:cubicBezTo>
                  <a:cubicBezTo>
                    <a:pt x="621" y="579"/>
                    <a:pt x="593" y="689"/>
                    <a:pt x="497" y="855"/>
                  </a:cubicBezTo>
                  <a:cubicBezTo>
                    <a:pt x="276" y="1461"/>
                    <a:pt x="1" y="2136"/>
                    <a:pt x="235" y="2784"/>
                  </a:cubicBezTo>
                  <a:cubicBezTo>
                    <a:pt x="313" y="2886"/>
                    <a:pt x="396" y="2926"/>
                    <a:pt x="478" y="2926"/>
                  </a:cubicBezTo>
                  <a:cubicBezTo>
                    <a:pt x="625" y="2926"/>
                    <a:pt x="766" y="2793"/>
                    <a:pt x="855" y="2660"/>
                  </a:cubicBezTo>
                  <a:cubicBezTo>
                    <a:pt x="855" y="2646"/>
                    <a:pt x="882" y="2618"/>
                    <a:pt x="896" y="2591"/>
                  </a:cubicBezTo>
                  <a:lnTo>
                    <a:pt x="896" y="2591"/>
                  </a:lnTo>
                  <a:cubicBezTo>
                    <a:pt x="910" y="2839"/>
                    <a:pt x="882" y="3114"/>
                    <a:pt x="1006" y="3348"/>
                  </a:cubicBezTo>
                  <a:cubicBezTo>
                    <a:pt x="1067" y="3470"/>
                    <a:pt x="1225" y="3560"/>
                    <a:pt x="1385" y="3560"/>
                  </a:cubicBezTo>
                  <a:cubicBezTo>
                    <a:pt x="1406" y="3560"/>
                    <a:pt x="1427" y="3558"/>
                    <a:pt x="1447" y="3555"/>
                  </a:cubicBezTo>
                  <a:cubicBezTo>
                    <a:pt x="1520" y="3539"/>
                    <a:pt x="1541" y="3532"/>
                    <a:pt x="1562" y="3532"/>
                  </a:cubicBezTo>
                  <a:cubicBezTo>
                    <a:pt x="1577" y="3532"/>
                    <a:pt x="1592" y="3536"/>
                    <a:pt x="1626" y="3541"/>
                  </a:cubicBezTo>
                  <a:lnTo>
                    <a:pt x="1640" y="3541"/>
                  </a:lnTo>
                  <a:cubicBezTo>
                    <a:pt x="1654" y="3583"/>
                    <a:pt x="1682" y="3665"/>
                    <a:pt x="1682" y="3734"/>
                  </a:cubicBezTo>
                  <a:cubicBezTo>
                    <a:pt x="1737" y="4244"/>
                    <a:pt x="1613" y="5084"/>
                    <a:pt x="1943" y="5677"/>
                  </a:cubicBezTo>
                  <a:cubicBezTo>
                    <a:pt x="2000" y="5754"/>
                    <a:pt x="2096" y="5792"/>
                    <a:pt x="2191" y="5792"/>
                  </a:cubicBezTo>
                  <a:cubicBezTo>
                    <a:pt x="2282" y="5792"/>
                    <a:pt x="2372" y="5758"/>
                    <a:pt x="2426" y="5691"/>
                  </a:cubicBezTo>
                  <a:cubicBezTo>
                    <a:pt x="2646" y="5388"/>
                    <a:pt x="2729" y="5029"/>
                    <a:pt x="2880" y="4699"/>
                  </a:cubicBezTo>
                  <a:lnTo>
                    <a:pt x="2894" y="4644"/>
                  </a:lnTo>
                  <a:cubicBezTo>
                    <a:pt x="2977" y="4809"/>
                    <a:pt x="3101" y="4947"/>
                    <a:pt x="3376" y="4960"/>
                  </a:cubicBezTo>
                  <a:cubicBezTo>
                    <a:pt x="3583" y="4960"/>
                    <a:pt x="3693" y="4795"/>
                    <a:pt x="3776" y="4657"/>
                  </a:cubicBezTo>
                  <a:cubicBezTo>
                    <a:pt x="3831" y="4588"/>
                    <a:pt x="3886" y="4464"/>
                    <a:pt x="3941" y="4354"/>
                  </a:cubicBezTo>
                  <a:cubicBezTo>
                    <a:pt x="4024" y="4547"/>
                    <a:pt x="4093" y="4754"/>
                    <a:pt x="4286" y="4892"/>
                  </a:cubicBezTo>
                  <a:cubicBezTo>
                    <a:pt x="4414" y="4973"/>
                    <a:pt x="4548" y="5009"/>
                    <a:pt x="4673" y="5009"/>
                  </a:cubicBezTo>
                  <a:cubicBezTo>
                    <a:pt x="4953" y="5009"/>
                    <a:pt x="5193" y="4831"/>
                    <a:pt x="5250" y="4575"/>
                  </a:cubicBezTo>
                  <a:cubicBezTo>
                    <a:pt x="5278" y="4451"/>
                    <a:pt x="5305" y="4340"/>
                    <a:pt x="5346" y="4230"/>
                  </a:cubicBezTo>
                  <a:cubicBezTo>
                    <a:pt x="5528" y="4505"/>
                    <a:pt x="5668" y="4610"/>
                    <a:pt x="5779" y="4610"/>
                  </a:cubicBezTo>
                  <a:cubicBezTo>
                    <a:pt x="6047" y="4610"/>
                    <a:pt x="6145" y="3996"/>
                    <a:pt x="6242" y="3665"/>
                  </a:cubicBezTo>
                  <a:cubicBezTo>
                    <a:pt x="6242" y="3638"/>
                    <a:pt x="6256" y="3624"/>
                    <a:pt x="6256" y="3610"/>
                  </a:cubicBezTo>
                  <a:cubicBezTo>
                    <a:pt x="6306" y="3702"/>
                    <a:pt x="6423" y="3764"/>
                    <a:pt x="6534" y="3764"/>
                  </a:cubicBezTo>
                  <a:cubicBezTo>
                    <a:pt x="6606" y="3764"/>
                    <a:pt x="6676" y="3738"/>
                    <a:pt x="6724" y="3679"/>
                  </a:cubicBezTo>
                  <a:cubicBezTo>
                    <a:pt x="6821" y="3514"/>
                    <a:pt x="6862" y="3321"/>
                    <a:pt x="6848" y="3128"/>
                  </a:cubicBezTo>
                  <a:cubicBezTo>
                    <a:pt x="6834" y="2908"/>
                    <a:pt x="6683" y="2591"/>
                    <a:pt x="6683" y="2480"/>
                  </a:cubicBezTo>
                  <a:cubicBezTo>
                    <a:pt x="6710" y="2108"/>
                    <a:pt x="6669" y="1599"/>
                    <a:pt x="6600" y="1337"/>
                  </a:cubicBezTo>
                  <a:cubicBezTo>
                    <a:pt x="6559" y="1144"/>
                    <a:pt x="6600" y="1061"/>
                    <a:pt x="6462" y="882"/>
                  </a:cubicBezTo>
                  <a:cubicBezTo>
                    <a:pt x="6394" y="772"/>
                    <a:pt x="6394" y="731"/>
                    <a:pt x="6297" y="593"/>
                  </a:cubicBezTo>
                  <a:cubicBezTo>
                    <a:pt x="6201" y="469"/>
                    <a:pt x="6077" y="386"/>
                    <a:pt x="5939" y="290"/>
                  </a:cubicBezTo>
                  <a:cubicBezTo>
                    <a:pt x="5677" y="152"/>
                    <a:pt x="5360" y="42"/>
                    <a:pt x="5043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33"/>
            <p:cNvSpPr/>
            <p:nvPr/>
          </p:nvSpPr>
          <p:spPr>
            <a:xfrm>
              <a:off x="1671675" y="1561325"/>
              <a:ext cx="131600" cy="142550"/>
            </a:xfrm>
            <a:custGeom>
              <a:avLst/>
              <a:gdLst/>
              <a:ahLst/>
              <a:cxnLst/>
              <a:rect l="l" t="t" r="r" b="b"/>
              <a:pathLst>
                <a:path w="5264" h="5702" extrusionOk="0">
                  <a:moveTo>
                    <a:pt x="2921" y="0"/>
                  </a:moveTo>
                  <a:cubicBezTo>
                    <a:pt x="2876" y="0"/>
                    <a:pt x="2835" y="3"/>
                    <a:pt x="2798" y="8"/>
                  </a:cubicBezTo>
                  <a:cubicBezTo>
                    <a:pt x="2646" y="22"/>
                    <a:pt x="2550" y="63"/>
                    <a:pt x="2467" y="77"/>
                  </a:cubicBezTo>
                  <a:cubicBezTo>
                    <a:pt x="2247" y="104"/>
                    <a:pt x="2040" y="187"/>
                    <a:pt x="1833" y="270"/>
                  </a:cubicBezTo>
                  <a:cubicBezTo>
                    <a:pt x="1572" y="394"/>
                    <a:pt x="1627" y="462"/>
                    <a:pt x="1392" y="531"/>
                  </a:cubicBezTo>
                  <a:cubicBezTo>
                    <a:pt x="1255" y="586"/>
                    <a:pt x="1117" y="669"/>
                    <a:pt x="1062" y="697"/>
                  </a:cubicBezTo>
                  <a:cubicBezTo>
                    <a:pt x="1048" y="697"/>
                    <a:pt x="1034" y="710"/>
                    <a:pt x="1007" y="710"/>
                  </a:cubicBezTo>
                  <a:cubicBezTo>
                    <a:pt x="800" y="738"/>
                    <a:pt x="593" y="793"/>
                    <a:pt x="497" y="945"/>
                  </a:cubicBezTo>
                  <a:cubicBezTo>
                    <a:pt x="359" y="1344"/>
                    <a:pt x="345" y="1758"/>
                    <a:pt x="263" y="2102"/>
                  </a:cubicBezTo>
                  <a:cubicBezTo>
                    <a:pt x="125" y="2474"/>
                    <a:pt x="70" y="2860"/>
                    <a:pt x="70" y="3246"/>
                  </a:cubicBezTo>
                  <a:cubicBezTo>
                    <a:pt x="70" y="3452"/>
                    <a:pt x="1" y="3879"/>
                    <a:pt x="359" y="3879"/>
                  </a:cubicBezTo>
                  <a:cubicBezTo>
                    <a:pt x="538" y="3838"/>
                    <a:pt x="580" y="3645"/>
                    <a:pt x="621" y="3521"/>
                  </a:cubicBezTo>
                  <a:cubicBezTo>
                    <a:pt x="745" y="3204"/>
                    <a:pt x="759" y="2860"/>
                    <a:pt x="855" y="2584"/>
                  </a:cubicBezTo>
                  <a:lnTo>
                    <a:pt x="855" y="2584"/>
                  </a:lnTo>
                  <a:cubicBezTo>
                    <a:pt x="855" y="2763"/>
                    <a:pt x="800" y="3011"/>
                    <a:pt x="772" y="3204"/>
                  </a:cubicBezTo>
                  <a:cubicBezTo>
                    <a:pt x="704" y="3590"/>
                    <a:pt x="676" y="3990"/>
                    <a:pt x="648" y="4389"/>
                  </a:cubicBezTo>
                  <a:cubicBezTo>
                    <a:pt x="621" y="4678"/>
                    <a:pt x="524" y="5009"/>
                    <a:pt x="717" y="5285"/>
                  </a:cubicBezTo>
                  <a:cubicBezTo>
                    <a:pt x="758" y="5351"/>
                    <a:pt x="807" y="5378"/>
                    <a:pt x="854" y="5378"/>
                  </a:cubicBezTo>
                  <a:cubicBezTo>
                    <a:pt x="933" y="5378"/>
                    <a:pt x="1008" y="5302"/>
                    <a:pt x="1034" y="5216"/>
                  </a:cubicBezTo>
                  <a:cubicBezTo>
                    <a:pt x="1158" y="4885"/>
                    <a:pt x="1144" y="4527"/>
                    <a:pt x="1227" y="4182"/>
                  </a:cubicBezTo>
                  <a:cubicBezTo>
                    <a:pt x="1255" y="3962"/>
                    <a:pt x="1310" y="3755"/>
                    <a:pt x="1351" y="3562"/>
                  </a:cubicBezTo>
                  <a:cubicBezTo>
                    <a:pt x="1351" y="3590"/>
                    <a:pt x="1351" y="3631"/>
                    <a:pt x="1351" y="3673"/>
                  </a:cubicBezTo>
                  <a:cubicBezTo>
                    <a:pt x="1324" y="3934"/>
                    <a:pt x="1379" y="4279"/>
                    <a:pt x="1420" y="4472"/>
                  </a:cubicBezTo>
                  <a:cubicBezTo>
                    <a:pt x="1443" y="4599"/>
                    <a:pt x="1505" y="4862"/>
                    <a:pt x="1679" y="4862"/>
                  </a:cubicBezTo>
                  <a:cubicBezTo>
                    <a:pt x="1712" y="4862"/>
                    <a:pt x="1750" y="4852"/>
                    <a:pt x="1792" y="4830"/>
                  </a:cubicBezTo>
                  <a:cubicBezTo>
                    <a:pt x="1861" y="4775"/>
                    <a:pt x="1902" y="4706"/>
                    <a:pt x="1930" y="4637"/>
                  </a:cubicBezTo>
                  <a:cubicBezTo>
                    <a:pt x="1930" y="4802"/>
                    <a:pt x="1944" y="4940"/>
                    <a:pt x="1971" y="5037"/>
                  </a:cubicBezTo>
                  <a:cubicBezTo>
                    <a:pt x="1982" y="5194"/>
                    <a:pt x="2067" y="5701"/>
                    <a:pt x="2286" y="5701"/>
                  </a:cubicBezTo>
                  <a:cubicBezTo>
                    <a:pt x="2335" y="5701"/>
                    <a:pt x="2390" y="5676"/>
                    <a:pt x="2453" y="5615"/>
                  </a:cubicBezTo>
                  <a:cubicBezTo>
                    <a:pt x="2619" y="5422"/>
                    <a:pt x="2632" y="5161"/>
                    <a:pt x="2701" y="4940"/>
                  </a:cubicBezTo>
                  <a:cubicBezTo>
                    <a:pt x="2756" y="4513"/>
                    <a:pt x="2853" y="4100"/>
                    <a:pt x="2894" y="3673"/>
                  </a:cubicBezTo>
                  <a:cubicBezTo>
                    <a:pt x="2936" y="3383"/>
                    <a:pt x="2908" y="3080"/>
                    <a:pt x="2949" y="2791"/>
                  </a:cubicBezTo>
                  <a:cubicBezTo>
                    <a:pt x="2977" y="2653"/>
                    <a:pt x="3018" y="2502"/>
                    <a:pt x="3004" y="2364"/>
                  </a:cubicBezTo>
                  <a:cubicBezTo>
                    <a:pt x="2991" y="2185"/>
                    <a:pt x="2991" y="2074"/>
                    <a:pt x="3032" y="1868"/>
                  </a:cubicBezTo>
                  <a:cubicBezTo>
                    <a:pt x="3046" y="1854"/>
                    <a:pt x="3060" y="1785"/>
                    <a:pt x="3073" y="1758"/>
                  </a:cubicBezTo>
                  <a:cubicBezTo>
                    <a:pt x="3101" y="1950"/>
                    <a:pt x="3128" y="2226"/>
                    <a:pt x="3115" y="2433"/>
                  </a:cubicBezTo>
                  <a:cubicBezTo>
                    <a:pt x="3087" y="2750"/>
                    <a:pt x="3142" y="3053"/>
                    <a:pt x="3184" y="3370"/>
                  </a:cubicBezTo>
                  <a:cubicBezTo>
                    <a:pt x="3170" y="3521"/>
                    <a:pt x="3184" y="3990"/>
                    <a:pt x="3211" y="4155"/>
                  </a:cubicBezTo>
                  <a:cubicBezTo>
                    <a:pt x="3211" y="4279"/>
                    <a:pt x="3330" y="4410"/>
                    <a:pt x="3449" y="4410"/>
                  </a:cubicBezTo>
                  <a:cubicBezTo>
                    <a:pt x="3502" y="4410"/>
                    <a:pt x="3555" y="4384"/>
                    <a:pt x="3597" y="4320"/>
                  </a:cubicBezTo>
                  <a:cubicBezTo>
                    <a:pt x="3735" y="4100"/>
                    <a:pt x="3735" y="3838"/>
                    <a:pt x="3790" y="3604"/>
                  </a:cubicBezTo>
                  <a:cubicBezTo>
                    <a:pt x="3817" y="3494"/>
                    <a:pt x="3831" y="3356"/>
                    <a:pt x="3831" y="3232"/>
                  </a:cubicBezTo>
                  <a:cubicBezTo>
                    <a:pt x="3900" y="3397"/>
                    <a:pt x="3969" y="3562"/>
                    <a:pt x="4079" y="3714"/>
                  </a:cubicBezTo>
                  <a:cubicBezTo>
                    <a:pt x="4144" y="3754"/>
                    <a:pt x="4200" y="3772"/>
                    <a:pt x="4250" y="3772"/>
                  </a:cubicBezTo>
                  <a:cubicBezTo>
                    <a:pt x="4559" y="3772"/>
                    <a:pt x="4595" y="3082"/>
                    <a:pt x="4630" y="2832"/>
                  </a:cubicBezTo>
                  <a:cubicBezTo>
                    <a:pt x="4658" y="2956"/>
                    <a:pt x="4699" y="3080"/>
                    <a:pt x="4727" y="3204"/>
                  </a:cubicBezTo>
                  <a:cubicBezTo>
                    <a:pt x="4762" y="3286"/>
                    <a:pt x="4797" y="3426"/>
                    <a:pt x="4906" y="3426"/>
                  </a:cubicBezTo>
                  <a:cubicBezTo>
                    <a:pt x="4926" y="3426"/>
                    <a:pt x="4949" y="3422"/>
                    <a:pt x="4975" y="3411"/>
                  </a:cubicBezTo>
                  <a:cubicBezTo>
                    <a:pt x="5085" y="3370"/>
                    <a:pt x="5099" y="3259"/>
                    <a:pt x="5140" y="3177"/>
                  </a:cubicBezTo>
                  <a:cubicBezTo>
                    <a:pt x="5264" y="2860"/>
                    <a:pt x="5154" y="2419"/>
                    <a:pt x="5085" y="2019"/>
                  </a:cubicBezTo>
                  <a:lnTo>
                    <a:pt x="5071" y="2019"/>
                  </a:lnTo>
                  <a:cubicBezTo>
                    <a:pt x="5002" y="1620"/>
                    <a:pt x="4961" y="1206"/>
                    <a:pt x="4727" y="848"/>
                  </a:cubicBezTo>
                  <a:cubicBezTo>
                    <a:pt x="4644" y="724"/>
                    <a:pt x="4479" y="531"/>
                    <a:pt x="4479" y="531"/>
                  </a:cubicBezTo>
                  <a:cubicBezTo>
                    <a:pt x="4451" y="449"/>
                    <a:pt x="4327" y="352"/>
                    <a:pt x="4176" y="270"/>
                  </a:cubicBezTo>
                  <a:cubicBezTo>
                    <a:pt x="3955" y="173"/>
                    <a:pt x="3707" y="104"/>
                    <a:pt x="3459" y="63"/>
                  </a:cubicBezTo>
                  <a:cubicBezTo>
                    <a:pt x="3348" y="41"/>
                    <a:pt x="3110" y="0"/>
                    <a:pt x="2921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33"/>
            <p:cNvSpPr/>
            <p:nvPr/>
          </p:nvSpPr>
          <p:spPr>
            <a:xfrm>
              <a:off x="1413700" y="1500525"/>
              <a:ext cx="133325" cy="126675"/>
            </a:xfrm>
            <a:custGeom>
              <a:avLst/>
              <a:gdLst/>
              <a:ahLst/>
              <a:cxnLst/>
              <a:rect l="l" t="t" r="r" b="b"/>
              <a:pathLst>
                <a:path w="5333" h="5067" extrusionOk="0">
                  <a:moveTo>
                    <a:pt x="4308" y="1"/>
                  </a:moveTo>
                  <a:cubicBezTo>
                    <a:pt x="3989" y="1"/>
                    <a:pt x="3837" y="354"/>
                    <a:pt x="3651" y="552"/>
                  </a:cubicBezTo>
                  <a:cubicBezTo>
                    <a:pt x="3610" y="456"/>
                    <a:pt x="3583" y="318"/>
                    <a:pt x="3486" y="222"/>
                  </a:cubicBezTo>
                  <a:cubicBezTo>
                    <a:pt x="3403" y="111"/>
                    <a:pt x="3266" y="70"/>
                    <a:pt x="3128" y="56"/>
                  </a:cubicBezTo>
                  <a:cubicBezTo>
                    <a:pt x="3081" y="50"/>
                    <a:pt x="3034" y="46"/>
                    <a:pt x="2988" y="46"/>
                  </a:cubicBezTo>
                  <a:cubicBezTo>
                    <a:pt x="2843" y="46"/>
                    <a:pt x="2702" y="80"/>
                    <a:pt x="2577" y="153"/>
                  </a:cubicBezTo>
                  <a:cubicBezTo>
                    <a:pt x="2425" y="235"/>
                    <a:pt x="2315" y="332"/>
                    <a:pt x="2219" y="359"/>
                  </a:cubicBezTo>
                  <a:cubicBezTo>
                    <a:pt x="2219" y="373"/>
                    <a:pt x="2205" y="373"/>
                    <a:pt x="2191" y="373"/>
                  </a:cubicBezTo>
                  <a:lnTo>
                    <a:pt x="2163" y="373"/>
                  </a:lnTo>
                  <a:cubicBezTo>
                    <a:pt x="2150" y="359"/>
                    <a:pt x="2122" y="346"/>
                    <a:pt x="2108" y="346"/>
                  </a:cubicBezTo>
                  <a:cubicBezTo>
                    <a:pt x="2022" y="309"/>
                    <a:pt x="1929" y="293"/>
                    <a:pt x="1835" y="293"/>
                  </a:cubicBezTo>
                  <a:cubicBezTo>
                    <a:pt x="1644" y="293"/>
                    <a:pt x="1453" y="363"/>
                    <a:pt x="1323" y="483"/>
                  </a:cubicBezTo>
                  <a:cubicBezTo>
                    <a:pt x="1089" y="676"/>
                    <a:pt x="758" y="938"/>
                    <a:pt x="648" y="1172"/>
                  </a:cubicBezTo>
                  <a:cubicBezTo>
                    <a:pt x="634" y="1186"/>
                    <a:pt x="620" y="1200"/>
                    <a:pt x="607" y="1227"/>
                  </a:cubicBezTo>
                  <a:cubicBezTo>
                    <a:pt x="565" y="1269"/>
                    <a:pt x="510" y="1324"/>
                    <a:pt x="483" y="1379"/>
                  </a:cubicBezTo>
                  <a:cubicBezTo>
                    <a:pt x="469" y="1406"/>
                    <a:pt x="455" y="1420"/>
                    <a:pt x="455" y="1448"/>
                  </a:cubicBezTo>
                  <a:cubicBezTo>
                    <a:pt x="276" y="1710"/>
                    <a:pt x="138" y="2026"/>
                    <a:pt x="55" y="2371"/>
                  </a:cubicBezTo>
                  <a:cubicBezTo>
                    <a:pt x="0" y="2633"/>
                    <a:pt x="55" y="2950"/>
                    <a:pt x="207" y="3266"/>
                  </a:cubicBezTo>
                  <a:cubicBezTo>
                    <a:pt x="353" y="3464"/>
                    <a:pt x="482" y="3544"/>
                    <a:pt x="596" y="3544"/>
                  </a:cubicBezTo>
                  <a:cubicBezTo>
                    <a:pt x="783" y="3544"/>
                    <a:pt x="926" y="3326"/>
                    <a:pt x="1020" y="3060"/>
                  </a:cubicBezTo>
                  <a:cubicBezTo>
                    <a:pt x="1075" y="2894"/>
                    <a:pt x="1144" y="2757"/>
                    <a:pt x="1213" y="2605"/>
                  </a:cubicBezTo>
                  <a:cubicBezTo>
                    <a:pt x="1224" y="2907"/>
                    <a:pt x="1314" y="3266"/>
                    <a:pt x="1555" y="3266"/>
                  </a:cubicBezTo>
                  <a:cubicBezTo>
                    <a:pt x="1601" y="3266"/>
                    <a:pt x="1652" y="3254"/>
                    <a:pt x="1709" y="3225"/>
                  </a:cubicBezTo>
                  <a:lnTo>
                    <a:pt x="1709" y="3225"/>
                  </a:lnTo>
                  <a:cubicBezTo>
                    <a:pt x="1667" y="3528"/>
                    <a:pt x="1654" y="3845"/>
                    <a:pt x="1626" y="4148"/>
                  </a:cubicBezTo>
                  <a:cubicBezTo>
                    <a:pt x="1571" y="4410"/>
                    <a:pt x="1612" y="4699"/>
                    <a:pt x="1805" y="4920"/>
                  </a:cubicBezTo>
                  <a:cubicBezTo>
                    <a:pt x="1875" y="5013"/>
                    <a:pt x="1953" y="5066"/>
                    <a:pt x="2035" y="5066"/>
                  </a:cubicBezTo>
                  <a:cubicBezTo>
                    <a:pt x="2099" y="5066"/>
                    <a:pt x="2166" y="5034"/>
                    <a:pt x="2232" y="4961"/>
                  </a:cubicBezTo>
                  <a:cubicBezTo>
                    <a:pt x="2384" y="4713"/>
                    <a:pt x="2425" y="4424"/>
                    <a:pt x="2535" y="4162"/>
                  </a:cubicBezTo>
                  <a:cubicBezTo>
                    <a:pt x="2604" y="3914"/>
                    <a:pt x="2687" y="3652"/>
                    <a:pt x="2756" y="3404"/>
                  </a:cubicBezTo>
                  <a:cubicBezTo>
                    <a:pt x="2792" y="3610"/>
                    <a:pt x="2850" y="3816"/>
                    <a:pt x="3060" y="3816"/>
                  </a:cubicBezTo>
                  <a:cubicBezTo>
                    <a:pt x="3089" y="3816"/>
                    <a:pt x="3120" y="3812"/>
                    <a:pt x="3155" y="3804"/>
                  </a:cubicBezTo>
                  <a:cubicBezTo>
                    <a:pt x="3555" y="3556"/>
                    <a:pt x="3527" y="3060"/>
                    <a:pt x="3693" y="2688"/>
                  </a:cubicBezTo>
                  <a:cubicBezTo>
                    <a:pt x="3734" y="2826"/>
                    <a:pt x="3775" y="2977"/>
                    <a:pt x="3858" y="3101"/>
                  </a:cubicBezTo>
                  <a:lnTo>
                    <a:pt x="3858" y="3115"/>
                  </a:lnTo>
                  <a:cubicBezTo>
                    <a:pt x="3872" y="3142"/>
                    <a:pt x="3886" y="3170"/>
                    <a:pt x="3913" y="3184"/>
                  </a:cubicBezTo>
                  <a:cubicBezTo>
                    <a:pt x="3913" y="3184"/>
                    <a:pt x="3913" y="3198"/>
                    <a:pt x="3927" y="3198"/>
                  </a:cubicBezTo>
                  <a:cubicBezTo>
                    <a:pt x="3986" y="3246"/>
                    <a:pt x="4039" y="3266"/>
                    <a:pt x="4086" y="3266"/>
                  </a:cubicBezTo>
                  <a:cubicBezTo>
                    <a:pt x="4284" y="3266"/>
                    <a:pt x="4387" y="2915"/>
                    <a:pt x="4409" y="2770"/>
                  </a:cubicBezTo>
                  <a:cubicBezTo>
                    <a:pt x="4451" y="2578"/>
                    <a:pt x="4492" y="2385"/>
                    <a:pt x="4519" y="2192"/>
                  </a:cubicBezTo>
                  <a:cubicBezTo>
                    <a:pt x="4519" y="2192"/>
                    <a:pt x="4519" y="2206"/>
                    <a:pt x="4533" y="2206"/>
                  </a:cubicBezTo>
                  <a:cubicBezTo>
                    <a:pt x="4575" y="2330"/>
                    <a:pt x="4588" y="2481"/>
                    <a:pt x="4699" y="2591"/>
                  </a:cubicBezTo>
                  <a:cubicBezTo>
                    <a:pt x="4743" y="2645"/>
                    <a:pt x="4795" y="2668"/>
                    <a:pt x="4847" y="2668"/>
                  </a:cubicBezTo>
                  <a:cubicBezTo>
                    <a:pt x="4942" y="2668"/>
                    <a:pt x="5035" y="2593"/>
                    <a:pt x="5071" y="2495"/>
                  </a:cubicBezTo>
                  <a:cubicBezTo>
                    <a:pt x="5291" y="1958"/>
                    <a:pt x="5332" y="1338"/>
                    <a:pt x="5250" y="855"/>
                  </a:cubicBezTo>
                  <a:cubicBezTo>
                    <a:pt x="5181" y="607"/>
                    <a:pt x="5057" y="359"/>
                    <a:pt x="4781" y="222"/>
                  </a:cubicBezTo>
                  <a:cubicBezTo>
                    <a:pt x="4630" y="139"/>
                    <a:pt x="4616" y="70"/>
                    <a:pt x="4423" y="15"/>
                  </a:cubicBezTo>
                  <a:cubicBezTo>
                    <a:pt x="4382" y="5"/>
                    <a:pt x="4344" y="1"/>
                    <a:pt x="430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293" y="1031349"/>
            <a:ext cx="5300268" cy="379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987" y="-412026"/>
            <a:ext cx="5903789" cy="323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342" y="793781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307765" y="241001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3912258" y="364921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028" y="2501703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367" y="2048684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61" y="2136044"/>
            <a:ext cx="1901265" cy="297486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237" y="4035059"/>
            <a:ext cx="1771741" cy="1022403"/>
          </a:xfrm>
          <a:prstGeom prst="rect">
            <a:avLst/>
          </a:prstGeom>
        </p:spPr>
      </p:pic>
      <p:pic>
        <p:nvPicPr>
          <p:cNvPr id="134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07" y="3822069"/>
            <a:ext cx="1206519" cy="130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1229728" y="400831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Google Shape;1861;p38"/>
          <p:cNvGrpSpPr/>
          <p:nvPr/>
        </p:nvGrpSpPr>
        <p:grpSpPr>
          <a:xfrm>
            <a:off x="2713535" y="3588349"/>
            <a:ext cx="2542183" cy="1412056"/>
            <a:chOff x="16586" y="2001513"/>
            <a:chExt cx="4220231" cy="2554791"/>
          </a:xfrm>
        </p:grpSpPr>
        <p:grpSp>
          <p:nvGrpSpPr>
            <p:cNvPr id="137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42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39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15453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00" y="-59472"/>
            <a:ext cx="6949924" cy="737389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Match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34" y="911755"/>
            <a:ext cx="7906156" cy="4089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824155" y="3030583"/>
            <a:ext cx="1051159" cy="1217414"/>
          </a:xfrm>
          <a:custGeom>
            <a:avLst/>
            <a:gdLst>
              <a:gd name="connsiteX0" fmla="*/ 1051159 w 1051159"/>
              <a:gd name="connsiteY0" fmla="*/ 0 h 1217414"/>
              <a:gd name="connsiteX1" fmla="*/ 589605 w 1051159"/>
              <a:gd name="connsiteY1" fmla="*/ 313508 h 1217414"/>
              <a:gd name="connsiteX2" fmla="*/ 502519 w 1051159"/>
              <a:gd name="connsiteY2" fmla="*/ 1166948 h 1217414"/>
              <a:gd name="connsiteX3" fmla="*/ 49674 w 1051159"/>
              <a:gd name="connsiteY3" fmla="*/ 1123406 h 1217414"/>
              <a:gd name="connsiteX4" fmla="*/ 32256 w 1051159"/>
              <a:gd name="connsiteY4" fmla="*/ 1123406 h 121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159" h="1217414">
                <a:moveTo>
                  <a:pt x="1051159" y="0"/>
                </a:moveTo>
                <a:cubicBezTo>
                  <a:pt x="866102" y="59508"/>
                  <a:pt x="681045" y="119017"/>
                  <a:pt x="589605" y="313508"/>
                </a:cubicBezTo>
                <a:cubicBezTo>
                  <a:pt x="498165" y="507999"/>
                  <a:pt x="592508" y="1031965"/>
                  <a:pt x="502519" y="1166948"/>
                </a:cubicBezTo>
                <a:cubicBezTo>
                  <a:pt x="412530" y="1301931"/>
                  <a:pt x="49674" y="1123406"/>
                  <a:pt x="49674" y="1123406"/>
                </a:cubicBezTo>
                <a:cubicBezTo>
                  <a:pt x="-28703" y="1116149"/>
                  <a:pt x="1776" y="1119777"/>
                  <a:pt x="32256" y="11234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807131" y="1706401"/>
            <a:ext cx="1248943" cy="2398129"/>
          </a:xfrm>
          <a:custGeom>
            <a:avLst/>
            <a:gdLst>
              <a:gd name="connsiteX0" fmla="*/ 0 w 1248943"/>
              <a:gd name="connsiteY0" fmla="*/ 174650 h 2398129"/>
              <a:gd name="connsiteX1" fmla="*/ 400595 w 1248943"/>
              <a:gd name="connsiteY1" fmla="*/ 209485 h 2398129"/>
              <a:gd name="connsiteX2" fmla="*/ 609600 w 1248943"/>
              <a:gd name="connsiteY2" fmla="*/ 2264708 h 2398129"/>
              <a:gd name="connsiteX3" fmla="*/ 1184366 w 1248943"/>
              <a:gd name="connsiteY3" fmla="*/ 2203748 h 2398129"/>
              <a:gd name="connsiteX4" fmla="*/ 1210492 w 1248943"/>
              <a:gd name="connsiteY4" fmla="*/ 2212456 h 239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943" h="2398129">
                <a:moveTo>
                  <a:pt x="0" y="174650"/>
                </a:moveTo>
                <a:cubicBezTo>
                  <a:pt x="149497" y="17896"/>
                  <a:pt x="298995" y="-138858"/>
                  <a:pt x="400595" y="209485"/>
                </a:cubicBezTo>
                <a:cubicBezTo>
                  <a:pt x="502195" y="557828"/>
                  <a:pt x="478972" y="1932331"/>
                  <a:pt x="609600" y="2264708"/>
                </a:cubicBezTo>
                <a:cubicBezTo>
                  <a:pt x="740229" y="2597085"/>
                  <a:pt x="1184366" y="2203748"/>
                  <a:pt x="1184366" y="2203748"/>
                </a:cubicBezTo>
                <a:cubicBezTo>
                  <a:pt x="1284515" y="2195039"/>
                  <a:pt x="1247503" y="2203747"/>
                  <a:pt x="1210492" y="2212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207726" y="2255520"/>
            <a:ext cx="748937" cy="1402080"/>
          </a:xfrm>
          <a:custGeom>
            <a:avLst/>
            <a:gdLst>
              <a:gd name="connsiteX0" fmla="*/ 0 w 748937"/>
              <a:gd name="connsiteY0" fmla="*/ 1402080 h 1402080"/>
              <a:gd name="connsiteX1" fmla="*/ 461554 w 748937"/>
              <a:gd name="connsiteY1" fmla="*/ 870857 h 1402080"/>
              <a:gd name="connsiteX2" fmla="*/ 409303 w 748937"/>
              <a:gd name="connsiteY2" fmla="*/ 200297 h 1402080"/>
              <a:gd name="connsiteX3" fmla="*/ 748937 w 748937"/>
              <a:gd name="connsiteY3" fmla="*/ 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937" h="1402080">
                <a:moveTo>
                  <a:pt x="0" y="1402080"/>
                </a:moveTo>
                <a:cubicBezTo>
                  <a:pt x="196668" y="1236617"/>
                  <a:pt x="393337" y="1071154"/>
                  <a:pt x="461554" y="870857"/>
                </a:cubicBezTo>
                <a:cubicBezTo>
                  <a:pt x="529771" y="670560"/>
                  <a:pt x="361406" y="345440"/>
                  <a:pt x="409303" y="200297"/>
                </a:cubicBezTo>
                <a:cubicBezTo>
                  <a:pt x="457200" y="55154"/>
                  <a:pt x="603068" y="27577"/>
                  <a:pt x="74893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8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0" y="319066"/>
            <a:ext cx="3294596" cy="1919374"/>
          </a:xfrm>
          <a:prstGeom prst="roundRect">
            <a:avLst/>
          </a:prstGeom>
        </p:spPr>
      </p:pic>
      <p:grpSp>
        <p:nvGrpSpPr>
          <p:cNvPr id="49" name="Google Shape;4321;p56"/>
          <p:cNvGrpSpPr/>
          <p:nvPr/>
        </p:nvGrpSpPr>
        <p:grpSpPr>
          <a:xfrm>
            <a:off x="-446864" y="4046324"/>
            <a:ext cx="2894789" cy="1027382"/>
            <a:chOff x="-446864" y="4046324"/>
            <a:chExt cx="2894789" cy="1027382"/>
          </a:xfrm>
        </p:grpSpPr>
        <p:sp>
          <p:nvSpPr>
            <p:cNvPr id="50" name="Google Shape;4322;p56"/>
            <p:cNvSpPr/>
            <p:nvPr/>
          </p:nvSpPr>
          <p:spPr>
            <a:xfrm flipH="1">
              <a:off x="-446864" y="4046326"/>
              <a:ext cx="2894789" cy="802134"/>
            </a:xfrm>
            <a:custGeom>
              <a:avLst/>
              <a:gdLst/>
              <a:ahLst/>
              <a:cxnLst/>
              <a:rect l="l" t="t" r="r" b="b"/>
              <a:pathLst>
                <a:path w="32804" h="17609" extrusionOk="0">
                  <a:moveTo>
                    <a:pt x="19940" y="0"/>
                  </a:moveTo>
                  <a:cubicBezTo>
                    <a:pt x="19733" y="0"/>
                    <a:pt x="19526" y="3"/>
                    <a:pt x="19319" y="7"/>
                  </a:cubicBezTo>
                  <a:cubicBezTo>
                    <a:pt x="17556" y="44"/>
                    <a:pt x="15583" y="316"/>
                    <a:pt x="14500" y="1708"/>
                  </a:cubicBezTo>
                  <a:cubicBezTo>
                    <a:pt x="13969" y="2385"/>
                    <a:pt x="13685" y="3300"/>
                    <a:pt x="12941" y="3727"/>
                  </a:cubicBezTo>
                  <a:cubicBezTo>
                    <a:pt x="12327" y="4082"/>
                    <a:pt x="11411" y="4120"/>
                    <a:pt x="11185" y="4784"/>
                  </a:cubicBezTo>
                  <a:cubicBezTo>
                    <a:pt x="11010" y="5290"/>
                    <a:pt x="11369" y="5904"/>
                    <a:pt x="11081" y="6352"/>
                  </a:cubicBezTo>
                  <a:cubicBezTo>
                    <a:pt x="10926" y="6596"/>
                    <a:pt x="10624" y="6698"/>
                    <a:pt x="10329" y="6698"/>
                  </a:cubicBezTo>
                  <a:cubicBezTo>
                    <a:pt x="10281" y="6698"/>
                    <a:pt x="10233" y="6695"/>
                    <a:pt x="10186" y="6690"/>
                  </a:cubicBezTo>
                  <a:cubicBezTo>
                    <a:pt x="9852" y="6653"/>
                    <a:pt x="9543" y="6506"/>
                    <a:pt x="9217" y="6423"/>
                  </a:cubicBezTo>
                  <a:cubicBezTo>
                    <a:pt x="8999" y="6365"/>
                    <a:pt x="8778" y="6338"/>
                    <a:pt x="8557" y="6338"/>
                  </a:cubicBezTo>
                  <a:cubicBezTo>
                    <a:pt x="7140" y="6338"/>
                    <a:pt x="5736" y="7456"/>
                    <a:pt x="5555" y="8885"/>
                  </a:cubicBezTo>
                  <a:cubicBezTo>
                    <a:pt x="5471" y="9503"/>
                    <a:pt x="5580" y="10189"/>
                    <a:pt x="5237" y="10715"/>
                  </a:cubicBezTo>
                  <a:cubicBezTo>
                    <a:pt x="4761" y="11447"/>
                    <a:pt x="3724" y="11459"/>
                    <a:pt x="2892" y="11714"/>
                  </a:cubicBezTo>
                  <a:cubicBezTo>
                    <a:pt x="1095" y="12270"/>
                    <a:pt x="0" y="14461"/>
                    <a:pt x="644" y="16229"/>
                  </a:cubicBezTo>
                  <a:cubicBezTo>
                    <a:pt x="489" y="16701"/>
                    <a:pt x="439" y="17119"/>
                    <a:pt x="518" y="17608"/>
                  </a:cubicBezTo>
                  <a:lnTo>
                    <a:pt x="32106" y="17608"/>
                  </a:lnTo>
                  <a:cubicBezTo>
                    <a:pt x="32240" y="17608"/>
                    <a:pt x="32428" y="17462"/>
                    <a:pt x="32561" y="17445"/>
                  </a:cubicBezTo>
                  <a:cubicBezTo>
                    <a:pt x="32795" y="14444"/>
                    <a:pt x="32804" y="11372"/>
                    <a:pt x="31972" y="8479"/>
                  </a:cubicBezTo>
                  <a:cubicBezTo>
                    <a:pt x="31136" y="5587"/>
                    <a:pt x="29368" y="2861"/>
                    <a:pt x="26726" y="1411"/>
                  </a:cubicBezTo>
                  <a:cubicBezTo>
                    <a:pt x="24679" y="286"/>
                    <a:pt x="22286" y="0"/>
                    <a:pt x="199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323;p56"/>
            <p:cNvSpPr/>
            <p:nvPr/>
          </p:nvSpPr>
          <p:spPr>
            <a:xfrm flipH="1">
              <a:off x="-79579" y="4046324"/>
              <a:ext cx="2384629" cy="1027382"/>
            </a:xfrm>
            <a:custGeom>
              <a:avLst/>
              <a:gdLst/>
              <a:ahLst/>
              <a:cxnLst/>
              <a:rect l="l" t="t" r="r" b="b"/>
              <a:pathLst>
                <a:path w="20574" h="8864" extrusionOk="0">
                  <a:moveTo>
                    <a:pt x="7497" y="1"/>
                  </a:moveTo>
                  <a:cubicBezTo>
                    <a:pt x="7306" y="1"/>
                    <a:pt x="7115" y="18"/>
                    <a:pt x="6926" y="53"/>
                  </a:cubicBezTo>
                  <a:cubicBezTo>
                    <a:pt x="5727" y="274"/>
                    <a:pt x="4694" y="1206"/>
                    <a:pt x="4347" y="2372"/>
                  </a:cubicBezTo>
                  <a:cubicBezTo>
                    <a:pt x="4155" y="3024"/>
                    <a:pt x="4113" y="3814"/>
                    <a:pt x="3549" y="4191"/>
                  </a:cubicBezTo>
                  <a:cubicBezTo>
                    <a:pt x="3185" y="4433"/>
                    <a:pt x="2717" y="4416"/>
                    <a:pt x="2287" y="4500"/>
                  </a:cubicBezTo>
                  <a:cubicBezTo>
                    <a:pt x="966" y="4763"/>
                    <a:pt x="0" y="6197"/>
                    <a:pt x="255" y="7518"/>
                  </a:cubicBezTo>
                  <a:cubicBezTo>
                    <a:pt x="356" y="8044"/>
                    <a:pt x="460" y="8458"/>
                    <a:pt x="807" y="8864"/>
                  </a:cubicBezTo>
                  <a:lnTo>
                    <a:pt x="20574" y="8667"/>
                  </a:lnTo>
                  <a:lnTo>
                    <a:pt x="20574" y="604"/>
                  </a:lnTo>
                  <a:cubicBezTo>
                    <a:pt x="20164" y="1194"/>
                    <a:pt x="19855" y="1862"/>
                    <a:pt x="19625" y="2540"/>
                  </a:cubicBezTo>
                  <a:cubicBezTo>
                    <a:pt x="19391" y="3225"/>
                    <a:pt x="19098" y="4053"/>
                    <a:pt x="18388" y="4195"/>
                  </a:cubicBezTo>
                  <a:cubicBezTo>
                    <a:pt x="18327" y="4206"/>
                    <a:pt x="18267" y="4212"/>
                    <a:pt x="18207" y="4212"/>
                  </a:cubicBezTo>
                  <a:cubicBezTo>
                    <a:pt x="17765" y="4212"/>
                    <a:pt x="17344" y="3917"/>
                    <a:pt x="17050" y="3568"/>
                  </a:cubicBezTo>
                  <a:cubicBezTo>
                    <a:pt x="16720" y="3171"/>
                    <a:pt x="16486" y="2694"/>
                    <a:pt x="16122" y="2326"/>
                  </a:cubicBezTo>
                  <a:cubicBezTo>
                    <a:pt x="15677" y="1872"/>
                    <a:pt x="15041" y="1633"/>
                    <a:pt x="14407" y="1633"/>
                  </a:cubicBezTo>
                  <a:cubicBezTo>
                    <a:pt x="13982" y="1633"/>
                    <a:pt x="13557" y="1741"/>
                    <a:pt x="13192" y="1963"/>
                  </a:cubicBezTo>
                  <a:cubicBezTo>
                    <a:pt x="12722" y="2249"/>
                    <a:pt x="12295" y="2720"/>
                    <a:pt x="11752" y="2720"/>
                  </a:cubicBezTo>
                  <a:cubicBezTo>
                    <a:pt x="11740" y="2720"/>
                    <a:pt x="11728" y="2720"/>
                    <a:pt x="11717" y="2719"/>
                  </a:cubicBezTo>
                  <a:cubicBezTo>
                    <a:pt x="10985" y="2698"/>
                    <a:pt x="10601" y="1883"/>
                    <a:pt x="10158" y="1302"/>
                  </a:cubicBezTo>
                  <a:cubicBezTo>
                    <a:pt x="9538" y="485"/>
                    <a:pt x="8518" y="1"/>
                    <a:pt x="7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4324;p56"/>
          <p:cNvGrpSpPr/>
          <p:nvPr/>
        </p:nvGrpSpPr>
        <p:grpSpPr>
          <a:xfrm>
            <a:off x="-121818" y="4243572"/>
            <a:ext cx="8163917" cy="969366"/>
            <a:chOff x="1402225" y="3959475"/>
            <a:chExt cx="2140850" cy="254200"/>
          </a:xfrm>
        </p:grpSpPr>
        <p:sp>
          <p:nvSpPr>
            <p:cNvPr id="53" name="Google Shape;4325;p56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326;p56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4327;p56"/>
          <p:cNvSpPr/>
          <p:nvPr/>
        </p:nvSpPr>
        <p:spPr>
          <a:xfrm flipH="1">
            <a:off x="4104357" y="3897604"/>
            <a:ext cx="5271415" cy="1422695"/>
          </a:xfrm>
          <a:custGeom>
            <a:avLst/>
            <a:gdLst/>
            <a:ahLst/>
            <a:cxnLst/>
            <a:rect l="l" t="t" r="r" b="b"/>
            <a:pathLst>
              <a:path w="85634" h="19236" extrusionOk="0">
                <a:moveTo>
                  <a:pt x="37436" y="0"/>
                </a:moveTo>
                <a:cubicBezTo>
                  <a:pt x="37165" y="0"/>
                  <a:pt x="36895" y="2"/>
                  <a:pt x="36624" y="4"/>
                </a:cubicBezTo>
                <a:lnTo>
                  <a:pt x="36620" y="4"/>
                </a:lnTo>
                <a:cubicBezTo>
                  <a:pt x="24281" y="126"/>
                  <a:pt x="11967" y="2872"/>
                  <a:pt x="615" y="8038"/>
                </a:cubicBezTo>
                <a:cubicBezTo>
                  <a:pt x="406" y="8134"/>
                  <a:pt x="201" y="8226"/>
                  <a:pt x="0" y="8322"/>
                </a:cubicBezTo>
                <a:lnTo>
                  <a:pt x="0" y="19236"/>
                </a:lnTo>
                <a:lnTo>
                  <a:pt x="85634" y="19060"/>
                </a:lnTo>
                <a:lnTo>
                  <a:pt x="85634" y="14270"/>
                </a:lnTo>
                <a:cubicBezTo>
                  <a:pt x="82524" y="12277"/>
                  <a:pt x="79309" y="10483"/>
                  <a:pt x="76003" y="8895"/>
                </a:cubicBezTo>
                <a:cubicBezTo>
                  <a:pt x="68726" y="5388"/>
                  <a:pt x="61027" y="2872"/>
                  <a:pt x="53160" y="1430"/>
                </a:cubicBezTo>
                <a:cubicBezTo>
                  <a:pt x="52541" y="1317"/>
                  <a:pt x="51923" y="1212"/>
                  <a:pt x="51304" y="1112"/>
                </a:cubicBezTo>
                <a:cubicBezTo>
                  <a:pt x="49682" y="849"/>
                  <a:pt x="48052" y="631"/>
                  <a:pt x="46418" y="464"/>
                </a:cubicBezTo>
                <a:cubicBezTo>
                  <a:pt x="45243" y="343"/>
                  <a:pt x="44065" y="243"/>
                  <a:pt x="42886" y="172"/>
                </a:cubicBezTo>
                <a:cubicBezTo>
                  <a:pt x="42869" y="167"/>
                  <a:pt x="42857" y="167"/>
                  <a:pt x="42840" y="167"/>
                </a:cubicBezTo>
                <a:cubicBezTo>
                  <a:pt x="42012" y="113"/>
                  <a:pt x="41185" y="75"/>
                  <a:pt x="40357" y="50"/>
                </a:cubicBezTo>
                <a:cubicBezTo>
                  <a:pt x="39383" y="18"/>
                  <a:pt x="38408" y="0"/>
                  <a:pt x="374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4361;p56"/>
          <p:cNvGrpSpPr/>
          <p:nvPr/>
        </p:nvGrpSpPr>
        <p:grpSpPr>
          <a:xfrm>
            <a:off x="1752787" y="3661884"/>
            <a:ext cx="1209423" cy="1199980"/>
            <a:chOff x="-3114539" y="1593254"/>
            <a:chExt cx="829907" cy="823427"/>
          </a:xfrm>
        </p:grpSpPr>
        <p:sp>
          <p:nvSpPr>
            <p:cNvPr id="87" name="Google Shape;4362;p56"/>
            <p:cNvSpPr/>
            <p:nvPr/>
          </p:nvSpPr>
          <p:spPr>
            <a:xfrm>
              <a:off x="-2753239" y="219072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63;p56"/>
            <p:cNvSpPr/>
            <p:nvPr/>
          </p:nvSpPr>
          <p:spPr>
            <a:xfrm>
              <a:off x="-2539064" y="206924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64;p56"/>
            <p:cNvSpPr/>
            <p:nvPr/>
          </p:nvSpPr>
          <p:spPr>
            <a:xfrm>
              <a:off x="-3103426" y="206830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65;p56"/>
            <p:cNvSpPr/>
            <p:nvPr/>
          </p:nvSpPr>
          <p:spPr>
            <a:xfrm>
              <a:off x="-3114539" y="207341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66;p56"/>
            <p:cNvSpPr/>
            <p:nvPr/>
          </p:nvSpPr>
          <p:spPr>
            <a:xfrm>
              <a:off x="-2626057" y="219320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67;p56"/>
            <p:cNvSpPr/>
            <p:nvPr/>
          </p:nvSpPr>
          <p:spPr>
            <a:xfrm>
              <a:off x="-2638983" y="238424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68;p56"/>
            <p:cNvSpPr/>
            <p:nvPr/>
          </p:nvSpPr>
          <p:spPr>
            <a:xfrm>
              <a:off x="-2547860" y="219320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369;p56"/>
            <p:cNvSpPr/>
            <p:nvPr/>
          </p:nvSpPr>
          <p:spPr>
            <a:xfrm>
              <a:off x="-2560820" y="238424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370;p56"/>
            <p:cNvSpPr/>
            <p:nvPr/>
          </p:nvSpPr>
          <p:spPr>
            <a:xfrm>
              <a:off x="-2673699" y="214788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71;p56"/>
            <p:cNvSpPr/>
            <p:nvPr/>
          </p:nvSpPr>
          <p:spPr>
            <a:xfrm>
              <a:off x="-2835128" y="189945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72;p56"/>
            <p:cNvSpPr/>
            <p:nvPr/>
          </p:nvSpPr>
          <p:spPr>
            <a:xfrm>
              <a:off x="-2827271" y="173524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73;p56"/>
            <p:cNvSpPr/>
            <p:nvPr/>
          </p:nvSpPr>
          <p:spPr>
            <a:xfrm>
              <a:off x="-2609403" y="159325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74;p56"/>
            <p:cNvSpPr/>
            <p:nvPr/>
          </p:nvSpPr>
          <p:spPr>
            <a:xfrm>
              <a:off x="-2832341" y="206139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75;p56"/>
            <p:cNvSpPr/>
            <p:nvPr/>
          </p:nvSpPr>
          <p:spPr>
            <a:xfrm>
              <a:off x="-2834222" y="209886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76;p56"/>
            <p:cNvSpPr/>
            <p:nvPr/>
          </p:nvSpPr>
          <p:spPr>
            <a:xfrm>
              <a:off x="-2832811" y="212011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77;p56"/>
            <p:cNvSpPr/>
            <p:nvPr/>
          </p:nvSpPr>
          <p:spPr>
            <a:xfrm>
              <a:off x="-2833751" y="208543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78;p56"/>
            <p:cNvSpPr/>
            <p:nvPr/>
          </p:nvSpPr>
          <p:spPr>
            <a:xfrm>
              <a:off x="-2827271" y="185691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79;p56"/>
            <p:cNvSpPr/>
            <p:nvPr/>
          </p:nvSpPr>
          <p:spPr>
            <a:xfrm>
              <a:off x="-2945220" y="186155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80;p56"/>
            <p:cNvSpPr/>
            <p:nvPr/>
          </p:nvSpPr>
          <p:spPr>
            <a:xfrm>
              <a:off x="-2441461" y="181850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81;p56"/>
            <p:cNvSpPr/>
            <p:nvPr/>
          </p:nvSpPr>
          <p:spPr>
            <a:xfrm>
              <a:off x="-2358195" y="177633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82;p56"/>
            <p:cNvSpPr/>
            <p:nvPr/>
          </p:nvSpPr>
          <p:spPr>
            <a:xfrm>
              <a:off x="-2492831" y="179346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83;p56"/>
            <p:cNvSpPr/>
            <p:nvPr/>
          </p:nvSpPr>
          <p:spPr>
            <a:xfrm>
              <a:off x="-2334626" y="181260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84;p56"/>
            <p:cNvSpPr/>
            <p:nvPr/>
          </p:nvSpPr>
          <p:spPr>
            <a:xfrm>
              <a:off x="-2536311" y="183989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519;p40"/>
          <p:cNvSpPr txBox="1">
            <a:spLocks noGrp="1"/>
          </p:cNvSpPr>
          <p:nvPr>
            <p:ph type="subTitle" idx="3"/>
          </p:nvPr>
        </p:nvSpPr>
        <p:spPr>
          <a:xfrm>
            <a:off x="867188" y="2278244"/>
            <a:ext cx="3125865" cy="113094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The post office is in     front of the toy shop.  </a:t>
            </a:r>
            <a:endParaRPr sz="2000" dirty="0">
              <a:latin typeface="Comic Sans MS" panose="030F0702030302020204" pitchFamily="66" charset="0"/>
            </a:endParaRPr>
          </a:p>
        </p:txBody>
      </p:sp>
      <p:grpSp>
        <p:nvGrpSpPr>
          <p:cNvPr id="1491" name="Google Shape;1491;p40"/>
          <p:cNvGrpSpPr/>
          <p:nvPr/>
        </p:nvGrpSpPr>
        <p:grpSpPr>
          <a:xfrm flipH="1">
            <a:off x="-422379" y="4595276"/>
            <a:ext cx="3625591" cy="572709"/>
            <a:chOff x="4074621" y="1419133"/>
            <a:chExt cx="3429428" cy="541723"/>
          </a:xfrm>
        </p:grpSpPr>
        <p:sp>
          <p:nvSpPr>
            <p:cNvPr id="1492" name="Google Shape;1492;p40"/>
            <p:cNvSpPr/>
            <p:nvPr/>
          </p:nvSpPr>
          <p:spPr>
            <a:xfrm>
              <a:off x="4074621" y="1419133"/>
              <a:ext cx="3429428" cy="541723"/>
            </a:xfrm>
            <a:custGeom>
              <a:avLst/>
              <a:gdLst/>
              <a:ahLst/>
              <a:cxnLst/>
              <a:rect l="l" t="t" r="r" b="b"/>
              <a:pathLst>
                <a:path w="85634" h="13527" extrusionOk="0">
                  <a:moveTo>
                    <a:pt x="70890" y="0"/>
                  </a:moveTo>
                  <a:cubicBezTo>
                    <a:pt x="70644" y="0"/>
                    <a:pt x="70401" y="31"/>
                    <a:pt x="70168" y="96"/>
                  </a:cubicBezTo>
                  <a:cubicBezTo>
                    <a:pt x="69909" y="163"/>
                    <a:pt x="69667" y="276"/>
                    <a:pt x="69441" y="435"/>
                  </a:cubicBezTo>
                  <a:cubicBezTo>
                    <a:pt x="68827" y="869"/>
                    <a:pt x="68417" y="1618"/>
                    <a:pt x="67694" y="1839"/>
                  </a:cubicBezTo>
                  <a:cubicBezTo>
                    <a:pt x="67372" y="1944"/>
                    <a:pt x="67025" y="1923"/>
                    <a:pt x="66687" y="1935"/>
                  </a:cubicBezTo>
                  <a:cubicBezTo>
                    <a:pt x="66586" y="1939"/>
                    <a:pt x="66486" y="1948"/>
                    <a:pt x="66386" y="1960"/>
                  </a:cubicBezTo>
                  <a:cubicBezTo>
                    <a:pt x="65286" y="2107"/>
                    <a:pt x="64480" y="3035"/>
                    <a:pt x="63819" y="3929"/>
                  </a:cubicBezTo>
                  <a:cubicBezTo>
                    <a:pt x="63155" y="4819"/>
                    <a:pt x="62494" y="6140"/>
                    <a:pt x="61391" y="6236"/>
                  </a:cubicBezTo>
                  <a:cubicBezTo>
                    <a:pt x="61339" y="6241"/>
                    <a:pt x="61287" y="6243"/>
                    <a:pt x="61236" y="6243"/>
                  </a:cubicBezTo>
                  <a:cubicBezTo>
                    <a:pt x="59995" y="6243"/>
                    <a:pt x="58994" y="4898"/>
                    <a:pt x="57733" y="4898"/>
                  </a:cubicBezTo>
                  <a:cubicBezTo>
                    <a:pt x="57722" y="4898"/>
                    <a:pt x="57711" y="4899"/>
                    <a:pt x="57700" y="4899"/>
                  </a:cubicBezTo>
                  <a:cubicBezTo>
                    <a:pt x="56529" y="4916"/>
                    <a:pt x="55631" y="5965"/>
                    <a:pt x="54540" y="6404"/>
                  </a:cubicBezTo>
                  <a:cubicBezTo>
                    <a:pt x="54439" y="6445"/>
                    <a:pt x="54339" y="6479"/>
                    <a:pt x="54235" y="6508"/>
                  </a:cubicBezTo>
                  <a:cubicBezTo>
                    <a:pt x="54076" y="6552"/>
                    <a:pt x="53915" y="6571"/>
                    <a:pt x="53756" y="6571"/>
                  </a:cubicBezTo>
                  <a:cubicBezTo>
                    <a:pt x="53042" y="6571"/>
                    <a:pt x="52333" y="6177"/>
                    <a:pt x="51739" y="5743"/>
                  </a:cubicBezTo>
                  <a:cubicBezTo>
                    <a:pt x="51213" y="5363"/>
                    <a:pt x="50694" y="4928"/>
                    <a:pt x="50109" y="4673"/>
                  </a:cubicBezTo>
                  <a:cubicBezTo>
                    <a:pt x="49879" y="4569"/>
                    <a:pt x="49641" y="4498"/>
                    <a:pt x="49390" y="4460"/>
                  </a:cubicBezTo>
                  <a:cubicBezTo>
                    <a:pt x="49281" y="4445"/>
                    <a:pt x="49173" y="4438"/>
                    <a:pt x="49065" y="4438"/>
                  </a:cubicBezTo>
                  <a:cubicBezTo>
                    <a:pt x="48059" y="4438"/>
                    <a:pt x="47116" y="5057"/>
                    <a:pt x="46297" y="5680"/>
                  </a:cubicBezTo>
                  <a:cubicBezTo>
                    <a:pt x="45390" y="6370"/>
                    <a:pt x="44462" y="7164"/>
                    <a:pt x="43329" y="7248"/>
                  </a:cubicBezTo>
                  <a:cubicBezTo>
                    <a:pt x="43296" y="7250"/>
                    <a:pt x="43264" y="7251"/>
                    <a:pt x="43231" y="7251"/>
                  </a:cubicBezTo>
                  <a:cubicBezTo>
                    <a:pt x="42637" y="7251"/>
                    <a:pt x="42085" y="6899"/>
                    <a:pt x="41657" y="6479"/>
                  </a:cubicBezTo>
                  <a:cubicBezTo>
                    <a:pt x="41210" y="6032"/>
                    <a:pt x="40855" y="5497"/>
                    <a:pt x="40383" y="5079"/>
                  </a:cubicBezTo>
                  <a:cubicBezTo>
                    <a:pt x="40190" y="4907"/>
                    <a:pt x="39973" y="4753"/>
                    <a:pt x="39739" y="4644"/>
                  </a:cubicBezTo>
                  <a:cubicBezTo>
                    <a:pt x="39496" y="4527"/>
                    <a:pt x="39234" y="4453"/>
                    <a:pt x="38969" y="4453"/>
                  </a:cubicBezTo>
                  <a:cubicBezTo>
                    <a:pt x="38865" y="4453"/>
                    <a:pt x="38760" y="4464"/>
                    <a:pt x="38656" y="4489"/>
                  </a:cubicBezTo>
                  <a:cubicBezTo>
                    <a:pt x="38397" y="4548"/>
                    <a:pt x="38167" y="4677"/>
                    <a:pt x="37916" y="4761"/>
                  </a:cubicBezTo>
                  <a:cubicBezTo>
                    <a:pt x="37772" y="4809"/>
                    <a:pt x="37573" y="4866"/>
                    <a:pt x="37399" y="4866"/>
                  </a:cubicBezTo>
                  <a:cubicBezTo>
                    <a:pt x="37272" y="4866"/>
                    <a:pt x="37158" y="4835"/>
                    <a:pt x="37089" y="4748"/>
                  </a:cubicBezTo>
                  <a:cubicBezTo>
                    <a:pt x="37055" y="4711"/>
                    <a:pt x="37022" y="4673"/>
                    <a:pt x="36993" y="4635"/>
                  </a:cubicBezTo>
                  <a:cubicBezTo>
                    <a:pt x="36153" y="3639"/>
                    <a:pt x="35040" y="2721"/>
                    <a:pt x="33760" y="2721"/>
                  </a:cubicBezTo>
                  <a:cubicBezTo>
                    <a:pt x="33708" y="2721"/>
                    <a:pt x="33655" y="2722"/>
                    <a:pt x="33603" y="2725"/>
                  </a:cubicBezTo>
                  <a:cubicBezTo>
                    <a:pt x="32236" y="2805"/>
                    <a:pt x="31191" y="3908"/>
                    <a:pt x="30179" y="4828"/>
                  </a:cubicBezTo>
                  <a:cubicBezTo>
                    <a:pt x="28700" y="6178"/>
                    <a:pt x="27274" y="8038"/>
                    <a:pt x="25272" y="8042"/>
                  </a:cubicBezTo>
                  <a:cubicBezTo>
                    <a:pt x="25265" y="8042"/>
                    <a:pt x="25257" y="8042"/>
                    <a:pt x="25250" y="8042"/>
                  </a:cubicBezTo>
                  <a:cubicBezTo>
                    <a:pt x="23071" y="8042"/>
                    <a:pt x="20911" y="7440"/>
                    <a:pt x="19132" y="6182"/>
                  </a:cubicBezTo>
                  <a:cubicBezTo>
                    <a:pt x="18120" y="5463"/>
                    <a:pt x="17084" y="4732"/>
                    <a:pt x="15905" y="4343"/>
                  </a:cubicBezTo>
                  <a:cubicBezTo>
                    <a:pt x="15390" y="4173"/>
                    <a:pt x="14839" y="4076"/>
                    <a:pt x="14296" y="4076"/>
                  </a:cubicBezTo>
                  <a:cubicBezTo>
                    <a:pt x="13808" y="4076"/>
                    <a:pt x="13326" y="4154"/>
                    <a:pt x="12879" y="4330"/>
                  </a:cubicBezTo>
                  <a:cubicBezTo>
                    <a:pt x="12682" y="4406"/>
                    <a:pt x="12490" y="4506"/>
                    <a:pt x="12310" y="4623"/>
                  </a:cubicBezTo>
                  <a:cubicBezTo>
                    <a:pt x="11805" y="4949"/>
                    <a:pt x="11407" y="5409"/>
                    <a:pt x="10944" y="5781"/>
                  </a:cubicBezTo>
                  <a:cubicBezTo>
                    <a:pt x="10546" y="6098"/>
                    <a:pt x="10095" y="6406"/>
                    <a:pt x="9610" y="6406"/>
                  </a:cubicBezTo>
                  <a:cubicBezTo>
                    <a:pt x="9559" y="6406"/>
                    <a:pt x="9507" y="6402"/>
                    <a:pt x="9455" y="6395"/>
                  </a:cubicBezTo>
                  <a:cubicBezTo>
                    <a:pt x="9418" y="6391"/>
                    <a:pt x="9384" y="6383"/>
                    <a:pt x="9351" y="6374"/>
                  </a:cubicBezTo>
                  <a:cubicBezTo>
                    <a:pt x="9019" y="6298"/>
                    <a:pt x="8686" y="6263"/>
                    <a:pt x="8354" y="6263"/>
                  </a:cubicBezTo>
                  <a:cubicBezTo>
                    <a:pt x="6713" y="6263"/>
                    <a:pt x="5092" y="7120"/>
                    <a:pt x="3691" y="8059"/>
                  </a:cubicBezTo>
                  <a:cubicBezTo>
                    <a:pt x="2500" y="8861"/>
                    <a:pt x="1309" y="9756"/>
                    <a:pt x="1" y="10303"/>
                  </a:cubicBezTo>
                  <a:lnTo>
                    <a:pt x="1" y="13468"/>
                  </a:lnTo>
                  <a:lnTo>
                    <a:pt x="29435" y="13468"/>
                  </a:lnTo>
                  <a:cubicBezTo>
                    <a:pt x="29603" y="13468"/>
                    <a:pt x="29757" y="13526"/>
                    <a:pt x="29924" y="13526"/>
                  </a:cubicBezTo>
                  <a:lnTo>
                    <a:pt x="85634" y="13526"/>
                  </a:lnTo>
                  <a:lnTo>
                    <a:pt x="85634" y="8439"/>
                  </a:lnTo>
                  <a:cubicBezTo>
                    <a:pt x="85634" y="8435"/>
                    <a:pt x="85630" y="8427"/>
                    <a:pt x="85630" y="8422"/>
                  </a:cubicBezTo>
                  <a:cubicBezTo>
                    <a:pt x="85346" y="7319"/>
                    <a:pt x="84831" y="6098"/>
                    <a:pt x="83745" y="5764"/>
                  </a:cubicBezTo>
                  <a:cubicBezTo>
                    <a:pt x="83538" y="5701"/>
                    <a:pt x="83331" y="5674"/>
                    <a:pt x="83124" y="5674"/>
                  </a:cubicBezTo>
                  <a:cubicBezTo>
                    <a:pt x="81860" y="5674"/>
                    <a:pt x="80585" y="6680"/>
                    <a:pt x="79320" y="6680"/>
                  </a:cubicBezTo>
                  <a:cubicBezTo>
                    <a:pt x="79110" y="6680"/>
                    <a:pt x="78901" y="6652"/>
                    <a:pt x="78691" y="6587"/>
                  </a:cubicBezTo>
                  <a:cubicBezTo>
                    <a:pt x="77404" y="6190"/>
                    <a:pt x="76463" y="5099"/>
                    <a:pt x="75698" y="3988"/>
                  </a:cubicBezTo>
                  <a:cubicBezTo>
                    <a:pt x="74938" y="2876"/>
                    <a:pt x="74252" y="1668"/>
                    <a:pt x="73190" y="840"/>
                  </a:cubicBezTo>
                  <a:cubicBezTo>
                    <a:pt x="72543" y="331"/>
                    <a:pt x="71699" y="0"/>
                    <a:pt x="70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6081354" y="1606273"/>
              <a:ext cx="177290" cy="93711"/>
            </a:xfrm>
            <a:custGeom>
              <a:avLst/>
              <a:gdLst/>
              <a:ahLst/>
              <a:cxnLst/>
              <a:rect l="l" t="t" r="r" b="b"/>
              <a:pathLst>
                <a:path w="4427" h="2340" extrusionOk="0">
                  <a:moveTo>
                    <a:pt x="0" y="0"/>
                  </a:moveTo>
                  <a:lnTo>
                    <a:pt x="0" y="0"/>
                  </a:lnTo>
                  <a:cubicBezTo>
                    <a:pt x="477" y="385"/>
                    <a:pt x="874" y="849"/>
                    <a:pt x="1317" y="1271"/>
                  </a:cubicBezTo>
                  <a:cubicBezTo>
                    <a:pt x="1785" y="1726"/>
                    <a:pt x="2328" y="2136"/>
                    <a:pt x="2964" y="2286"/>
                  </a:cubicBezTo>
                  <a:cubicBezTo>
                    <a:pt x="3104" y="2320"/>
                    <a:pt x="3250" y="2340"/>
                    <a:pt x="3396" y="2340"/>
                  </a:cubicBezTo>
                  <a:cubicBezTo>
                    <a:pt x="3542" y="2340"/>
                    <a:pt x="3687" y="2320"/>
                    <a:pt x="3825" y="2274"/>
                  </a:cubicBezTo>
                  <a:cubicBezTo>
                    <a:pt x="4088" y="2186"/>
                    <a:pt x="4326" y="1990"/>
                    <a:pt x="4427" y="1731"/>
                  </a:cubicBezTo>
                  <a:lnTo>
                    <a:pt x="4427" y="1731"/>
                  </a:lnTo>
                  <a:cubicBezTo>
                    <a:pt x="4330" y="1772"/>
                    <a:pt x="4230" y="1806"/>
                    <a:pt x="4126" y="1835"/>
                  </a:cubicBezTo>
                  <a:cubicBezTo>
                    <a:pt x="3967" y="1879"/>
                    <a:pt x="3806" y="1898"/>
                    <a:pt x="3647" y="1898"/>
                  </a:cubicBezTo>
                  <a:cubicBezTo>
                    <a:pt x="2933" y="1898"/>
                    <a:pt x="2224" y="1504"/>
                    <a:pt x="1626" y="1070"/>
                  </a:cubicBezTo>
                  <a:cubicBezTo>
                    <a:pt x="1104" y="690"/>
                    <a:pt x="581" y="2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5556053" y="1597422"/>
              <a:ext cx="110010" cy="82858"/>
            </a:xfrm>
            <a:custGeom>
              <a:avLst/>
              <a:gdLst/>
              <a:ahLst/>
              <a:cxnLst/>
              <a:rect l="l" t="t" r="r" b="b"/>
              <a:pathLst>
                <a:path w="2747" h="2069" extrusionOk="0">
                  <a:moveTo>
                    <a:pt x="1973" y="1"/>
                  </a:moveTo>
                  <a:cubicBezTo>
                    <a:pt x="1868" y="1"/>
                    <a:pt x="1764" y="12"/>
                    <a:pt x="1660" y="37"/>
                  </a:cubicBezTo>
                  <a:cubicBezTo>
                    <a:pt x="1405" y="96"/>
                    <a:pt x="1171" y="225"/>
                    <a:pt x="924" y="309"/>
                  </a:cubicBezTo>
                  <a:cubicBezTo>
                    <a:pt x="780" y="357"/>
                    <a:pt x="581" y="414"/>
                    <a:pt x="407" y="414"/>
                  </a:cubicBezTo>
                  <a:cubicBezTo>
                    <a:pt x="278" y="414"/>
                    <a:pt x="163" y="383"/>
                    <a:pt x="93" y="296"/>
                  </a:cubicBezTo>
                  <a:cubicBezTo>
                    <a:pt x="63" y="259"/>
                    <a:pt x="30" y="221"/>
                    <a:pt x="1" y="183"/>
                  </a:cubicBezTo>
                  <a:lnTo>
                    <a:pt x="1" y="183"/>
                  </a:lnTo>
                  <a:cubicBezTo>
                    <a:pt x="30" y="284"/>
                    <a:pt x="80" y="384"/>
                    <a:pt x="126" y="484"/>
                  </a:cubicBezTo>
                  <a:cubicBezTo>
                    <a:pt x="331" y="911"/>
                    <a:pt x="544" y="1333"/>
                    <a:pt x="749" y="1759"/>
                  </a:cubicBezTo>
                  <a:cubicBezTo>
                    <a:pt x="816" y="1893"/>
                    <a:pt x="903" y="2044"/>
                    <a:pt x="1050" y="2064"/>
                  </a:cubicBezTo>
                  <a:cubicBezTo>
                    <a:pt x="1064" y="2067"/>
                    <a:pt x="1078" y="2068"/>
                    <a:pt x="1092" y="2068"/>
                  </a:cubicBezTo>
                  <a:cubicBezTo>
                    <a:pt x="1256" y="2068"/>
                    <a:pt x="1384" y="1892"/>
                    <a:pt x="1430" y="1730"/>
                  </a:cubicBezTo>
                  <a:cubicBezTo>
                    <a:pt x="1493" y="1496"/>
                    <a:pt x="1476" y="1254"/>
                    <a:pt x="1518" y="1015"/>
                  </a:cubicBezTo>
                  <a:cubicBezTo>
                    <a:pt x="1556" y="777"/>
                    <a:pt x="1673" y="526"/>
                    <a:pt x="1898" y="443"/>
                  </a:cubicBezTo>
                  <a:cubicBezTo>
                    <a:pt x="1984" y="411"/>
                    <a:pt x="2078" y="407"/>
                    <a:pt x="2172" y="407"/>
                  </a:cubicBezTo>
                  <a:cubicBezTo>
                    <a:pt x="2209" y="407"/>
                    <a:pt x="2246" y="408"/>
                    <a:pt x="2282" y="408"/>
                  </a:cubicBezTo>
                  <a:cubicBezTo>
                    <a:pt x="2403" y="408"/>
                    <a:pt x="2521" y="400"/>
                    <a:pt x="2621" y="338"/>
                  </a:cubicBezTo>
                  <a:cubicBezTo>
                    <a:pt x="2676" y="301"/>
                    <a:pt x="2718" y="250"/>
                    <a:pt x="2747" y="192"/>
                  </a:cubicBezTo>
                  <a:cubicBezTo>
                    <a:pt x="2501" y="75"/>
                    <a:pt x="2238" y="1"/>
                    <a:pt x="1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6745220" y="1422977"/>
              <a:ext cx="139646" cy="98837"/>
            </a:xfrm>
            <a:custGeom>
              <a:avLst/>
              <a:gdLst/>
              <a:ahLst/>
              <a:cxnLst/>
              <a:rect l="l" t="t" r="r" b="b"/>
              <a:pathLst>
                <a:path w="3487" h="2468" extrusionOk="0">
                  <a:moveTo>
                    <a:pt x="3478" y="0"/>
                  </a:moveTo>
                  <a:lnTo>
                    <a:pt x="3478" y="0"/>
                  </a:lnTo>
                  <a:cubicBezTo>
                    <a:pt x="3223" y="67"/>
                    <a:pt x="2981" y="180"/>
                    <a:pt x="2755" y="339"/>
                  </a:cubicBezTo>
                  <a:cubicBezTo>
                    <a:pt x="2141" y="778"/>
                    <a:pt x="1727" y="1522"/>
                    <a:pt x="1008" y="1747"/>
                  </a:cubicBezTo>
                  <a:cubicBezTo>
                    <a:pt x="682" y="1848"/>
                    <a:pt x="339" y="1827"/>
                    <a:pt x="1" y="1839"/>
                  </a:cubicBezTo>
                  <a:cubicBezTo>
                    <a:pt x="251" y="1952"/>
                    <a:pt x="644" y="1998"/>
                    <a:pt x="828" y="2052"/>
                  </a:cubicBezTo>
                  <a:cubicBezTo>
                    <a:pt x="1250" y="2169"/>
                    <a:pt x="1673" y="2287"/>
                    <a:pt x="2091" y="2408"/>
                  </a:cubicBezTo>
                  <a:cubicBezTo>
                    <a:pt x="2199" y="2439"/>
                    <a:pt x="2319" y="2468"/>
                    <a:pt x="2432" y="2468"/>
                  </a:cubicBezTo>
                  <a:cubicBezTo>
                    <a:pt x="2531" y="2468"/>
                    <a:pt x="2624" y="2445"/>
                    <a:pt x="2701" y="2383"/>
                  </a:cubicBezTo>
                  <a:cubicBezTo>
                    <a:pt x="2789" y="2312"/>
                    <a:pt x="2835" y="2203"/>
                    <a:pt x="2876" y="2103"/>
                  </a:cubicBezTo>
                  <a:cubicBezTo>
                    <a:pt x="3098" y="1538"/>
                    <a:pt x="3282" y="957"/>
                    <a:pt x="3428" y="372"/>
                  </a:cubicBezTo>
                  <a:cubicBezTo>
                    <a:pt x="3457" y="251"/>
                    <a:pt x="3487" y="121"/>
                    <a:pt x="3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4453269" y="1592536"/>
              <a:ext cx="142329" cy="151179"/>
            </a:xfrm>
            <a:custGeom>
              <a:avLst/>
              <a:gdLst/>
              <a:ahLst/>
              <a:cxnLst/>
              <a:rect l="l" t="t" r="r" b="b"/>
              <a:pathLst>
                <a:path w="3554" h="3775" extrusionOk="0">
                  <a:moveTo>
                    <a:pt x="3424" y="0"/>
                  </a:moveTo>
                  <a:cubicBezTo>
                    <a:pt x="3227" y="76"/>
                    <a:pt x="3035" y="176"/>
                    <a:pt x="2851" y="293"/>
                  </a:cubicBezTo>
                  <a:cubicBezTo>
                    <a:pt x="2350" y="619"/>
                    <a:pt x="1952" y="1079"/>
                    <a:pt x="1484" y="1451"/>
                  </a:cubicBezTo>
                  <a:cubicBezTo>
                    <a:pt x="1091" y="1768"/>
                    <a:pt x="640" y="2076"/>
                    <a:pt x="155" y="2076"/>
                  </a:cubicBezTo>
                  <a:cubicBezTo>
                    <a:pt x="104" y="2076"/>
                    <a:pt x="52" y="2072"/>
                    <a:pt x="0" y="2065"/>
                  </a:cubicBezTo>
                  <a:lnTo>
                    <a:pt x="0" y="2065"/>
                  </a:lnTo>
                  <a:cubicBezTo>
                    <a:pt x="97" y="2211"/>
                    <a:pt x="239" y="2337"/>
                    <a:pt x="385" y="2450"/>
                  </a:cubicBezTo>
                  <a:cubicBezTo>
                    <a:pt x="849" y="2822"/>
                    <a:pt x="1330" y="3177"/>
                    <a:pt x="1802" y="3545"/>
                  </a:cubicBezTo>
                  <a:cubicBezTo>
                    <a:pt x="1946" y="3656"/>
                    <a:pt x="2110" y="3775"/>
                    <a:pt x="2294" y="3775"/>
                  </a:cubicBezTo>
                  <a:cubicBezTo>
                    <a:pt x="2297" y="3775"/>
                    <a:pt x="2300" y="3775"/>
                    <a:pt x="2304" y="3775"/>
                  </a:cubicBezTo>
                  <a:cubicBezTo>
                    <a:pt x="2529" y="3766"/>
                    <a:pt x="2705" y="3582"/>
                    <a:pt x="2855" y="3415"/>
                  </a:cubicBezTo>
                  <a:cubicBezTo>
                    <a:pt x="2981" y="3273"/>
                    <a:pt x="3110" y="3127"/>
                    <a:pt x="3173" y="2947"/>
                  </a:cubicBezTo>
                  <a:cubicBezTo>
                    <a:pt x="3236" y="2767"/>
                    <a:pt x="3215" y="2546"/>
                    <a:pt x="3073" y="2416"/>
                  </a:cubicBezTo>
                  <a:cubicBezTo>
                    <a:pt x="2951" y="2308"/>
                    <a:pt x="2772" y="2291"/>
                    <a:pt x="2642" y="2191"/>
                  </a:cubicBezTo>
                  <a:cubicBezTo>
                    <a:pt x="2421" y="2011"/>
                    <a:pt x="2454" y="1651"/>
                    <a:pt x="2613" y="1413"/>
                  </a:cubicBezTo>
                  <a:cubicBezTo>
                    <a:pt x="2772" y="1175"/>
                    <a:pt x="3018" y="1016"/>
                    <a:pt x="3215" y="807"/>
                  </a:cubicBezTo>
                  <a:cubicBezTo>
                    <a:pt x="3411" y="598"/>
                    <a:pt x="3553" y="293"/>
                    <a:pt x="3441" y="30"/>
                  </a:cubicBezTo>
                  <a:cubicBezTo>
                    <a:pt x="3436" y="21"/>
                    <a:pt x="3432" y="9"/>
                    <a:pt x="3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7" name="Google Shape;1497;p40"/>
          <p:cNvGrpSpPr/>
          <p:nvPr/>
        </p:nvGrpSpPr>
        <p:grpSpPr>
          <a:xfrm>
            <a:off x="3043271" y="4155910"/>
            <a:ext cx="6406857" cy="1012046"/>
            <a:chOff x="4074621" y="1419133"/>
            <a:chExt cx="3429428" cy="541723"/>
          </a:xfrm>
        </p:grpSpPr>
        <p:sp>
          <p:nvSpPr>
            <p:cNvPr id="1498" name="Google Shape;1498;p40"/>
            <p:cNvSpPr/>
            <p:nvPr/>
          </p:nvSpPr>
          <p:spPr>
            <a:xfrm>
              <a:off x="4074621" y="1419133"/>
              <a:ext cx="3429428" cy="541723"/>
            </a:xfrm>
            <a:custGeom>
              <a:avLst/>
              <a:gdLst/>
              <a:ahLst/>
              <a:cxnLst/>
              <a:rect l="l" t="t" r="r" b="b"/>
              <a:pathLst>
                <a:path w="85634" h="13527" extrusionOk="0">
                  <a:moveTo>
                    <a:pt x="70890" y="0"/>
                  </a:moveTo>
                  <a:cubicBezTo>
                    <a:pt x="70644" y="0"/>
                    <a:pt x="70401" y="31"/>
                    <a:pt x="70168" y="96"/>
                  </a:cubicBezTo>
                  <a:cubicBezTo>
                    <a:pt x="69909" y="163"/>
                    <a:pt x="69667" y="276"/>
                    <a:pt x="69441" y="435"/>
                  </a:cubicBezTo>
                  <a:cubicBezTo>
                    <a:pt x="68827" y="869"/>
                    <a:pt x="68417" y="1618"/>
                    <a:pt x="67694" y="1839"/>
                  </a:cubicBezTo>
                  <a:cubicBezTo>
                    <a:pt x="67372" y="1944"/>
                    <a:pt x="67025" y="1923"/>
                    <a:pt x="66687" y="1935"/>
                  </a:cubicBezTo>
                  <a:cubicBezTo>
                    <a:pt x="66586" y="1939"/>
                    <a:pt x="66486" y="1948"/>
                    <a:pt x="66386" y="1960"/>
                  </a:cubicBezTo>
                  <a:cubicBezTo>
                    <a:pt x="65286" y="2107"/>
                    <a:pt x="64480" y="3035"/>
                    <a:pt x="63819" y="3929"/>
                  </a:cubicBezTo>
                  <a:cubicBezTo>
                    <a:pt x="63155" y="4819"/>
                    <a:pt x="62494" y="6140"/>
                    <a:pt x="61391" y="6236"/>
                  </a:cubicBezTo>
                  <a:cubicBezTo>
                    <a:pt x="61339" y="6241"/>
                    <a:pt x="61287" y="6243"/>
                    <a:pt x="61236" y="6243"/>
                  </a:cubicBezTo>
                  <a:cubicBezTo>
                    <a:pt x="59995" y="6243"/>
                    <a:pt x="58994" y="4898"/>
                    <a:pt x="57733" y="4898"/>
                  </a:cubicBezTo>
                  <a:cubicBezTo>
                    <a:pt x="57722" y="4898"/>
                    <a:pt x="57711" y="4899"/>
                    <a:pt x="57700" y="4899"/>
                  </a:cubicBezTo>
                  <a:cubicBezTo>
                    <a:pt x="56529" y="4916"/>
                    <a:pt x="55631" y="5965"/>
                    <a:pt x="54540" y="6404"/>
                  </a:cubicBezTo>
                  <a:cubicBezTo>
                    <a:pt x="54439" y="6445"/>
                    <a:pt x="54339" y="6479"/>
                    <a:pt x="54235" y="6508"/>
                  </a:cubicBezTo>
                  <a:cubicBezTo>
                    <a:pt x="54076" y="6552"/>
                    <a:pt x="53915" y="6571"/>
                    <a:pt x="53756" y="6571"/>
                  </a:cubicBezTo>
                  <a:cubicBezTo>
                    <a:pt x="53042" y="6571"/>
                    <a:pt x="52333" y="6177"/>
                    <a:pt x="51739" y="5743"/>
                  </a:cubicBezTo>
                  <a:cubicBezTo>
                    <a:pt x="51213" y="5363"/>
                    <a:pt x="50694" y="4928"/>
                    <a:pt x="50109" y="4673"/>
                  </a:cubicBezTo>
                  <a:cubicBezTo>
                    <a:pt x="49879" y="4569"/>
                    <a:pt x="49641" y="4498"/>
                    <a:pt x="49390" y="4460"/>
                  </a:cubicBezTo>
                  <a:cubicBezTo>
                    <a:pt x="49281" y="4445"/>
                    <a:pt x="49173" y="4438"/>
                    <a:pt x="49065" y="4438"/>
                  </a:cubicBezTo>
                  <a:cubicBezTo>
                    <a:pt x="48059" y="4438"/>
                    <a:pt x="47116" y="5057"/>
                    <a:pt x="46297" y="5680"/>
                  </a:cubicBezTo>
                  <a:cubicBezTo>
                    <a:pt x="45390" y="6370"/>
                    <a:pt x="44462" y="7164"/>
                    <a:pt x="43329" y="7248"/>
                  </a:cubicBezTo>
                  <a:cubicBezTo>
                    <a:pt x="43296" y="7250"/>
                    <a:pt x="43264" y="7251"/>
                    <a:pt x="43231" y="7251"/>
                  </a:cubicBezTo>
                  <a:cubicBezTo>
                    <a:pt x="42637" y="7251"/>
                    <a:pt x="42085" y="6899"/>
                    <a:pt x="41657" y="6479"/>
                  </a:cubicBezTo>
                  <a:cubicBezTo>
                    <a:pt x="41210" y="6032"/>
                    <a:pt x="40855" y="5497"/>
                    <a:pt x="40383" y="5079"/>
                  </a:cubicBezTo>
                  <a:cubicBezTo>
                    <a:pt x="40190" y="4907"/>
                    <a:pt x="39973" y="4753"/>
                    <a:pt x="39739" y="4644"/>
                  </a:cubicBezTo>
                  <a:cubicBezTo>
                    <a:pt x="39496" y="4527"/>
                    <a:pt x="39234" y="4453"/>
                    <a:pt x="38969" y="4453"/>
                  </a:cubicBezTo>
                  <a:cubicBezTo>
                    <a:pt x="38865" y="4453"/>
                    <a:pt x="38760" y="4464"/>
                    <a:pt x="38656" y="4489"/>
                  </a:cubicBezTo>
                  <a:cubicBezTo>
                    <a:pt x="38397" y="4548"/>
                    <a:pt x="38167" y="4677"/>
                    <a:pt x="37916" y="4761"/>
                  </a:cubicBezTo>
                  <a:cubicBezTo>
                    <a:pt x="37772" y="4809"/>
                    <a:pt x="37573" y="4866"/>
                    <a:pt x="37399" y="4866"/>
                  </a:cubicBezTo>
                  <a:cubicBezTo>
                    <a:pt x="37272" y="4866"/>
                    <a:pt x="37158" y="4835"/>
                    <a:pt x="37089" y="4748"/>
                  </a:cubicBezTo>
                  <a:cubicBezTo>
                    <a:pt x="37055" y="4711"/>
                    <a:pt x="37022" y="4673"/>
                    <a:pt x="36993" y="4635"/>
                  </a:cubicBezTo>
                  <a:cubicBezTo>
                    <a:pt x="36153" y="3639"/>
                    <a:pt x="35040" y="2721"/>
                    <a:pt x="33760" y="2721"/>
                  </a:cubicBezTo>
                  <a:cubicBezTo>
                    <a:pt x="33708" y="2721"/>
                    <a:pt x="33655" y="2722"/>
                    <a:pt x="33603" y="2725"/>
                  </a:cubicBezTo>
                  <a:cubicBezTo>
                    <a:pt x="32236" y="2805"/>
                    <a:pt x="31191" y="3908"/>
                    <a:pt x="30179" y="4828"/>
                  </a:cubicBezTo>
                  <a:cubicBezTo>
                    <a:pt x="28700" y="6178"/>
                    <a:pt x="27274" y="8038"/>
                    <a:pt x="25272" y="8042"/>
                  </a:cubicBezTo>
                  <a:cubicBezTo>
                    <a:pt x="25265" y="8042"/>
                    <a:pt x="25257" y="8042"/>
                    <a:pt x="25250" y="8042"/>
                  </a:cubicBezTo>
                  <a:cubicBezTo>
                    <a:pt x="23071" y="8042"/>
                    <a:pt x="20911" y="7440"/>
                    <a:pt x="19132" y="6182"/>
                  </a:cubicBezTo>
                  <a:cubicBezTo>
                    <a:pt x="18120" y="5463"/>
                    <a:pt x="17084" y="4732"/>
                    <a:pt x="15905" y="4343"/>
                  </a:cubicBezTo>
                  <a:cubicBezTo>
                    <a:pt x="15390" y="4173"/>
                    <a:pt x="14839" y="4076"/>
                    <a:pt x="14296" y="4076"/>
                  </a:cubicBezTo>
                  <a:cubicBezTo>
                    <a:pt x="13808" y="4076"/>
                    <a:pt x="13326" y="4154"/>
                    <a:pt x="12879" y="4330"/>
                  </a:cubicBezTo>
                  <a:cubicBezTo>
                    <a:pt x="12682" y="4406"/>
                    <a:pt x="12490" y="4506"/>
                    <a:pt x="12310" y="4623"/>
                  </a:cubicBezTo>
                  <a:cubicBezTo>
                    <a:pt x="11805" y="4949"/>
                    <a:pt x="11407" y="5409"/>
                    <a:pt x="10944" y="5781"/>
                  </a:cubicBezTo>
                  <a:cubicBezTo>
                    <a:pt x="10546" y="6098"/>
                    <a:pt x="10095" y="6406"/>
                    <a:pt x="9610" y="6406"/>
                  </a:cubicBezTo>
                  <a:cubicBezTo>
                    <a:pt x="9559" y="6406"/>
                    <a:pt x="9507" y="6402"/>
                    <a:pt x="9455" y="6395"/>
                  </a:cubicBezTo>
                  <a:cubicBezTo>
                    <a:pt x="9418" y="6391"/>
                    <a:pt x="9384" y="6383"/>
                    <a:pt x="9351" y="6374"/>
                  </a:cubicBezTo>
                  <a:cubicBezTo>
                    <a:pt x="9019" y="6298"/>
                    <a:pt x="8686" y="6263"/>
                    <a:pt x="8354" y="6263"/>
                  </a:cubicBezTo>
                  <a:cubicBezTo>
                    <a:pt x="6713" y="6263"/>
                    <a:pt x="5092" y="7120"/>
                    <a:pt x="3691" y="8059"/>
                  </a:cubicBezTo>
                  <a:cubicBezTo>
                    <a:pt x="2500" y="8861"/>
                    <a:pt x="1309" y="9756"/>
                    <a:pt x="1" y="10303"/>
                  </a:cubicBezTo>
                  <a:lnTo>
                    <a:pt x="1" y="13468"/>
                  </a:lnTo>
                  <a:lnTo>
                    <a:pt x="29435" y="13468"/>
                  </a:lnTo>
                  <a:cubicBezTo>
                    <a:pt x="29603" y="13468"/>
                    <a:pt x="29757" y="13526"/>
                    <a:pt x="29924" y="13526"/>
                  </a:cubicBezTo>
                  <a:lnTo>
                    <a:pt x="85634" y="13526"/>
                  </a:lnTo>
                  <a:lnTo>
                    <a:pt x="85634" y="8439"/>
                  </a:lnTo>
                  <a:cubicBezTo>
                    <a:pt x="85634" y="8435"/>
                    <a:pt x="85630" y="8427"/>
                    <a:pt x="85630" y="8422"/>
                  </a:cubicBezTo>
                  <a:cubicBezTo>
                    <a:pt x="85346" y="7319"/>
                    <a:pt x="84831" y="6098"/>
                    <a:pt x="83745" y="5764"/>
                  </a:cubicBezTo>
                  <a:cubicBezTo>
                    <a:pt x="83538" y="5701"/>
                    <a:pt x="83331" y="5674"/>
                    <a:pt x="83124" y="5674"/>
                  </a:cubicBezTo>
                  <a:cubicBezTo>
                    <a:pt x="81860" y="5674"/>
                    <a:pt x="80585" y="6680"/>
                    <a:pt x="79320" y="6680"/>
                  </a:cubicBezTo>
                  <a:cubicBezTo>
                    <a:pt x="79110" y="6680"/>
                    <a:pt x="78901" y="6652"/>
                    <a:pt x="78691" y="6587"/>
                  </a:cubicBezTo>
                  <a:cubicBezTo>
                    <a:pt x="77404" y="6190"/>
                    <a:pt x="76463" y="5099"/>
                    <a:pt x="75698" y="3988"/>
                  </a:cubicBezTo>
                  <a:cubicBezTo>
                    <a:pt x="74938" y="2876"/>
                    <a:pt x="74252" y="1668"/>
                    <a:pt x="73190" y="840"/>
                  </a:cubicBezTo>
                  <a:cubicBezTo>
                    <a:pt x="72543" y="331"/>
                    <a:pt x="71699" y="0"/>
                    <a:pt x="70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6081354" y="1606273"/>
              <a:ext cx="177290" cy="93711"/>
            </a:xfrm>
            <a:custGeom>
              <a:avLst/>
              <a:gdLst/>
              <a:ahLst/>
              <a:cxnLst/>
              <a:rect l="l" t="t" r="r" b="b"/>
              <a:pathLst>
                <a:path w="4427" h="2340" extrusionOk="0">
                  <a:moveTo>
                    <a:pt x="0" y="0"/>
                  </a:moveTo>
                  <a:lnTo>
                    <a:pt x="0" y="0"/>
                  </a:lnTo>
                  <a:cubicBezTo>
                    <a:pt x="477" y="385"/>
                    <a:pt x="874" y="849"/>
                    <a:pt x="1317" y="1271"/>
                  </a:cubicBezTo>
                  <a:cubicBezTo>
                    <a:pt x="1785" y="1726"/>
                    <a:pt x="2328" y="2136"/>
                    <a:pt x="2964" y="2286"/>
                  </a:cubicBezTo>
                  <a:cubicBezTo>
                    <a:pt x="3104" y="2320"/>
                    <a:pt x="3250" y="2340"/>
                    <a:pt x="3396" y="2340"/>
                  </a:cubicBezTo>
                  <a:cubicBezTo>
                    <a:pt x="3542" y="2340"/>
                    <a:pt x="3687" y="2320"/>
                    <a:pt x="3825" y="2274"/>
                  </a:cubicBezTo>
                  <a:cubicBezTo>
                    <a:pt x="4088" y="2186"/>
                    <a:pt x="4326" y="1990"/>
                    <a:pt x="4427" y="1731"/>
                  </a:cubicBezTo>
                  <a:lnTo>
                    <a:pt x="4427" y="1731"/>
                  </a:lnTo>
                  <a:cubicBezTo>
                    <a:pt x="4330" y="1772"/>
                    <a:pt x="4230" y="1806"/>
                    <a:pt x="4126" y="1835"/>
                  </a:cubicBezTo>
                  <a:cubicBezTo>
                    <a:pt x="3967" y="1879"/>
                    <a:pt x="3806" y="1898"/>
                    <a:pt x="3647" y="1898"/>
                  </a:cubicBezTo>
                  <a:cubicBezTo>
                    <a:pt x="2933" y="1898"/>
                    <a:pt x="2224" y="1504"/>
                    <a:pt x="1626" y="1070"/>
                  </a:cubicBezTo>
                  <a:cubicBezTo>
                    <a:pt x="1104" y="690"/>
                    <a:pt x="581" y="2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5556053" y="1597422"/>
              <a:ext cx="110010" cy="82858"/>
            </a:xfrm>
            <a:custGeom>
              <a:avLst/>
              <a:gdLst/>
              <a:ahLst/>
              <a:cxnLst/>
              <a:rect l="l" t="t" r="r" b="b"/>
              <a:pathLst>
                <a:path w="2747" h="2069" extrusionOk="0">
                  <a:moveTo>
                    <a:pt x="1973" y="1"/>
                  </a:moveTo>
                  <a:cubicBezTo>
                    <a:pt x="1868" y="1"/>
                    <a:pt x="1764" y="12"/>
                    <a:pt x="1660" y="37"/>
                  </a:cubicBezTo>
                  <a:cubicBezTo>
                    <a:pt x="1405" y="96"/>
                    <a:pt x="1171" y="225"/>
                    <a:pt x="924" y="309"/>
                  </a:cubicBezTo>
                  <a:cubicBezTo>
                    <a:pt x="780" y="357"/>
                    <a:pt x="581" y="414"/>
                    <a:pt x="407" y="414"/>
                  </a:cubicBezTo>
                  <a:cubicBezTo>
                    <a:pt x="278" y="414"/>
                    <a:pt x="163" y="383"/>
                    <a:pt x="93" y="296"/>
                  </a:cubicBezTo>
                  <a:cubicBezTo>
                    <a:pt x="63" y="259"/>
                    <a:pt x="30" y="221"/>
                    <a:pt x="1" y="183"/>
                  </a:cubicBezTo>
                  <a:lnTo>
                    <a:pt x="1" y="183"/>
                  </a:lnTo>
                  <a:cubicBezTo>
                    <a:pt x="30" y="284"/>
                    <a:pt x="80" y="384"/>
                    <a:pt x="126" y="484"/>
                  </a:cubicBezTo>
                  <a:cubicBezTo>
                    <a:pt x="331" y="911"/>
                    <a:pt x="544" y="1333"/>
                    <a:pt x="749" y="1759"/>
                  </a:cubicBezTo>
                  <a:cubicBezTo>
                    <a:pt x="816" y="1893"/>
                    <a:pt x="903" y="2044"/>
                    <a:pt x="1050" y="2064"/>
                  </a:cubicBezTo>
                  <a:cubicBezTo>
                    <a:pt x="1064" y="2067"/>
                    <a:pt x="1078" y="2068"/>
                    <a:pt x="1092" y="2068"/>
                  </a:cubicBezTo>
                  <a:cubicBezTo>
                    <a:pt x="1256" y="2068"/>
                    <a:pt x="1384" y="1892"/>
                    <a:pt x="1430" y="1730"/>
                  </a:cubicBezTo>
                  <a:cubicBezTo>
                    <a:pt x="1493" y="1496"/>
                    <a:pt x="1476" y="1254"/>
                    <a:pt x="1518" y="1015"/>
                  </a:cubicBezTo>
                  <a:cubicBezTo>
                    <a:pt x="1556" y="777"/>
                    <a:pt x="1673" y="526"/>
                    <a:pt x="1898" y="443"/>
                  </a:cubicBezTo>
                  <a:cubicBezTo>
                    <a:pt x="1984" y="411"/>
                    <a:pt x="2078" y="407"/>
                    <a:pt x="2172" y="407"/>
                  </a:cubicBezTo>
                  <a:cubicBezTo>
                    <a:pt x="2209" y="407"/>
                    <a:pt x="2246" y="408"/>
                    <a:pt x="2282" y="408"/>
                  </a:cubicBezTo>
                  <a:cubicBezTo>
                    <a:pt x="2403" y="408"/>
                    <a:pt x="2521" y="400"/>
                    <a:pt x="2621" y="338"/>
                  </a:cubicBezTo>
                  <a:cubicBezTo>
                    <a:pt x="2676" y="301"/>
                    <a:pt x="2718" y="250"/>
                    <a:pt x="2747" y="192"/>
                  </a:cubicBezTo>
                  <a:cubicBezTo>
                    <a:pt x="2501" y="75"/>
                    <a:pt x="2238" y="1"/>
                    <a:pt x="1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6745220" y="1422977"/>
              <a:ext cx="139646" cy="98837"/>
            </a:xfrm>
            <a:custGeom>
              <a:avLst/>
              <a:gdLst/>
              <a:ahLst/>
              <a:cxnLst/>
              <a:rect l="l" t="t" r="r" b="b"/>
              <a:pathLst>
                <a:path w="3487" h="2468" extrusionOk="0">
                  <a:moveTo>
                    <a:pt x="3478" y="0"/>
                  </a:moveTo>
                  <a:lnTo>
                    <a:pt x="3478" y="0"/>
                  </a:lnTo>
                  <a:cubicBezTo>
                    <a:pt x="3223" y="67"/>
                    <a:pt x="2981" y="180"/>
                    <a:pt x="2755" y="339"/>
                  </a:cubicBezTo>
                  <a:cubicBezTo>
                    <a:pt x="2141" y="778"/>
                    <a:pt x="1727" y="1522"/>
                    <a:pt x="1008" y="1747"/>
                  </a:cubicBezTo>
                  <a:cubicBezTo>
                    <a:pt x="682" y="1848"/>
                    <a:pt x="339" y="1827"/>
                    <a:pt x="1" y="1839"/>
                  </a:cubicBezTo>
                  <a:cubicBezTo>
                    <a:pt x="251" y="1952"/>
                    <a:pt x="644" y="1998"/>
                    <a:pt x="828" y="2052"/>
                  </a:cubicBezTo>
                  <a:cubicBezTo>
                    <a:pt x="1250" y="2169"/>
                    <a:pt x="1673" y="2287"/>
                    <a:pt x="2091" y="2408"/>
                  </a:cubicBezTo>
                  <a:cubicBezTo>
                    <a:pt x="2199" y="2439"/>
                    <a:pt x="2319" y="2468"/>
                    <a:pt x="2432" y="2468"/>
                  </a:cubicBezTo>
                  <a:cubicBezTo>
                    <a:pt x="2531" y="2468"/>
                    <a:pt x="2624" y="2445"/>
                    <a:pt x="2701" y="2383"/>
                  </a:cubicBezTo>
                  <a:cubicBezTo>
                    <a:pt x="2789" y="2312"/>
                    <a:pt x="2835" y="2203"/>
                    <a:pt x="2876" y="2103"/>
                  </a:cubicBezTo>
                  <a:cubicBezTo>
                    <a:pt x="3098" y="1538"/>
                    <a:pt x="3282" y="957"/>
                    <a:pt x="3428" y="372"/>
                  </a:cubicBezTo>
                  <a:cubicBezTo>
                    <a:pt x="3457" y="251"/>
                    <a:pt x="3487" y="121"/>
                    <a:pt x="3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4453269" y="1592536"/>
              <a:ext cx="142329" cy="151179"/>
            </a:xfrm>
            <a:custGeom>
              <a:avLst/>
              <a:gdLst/>
              <a:ahLst/>
              <a:cxnLst/>
              <a:rect l="l" t="t" r="r" b="b"/>
              <a:pathLst>
                <a:path w="3554" h="3775" extrusionOk="0">
                  <a:moveTo>
                    <a:pt x="3424" y="0"/>
                  </a:moveTo>
                  <a:cubicBezTo>
                    <a:pt x="3227" y="76"/>
                    <a:pt x="3035" y="176"/>
                    <a:pt x="2851" y="293"/>
                  </a:cubicBezTo>
                  <a:cubicBezTo>
                    <a:pt x="2350" y="619"/>
                    <a:pt x="1952" y="1079"/>
                    <a:pt x="1484" y="1451"/>
                  </a:cubicBezTo>
                  <a:cubicBezTo>
                    <a:pt x="1091" y="1768"/>
                    <a:pt x="640" y="2076"/>
                    <a:pt x="155" y="2076"/>
                  </a:cubicBezTo>
                  <a:cubicBezTo>
                    <a:pt x="104" y="2076"/>
                    <a:pt x="52" y="2072"/>
                    <a:pt x="0" y="2065"/>
                  </a:cubicBezTo>
                  <a:lnTo>
                    <a:pt x="0" y="2065"/>
                  </a:lnTo>
                  <a:cubicBezTo>
                    <a:pt x="97" y="2211"/>
                    <a:pt x="239" y="2337"/>
                    <a:pt x="385" y="2450"/>
                  </a:cubicBezTo>
                  <a:cubicBezTo>
                    <a:pt x="849" y="2822"/>
                    <a:pt x="1330" y="3177"/>
                    <a:pt x="1802" y="3545"/>
                  </a:cubicBezTo>
                  <a:cubicBezTo>
                    <a:pt x="1946" y="3656"/>
                    <a:pt x="2110" y="3775"/>
                    <a:pt x="2294" y="3775"/>
                  </a:cubicBezTo>
                  <a:cubicBezTo>
                    <a:pt x="2297" y="3775"/>
                    <a:pt x="2300" y="3775"/>
                    <a:pt x="2304" y="3775"/>
                  </a:cubicBezTo>
                  <a:cubicBezTo>
                    <a:pt x="2529" y="3766"/>
                    <a:pt x="2705" y="3582"/>
                    <a:pt x="2855" y="3415"/>
                  </a:cubicBezTo>
                  <a:cubicBezTo>
                    <a:pt x="2981" y="3273"/>
                    <a:pt x="3110" y="3127"/>
                    <a:pt x="3173" y="2947"/>
                  </a:cubicBezTo>
                  <a:cubicBezTo>
                    <a:pt x="3236" y="2767"/>
                    <a:pt x="3215" y="2546"/>
                    <a:pt x="3073" y="2416"/>
                  </a:cubicBezTo>
                  <a:cubicBezTo>
                    <a:pt x="2951" y="2308"/>
                    <a:pt x="2772" y="2291"/>
                    <a:pt x="2642" y="2191"/>
                  </a:cubicBezTo>
                  <a:cubicBezTo>
                    <a:pt x="2421" y="2011"/>
                    <a:pt x="2454" y="1651"/>
                    <a:pt x="2613" y="1413"/>
                  </a:cubicBezTo>
                  <a:cubicBezTo>
                    <a:pt x="2772" y="1175"/>
                    <a:pt x="3018" y="1016"/>
                    <a:pt x="3215" y="807"/>
                  </a:cubicBezTo>
                  <a:cubicBezTo>
                    <a:pt x="3411" y="598"/>
                    <a:pt x="3553" y="293"/>
                    <a:pt x="3441" y="30"/>
                  </a:cubicBezTo>
                  <a:cubicBezTo>
                    <a:pt x="3436" y="21"/>
                    <a:pt x="3432" y="9"/>
                    <a:pt x="3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3" name="Google Shape;1503;p40"/>
          <p:cNvSpPr/>
          <p:nvPr/>
        </p:nvSpPr>
        <p:spPr>
          <a:xfrm>
            <a:off x="858138" y="2093385"/>
            <a:ext cx="3130200" cy="4095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40"/>
          <p:cNvSpPr/>
          <p:nvPr/>
        </p:nvSpPr>
        <p:spPr>
          <a:xfrm>
            <a:off x="4572000" y="1394550"/>
            <a:ext cx="3852000" cy="3224400"/>
          </a:xfrm>
          <a:prstGeom prst="roundRect">
            <a:avLst>
              <a:gd name="adj" fmla="val 54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0"/>
          <p:cNvSpPr/>
          <p:nvPr/>
        </p:nvSpPr>
        <p:spPr>
          <a:xfrm>
            <a:off x="4572002" y="1394550"/>
            <a:ext cx="3852000" cy="513900"/>
          </a:xfrm>
          <a:prstGeom prst="round2SameRect">
            <a:avLst>
              <a:gd name="adj1" fmla="val 3543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0"/>
          <p:cNvSpPr/>
          <p:nvPr/>
        </p:nvSpPr>
        <p:spPr>
          <a:xfrm>
            <a:off x="4648928" y="2047919"/>
            <a:ext cx="477300" cy="329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40"/>
          <p:cNvSpPr/>
          <p:nvPr/>
        </p:nvSpPr>
        <p:spPr>
          <a:xfrm>
            <a:off x="4688396" y="3115760"/>
            <a:ext cx="477300" cy="329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0"/>
          <p:cNvSpPr/>
          <p:nvPr/>
        </p:nvSpPr>
        <p:spPr>
          <a:xfrm>
            <a:off x="4688396" y="3635829"/>
            <a:ext cx="477300" cy="329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40"/>
          <p:cNvSpPr/>
          <p:nvPr/>
        </p:nvSpPr>
        <p:spPr>
          <a:xfrm>
            <a:off x="4811378" y="2167658"/>
            <a:ext cx="231348" cy="168838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513" name="Google Shape;1513;p40"/>
          <p:cNvSpPr/>
          <p:nvPr/>
        </p:nvSpPr>
        <p:spPr>
          <a:xfrm>
            <a:off x="4811378" y="3715958"/>
            <a:ext cx="231348" cy="168838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514" name="Google Shape;1514;p40"/>
          <p:cNvSpPr txBox="1">
            <a:spLocks noGrp="1"/>
          </p:cNvSpPr>
          <p:nvPr>
            <p:ph type="subTitle" idx="1"/>
          </p:nvPr>
        </p:nvSpPr>
        <p:spPr>
          <a:xfrm>
            <a:off x="893272" y="2137436"/>
            <a:ext cx="29076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Structure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517" name="Google Shape;1517;p40"/>
          <p:cNvSpPr txBox="1">
            <a:spLocks noGrp="1"/>
          </p:cNvSpPr>
          <p:nvPr>
            <p:ph type="subTitle" idx="4"/>
          </p:nvPr>
        </p:nvSpPr>
        <p:spPr>
          <a:xfrm>
            <a:off x="5329800" y="1527138"/>
            <a:ext cx="23364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VOCABULARY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518" name="Google Shape;1518;p40"/>
          <p:cNvSpPr txBox="1">
            <a:spLocks noGrp="1"/>
          </p:cNvSpPr>
          <p:nvPr>
            <p:ph type="subTitle" idx="5"/>
          </p:nvPr>
        </p:nvSpPr>
        <p:spPr>
          <a:xfrm>
            <a:off x="5231450" y="2570463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omic Sans MS" panose="030F0702030302020204" pitchFamily="66" charset="0"/>
              </a:rPr>
              <a:t>Post Office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519" name="Google Shape;1519;p40"/>
          <p:cNvSpPr txBox="1">
            <a:spLocks noGrp="1"/>
          </p:cNvSpPr>
          <p:nvPr>
            <p:ph type="subTitle" idx="3"/>
          </p:nvPr>
        </p:nvSpPr>
        <p:spPr>
          <a:xfrm>
            <a:off x="5231450" y="2045038"/>
            <a:ext cx="2952000" cy="3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B</a:t>
            </a:r>
            <a:r>
              <a:rPr lang="en" sz="2000" dirty="0">
                <a:latin typeface="Comic Sans MS" panose="030F0702030302020204" pitchFamily="66" charset="0"/>
              </a:rPr>
              <a:t>us stop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520" name="Google Shape;1520;p40"/>
          <p:cNvSpPr txBox="1">
            <a:spLocks noGrp="1"/>
          </p:cNvSpPr>
          <p:nvPr>
            <p:ph type="subTitle" idx="6"/>
          </p:nvPr>
        </p:nvSpPr>
        <p:spPr>
          <a:xfrm>
            <a:off x="5231450" y="3079550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S</a:t>
            </a:r>
            <a:r>
              <a:rPr lang="en" sz="2000" dirty="0">
                <a:latin typeface="Comic Sans MS" panose="030F0702030302020204" pitchFamily="66" charset="0"/>
              </a:rPr>
              <a:t>hopping centre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521" name="Google Shape;1521;p40"/>
          <p:cNvSpPr txBox="1">
            <a:spLocks noGrp="1"/>
          </p:cNvSpPr>
          <p:nvPr>
            <p:ph type="subTitle" idx="7"/>
          </p:nvPr>
        </p:nvSpPr>
        <p:spPr>
          <a:xfrm>
            <a:off x="5231450" y="3612963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S</a:t>
            </a:r>
            <a:r>
              <a:rPr lang="en" sz="2000" dirty="0">
                <a:latin typeface="Comic Sans MS" panose="030F0702030302020204" pitchFamily="66" charset="0"/>
              </a:rPr>
              <a:t>upermarket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524" name="Google Shape;1524;p40"/>
          <p:cNvSpPr/>
          <p:nvPr/>
        </p:nvSpPr>
        <p:spPr>
          <a:xfrm>
            <a:off x="7729838" y="625950"/>
            <a:ext cx="515448" cy="514872"/>
          </a:xfrm>
          <a:custGeom>
            <a:avLst/>
            <a:gdLst/>
            <a:ahLst/>
            <a:cxnLst/>
            <a:rect l="l" t="t" r="r" b="b"/>
            <a:pathLst>
              <a:path w="3579" h="3575" extrusionOk="0">
                <a:moveTo>
                  <a:pt x="1789" y="1"/>
                </a:moveTo>
                <a:cubicBezTo>
                  <a:pt x="803" y="1"/>
                  <a:pt x="0" y="799"/>
                  <a:pt x="0" y="1790"/>
                </a:cubicBezTo>
                <a:cubicBezTo>
                  <a:pt x="0" y="2776"/>
                  <a:pt x="803" y="3575"/>
                  <a:pt x="1789" y="3575"/>
                </a:cubicBezTo>
                <a:cubicBezTo>
                  <a:pt x="2776" y="3575"/>
                  <a:pt x="3578" y="2776"/>
                  <a:pt x="3578" y="1790"/>
                </a:cubicBezTo>
                <a:cubicBezTo>
                  <a:pt x="3578" y="799"/>
                  <a:pt x="2776" y="1"/>
                  <a:pt x="1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40"/>
          <p:cNvSpPr/>
          <p:nvPr/>
        </p:nvSpPr>
        <p:spPr>
          <a:xfrm>
            <a:off x="6627500" y="721580"/>
            <a:ext cx="1801402" cy="482467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40"/>
          <p:cNvSpPr/>
          <p:nvPr/>
        </p:nvSpPr>
        <p:spPr>
          <a:xfrm flipH="1">
            <a:off x="8597922" y="1300213"/>
            <a:ext cx="1138103" cy="304817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40"/>
          <p:cNvSpPr/>
          <p:nvPr/>
        </p:nvSpPr>
        <p:spPr>
          <a:xfrm flipH="1">
            <a:off x="-1202506" y="3612976"/>
            <a:ext cx="1922511" cy="514878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40"/>
          <p:cNvSpPr/>
          <p:nvPr/>
        </p:nvSpPr>
        <p:spPr>
          <a:xfrm flipH="1">
            <a:off x="101622" y="90538"/>
            <a:ext cx="1138103" cy="304817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506;p40"/>
          <p:cNvSpPr/>
          <p:nvPr/>
        </p:nvSpPr>
        <p:spPr>
          <a:xfrm>
            <a:off x="4711348" y="2607589"/>
            <a:ext cx="477300" cy="329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511;p40"/>
          <p:cNvSpPr/>
          <p:nvPr/>
        </p:nvSpPr>
        <p:spPr>
          <a:xfrm>
            <a:off x="4834324" y="2681427"/>
            <a:ext cx="231348" cy="168838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3" name="Google Shape;1513;p40"/>
          <p:cNvSpPr/>
          <p:nvPr/>
        </p:nvSpPr>
        <p:spPr>
          <a:xfrm>
            <a:off x="4786051" y="3188707"/>
            <a:ext cx="231348" cy="168838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grpSp>
        <p:nvGrpSpPr>
          <p:cNvPr id="110" name="Google Shape;3984;p54"/>
          <p:cNvGrpSpPr/>
          <p:nvPr/>
        </p:nvGrpSpPr>
        <p:grpSpPr>
          <a:xfrm>
            <a:off x="7874695" y="3381860"/>
            <a:ext cx="789725" cy="979510"/>
            <a:chOff x="2326125" y="3782525"/>
            <a:chExt cx="513175" cy="636500"/>
          </a:xfrm>
        </p:grpSpPr>
        <p:sp>
          <p:nvSpPr>
            <p:cNvPr id="111" name="Google Shape;3985;p54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6;p54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7;p54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88;p54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89;p54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0;p54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1;p54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2;p54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3;p54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4;p54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5;p54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6;p54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7;p54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998;p54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999;p54"/>
            <p:cNvSpPr/>
            <p:nvPr/>
          </p:nvSpPr>
          <p:spPr>
            <a:xfrm>
              <a:off x="2570675" y="4136950"/>
              <a:ext cx="148825" cy="78050"/>
            </a:xfrm>
            <a:custGeom>
              <a:avLst/>
              <a:gdLst/>
              <a:ahLst/>
              <a:cxnLst/>
              <a:rect l="l" t="t" r="r" b="b"/>
              <a:pathLst>
                <a:path w="5953" h="3122" extrusionOk="0">
                  <a:moveTo>
                    <a:pt x="2514" y="0"/>
                  </a:moveTo>
                  <a:cubicBezTo>
                    <a:pt x="2448" y="0"/>
                    <a:pt x="2381" y="10"/>
                    <a:pt x="2315" y="26"/>
                  </a:cubicBezTo>
                  <a:cubicBezTo>
                    <a:pt x="2205" y="68"/>
                    <a:pt x="2095" y="137"/>
                    <a:pt x="1999" y="206"/>
                  </a:cubicBezTo>
                  <a:cubicBezTo>
                    <a:pt x="1888" y="233"/>
                    <a:pt x="1792" y="288"/>
                    <a:pt x="1709" y="357"/>
                  </a:cubicBezTo>
                  <a:cubicBezTo>
                    <a:pt x="1558" y="481"/>
                    <a:pt x="1571" y="688"/>
                    <a:pt x="1599" y="826"/>
                  </a:cubicBezTo>
                  <a:cubicBezTo>
                    <a:pt x="1599" y="853"/>
                    <a:pt x="1599" y="894"/>
                    <a:pt x="1599" y="922"/>
                  </a:cubicBezTo>
                  <a:lnTo>
                    <a:pt x="1544" y="922"/>
                  </a:lnTo>
                  <a:cubicBezTo>
                    <a:pt x="1158" y="977"/>
                    <a:pt x="786" y="1170"/>
                    <a:pt x="552" y="1446"/>
                  </a:cubicBezTo>
                  <a:cubicBezTo>
                    <a:pt x="400" y="1625"/>
                    <a:pt x="345" y="1818"/>
                    <a:pt x="511" y="1997"/>
                  </a:cubicBezTo>
                  <a:cubicBezTo>
                    <a:pt x="497" y="1997"/>
                    <a:pt x="483" y="2010"/>
                    <a:pt x="455" y="2010"/>
                  </a:cubicBezTo>
                  <a:cubicBezTo>
                    <a:pt x="221" y="2121"/>
                    <a:pt x="15" y="2314"/>
                    <a:pt x="1" y="2534"/>
                  </a:cubicBezTo>
                  <a:cubicBezTo>
                    <a:pt x="15" y="2727"/>
                    <a:pt x="207" y="2865"/>
                    <a:pt x="387" y="2947"/>
                  </a:cubicBezTo>
                  <a:cubicBezTo>
                    <a:pt x="517" y="3017"/>
                    <a:pt x="650" y="3048"/>
                    <a:pt x="779" y="3048"/>
                  </a:cubicBezTo>
                  <a:cubicBezTo>
                    <a:pt x="1032" y="3048"/>
                    <a:pt x="1275" y="2932"/>
                    <a:pt x="1475" y="2768"/>
                  </a:cubicBezTo>
                  <a:cubicBezTo>
                    <a:pt x="1516" y="2741"/>
                    <a:pt x="1544" y="2713"/>
                    <a:pt x="1571" y="2699"/>
                  </a:cubicBezTo>
                  <a:cubicBezTo>
                    <a:pt x="1682" y="2932"/>
                    <a:pt x="1923" y="3122"/>
                    <a:pt x="2218" y="3122"/>
                  </a:cubicBezTo>
                  <a:cubicBezTo>
                    <a:pt x="2254" y="3122"/>
                    <a:pt x="2291" y="3119"/>
                    <a:pt x="2329" y="3113"/>
                  </a:cubicBezTo>
                  <a:cubicBezTo>
                    <a:pt x="2504" y="3099"/>
                    <a:pt x="2810" y="2837"/>
                    <a:pt x="2799" y="2837"/>
                  </a:cubicBezTo>
                  <a:cubicBezTo>
                    <a:pt x="2799" y="2837"/>
                    <a:pt x="2798" y="2837"/>
                    <a:pt x="2798" y="2837"/>
                  </a:cubicBezTo>
                  <a:cubicBezTo>
                    <a:pt x="2811" y="2823"/>
                    <a:pt x="2811" y="2823"/>
                    <a:pt x="2825" y="2823"/>
                  </a:cubicBezTo>
                  <a:cubicBezTo>
                    <a:pt x="2963" y="2823"/>
                    <a:pt x="3280" y="2989"/>
                    <a:pt x="3514" y="2989"/>
                  </a:cubicBezTo>
                  <a:cubicBezTo>
                    <a:pt x="3790" y="2961"/>
                    <a:pt x="4107" y="2851"/>
                    <a:pt x="4231" y="2644"/>
                  </a:cubicBezTo>
                  <a:cubicBezTo>
                    <a:pt x="4272" y="2658"/>
                    <a:pt x="4286" y="2658"/>
                    <a:pt x="4313" y="2672"/>
                  </a:cubicBezTo>
                  <a:cubicBezTo>
                    <a:pt x="4465" y="2754"/>
                    <a:pt x="4644" y="2823"/>
                    <a:pt x="4837" y="2837"/>
                  </a:cubicBezTo>
                  <a:cubicBezTo>
                    <a:pt x="5154" y="2837"/>
                    <a:pt x="5278" y="2768"/>
                    <a:pt x="5539" y="2617"/>
                  </a:cubicBezTo>
                  <a:cubicBezTo>
                    <a:pt x="5650" y="2548"/>
                    <a:pt x="5801" y="2479"/>
                    <a:pt x="5843" y="2355"/>
                  </a:cubicBezTo>
                  <a:cubicBezTo>
                    <a:pt x="5953" y="2079"/>
                    <a:pt x="5622" y="1845"/>
                    <a:pt x="5347" y="1749"/>
                  </a:cubicBezTo>
                  <a:cubicBezTo>
                    <a:pt x="5181" y="1694"/>
                    <a:pt x="5016" y="1611"/>
                    <a:pt x="4837" y="1597"/>
                  </a:cubicBezTo>
                  <a:lnTo>
                    <a:pt x="4823" y="1597"/>
                  </a:lnTo>
                  <a:cubicBezTo>
                    <a:pt x="4851" y="1528"/>
                    <a:pt x="4906" y="1459"/>
                    <a:pt x="4933" y="1390"/>
                  </a:cubicBezTo>
                  <a:cubicBezTo>
                    <a:pt x="5016" y="1266"/>
                    <a:pt x="4906" y="1142"/>
                    <a:pt x="4795" y="1060"/>
                  </a:cubicBezTo>
                  <a:cubicBezTo>
                    <a:pt x="4561" y="930"/>
                    <a:pt x="4279" y="824"/>
                    <a:pt x="3993" y="824"/>
                  </a:cubicBezTo>
                  <a:cubicBezTo>
                    <a:pt x="3976" y="824"/>
                    <a:pt x="3958" y="825"/>
                    <a:pt x="3941" y="826"/>
                  </a:cubicBezTo>
                  <a:cubicBezTo>
                    <a:pt x="3937" y="824"/>
                    <a:pt x="3928" y="823"/>
                    <a:pt x="3916" y="823"/>
                  </a:cubicBezTo>
                  <a:cubicBezTo>
                    <a:pt x="3856" y="823"/>
                    <a:pt x="3721" y="842"/>
                    <a:pt x="3710" y="842"/>
                  </a:cubicBezTo>
                  <a:cubicBezTo>
                    <a:pt x="3708" y="842"/>
                    <a:pt x="3711" y="841"/>
                    <a:pt x="3721" y="839"/>
                  </a:cubicBezTo>
                  <a:cubicBezTo>
                    <a:pt x="3707" y="839"/>
                    <a:pt x="3707" y="839"/>
                    <a:pt x="3693" y="853"/>
                  </a:cubicBezTo>
                  <a:cubicBezTo>
                    <a:pt x="3707" y="757"/>
                    <a:pt x="3721" y="674"/>
                    <a:pt x="3693" y="591"/>
                  </a:cubicBezTo>
                  <a:cubicBezTo>
                    <a:pt x="3653" y="392"/>
                    <a:pt x="3455" y="308"/>
                    <a:pt x="3244" y="308"/>
                  </a:cubicBezTo>
                  <a:cubicBezTo>
                    <a:pt x="3163" y="308"/>
                    <a:pt x="3081" y="320"/>
                    <a:pt x="3004" y="343"/>
                  </a:cubicBezTo>
                  <a:cubicBezTo>
                    <a:pt x="2991" y="233"/>
                    <a:pt x="2880" y="150"/>
                    <a:pt x="2784" y="82"/>
                  </a:cubicBezTo>
                  <a:cubicBezTo>
                    <a:pt x="2709" y="23"/>
                    <a:pt x="2614" y="0"/>
                    <a:pt x="2514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4050;p54"/>
          <p:cNvGrpSpPr/>
          <p:nvPr/>
        </p:nvGrpSpPr>
        <p:grpSpPr>
          <a:xfrm>
            <a:off x="7674764" y="3841705"/>
            <a:ext cx="419059" cy="519766"/>
            <a:chOff x="2326125" y="3782525"/>
            <a:chExt cx="513175" cy="636500"/>
          </a:xfrm>
        </p:grpSpPr>
        <p:sp>
          <p:nvSpPr>
            <p:cNvPr id="127" name="Google Shape;4051;p54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52;p54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53;p54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54;p54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55;p54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56;p54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57;p54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58;p54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59;p54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60;p54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61;p54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62;p54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63;p54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64;p54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65;p54"/>
            <p:cNvSpPr/>
            <p:nvPr/>
          </p:nvSpPr>
          <p:spPr>
            <a:xfrm>
              <a:off x="2570675" y="4136950"/>
              <a:ext cx="148825" cy="78050"/>
            </a:xfrm>
            <a:custGeom>
              <a:avLst/>
              <a:gdLst/>
              <a:ahLst/>
              <a:cxnLst/>
              <a:rect l="l" t="t" r="r" b="b"/>
              <a:pathLst>
                <a:path w="5953" h="3122" extrusionOk="0">
                  <a:moveTo>
                    <a:pt x="2514" y="0"/>
                  </a:moveTo>
                  <a:cubicBezTo>
                    <a:pt x="2448" y="0"/>
                    <a:pt x="2381" y="10"/>
                    <a:pt x="2315" y="26"/>
                  </a:cubicBezTo>
                  <a:cubicBezTo>
                    <a:pt x="2205" y="68"/>
                    <a:pt x="2095" y="137"/>
                    <a:pt x="1999" y="206"/>
                  </a:cubicBezTo>
                  <a:cubicBezTo>
                    <a:pt x="1888" y="233"/>
                    <a:pt x="1792" y="288"/>
                    <a:pt x="1709" y="357"/>
                  </a:cubicBezTo>
                  <a:cubicBezTo>
                    <a:pt x="1558" y="481"/>
                    <a:pt x="1571" y="688"/>
                    <a:pt x="1599" y="826"/>
                  </a:cubicBezTo>
                  <a:cubicBezTo>
                    <a:pt x="1599" y="853"/>
                    <a:pt x="1599" y="894"/>
                    <a:pt x="1599" y="922"/>
                  </a:cubicBezTo>
                  <a:lnTo>
                    <a:pt x="1544" y="922"/>
                  </a:lnTo>
                  <a:cubicBezTo>
                    <a:pt x="1158" y="977"/>
                    <a:pt x="786" y="1170"/>
                    <a:pt x="552" y="1446"/>
                  </a:cubicBezTo>
                  <a:cubicBezTo>
                    <a:pt x="400" y="1625"/>
                    <a:pt x="345" y="1818"/>
                    <a:pt x="511" y="1997"/>
                  </a:cubicBezTo>
                  <a:cubicBezTo>
                    <a:pt x="497" y="1997"/>
                    <a:pt x="483" y="2010"/>
                    <a:pt x="455" y="2010"/>
                  </a:cubicBezTo>
                  <a:cubicBezTo>
                    <a:pt x="221" y="2121"/>
                    <a:pt x="15" y="2314"/>
                    <a:pt x="1" y="2534"/>
                  </a:cubicBezTo>
                  <a:cubicBezTo>
                    <a:pt x="15" y="2727"/>
                    <a:pt x="207" y="2865"/>
                    <a:pt x="387" y="2947"/>
                  </a:cubicBezTo>
                  <a:cubicBezTo>
                    <a:pt x="517" y="3017"/>
                    <a:pt x="650" y="3048"/>
                    <a:pt x="779" y="3048"/>
                  </a:cubicBezTo>
                  <a:cubicBezTo>
                    <a:pt x="1032" y="3048"/>
                    <a:pt x="1275" y="2932"/>
                    <a:pt x="1475" y="2768"/>
                  </a:cubicBezTo>
                  <a:cubicBezTo>
                    <a:pt x="1516" y="2741"/>
                    <a:pt x="1544" y="2713"/>
                    <a:pt x="1571" y="2699"/>
                  </a:cubicBezTo>
                  <a:cubicBezTo>
                    <a:pt x="1682" y="2932"/>
                    <a:pt x="1923" y="3122"/>
                    <a:pt x="2218" y="3122"/>
                  </a:cubicBezTo>
                  <a:cubicBezTo>
                    <a:pt x="2254" y="3122"/>
                    <a:pt x="2291" y="3119"/>
                    <a:pt x="2329" y="3113"/>
                  </a:cubicBezTo>
                  <a:cubicBezTo>
                    <a:pt x="2504" y="3099"/>
                    <a:pt x="2810" y="2837"/>
                    <a:pt x="2799" y="2837"/>
                  </a:cubicBezTo>
                  <a:cubicBezTo>
                    <a:pt x="2799" y="2837"/>
                    <a:pt x="2798" y="2837"/>
                    <a:pt x="2798" y="2837"/>
                  </a:cubicBezTo>
                  <a:cubicBezTo>
                    <a:pt x="2811" y="2823"/>
                    <a:pt x="2811" y="2823"/>
                    <a:pt x="2825" y="2823"/>
                  </a:cubicBezTo>
                  <a:cubicBezTo>
                    <a:pt x="2963" y="2823"/>
                    <a:pt x="3280" y="2989"/>
                    <a:pt x="3514" y="2989"/>
                  </a:cubicBezTo>
                  <a:cubicBezTo>
                    <a:pt x="3790" y="2961"/>
                    <a:pt x="4107" y="2851"/>
                    <a:pt x="4231" y="2644"/>
                  </a:cubicBezTo>
                  <a:cubicBezTo>
                    <a:pt x="4272" y="2658"/>
                    <a:pt x="4286" y="2658"/>
                    <a:pt x="4313" y="2672"/>
                  </a:cubicBezTo>
                  <a:cubicBezTo>
                    <a:pt x="4465" y="2754"/>
                    <a:pt x="4644" y="2823"/>
                    <a:pt x="4837" y="2837"/>
                  </a:cubicBezTo>
                  <a:cubicBezTo>
                    <a:pt x="5154" y="2837"/>
                    <a:pt x="5278" y="2768"/>
                    <a:pt x="5539" y="2617"/>
                  </a:cubicBezTo>
                  <a:cubicBezTo>
                    <a:pt x="5650" y="2548"/>
                    <a:pt x="5801" y="2479"/>
                    <a:pt x="5843" y="2355"/>
                  </a:cubicBezTo>
                  <a:cubicBezTo>
                    <a:pt x="5953" y="2079"/>
                    <a:pt x="5622" y="1845"/>
                    <a:pt x="5347" y="1749"/>
                  </a:cubicBezTo>
                  <a:cubicBezTo>
                    <a:pt x="5181" y="1694"/>
                    <a:pt x="5016" y="1611"/>
                    <a:pt x="4837" y="1597"/>
                  </a:cubicBezTo>
                  <a:lnTo>
                    <a:pt x="4823" y="1597"/>
                  </a:lnTo>
                  <a:cubicBezTo>
                    <a:pt x="4851" y="1528"/>
                    <a:pt x="4906" y="1459"/>
                    <a:pt x="4933" y="1390"/>
                  </a:cubicBezTo>
                  <a:cubicBezTo>
                    <a:pt x="5016" y="1266"/>
                    <a:pt x="4906" y="1142"/>
                    <a:pt x="4795" y="1060"/>
                  </a:cubicBezTo>
                  <a:cubicBezTo>
                    <a:pt x="4561" y="930"/>
                    <a:pt x="4279" y="824"/>
                    <a:pt x="3993" y="824"/>
                  </a:cubicBezTo>
                  <a:cubicBezTo>
                    <a:pt x="3976" y="824"/>
                    <a:pt x="3958" y="825"/>
                    <a:pt x="3941" y="826"/>
                  </a:cubicBezTo>
                  <a:cubicBezTo>
                    <a:pt x="3937" y="824"/>
                    <a:pt x="3928" y="823"/>
                    <a:pt x="3916" y="823"/>
                  </a:cubicBezTo>
                  <a:cubicBezTo>
                    <a:pt x="3856" y="823"/>
                    <a:pt x="3721" y="842"/>
                    <a:pt x="3710" y="842"/>
                  </a:cubicBezTo>
                  <a:cubicBezTo>
                    <a:pt x="3708" y="842"/>
                    <a:pt x="3711" y="841"/>
                    <a:pt x="3721" y="839"/>
                  </a:cubicBezTo>
                  <a:cubicBezTo>
                    <a:pt x="3707" y="839"/>
                    <a:pt x="3707" y="839"/>
                    <a:pt x="3693" y="853"/>
                  </a:cubicBezTo>
                  <a:cubicBezTo>
                    <a:pt x="3707" y="757"/>
                    <a:pt x="3721" y="674"/>
                    <a:pt x="3693" y="591"/>
                  </a:cubicBezTo>
                  <a:cubicBezTo>
                    <a:pt x="3653" y="392"/>
                    <a:pt x="3455" y="308"/>
                    <a:pt x="3244" y="308"/>
                  </a:cubicBezTo>
                  <a:cubicBezTo>
                    <a:pt x="3163" y="308"/>
                    <a:pt x="3081" y="320"/>
                    <a:pt x="3004" y="343"/>
                  </a:cubicBezTo>
                  <a:cubicBezTo>
                    <a:pt x="2991" y="233"/>
                    <a:pt x="2880" y="150"/>
                    <a:pt x="2784" y="82"/>
                  </a:cubicBezTo>
                  <a:cubicBezTo>
                    <a:pt x="2709" y="23"/>
                    <a:pt x="2614" y="0"/>
                    <a:pt x="2514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4066;p54"/>
          <p:cNvGrpSpPr/>
          <p:nvPr/>
        </p:nvGrpSpPr>
        <p:grpSpPr>
          <a:xfrm>
            <a:off x="8404380" y="4076623"/>
            <a:ext cx="284299" cy="352621"/>
            <a:chOff x="2326125" y="3782525"/>
            <a:chExt cx="513175" cy="636500"/>
          </a:xfrm>
        </p:grpSpPr>
        <p:sp>
          <p:nvSpPr>
            <p:cNvPr id="143" name="Google Shape;4067;p54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68;p54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69;p54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70;p54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71;p54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72;p54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73;p54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74;p54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75;p54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76;p54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77;p54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78;p54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79;p54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80;p54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81;p54"/>
            <p:cNvSpPr/>
            <p:nvPr/>
          </p:nvSpPr>
          <p:spPr>
            <a:xfrm>
              <a:off x="2570675" y="4136950"/>
              <a:ext cx="148825" cy="78050"/>
            </a:xfrm>
            <a:custGeom>
              <a:avLst/>
              <a:gdLst/>
              <a:ahLst/>
              <a:cxnLst/>
              <a:rect l="l" t="t" r="r" b="b"/>
              <a:pathLst>
                <a:path w="5953" h="3122" extrusionOk="0">
                  <a:moveTo>
                    <a:pt x="2514" y="0"/>
                  </a:moveTo>
                  <a:cubicBezTo>
                    <a:pt x="2448" y="0"/>
                    <a:pt x="2381" y="10"/>
                    <a:pt x="2315" y="26"/>
                  </a:cubicBezTo>
                  <a:cubicBezTo>
                    <a:pt x="2205" y="68"/>
                    <a:pt x="2095" y="137"/>
                    <a:pt x="1999" y="206"/>
                  </a:cubicBezTo>
                  <a:cubicBezTo>
                    <a:pt x="1888" y="233"/>
                    <a:pt x="1792" y="288"/>
                    <a:pt x="1709" y="357"/>
                  </a:cubicBezTo>
                  <a:cubicBezTo>
                    <a:pt x="1558" y="481"/>
                    <a:pt x="1571" y="688"/>
                    <a:pt x="1599" y="826"/>
                  </a:cubicBezTo>
                  <a:cubicBezTo>
                    <a:pt x="1599" y="853"/>
                    <a:pt x="1599" y="894"/>
                    <a:pt x="1599" y="922"/>
                  </a:cubicBezTo>
                  <a:lnTo>
                    <a:pt x="1544" y="922"/>
                  </a:lnTo>
                  <a:cubicBezTo>
                    <a:pt x="1158" y="977"/>
                    <a:pt x="786" y="1170"/>
                    <a:pt x="552" y="1446"/>
                  </a:cubicBezTo>
                  <a:cubicBezTo>
                    <a:pt x="400" y="1625"/>
                    <a:pt x="345" y="1818"/>
                    <a:pt x="511" y="1997"/>
                  </a:cubicBezTo>
                  <a:cubicBezTo>
                    <a:pt x="497" y="1997"/>
                    <a:pt x="483" y="2010"/>
                    <a:pt x="455" y="2010"/>
                  </a:cubicBezTo>
                  <a:cubicBezTo>
                    <a:pt x="221" y="2121"/>
                    <a:pt x="15" y="2314"/>
                    <a:pt x="1" y="2534"/>
                  </a:cubicBezTo>
                  <a:cubicBezTo>
                    <a:pt x="15" y="2727"/>
                    <a:pt x="207" y="2865"/>
                    <a:pt x="387" y="2947"/>
                  </a:cubicBezTo>
                  <a:cubicBezTo>
                    <a:pt x="517" y="3017"/>
                    <a:pt x="650" y="3048"/>
                    <a:pt x="779" y="3048"/>
                  </a:cubicBezTo>
                  <a:cubicBezTo>
                    <a:pt x="1032" y="3048"/>
                    <a:pt x="1275" y="2932"/>
                    <a:pt x="1475" y="2768"/>
                  </a:cubicBezTo>
                  <a:cubicBezTo>
                    <a:pt x="1516" y="2741"/>
                    <a:pt x="1544" y="2713"/>
                    <a:pt x="1571" y="2699"/>
                  </a:cubicBezTo>
                  <a:cubicBezTo>
                    <a:pt x="1682" y="2932"/>
                    <a:pt x="1923" y="3122"/>
                    <a:pt x="2218" y="3122"/>
                  </a:cubicBezTo>
                  <a:cubicBezTo>
                    <a:pt x="2254" y="3122"/>
                    <a:pt x="2291" y="3119"/>
                    <a:pt x="2329" y="3113"/>
                  </a:cubicBezTo>
                  <a:cubicBezTo>
                    <a:pt x="2504" y="3099"/>
                    <a:pt x="2810" y="2837"/>
                    <a:pt x="2799" y="2837"/>
                  </a:cubicBezTo>
                  <a:cubicBezTo>
                    <a:pt x="2799" y="2837"/>
                    <a:pt x="2798" y="2837"/>
                    <a:pt x="2798" y="2837"/>
                  </a:cubicBezTo>
                  <a:cubicBezTo>
                    <a:pt x="2811" y="2823"/>
                    <a:pt x="2811" y="2823"/>
                    <a:pt x="2825" y="2823"/>
                  </a:cubicBezTo>
                  <a:cubicBezTo>
                    <a:pt x="2963" y="2823"/>
                    <a:pt x="3280" y="2989"/>
                    <a:pt x="3514" y="2989"/>
                  </a:cubicBezTo>
                  <a:cubicBezTo>
                    <a:pt x="3790" y="2961"/>
                    <a:pt x="4107" y="2851"/>
                    <a:pt x="4231" y="2644"/>
                  </a:cubicBezTo>
                  <a:cubicBezTo>
                    <a:pt x="4272" y="2658"/>
                    <a:pt x="4286" y="2658"/>
                    <a:pt x="4313" y="2672"/>
                  </a:cubicBezTo>
                  <a:cubicBezTo>
                    <a:pt x="4465" y="2754"/>
                    <a:pt x="4644" y="2823"/>
                    <a:pt x="4837" y="2837"/>
                  </a:cubicBezTo>
                  <a:cubicBezTo>
                    <a:pt x="5154" y="2837"/>
                    <a:pt x="5278" y="2768"/>
                    <a:pt x="5539" y="2617"/>
                  </a:cubicBezTo>
                  <a:cubicBezTo>
                    <a:pt x="5650" y="2548"/>
                    <a:pt x="5801" y="2479"/>
                    <a:pt x="5843" y="2355"/>
                  </a:cubicBezTo>
                  <a:cubicBezTo>
                    <a:pt x="5953" y="2079"/>
                    <a:pt x="5622" y="1845"/>
                    <a:pt x="5347" y="1749"/>
                  </a:cubicBezTo>
                  <a:cubicBezTo>
                    <a:pt x="5181" y="1694"/>
                    <a:pt x="5016" y="1611"/>
                    <a:pt x="4837" y="1597"/>
                  </a:cubicBezTo>
                  <a:lnTo>
                    <a:pt x="4823" y="1597"/>
                  </a:lnTo>
                  <a:cubicBezTo>
                    <a:pt x="4851" y="1528"/>
                    <a:pt x="4906" y="1459"/>
                    <a:pt x="4933" y="1390"/>
                  </a:cubicBezTo>
                  <a:cubicBezTo>
                    <a:pt x="5016" y="1266"/>
                    <a:pt x="4906" y="1142"/>
                    <a:pt x="4795" y="1060"/>
                  </a:cubicBezTo>
                  <a:cubicBezTo>
                    <a:pt x="4561" y="930"/>
                    <a:pt x="4279" y="824"/>
                    <a:pt x="3993" y="824"/>
                  </a:cubicBezTo>
                  <a:cubicBezTo>
                    <a:pt x="3976" y="824"/>
                    <a:pt x="3958" y="825"/>
                    <a:pt x="3941" y="826"/>
                  </a:cubicBezTo>
                  <a:cubicBezTo>
                    <a:pt x="3937" y="824"/>
                    <a:pt x="3928" y="823"/>
                    <a:pt x="3916" y="823"/>
                  </a:cubicBezTo>
                  <a:cubicBezTo>
                    <a:pt x="3856" y="823"/>
                    <a:pt x="3721" y="842"/>
                    <a:pt x="3710" y="842"/>
                  </a:cubicBezTo>
                  <a:cubicBezTo>
                    <a:pt x="3708" y="842"/>
                    <a:pt x="3711" y="841"/>
                    <a:pt x="3721" y="839"/>
                  </a:cubicBezTo>
                  <a:cubicBezTo>
                    <a:pt x="3707" y="839"/>
                    <a:pt x="3707" y="839"/>
                    <a:pt x="3693" y="853"/>
                  </a:cubicBezTo>
                  <a:cubicBezTo>
                    <a:pt x="3707" y="757"/>
                    <a:pt x="3721" y="674"/>
                    <a:pt x="3693" y="591"/>
                  </a:cubicBezTo>
                  <a:cubicBezTo>
                    <a:pt x="3653" y="392"/>
                    <a:pt x="3455" y="308"/>
                    <a:pt x="3244" y="308"/>
                  </a:cubicBezTo>
                  <a:cubicBezTo>
                    <a:pt x="3163" y="308"/>
                    <a:pt x="3081" y="320"/>
                    <a:pt x="3004" y="343"/>
                  </a:cubicBezTo>
                  <a:cubicBezTo>
                    <a:pt x="2991" y="233"/>
                    <a:pt x="2880" y="150"/>
                    <a:pt x="2784" y="82"/>
                  </a:cubicBezTo>
                  <a:cubicBezTo>
                    <a:pt x="2709" y="23"/>
                    <a:pt x="2614" y="0"/>
                    <a:pt x="2514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1390;p39"/>
          <p:cNvSpPr/>
          <p:nvPr/>
        </p:nvSpPr>
        <p:spPr>
          <a:xfrm>
            <a:off x="1038098" y="224787"/>
            <a:ext cx="1684800" cy="409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392;p39"/>
          <p:cNvSpPr txBox="1">
            <a:spLocks noGrp="1"/>
          </p:cNvSpPr>
          <p:nvPr>
            <p:ph type="subTitle" idx="6"/>
          </p:nvPr>
        </p:nvSpPr>
        <p:spPr>
          <a:xfrm>
            <a:off x="1019888" y="330858"/>
            <a:ext cx="17649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Remember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10" name="Google Shape;1402;p39"/>
          <p:cNvSpPr/>
          <p:nvPr/>
        </p:nvSpPr>
        <p:spPr>
          <a:xfrm>
            <a:off x="607582" y="193944"/>
            <a:ext cx="683400" cy="47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405;p39"/>
          <p:cNvSpPr/>
          <p:nvPr/>
        </p:nvSpPr>
        <p:spPr>
          <a:xfrm>
            <a:off x="808127" y="293382"/>
            <a:ext cx="199821" cy="308123"/>
          </a:xfrm>
          <a:custGeom>
            <a:avLst/>
            <a:gdLst/>
            <a:ahLst/>
            <a:cxnLst/>
            <a:rect l="l" t="t" r="r" b="b"/>
            <a:pathLst>
              <a:path w="12526" h="19315" extrusionOk="0">
                <a:moveTo>
                  <a:pt x="9690" y="1133"/>
                </a:moveTo>
                <a:cubicBezTo>
                  <a:pt x="9980" y="1139"/>
                  <a:pt x="10213" y="1377"/>
                  <a:pt x="10213" y="1670"/>
                </a:cubicBezTo>
                <a:cubicBezTo>
                  <a:pt x="10213" y="1960"/>
                  <a:pt x="9980" y="2199"/>
                  <a:pt x="9690" y="2208"/>
                </a:cubicBezTo>
                <a:lnTo>
                  <a:pt x="2836" y="2208"/>
                </a:lnTo>
                <a:cubicBezTo>
                  <a:pt x="2540" y="2208"/>
                  <a:pt x="2302" y="1966"/>
                  <a:pt x="2302" y="1670"/>
                </a:cubicBezTo>
                <a:cubicBezTo>
                  <a:pt x="2302" y="1371"/>
                  <a:pt x="2540" y="1133"/>
                  <a:pt x="2839" y="1133"/>
                </a:cubicBezTo>
                <a:close/>
                <a:moveTo>
                  <a:pt x="8564" y="3340"/>
                </a:moveTo>
                <a:lnTo>
                  <a:pt x="8564" y="9554"/>
                </a:lnTo>
                <a:cubicBezTo>
                  <a:pt x="8543" y="9781"/>
                  <a:pt x="8658" y="10001"/>
                  <a:pt x="8860" y="10110"/>
                </a:cubicBezTo>
                <a:cubicBezTo>
                  <a:pt x="9805" y="10620"/>
                  <a:pt x="10581" y="11396"/>
                  <a:pt x="11088" y="12341"/>
                </a:cubicBezTo>
                <a:lnTo>
                  <a:pt x="1435" y="12341"/>
                </a:lnTo>
                <a:cubicBezTo>
                  <a:pt x="1946" y="11396"/>
                  <a:pt x="2718" y="10620"/>
                  <a:pt x="3667" y="10110"/>
                </a:cubicBezTo>
                <a:cubicBezTo>
                  <a:pt x="3869" y="10001"/>
                  <a:pt x="3984" y="9784"/>
                  <a:pt x="3959" y="9554"/>
                </a:cubicBezTo>
                <a:lnTo>
                  <a:pt x="3959" y="3340"/>
                </a:lnTo>
                <a:close/>
                <a:moveTo>
                  <a:pt x="6731" y="13476"/>
                </a:moveTo>
                <a:lnTo>
                  <a:pt x="6731" y="16263"/>
                </a:lnTo>
                <a:cubicBezTo>
                  <a:pt x="6734" y="16879"/>
                  <a:pt x="6571" y="17486"/>
                  <a:pt x="6263" y="18024"/>
                </a:cubicBezTo>
                <a:cubicBezTo>
                  <a:pt x="5955" y="17486"/>
                  <a:pt x="5792" y="16879"/>
                  <a:pt x="5795" y="16263"/>
                </a:cubicBezTo>
                <a:lnTo>
                  <a:pt x="5795" y="13476"/>
                </a:lnTo>
                <a:close/>
                <a:moveTo>
                  <a:pt x="2831" y="1"/>
                </a:moveTo>
                <a:cubicBezTo>
                  <a:pt x="1912" y="1"/>
                  <a:pt x="1166" y="745"/>
                  <a:pt x="1163" y="1664"/>
                </a:cubicBezTo>
                <a:cubicBezTo>
                  <a:pt x="1160" y="2585"/>
                  <a:pt x="1906" y="3337"/>
                  <a:pt x="2827" y="3340"/>
                </a:cubicBezTo>
                <a:lnTo>
                  <a:pt x="2827" y="9285"/>
                </a:lnTo>
                <a:cubicBezTo>
                  <a:pt x="1529" y="10077"/>
                  <a:pt x="544" y="11287"/>
                  <a:pt x="34" y="12719"/>
                </a:cubicBezTo>
                <a:lnTo>
                  <a:pt x="31" y="12728"/>
                </a:lnTo>
                <a:cubicBezTo>
                  <a:pt x="28" y="12740"/>
                  <a:pt x="25" y="12749"/>
                  <a:pt x="22" y="12761"/>
                </a:cubicBezTo>
                <a:cubicBezTo>
                  <a:pt x="19" y="12773"/>
                  <a:pt x="19" y="12776"/>
                  <a:pt x="16" y="12785"/>
                </a:cubicBezTo>
                <a:cubicBezTo>
                  <a:pt x="13" y="12791"/>
                  <a:pt x="13" y="12803"/>
                  <a:pt x="10" y="12812"/>
                </a:cubicBezTo>
                <a:cubicBezTo>
                  <a:pt x="10" y="12821"/>
                  <a:pt x="7" y="12833"/>
                  <a:pt x="7" y="12842"/>
                </a:cubicBezTo>
                <a:lnTo>
                  <a:pt x="4" y="12866"/>
                </a:lnTo>
                <a:lnTo>
                  <a:pt x="4" y="12900"/>
                </a:lnTo>
                <a:cubicBezTo>
                  <a:pt x="4" y="12903"/>
                  <a:pt x="4" y="12906"/>
                  <a:pt x="4" y="12909"/>
                </a:cubicBezTo>
                <a:cubicBezTo>
                  <a:pt x="1" y="12912"/>
                  <a:pt x="1" y="12918"/>
                  <a:pt x="1" y="12921"/>
                </a:cubicBezTo>
                <a:cubicBezTo>
                  <a:pt x="1" y="12933"/>
                  <a:pt x="1" y="12945"/>
                  <a:pt x="4" y="12957"/>
                </a:cubicBezTo>
                <a:lnTo>
                  <a:pt x="7" y="12978"/>
                </a:lnTo>
                <a:cubicBezTo>
                  <a:pt x="7" y="12990"/>
                  <a:pt x="10" y="12999"/>
                  <a:pt x="10" y="13008"/>
                </a:cubicBezTo>
                <a:cubicBezTo>
                  <a:pt x="13" y="13020"/>
                  <a:pt x="13" y="13030"/>
                  <a:pt x="16" y="13039"/>
                </a:cubicBezTo>
                <a:cubicBezTo>
                  <a:pt x="19" y="13048"/>
                  <a:pt x="19" y="13054"/>
                  <a:pt x="22" y="13063"/>
                </a:cubicBezTo>
                <a:cubicBezTo>
                  <a:pt x="25" y="13069"/>
                  <a:pt x="28" y="13081"/>
                  <a:pt x="31" y="13093"/>
                </a:cubicBezTo>
                <a:cubicBezTo>
                  <a:pt x="34" y="13102"/>
                  <a:pt x="37" y="13105"/>
                  <a:pt x="40" y="13111"/>
                </a:cubicBezTo>
                <a:cubicBezTo>
                  <a:pt x="43" y="13120"/>
                  <a:pt x="46" y="13132"/>
                  <a:pt x="52" y="13144"/>
                </a:cubicBezTo>
                <a:lnTo>
                  <a:pt x="61" y="13162"/>
                </a:lnTo>
                <a:cubicBezTo>
                  <a:pt x="67" y="13171"/>
                  <a:pt x="70" y="13181"/>
                  <a:pt x="76" y="13190"/>
                </a:cubicBezTo>
                <a:cubicBezTo>
                  <a:pt x="83" y="13199"/>
                  <a:pt x="86" y="13205"/>
                  <a:pt x="89" y="13211"/>
                </a:cubicBezTo>
                <a:cubicBezTo>
                  <a:pt x="92" y="13217"/>
                  <a:pt x="98" y="13229"/>
                  <a:pt x="104" y="13235"/>
                </a:cubicBezTo>
                <a:lnTo>
                  <a:pt x="122" y="13256"/>
                </a:lnTo>
                <a:lnTo>
                  <a:pt x="137" y="13277"/>
                </a:lnTo>
                <a:cubicBezTo>
                  <a:pt x="143" y="13286"/>
                  <a:pt x="152" y="13292"/>
                  <a:pt x="158" y="13298"/>
                </a:cubicBezTo>
                <a:cubicBezTo>
                  <a:pt x="164" y="13307"/>
                  <a:pt x="167" y="13310"/>
                  <a:pt x="173" y="13316"/>
                </a:cubicBezTo>
                <a:cubicBezTo>
                  <a:pt x="179" y="13322"/>
                  <a:pt x="188" y="13331"/>
                  <a:pt x="197" y="13338"/>
                </a:cubicBezTo>
                <a:lnTo>
                  <a:pt x="215" y="13353"/>
                </a:lnTo>
                <a:lnTo>
                  <a:pt x="240" y="13371"/>
                </a:lnTo>
                <a:lnTo>
                  <a:pt x="264" y="13386"/>
                </a:lnTo>
                <a:lnTo>
                  <a:pt x="285" y="13398"/>
                </a:lnTo>
                <a:cubicBezTo>
                  <a:pt x="294" y="13404"/>
                  <a:pt x="303" y="13410"/>
                  <a:pt x="312" y="13413"/>
                </a:cubicBezTo>
                <a:lnTo>
                  <a:pt x="333" y="13422"/>
                </a:lnTo>
                <a:lnTo>
                  <a:pt x="366" y="13437"/>
                </a:lnTo>
                <a:lnTo>
                  <a:pt x="378" y="13443"/>
                </a:lnTo>
                <a:lnTo>
                  <a:pt x="384" y="13446"/>
                </a:lnTo>
                <a:lnTo>
                  <a:pt x="415" y="13452"/>
                </a:lnTo>
                <a:cubicBezTo>
                  <a:pt x="421" y="13455"/>
                  <a:pt x="430" y="13458"/>
                  <a:pt x="439" y="13458"/>
                </a:cubicBezTo>
                <a:lnTo>
                  <a:pt x="463" y="13464"/>
                </a:lnTo>
                <a:cubicBezTo>
                  <a:pt x="475" y="13467"/>
                  <a:pt x="484" y="13467"/>
                  <a:pt x="496" y="13470"/>
                </a:cubicBezTo>
                <a:lnTo>
                  <a:pt x="514" y="13470"/>
                </a:lnTo>
                <a:cubicBezTo>
                  <a:pt x="532" y="13473"/>
                  <a:pt x="548" y="13473"/>
                  <a:pt x="566" y="13473"/>
                </a:cubicBezTo>
                <a:lnTo>
                  <a:pt x="4663" y="13473"/>
                </a:lnTo>
                <a:lnTo>
                  <a:pt x="4663" y="16263"/>
                </a:lnTo>
                <a:cubicBezTo>
                  <a:pt x="4660" y="17205"/>
                  <a:pt x="4947" y="18126"/>
                  <a:pt x="5481" y="18902"/>
                </a:cubicBezTo>
                <a:cubicBezTo>
                  <a:pt x="5670" y="19177"/>
                  <a:pt x="5967" y="19315"/>
                  <a:pt x="6263" y="19315"/>
                </a:cubicBezTo>
                <a:cubicBezTo>
                  <a:pt x="6560" y="19315"/>
                  <a:pt x="6857" y="19177"/>
                  <a:pt x="7045" y="18902"/>
                </a:cubicBezTo>
                <a:cubicBezTo>
                  <a:pt x="7580" y="18126"/>
                  <a:pt x="7867" y="17205"/>
                  <a:pt x="7864" y="16263"/>
                </a:cubicBezTo>
                <a:lnTo>
                  <a:pt x="7864" y="13476"/>
                </a:lnTo>
                <a:lnTo>
                  <a:pt x="11961" y="13476"/>
                </a:lnTo>
                <a:cubicBezTo>
                  <a:pt x="11979" y="13473"/>
                  <a:pt x="11997" y="13473"/>
                  <a:pt x="12015" y="13473"/>
                </a:cubicBezTo>
                <a:lnTo>
                  <a:pt x="12024" y="13473"/>
                </a:lnTo>
                <a:cubicBezTo>
                  <a:pt x="12040" y="13473"/>
                  <a:pt x="12052" y="13467"/>
                  <a:pt x="12067" y="13464"/>
                </a:cubicBezTo>
                <a:lnTo>
                  <a:pt x="12085" y="13461"/>
                </a:lnTo>
                <a:lnTo>
                  <a:pt x="12115" y="13455"/>
                </a:lnTo>
                <a:lnTo>
                  <a:pt x="12139" y="13446"/>
                </a:lnTo>
                <a:cubicBezTo>
                  <a:pt x="12142" y="13446"/>
                  <a:pt x="12145" y="13443"/>
                  <a:pt x="12148" y="13443"/>
                </a:cubicBezTo>
                <a:lnTo>
                  <a:pt x="12163" y="13437"/>
                </a:lnTo>
                <a:cubicBezTo>
                  <a:pt x="12172" y="13434"/>
                  <a:pt x="12181" y="13431"/>
                  <a:pt x="12194" y="13425"/>
                </a:cubicBezTo>
                <a:lnTo>
                  <a:pt x="12218" y="13413"/>
                </a:lnTo>
                <a:cubicBezTo>
                  <a:pt x="12224" y="13410"/>
                  <a:pt x="12233" y="13404"/>
                  <a:pt x="12242" y="13401"/>
                </a:cubicBezTo>
                <a:cubicBezTo>
                  <a:pt x="12248" y="13395"/>
                  <a:pt x="12257" y="13392"/>
                  <a:pt x="12266" y="13386"/>
                </a:cubicBezTo>
                <a:lnTo>
                  <a:pt x="12284" y="13374"/>
                </a:lnTo>
                <a:cubicBezTo>
                  <a:pt x="12296" y="13365"/>
                  <a:pt x="12305" y="13359"/>
                  <a:pt x="12311" y="13353"/>
                </a:cubicBezTo>
                <a:lnTo>
                  <a:pt x="12329" y="13341"/>
                </a:lnTo>
                <a:cubicBezTo>
                  <a:pt x="12335" y="13331"/>
                  <a:pt x="12344" y="13325"/>
                  <a:pt x="12354" y="13316"/>
                </a:cubicBezTo>
                <a:cubicBezTo>
                  <a:pt x="12363" y="13307"/>
                  <a:pt x="12363" y="13307"/>
                  <a:pt x="12369" y="13301"/>
                </a:cubicBezTo>
                <a:cubicBezTo>
                  <a:pt x="12372" y="13295"/>
                  <a:pt x="12384" y="13286"/>
                  <a:pt x="12390" y="13277"/>
                </a:cubicBezTo>
                <a:cubicBezTo>
                  <a:pt x="12399" y="13268"/>
                  <a:pt x="12399" y="13265"/>
                  <a:pt x="12405" y="13259"/>
                </a:cubicBezTo>
                <a:lnTo>
                  <a:pt x="12423" y="13235"/>
                </a:lnTo>
                <a:cubicBezTo>
                  <a:pt x="12429" y="13229"/>
                  <a:pt x="12432" y="13220"/>
                  <a:pt x="12438" y="13214"/>
                </a:cubicBezTo>
                <a:cubicBezTo>
                  <a:pt x="12441" y="13205"/>
                  <a:pt x="12447" y="13199"/>
                  <a:pt x="12450" y="13190"/>
                </a:cubicBezTo>
                <a:cubicBezTo>
                  <a:pt x="12456" y="13184"/>
                  <a:pt x="12459" y="13174"/>
                  <a:pt x="12465" y="13165"/>
                </a:cubicBezTo>
                <a:cubicBezTo>
                  <a:pt x="12468" y="13156"/>
                  <a:pt x="12471" y="13150"/>
                  <a:pt x="12474" y="13144"/>
                </a:cubicBezTo>
                <a:cubicBezTo>
                  <a:pt x="12477" y="13135"/>
                  <a:pt x="12483" y="13123"/>
                  <a:pt x="12486" y="13114"/>
                </a:cubicBezTo>
                <a:cubicBezTo>
                  <a:pt x="12492" y="13105"/>
                  <a:pt x="12492" y="13099"/>
                  <a:pt x="12495" y="13093"/>
                </a:cubicBezTo>
                <a:cubicBezTo>
                  <a:pt x="12498" y="13084"/>
                  <a:pt x="12501" y="13072"/>
                  <a:pt x="12505" y="13063"/>
                </a:cubicBezTo>
                <a:cubicBezTo>
                  <a:pt x="12508" y="13054"/>
                  <a:pt x="12511" y="13045"/>
                  <a:pt x="12511" y="13039"/>
                </a:cubicBezTo>
                <a:cubicBezTo>
                  <a:pt x="12514" y="13030"/>
                  <a:pt x="12514" y="13020"/>
                  <a:pt x="12517" y="13011"/>
                </a:cubicBezTo>
                <a:cubicBezTo>
                  <a:pt x="12517" y="13002"/>
                  <a:pt x="12520" y="12990"/>
                  <a:pt x="12523" y="12981"/>
                </a:cubicBezTo>
                <a:cubicBezTo>
                  <a:pt x="12523" y="12969"/>
                  <a:pt x="12523" y="12966"/>
                  <a:pt x="12523" y="12957"/>
                </a:cubicBezTo>
                <a:cubicBezTo>
                  <a:pt x="12523" y="12948"/>
                  <a:pt x="12523" y="12933"/>
                  <a:pt x="12526" y="12921"/>
                </a:cubicBezTo>
                <a:lnTo>
                  <a:pt x="12526" y="12909"/>
                </a:lnTo>
                <a:cubicBezTo>
                  <a:pt x="12526" y="12906"/>
                  <a:pt x="12526" y="12903"/>
                  <a:pt x="12526" y="12900"/>
                </a:cubicBezTo>
                <a:lnTo>
                  <a:pt x="12526" y="12866"/>
                </a:lnTo>
                <a:cubicBezTo>
                  <a:pt x="12526" y="12854"/>
                  <a:pt x="12526" y="12851"/>
                  <a:pt x="12523" y="12842"/>
                </a:cubicBezTo>
                <a:cubicBezTo>
                  <a:pt x="12520" y="12833"/>
                  <a:pt x="12520" y="12824"/>
                  <a:pt x="12520" y="12815"/>
                </a:cubicBezTo>
                <a:cubicBezTo>
                  <a:pt x="12517" y="12803"/>
                  <a:pt x="12517" y="12794"/>
                  <a:pt x="12514" y="12785"/>
                </a:cubicBezTo>
                <a:cubicBezTo>
                  <a:pt x="12511" y="12773"/>
                  <a:pt x="12511" y="12770"/>
                  <a:pt x="12508" y="12764"/>
                </a:cubicBezTo>
                <a:cubicBezTo>
                  <a:pt x="12505" y="12755"/>
                  <a:pt x="12501" y="12740"/>
                  <a:pt x="12498" y="12728"/>
                </a:cubicBezTo>
                <a:lnTo>
                  <a:pt x="12495" y="12719"/>
                </a:lnTo>
                <a:cubicBezTo>
                  <a:pt x="11985" y="11290"/>
                  <a:pt x="11001" y="10077"/>
                  <a:pt x="9702" y="9288"/>
                </a:cubicBezTo>
                <a:lnTo>
                  <a:pt x="9702" y="3340"/>
                </a:lnTo>
                <a:cubicBezTo>
                  <a:pt x="10623" y="3337"/>
                  <a:pt x="11369" y="2585"/>
                  <a:pt x="11366" y="1664"/>
                </a:cubicBezTo>
                <a:cubicBezTo>
                  <a:pt x="11363" y="745"/>
                  <a:pt x="10617" y="1"/>
                  <a:pt x="9699" y="1"/>
                </a:cubicBezTo>
                <a:cubicBezTo>
                  <a:pt x="9697" y="1"/>
                  <a:pt x="9695" y="1"/>
                  <a:pt x="9693" y="1"/>
                </a:cubicBezTo>
                <a:lnTo>
                  <a:pt x="2836" y="1"/>
                </a:lnTo>
                <a:cubicBezTo>
                  <a:pt x="2834" y="1"/>
                  <a:pt x="2833" y="1"/>
                  <a:pt x="283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212" name="Google Shape;3984;p54"/>
          <p:cNvGrpSpPr/>
          <p:nvPr/>
        </p:nvGrpSpPr>
        <p:grpSpPr>
          <a:xfrm>
            <a:off x="515493" y="3681447"/>
            <a:ext cx="789725" cy="979510"/>
            <a:chOff x="2326125" y="3782525"/>
            <a:chExt cx="513175" cy="636500"/>
          </a:xfrm>
        </p:grpSpPr>
        <p:sp>
          <p:nvSpPr>
            <p:cNvPr id="213" name="Google Shape;3985;p54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986;p54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987;p54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988;p54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989;p54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990;p54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991;p54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992;p54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993;p54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994;p54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995;p54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996;p54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997;p54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998;p54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999;p54"/>
            <p:cNvSpPr/>
            <p:nvPr/>
          </p:nvSpPr>
          <p:spPr>
            <a:xfrm>
              <a:off x="2570675" y="4136950"/>
              <a:ext cx="148825" cy="78050"/>
            </a:xfrm>
            <a:custGeom>
              <a:avLst/>
              <a:gdLst/>
              <a:ahLst/>
              <a:cxnLst/>
              <a:rect l="l" t="t" r="r" b="b"/>
              <a:pathLst>
                <a:path w="5953" h="3122" extrusionOk="0">
                  <a:moveTo>
                    <a:pt x="2514" y="0"/>
                  </a:moveTo>
                  <a:cubicBezTo>
                    <a:pt x="2448" y="0"/>
                    <a:pt x="2381" y="10"/>
                    <a:pt x="2315" y="26"/>
                  </a:cubicBezTo>
                  <a:cubicBezTo>
                    <a:pt x="2205" y="68"/>
                    <a:pt x="2095" y="137"/>
                    <a:pt x="1999" y="206"/>
                  </a:cubicBezTo>
                  <a:cubicBezTo>
                    <a:pt x="1888" y="233"/>
                    <a:pt x="1792" y="288"/>
                    <a:pt x="1709" y="357"/>
                  </a:cubicBezTo>
                  <a:cubicBezTo>
                    <a:pt x="1558" y="481"/>
                    <a:pt x="1571" y="688"/>
                    <a:pt x="1599" y="826"/>
                  </a:cubicBezTo>
                  <a:cubicBezTo>
                    <a:pt x="1599" y="853"/>
                    <a:pt x="1599" y="894"/>
                    <a:pt x="1599" y="922"/>
                  </a:cubicBezTo>
                  <a:lnTo>
                    <a:pt x="1544" y="922"/>
                  </a:lnTo>
                  <a:cubicBezTo>
                    <a:pt x="1158" y="977"/>
                    <a:pt x="786" y="1170"/>
                    <a:pt x="552" y="1446"/>
                  </a:cubicBezTo>
                  <a:cubicBezTo>
                    <a:pt x="400" y="1625"/>
                    <a:pt x="345" y="1818"/>
                    <a:pt x="511" y="1997"/>
                  </a:cubicBezTo>
                  <a:cubicBezTo>
                    <a:pt x="497" y="1997"/>
                    <a:pt x="483" y="2010"/>
                    <a:pt x="455" y="2010"/>
                  </a:cubicBezTo>
                  <a:cubicBezTo>
                    <a:pt x="221" y="2121"/>
                    <a:pt x="15" y="2314"/>
                    <a:pt x="1" y="2534"/>
                  </a:cubicBezTo>
                  <a:cubicBezTo>
                    <a:pt x="15" y="2727"/>
                    <a:pt x="207" y="2865"/>
                    <a:pt x="387" y="2947"/>
                  </a:cubicBezTo>
                  <a:cubicBezTo>
                    <a:pt x="517" y="3017"/>
                    <a:pt x="650" y="3048"/>
                    <a:pt x="779" y="3048"/>
                  </a:cubicBezTo>
                  <a:cubicBezTo>
                    <a:pt x="1032" y="3048"/>
                    <a:pt x="1275" y="2932"/>
                    <a:pt x="1475" y="2768"/>
                  </a:cubicBezTo>
                  <a:cubicBezTo>
                    <a:pt x="1516" y="2741"/>
                    <a:pt x="1544" y="2713"/>
                    <a:pt x="1571" y="2699"/>
                  </a:cubicBezTo>
                  <a:cubicBezTo>
                    <a:pt x="1682" y="2932"/>
                    <a:pt x="1923" y="3122"/>
                    <a:pt x="2218" y="3122"/>
                  </a:cubicBezTo>
                  <a:cubicBezTo>
                    <a:pt x="2254" y="3122"/>
                    <a:pt x="2291" y="3119"/>
                    <a:pt x="2329" y="3113"/>
                  </a:cubicBezTo>
                  <a:cubicBezTo>
                    <a:pt x="2504" y="3099"/>
                    <a:pt x="2810" y="2837"/>
                    <a:pt x="2799" y="2837"/>
                  </a:cubicBezTo>
                  <a:cubicBezTo>
                    <a:pt x="2799" y="2837"/>
                    <a:pt x="2798" y="2837"/>
                    <a:pt x="2798" y="2837"/>
                  </a:cubicBezTo>
                  <a:cubicBezTo>
                    <a:pt x="2811" y="2823"/>
                    <a:pt x="2811" y="2823"/>
                    <a:pt x="2825" y="2823"/>
                  </a:cubicBezTo>
                  <a:cubicBezTo>
                    <a:pt x="2963" y="2823"/>
                    <a:pt x="3280" y="2989"/>
                    <a:pt x="3514" y="2989"/>
                  </a:cubicBezTo>
                  <a:cubicBezTo>
                    <a:pt x="3790" y="2961"/>
                    <a:pt x="4107" y="2851"/>
                    <a:pt x="4231" y="2644"/>
                  </a:cubicBezTo>
                  <a:cubicBezTo>
                    <a:pt x="4272" y="2658"/>
                    <a:pt x="4286" y="2658"/>
                    <a:pt x="4313" y="2672"/>
                  </a:cubicBezTo>
                  <a:cubicBezTo>
                    <a:pt x="4465" y="2754"/>
                    <a:pt x="4644" y="2823"/>
                    <a:pt x="4837" y="2837"/>
                  </a:cubicBezTo>
                  <a:cubicBezTo>
                    <a:pt x="5154" y="2837"/>
                    <a:pt x="5278" y="2768"/>
                    <a:pt x="5539" y="2617"/>
                  </a:cubicBezTo>
                  <a:cubicBezTo>
                    <a:pt x="5650" y="2548"/>
                    <a:pt x="5801" y="2479"/>
                    <a:pt x="5843" y="2355"/>
                  </a:cubicBezTo>
                  <a:cubicBezTo>
                    <a:pt x="5953" y="2079"/>
                    <a:pt x="5622" y="1845"/>
                    <a:pt x="5347" y="1749"/>
                  </a:cubicBezTo>
                  <a:cubicBezTo>
                    <a:pt x="5181" y="1694"/>
                    <a:pt x="5016" y="1611"/>
                    <a:pt x="4837" y="1597"/>
                  </a:cubicBezTo>
                  <a:lnTo>
                    <a:pt x="4823" y="1597"/>
                  </a:lnTo>
                  <a:cubicBezTo>
                    <a:pt x="4851" y="1528"/>
                    <a:pt x="4906" y="1459"/>
                    <a:pt x="4933" y="1390"/>
                  </a:cubicBezTo>
                  <a:cubicBezTo>
                    <a:pt x="5016" y="1266"/>
                    <a:pt x="4906" y="1142"/>
                    <a:pt x="4795" y="1060"/>
                  </a:cubicBezTo>
                  <a:cubicBezTo>
                    <a:pt x="4561" y="930"/>
                    <a:pt x="4279" y="824"/>
                    <a:pt x="3993" y="824"/>
                  </a:cubicBezTo>
                  <a:cubicBezTo>
                    <a:pt x="3976" y="824"/>
                    <a:pt x="3958" y="825"/>
                    <a:pt x="3941" y="826"/>
                  </a:cubicBezTo>
                  <a:cubicBezTo>
                    <a:pt x="3937" y="824"/>
                    <a:pt x="3928" y="823"/>
                    <a:pt x="3916" y="823"/>
                  </a:cubicBezTo>
                  <a:cubicBezTo>
                    <a:pt x="3856" y="823"/>
                    <a:pt x="3721" y="842"/>
                    <a:pt x="3710" y="842"/>
                  </a:cubicBezTo>
                  <a:cubicBezTo>
                    <a:pt x="3708" y="842"/>
                    <a:pt x="3711" y="841"/>
                    <a:pt x="3721" y="839"/>
                  </a:cubicBezTo>
                  <a:cubicBezTo>
                    <a:pt x="3707" y="839"/>
                    <a:pt x="3707" y="839"/>
                    <a:pt x="3693" y="853"/>
                  </a:cubicBezTo>
                  <a:cubicBezTo>
                    <a:pt x="3707" y="757"/>
                    <a:pt x="3721" y="674"/>
                    <a:pt x="3693" y="591"/>
                  </a:cubicBezTo>
                  <a:cubicBezTo>
                    <a:pt x="3653" y="392"/>
                    <a:pt x="3455" y="308"/>
                    <a:pt x="3244" y="308"/>
                  </a:cubicBezTo>
                  <a:cubicBezTo>
                    <a:pt x="3163" y="308"/>
                    <a:pt x="3081" y="320"/>
                    <a:pt x="3004" y="343"/>
                  </a:cubicBezTo>
                  <a:cubicBezTo>
                    <a:pt x="2991" y="233"/>
                    <a:pt x="2880" y="150"/>
                    <a:pt x="2784" y="82"/>
                  </a:cubicBezTo>
                  <a:cubicBezTo>
                    <a:pt x="2709" y="23"/>
                    <a:pt x="2614" y="0"/>
                    <a:pt x="2514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19;p40"/>
          <p:cNvSpPr txBox="1">
            <a:spLocks noGrp="1"/>
          </p:cNvSpPr>
          <p:nvPr>
            <p:ph type="subTitle" idx="3"/>
          </p:nvPr>
        </p:nvSpPr>
        <p:spPr>
          <a:xfrm>
            <a:off x="853732" y="3729124"/>
            <a:ext cx="3373171" cy="108544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2000" b="1" i="1" dirty="0">
                <a:latin typeface="Comic Sans MS" panose="030F0702030302020204" pitchFamily="66" charset="0"/>
              </a:rPr>
              <a:t>Where </a:t>
            </a:r>
            <a:r>
              <a:rPr lang="en-US" sz="2000" b="1" dirty="0">
                <a:latin typeface="Comic Sans MS" panose="030F0702030302020204" pitchFamily="66" charset="0"/>
              </a:rPr>
              <a:t>+ </a:t>
            </a:r>
            <a:r>
              <a:rPr lang="en-US" sz="2000" dirty="0">
                <a:latin typeface="Comic Sans MS" panose="030F0702030302020204" pitchFamily="66" charset="0"/>
              </a:rPr>
              <a:t>present simple to ask and answer about places in town </a:t>
            </a:r>
            <a:br>
              <a:rPr lang="en-US" sz="2000" dirty="0">
                <a:latin typeface="Comic Sans MS" panose="030F0702030302020204" pitchFamily="66" charset="0"/>
              </a:rPr>
            </a:br>
            <a:endParaRPr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 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1767491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8" y="-24051"/>
            <a:ext cx="9391831" cy="5214086"/>
          </a:xfrm>
          <a:prstGeom prst="rect">
            <a:avLst/>
          </a:prstGeom>
        </p:spPr>
      </p:pic>
      <p:grpSp>
        <p:nvGrpSpPr>
          <p:cNvPr id="177" name="Google Shape;255;p29"/>
          <p:cNvGrpSpPr/>
          <p:nvPr/>
        </p:nvGrpSpPr>
        <p:grpSpPr>
          <a:xfrm>
            <a:off x="-492360" y="2337187"/>
            <a:ext cx="2337820" cy="2899639"/>
            <a:chOff x="2326125" y="3782525"/>
            <a:chExt cx="513175" cy="636500"/>
          </a:xfrm>
        </p:grpSpPr>
        <p:sp>
          <p:nvSpPr>
            <p:cNvPr id="178" name="Google Shape;256;p29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7;p29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8;p29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9;p29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0;p29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1;p29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2;p29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3;p29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4;p29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5;p29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6;p29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7;p29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8;p29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9;p29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347;p29"/>
          <p:cNvGrpSpPr/>
          <p:nvPr/>
        </p:nvGrpSpPr>
        <p:grpSpPr>
          <a:xfrm>
            <a:off x="5915744" y="1143036"/>
            <a:ext cx="2315106" cy="742951"/>
            <a:chOff x="4398700" y="270500"/>
            <a:chExt cx="2315106" cy="742951"/>
          </a:xfrm>
        </p:grpSpPr>
        <p:sp>
          <p:nvSpPr>
            <p:cNvPr id="193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350;p29"/>
          <p:cNvSpPr/>
          <p:nvPr/>
        </p:nvSpPr>
        <p:spPr>
          <a:xfrm>
            <a:off x="839650" y="535012"/>
            <a:ext cx="1528978" cy="409504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454275" y="781523"/>
            <a:ext cx="7053014" cy="948023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982334" y="139649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3153184" y="146604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2. Task 1, 2, 3</a:t>
            </a:r>
            <a:endParaRPr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Google Shape;1861;p38"/>
          <p:cNvGrpSpPr/>
          <p:nvPr/>
        </p:nvGrpSpPr>
        <p:grpSpPr>
          <a:xfrm>
            <a:off x="4276501" y="3387241"/>
            <a:ext cx="2959670" cy="1726832"/>
            <a:chOff x="16586" y="2001513"/>
            <a:chExt cx="4220231" cy="2554791"/>
          </a:xfrm>
        </p:grpSpPr>
        <p:grpSp>
          <p:nvGrpSpPr>
            <p:cNvPr id="16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1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8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4" name="Google Shape;364;p30"/>
          <p:cNvGrpSpPr/>
          <p:nvPr/>
        </p:nvGrpSpPr>
        <p:grpSpPr>
          <a:xfrm>
            <a:off x="966665" y="1279335"/>
            <a:ext cx="719814" cy="446447"/>
            <a:chOff x="-2088544" y="4755865"/>
            <a:chExt cx="719814" cy="446447"/>
          </a:xfrm>
        </p:grpSpPr>
        <p:sp>
          <p:nvSpPr>
            <p:cNvPr id="225" name="Google Shape;365;p30"/>
            <p:cNvSpPr/>
            <p:nvPr/>
          </p:nvSpPr>
          <p:spPr>
            <a:xfrm>
              <a:off x="-162410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66;p30"/>
            <p:cNvSpPr/>
            <p:nvPr/>
          </p:nvSpPr>
          <p:spPr>
            <a:xfrm>
              <a:off x="-1624101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67;p30"/>
            <p:cNvSpPr/>
            <p:nvPr/>
          </p:nvSpPr>
          <p:spPr>
            <a:xfrm>
              <a:off x="-2081594" y="5045450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8;p30"/>
            <p:cNvSpPr/>
            <p:nvPr/>
          </p:nvSpPr>
          <p:spPr>
            <a:xfrm>
              <a:off x="-2088544" y="5048673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69;p30"/>
            <p:cNvSpPr/>
            <p:nvPr/>
          </p:nvSpPr>
          <p:spPr>
            <a:xfrm>
              <a:off x="-1918285" y="4942744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70;p30"/>
            <p:cNvSpPr/>
            <p:nvPr/>
          </p:nvSpPr>
          <p:spPr>
            <a:xfrm>
              <a:off x="-1913686" y="4842824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71;p30"/>
            <p:cNvSpPr/>
            <p:nvPr/>
          </p:nvSpPr>
          <p:spPr>
            <a:xfrm>
              <a:off x="-1780896" y="4755865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72;p30"/>
            <p:cNvSpPr/>
            <p:nvPr/>
          </p:nvSpPr>
          <p:spPr>
            <a:xfrm>
              <a:off x="-200202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73;p30"/>
            <p:cNvSpPr/>
            <p:nvPr/>
          </p:nvSpPr>
          <p:spPr>
            <a:xfrm>
              <a:off x="-1992318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74;p30"/>
            <p:cNvSpPr/>
            <p:nvPr/>
          </p:nvSpPr>
          <p:spPr>
            <a:xfrm>
              <a:off x="-1678224" y="4893254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75;p30"/>
            <p:cNvSpPr/>
            <p:nvPr/>
          </p:nvSpPr>
          <p:spPr>
            <a:xfrm>
              <a:off x="-1627794" y="4867704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76;p30"/>
            <p:cNvSpPr/>
            <p:nvPr/>
          </p:nvSpPr>
          <p:spPr>
            <a:xfrm>
              <a:off x="-1709684" y="4877944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77;p30"/>
            <p:cNvSpPr/>
            <p:nvPr/>
          </p:nvSpPr>
          <p:spPr>
            <a:xfrm>
              <a:off x="-1613458" y="4889695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78;p30"/>
            <p:cNvSpPr/>
            <p:nvPr/>
          </p:nvSpPr>
          <p:spPr>
            <a:xfrm>
              <a:off x="-1736510" y="4906348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379;p30"/>
          <p:cNvGrpSpPr/>
          <p:nvPr/>
        </p:nvGrpSpPr>
        <p:grpSpPr>
          <a:xfrm>
            <a:off x="8074479" y="2139292"/>
            <a:ext cx="800100" cy="400050"/>
            <a:chOff x="-2088544" y="4755865"/>
            <a:chExt cx="719814" cy="446447"/>
          </a:xfrm>
        </p:grpSpPr>
        <p:sp>
          <p:nvSpPr>
            <p:cNvPr id="240" name="Google Shape;380;p30"/>
            <p:cNvSpPr/>
            <p:nvPr/>
          </p:nvSpPr>
          <p:spPr>
            <a:xfrm>
              <a:off x="-162410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81;p30"/>
            <p:cNvSpPr/>
            <p:nvPr/>
          </p:nvSpPr>
          <p:spPr>
            <a:xfrm>
              <a:off x="-1624101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82;p30"/>
            <p:cNvSpPr/>
            <p:nvPr/>
          </p:nvSpPr>
          <p:spPr>
            <a:xfrm>
              <a:off x="-2081594" y="5045450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83;p30"/>
            <p:cNvSpPr/>
            <p:nvPr/>
          </p:nvSpPr>
          <p:spPr>
            <a:xfrm>
              <a:off x="-2088544" y="5048673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84;p30"/>
            <p:cNvSpPr/>
            <p:nvPr/>
          </p:nvSpPr>
          <p:spPr>
            <a:xfrm>
              <a:off x="-1918285" y="4942744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85;p30"/>
            <p:cNvSpPr/>
            <p:nvPr/>
          </p:nvSpPr>
          <p:spPr>
            <a:xfrm>
              <a:off x="-1913686" y="4842824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86;p30"/>
            <p:cNvSpPr/>
            <p:nvPr/>
          </p:nvSpPr>
          <p:spPr>
            <a:xfrm>
              <a:off x="-1780896" y="4755865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87;p30"/>
            <p:cNvSpPr/>
            <p:nvPr/>
          </p:nvSpPr>
          <p:spPr>
            <a:xfrm>
              <a:off x="-200202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88;p30"/>
            <p:cNvSpPr/>
            <p:nvPr/>
          </p:nvSpPr>
          <p:spPr>
            <a:xfrm>
              <a:off x="-1992318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89;p30"/>
            <p:cNvSpPr/>
            <p:nvPr/>
          </p:nvSpPr>
          <p:spPr>
            <a:xfrm>
              <a:off x="-1678224" y="4893254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90;p30"/>
            <p:cNvSpPr/>
            <p:nvPr/>
          </p:nvSpPr>
          <p:spPr>
            <a:xfrm>
              <a:off x="-1627794" y="4867704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91;p30"/>
            <p:cNvSpPr/>
            <p:nvPr/>
          </p:nvSpPr>
          <p:spPr>
            <a:xfrm>
              <a:off x="-1709684" y="4877944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92;p30"/>
            <p:cNvSpPr/>
            <p:nvPr/>
          </p:nvSpPr>
          <p:spPr>
            <a:xfrm>
              <a:off x="-1613458" y="4889695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93;p30"/>
            <p:cNvSpPr/>
            <p:nvPr/>
          </p:nvSpPr>
          <p:spPr>
            <a:xfrm>
              <a:off x="-1736510" y="4906348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6697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377 C -0.72222 0.11235 -0.71441 0.09815 -0.70434 0.09013 C -0.66389 0.05803 -0.66354 0.06482 -0.63559 0.05371 C -0.63212 0.05216 -0.62847 0.05031 -0.625 0.04877 C -0.61597 0.04568 -0.61337 0.04568 -0.60434 0.04414 C -0.59601 0.04568 -0.58715 0.04352 -0.57934 0.04877 C -0.57361 0.05309 -0.56997 0.06358 -0.56528 0.0713 C -0.5592 0.08056 -0.5533 0.09013 -0.5474 0.09969 C -0.54653 0.10093 -0.54566 0.10185 -0.54479 0.10309 C -0.54323 0.10494 -0.54201 0.10772 -0.54028 0.10926 C -0.53142 0.11667 -0.52986 0.11667 -0.5224 0.11883 C -0.49497 0.11204 -0.4934 0.11729 -0.4724 0.09661 C -0.4684 0.0926 -0.45521 0.08087 -0.44913 0.07284 C -0.43056 0.04753 -0.44236 0.0571 -0.43229 0.05216 C -0.43125 0.05155 -0.43038 0.05093 -0.42951 0.05062 L -0.41979 0.05834 C -0.41823 0.05957 -0.41649 0.05988 -0.41528 0.06173 C -0.41406 0.06327 -0.41372 0.06636 -0.4125 0.0679 C -0.41007 0.07192 -0.40833 0.07253 -0.40538 0.07439 C -0.40486 0.07593 -0.40469 0.0784 -0.40365 0.07902 C -0.39931 0.08241 -0.39514 0.08056 -0.39115 0.07747 C -0.38715 0.07469 -0.38333 0.07161 -0.37951 0.0679 C -0.37465 0.06358 -0.37031 0.05741 -0.36528 0.05371 C -0.35694 0.04722 -0.34896 0.0392 -0.34028 0.03457 C -0.3276 0.02778 -0.33437 0.03118 -0.31979 0.025 C -0.31319 0.02624 -0.3066 0.02593 -0.3 0.0284 C -0.29878 0.02871 -0.29844 0.03148 -0.2974 0.03303 C -0.29236 0.04074 -0.29427 0.03889 -0.28854 0.04105 L -0.25191 0.0284 C -0.24809 0.02685 -0.24844 0.02469 -0.24375 0.02192 C -0.21771 0.00648 -0.22483 0.00864 -0.20625 0.00587 C -0.18733 -0.00061 -0.19253 1.85185E-6 -0.16076 0.00124 C -0.15747 0.00124 -0.15434 0.0034 -0.15104 0.00432 C -0.14861 0.00587 -0.14601 0.00648 -0.14392 0.00926 C -0.1401 0.01358 -0.1375 0.02037 -0.13403 0.025 C -0.13247 0.02716 -0.13038 0.02809 -0.12865 0.02994 C -0.12014 0.03797 -0.12535 0.0355 -0.11701 0.03766 L -0.09288 0.03148 C -0.09167 0.03118 -0.09045 0.03056 -0.08941 0.02994 C -0.07917 0.02222 -0.06875 0.01543 -0.05903 0.00587 C -0.05642 0.0034 -0.05382 1.85185E-6 -0.05104 -0.00185 C -0.04288 -0.0071 -0.03437 -0.01049 -0.02604 -0.0145 L -0.01076 -0.00679 C -0.0099 -0.00617 -0.00885 -0.00617 -0.00816 -0.00524 C -0.00677 -0.00339 -0.00573 -0.00092 -0.00451 0.00124 C -0.00312 -0.00864 -0.00469 -0.00524 -0.00104 -0.00031 C -0.00069 1.85185E-6 -0.00035 -0.00031 3.88889E-6 -0.00031 L 3.88889E-6 -0.00031 " pathEditMode="relative" ptsTypes="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559;p33"/>
          <p:cNvGrpSpPr/>
          <p:nvPr/>
        </p:nvGrpSpPr>
        <p:grpSpPr>
          <a:xfrm>
            <a:off x="-666720" y="3867789"/>
            <a:ext cx="7127746" cy="969366"/>
            <a:chOff x="1402225" y="3959475"/>
            <a:chExt cx="2140850" cy="254200"/>
          </a:xfrm>
        </p:grpSpPr>
        <p:sp>
          <p:nvSpPr>
            <p:cNvPr id="19" name="Google Shape;560;p33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1;p33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615;p33"/>
          <p:cNvSpPr/>
          <p:nvPr/>
        </p:nvSpPr>
        <p:spPr>
          <a:xfrm>
            <a:off x="-339553" y="3542606"/>
            <a:ext cx="10175798" cy="1620021"/>
          </a:xfrm>
          <a:custGeom>
            <a:avLst/>
            <a:gdLst/>
            <a:ahLst/>
            <a:cxnLst/>
            <a:rect l="l" t="t" r="r" b="b"/>
            <a:pathLst>
              <a:path w="85634" h="13527" extrusionOk="0">
                <a:moveTo>
                  <a:pt x="70890" y="0"/>
                </a:moveTo>
                <a:cubicBezTo>
                  <a:pt x="70644" y="0"/>
                  <a:pt x="70401" y="31"/>
                  <a:pt x="70168" y="96"/>
                </a:cubicBezTo>
                <a:cubicBezTo>
                  <a:pt x="69909" y="163"/>
                  <a:pt x="69667" y="276"/>
                  <a:pt x="69441" y="435"/>
                </a:cubicBezTo>
                <a:cubicBezTo>
                  <a:pt x="68827" y="869"/>
                  <a:pt x="68417" y="1618"/>
                  <a:pt x="67694" y="1839"/>
                </a:cubicBezTo>
                <a:cubicBezTo>
                  <a:pt x="67372" y="1944"/>
                  <a:pt x="67025" y="1923"/>
                  <a:pt x="66687" y="1935"/>
                </a:cubicBezTo>
                <a:cubicBezTo>
                  <a:pt x="66586" y="1939"/>
                  <a:pt x="66486" y="1948"/>
                  <a:pt x="66386" y="1960"/>
                </a:cubicBezTo>
                <a:cubicBezTo>
                  <a:pt x="65286" y="2107"/>
                  <a:pt x="64480" y="3035"/>
                  <a:pt x="63819" y="3929"/>
                </a:cubicBezTo>
                <a:cubicBezTo>
                  <a:pt x="63155" y="4819"/>
                  <a:pt x="62494" y="6140"/>
                  <a:pt x="61391" y="6236"/>
                </a:cubicBezTo>
                <a:cubicBezTo>
                  <a:pt x="61339" y="6241"/>
                  <a:pt x="61287" y="6243"/>
                  <a:pt x="61236" y="6243"/>
                </a:cubicBezTo>
                <a:cubicBezTo>
                  <a:pt x="59995" y="6243"/>
                  <a:pt x="58994" y="4898"/>
                  <a:pt x="57733" y="4898"/>
                </a:cubicBezTo>
                <a:cubicBezTo>
                  <a:pt x="57722" y="4898"/>
                  <a:pt x="57711" y="4899"/>
                  <a:pt x="57700" y="4899"/>
                </a:cubicBezTo>
                <a:cubicBezTo>
                  <a:pt x="56529" y="4916"/>
                  <a:pt x="55631" y="5965"/>
                  <a:pt x="54540" y="6404"/>
                </a:cubicBezTo>
                <a:cubicBezTo>
                  <a:pt x="54439" y="6445"/>
                  <a:pt x="54339" y="6479"/>
                  <a:pt x="54235" y="6508"/>
                </a:cubicBezTo>
                <a:cubicBezTo>
                  <a:pt x="54076" y="6552"/>
                  <a:pt x="53915" y="6571"/>
                  <a:pt x="53756" y="6571"/>
                </a:cubicBezTo>
                <a:cubicBezTo>
                  <a:pt x="53042" y="6571"/>
                  <a:pt x="52333" y="6177"/>
                  <a:pt x="51739" y="5743"/>
                </a:cubicBezTo>
                <a:cubicBezTo>
                  <a:pt x="51213" y="5363"/>
                  <a:pt x="50694" y="4928"/>
                  <a:pt x="50109" y="4673"/>
                </a:cubicBezTo>
                <a:cubicBezTo>
                  <a:pt x="49879" y="4569"/>
                  <a:pt x="49641" y="4498"/>
                  <a:pt x="49390" y="4460"/>
                </a:cubicBezTo>
                <a:cubicBezTo>
                  <a:pt x="49281" y="4445"/>
                  <a:pt x="49173" y="4438"/>
                  <a:pt x="49065" y="4438"/>
                </a:cubicBezTo>
                <a:cubicBezTo>
                  <a:pt x="48059" y="4438"/>
                  <a:pt x="47116" y="5057"/>
                  <a:pt x="46297" y="5680"/>
                </a:cubicBezTo>
                <a:cubicBezTo>
                  <a:pt x="45390" y="6370"/>
                  <a:pt x="44462" y="7164"/>
                  <a:pt x="43329" y="7248"/>
                </a:cubicBezTo>
                <a:cubicBezTo>
                  <a:pt x="43296" y="7250"/>
                  <a:pt x="43264" y="7251"/>
                  <a:pt x="43231" y="7251"/>
                </a:cubicBezTo>
                <a:cubicBezTo>
                  <a:pt x="42637" y="7251"/>
                  <a:pt x="42085" y="6899"/>
                  <a:pt x="41657" y="6479"/>
                </a:cubicBezTo>
                <a:cubicBezTo>
                  <a:pt x="41210" y="6032"/>
                  <a:pt x="40855" y="5497"/>
                  <a:pt x="40383" y="5079"/>
                </a:cubicBezTo>
                <a:cubicBezTo>
                  <a:pt x="40190" y="4907"/>
                  <a:pt x="39973" y="4753"/>
                  <a:pt x="39739" y="4644"/>
                </a:cubicBezTo>
                <a:cubicBezTo>
                  <a:pt x="39496" y="4527"/>
                  <a:pt x="39234" y="4453"/>
                  <a:pt x="38969" y="4453"/>
                </a:cubicBezTo>
                <a:cubicBezTo>
                  <a:pt x="38865" y="4453"/>
                  <a:pt x="38760" y="4464"/>
                  <a:pt x="38656" y="4489"/>
                </a:cubicBezTo>
                <a:cubicBezTo>
                  <a:pt x="38397" y="4548"/>
                  <a:pt x="38167" y="4677"/>
                  <a:pt x="37916" y="4761"/>
                </a:cubicBezTo>
                <a:cubicBezTo>
                  <a:pt x="37772" y="4809"/>
                  <a:pt x="37573" y="4866"/>
                  <a:pt x="37399" y="4866"/>
                </a:cubicBezTo>
                <a:cubicBezTo>
                  <a:pt x="37272" y="4866"/>
                  <a:pt x="37158" y="4835"/>
                  <a:pt x="37089" y="4748"/>
                </a:cubicBezTo>
                <a:cubicBezTo>
                  <a:pt x="37055" y="4711"/>
                  <a:pt x="37022" y="4673"/>
                  <a:pt x="36993" y="4635"/>
                </a:cubicBezTo>
                <a:cubicBezTo>
                  <a:pt x="36153" y="3639"/>
                  <a:pt x="35040" y="2721"/>
                  <a:pt x="33760" y="2721"/>
                </a:cubicBezTo>
                <a:cubicBezTo>
                  <a:pt x="33708" y="2721"/>
                  <a:pt x="33655" y="2722"/>
                  <a:pt x="33603" y="2725"/>
                </a:cubicBezTo>
                <a:cubicBezTo>
                  <a:pt x="32236" y="2805"/>
                  <a:pt x="31191" y="3908"/>
                  <a:pt x="30179" y="4828"/>
                </a:cubicBezTo>
                <a:cubicBezTo>
                  <a:pt x="28700" y="6178"/>
                  <a:pt x="27274" y="8038"/>
                  <a:pt x="25272" y="8042"/>
                </a:cubicBezTo>
                <a:cubicBezTo>
                  <a:pt x="25265" y="8042"/>
                  <a:pt x="25257" y="8042"/>
                  <a:pt x="25250" y="8042"/>
                </a:cubicBezTo>
                <a:cubicBezTo>
                  <a:pt x="23071" y="8042"/>
                  <a:pt x="20911" y="7440"/>
                  <a:pt x="19132" y="6182"/>
                </a:cubicBezTo>
                <a:cubicBezTo>
                  <a:pt x="18120" y="5463"/>
                  <a:pt x="17084" y="4732"/>
                  <a:pt x="15905" y="4343"/>
                </a:cubicBezTo>
                <a:cubicBezTo>
                  <a:pt x="15390" y="4173"/>
                  <a:pt x="14839" y="4076"/>
                  <a:pt x="14296" y="4076"/>
                </a:cubicBezTo>
                <a:cubicBezTo>
                  <a:pt x="13808" y="4076"/>
                  <a:pt x="13326" y="4154"/>
                  <a:pt x="12879" y="4330"/>
                </a:cubicBezTo>
                <a:cubicBezTo>
                  <a:pt x="12682" y="4406"/>
                  <a:pt x="12490" y="4506"/>
                  <a:pt x="12310" y="4623"/>
                </a:cubicBezTo>
                <a:cubicBezTo>
                  <a:pt x="11805" y="4949"/>
                  <a:pt x="11407" y="5409"/>
                  <a:pt x="10944" y="5781"/>
                </a:cubicBezTo>
                <a:cubicBezTo>
                  <a:pt x="10546" y="6098"/>
                  <a:pt x="10095" y="6406"/>
                  <a:pt x="9610" y="6406"/>
                </a:cubicBezTo>
                <a:cubicBezTo>
                  <a:pt x="9559" y="6406"/>
                  <a:pt x="9507" y="6402"/>
                  <a:pt x="9455" y="6395"/>
                </a:cubicBezTo>
                <a:cubicBezTo>
                  <a:pt x="9418" y="6391"/>
                  <a:pt x="9384" y="6383"/>
                  <a:pt x="9351" y="6374"/>
                </a:cubicBezTo>
                <a:cubicBezTo>
                  <a:pt x="9019" y="6298"/>
                  <a:pt x="8686" y="6263"/>
                  <a:pt x="8354" y="6263"/>
                </a:cubicBezTo>
                <a:cubicBezTo>
                  <a:pt x="6713" y="6263"/>
                  <a:pt x="5092" y="7120"/>
                  <a:pt x="3691" y="8059"/>
                </a:cubicBezTo>
                <a:cubicBezTo>
                  <a:pt x="2500" y="8861"/>
                  <a:pt x="1309" y="9756"/>
                  <a:pt x="1" y="10303"/>
                </a:cubicBezTo>
                <a:lnTo>
                  <a:pt x="1" y="13468"/>
                </a:lnTo>
                <a:lnTo>
                  <a:pt x="29435" y="13468"/>
                </a:lnTo>
                <a:cubicBezTo>
                  <a:pt x="29603" y="13468"/>
                  <a:pt x="29757" y="13526"/>
                  <a:pt x="29924" y="13526"/>
                </a:cubicBezTo>
                <a:lnTo>
                  <a:pt x="85634" y="13526"/>
                </a:lnTo>
                <a:lnTo>
                  <a:pt x="85634" y="8439"/>
                </a:lnTo>
                <a:cubicBezTo>
                  <a:pt x="85634" y="8435"/>
                  <a:pt x="85630" y="8427"/>
                  <a:pt x="85630" y="8422"/>
                </a:cubicBezTo>
                <a:cubicBezTo>
                  <a:pt x="85346" y="7319"/>
                  <a:pt x="84831" y="6098"/>
                  <a:pt x="83745" y="5764"/>
                </a:cubicBezTo>
                <a:cubicBezTo>
                  <a:pt x="83538" y="5701"/>
                  <a:pt x="83331" y="5674"/>
                  <a:pt x="83124" y="5674"/>
                </a:cubicBezTo>
                <a:cubicBezTo>
                  <a:pt x="81860" y="5674"/>
                  <a:pt x="80585" y="6680"/>
                  <a:pt x="79320" y="6680"/>
                </a:cubicBezTo>
                <a:cubicBezTo>
                  <a:pt x="79110" y="6680"/>
                  <a:pt x="78901" y="6652"/>
                  <a:pt x="78691" y="6587"/>
                </a:cubicBezTo>
                <a:cubicBezTo>
                  <a:pt x="77404" y="6190"/>
                  <a:pt x="76463" y="5099"/>
                  <a:pt x="75698" y="3988"/>
                </a:cubicBezTo>
                <a:cubicBezTo>
                  <a:pt x="74938" y="2876"/>
                  <a:pt x="74252" y="1668"/>
                  <a:pt x="73190" y="840"/>
                </a:cubicBezTo>
                <a:cubicBezTo>
                  <a:pt x="72543" y="331"/>
                  <a:pt x="71699" y="0"/>
                  <a:pt x="708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Picture 27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293" y="1031349"/>
            <a:ext cx="5300268" cy="3793025"/>
          </a:xfrm>
          <a:prstGeom prst="rect">
            <a:avLst/>
          </a:prstGeom>
        </p:spPr>
      </p:pic>
      <p:grpSp>
        <p:nvGrpSpPr>
          <p:cNvPr id="75" name="Google Shape;620;p33"/>
          <p:cNvGrpSpPr/>
          <p:nvPr/>
        </p:nvGrpSpPr>
        <p:grpSpPr>
          <a:xfrm>
            <a:off x="7859620" y="1457985"/>
            <a:ext cx="1800243" cy="3319051"/>
            <a:chOff x="10825986" y="2457144"/>
            <a:chExt cx="1346485" cy="2489485"/>
          </a:xfrm>
        </p:grpSpPr>
        <p:sp>
          <p:nvSpPr>
            <p:cNvPr id="76" name="Google Shape;621;p33"/>
            <p:cNvSpPr/>
            <p:nvPr/>
          </p:nvSpPr>
          <p:spPr>
            <a:xfrm>
              <a:off x="11486814" y="4946529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2;p33"/>
            <p:cNvSpPr/>
            <p:nvPr/>
          </p:nvSpPr>
          <p:spPr>
            <a:xfrm>
              <a:off x="11433266" y="2527244"/>
              <a:ext cx="162240" cy="2404428"/>
            </a:xfrm>
            <a:custGeom>
              <a:avLst/>
              <a:gdLst/>
              <a:ahLst/>
              <a:cxnLst/>
              <a:rect l="l" t="t" r="r" b="b"/>
              <a:pathLst>
                <a:path w="1627" h="24113" extrusionOk="0">
                  <a:moveTo>
                    <a:pt x="579" y="0"/>
                  </a:moveTo>
                  <a:cubicBezTo>
                    <a:pt x="538" y="0"/>
                    <a:pt x="496" y="41"/>
                    <a:pt x="496" y="83"/>
                  </a:cubicBezTo>
                  <a:cubicBezTo>
                    <a:pt x="524" y="2370"/>
                    <a:pt x="386" y="4657"/>
                    <a:pt x="276" y="6944"/>
                  </a:cubicBezTo>
                  <a:cubicBezTo>
                    <a:pt x="207" y="8515"/>
                    <a:pt x="28" y="10099"/>
                    <a:pt x="83" y="11670"/>
                  </a:cubicBezTo>
                  <a:cubicBezTo>
                    <a:pt x="152" y="13406"/>
                    <a:pt x="55" y="15142"/>
                    <a:pt x="124" y="16864"/>
                  </a:cubicBezTo>
                  <a:cubicBezTo>
                    <a:pt x="124" y="17319"/>
                    <a:pt x="179" y="17787"/>
                    <a:pt x="193" y="18242"/>
                  </a:cubicBezTo>
                  <a:cubicBezTo>
                    <a:pt x="179" y="18807"/>
                    <a:pt x="221" y="19385"/>
                    <a:pt x="221" y="19950"/>
                  </a:cubicBezTo>
                  <a:cubicBezTo>
                    <a:pt x="221" y="21011"/>
                    <a:pt x="179" y="22086"/>
                    <a:pt x="97" y="23161"/>
                  </a:cubicBezTo>
                  <a:cubicBezTo>
                    <a:pt x="83" y="23353"/>
                    <a:pt x="28" y="23629"/>
                    <a:pt x="0" y="23891"/>
                  </a:cubicBezTo>
                  <a:cubicBezTo>
                    <a:pt x="0" y="23946"/>
                    <a:pt x="14" y="24001"/>
                    <a:pt x="69" y="24029"/>
                  </a:cubicBezTo>
                  <a:cubicBezTo>
                    <a:pt x="124" y="24042"/>
                    <a:pt x="166" y="24042"/>
                    <a:pt x="221" y="24042"/>
                  </a:cubicBezTo>
                  <a:cubicBezTo>
                    <a:pt x="252" y="24104"/>
                    <a:pt x="322" y="24112"/>
                    <a:pt x="389" y="24112"/>
                  </a:cubicBezTo>
                  <a:cubicBezTo>
                    <a:pt x="412" y="24112"/>
                    <a:pt x="434" y="24111"/>
                    <a:pt x="455" y="24111"/>
                  </a:cubicBezTo>
                  <a:lnTo>
                    <a:pt x="868" y="24111"/>
                  </a:lnTo>
                  <a:cubicBezTo>
                    <a:pt x="1020" y="24111"/>
                    <a:pt x="1227" y="24097"/>
                    <a:pt x="1323" y="24084"/>
                  </a:cubicBezTo>
                  <a:cubicBezTo>
                    <a:pt x="1342" y="24096"/>
                    <a:pt x="1366" y="24103"/>
                    <a:pt x="1390" y="24103"/>
                  </a:cubicBezTo>
                  <a:cubicBezTo>
                    <a:pt x="1421" y="24103"/>
                    <a:pt x="1452" y="24093"/>
                    <a:pt x="1475" y="24070"/>
                  </a:cubicBezTo>
                  <a:cubicBezTo>
                    <a:pt x="1502" y="24070"/>
                    <a:pt x="1530" y="24042"/>
                    <a:pt x="1557" y="24029"/>
                  </a:cubicBezTo>
                  <a:lnTo>
                    <a:pt x="1543" y="24029"/>
                  </a:lnTo>
                  <a:cubicBezTo>
                    <a:pt x="1543" y="24029"/>
                    <a:pt x="1557" y="24029"/>
                    <a:pt x="1557" y="24015"/>
                  </a:cubicBezTo>
                  <a:cubicBezTo>
                    <a:pt x="1585" y="24001"/>
                    <a:pt x="1599" y="23987"/>
                    <a:pt x="1599" y="23973"/>
                  </a:cubicBezTo>
                  <a:cubicBezTo>
                    <a:pt x="1626" y="23822"/>
                    <a:pt x="1612" y="23657"/>
                    <a:pt x="1599" y="23491"/>
                  </a:cubicBezTo>
                  <a:lnTo>
                    <a:pt x="1599" y="23505"/>
                  </a:lnTo>
                  <a:cubicBezTo>
                    <a:pt x="1557" y="23009"/>
                    <a:pt x="1461" y="22458"/>
                    <a:pt x="1461" y="21865"/>
                  </a:cubicBezTo>
                  <a:cubicBezTo>
                    <a:pt x="1433" y="20997"/>
                    <a:pt x="1543" y="20143"/>
                    <a:pt x="1516" y="19275"/>
                  </a:cubicBezTo>
                  <a:cubicBezTo>
                    <a:pt x="1530" y="17581"/>
                    <a:pt x="1461" y="15886"/>
                    <a:pt x="1475" y="14191"/>
                  </a:cubicBezTo>
                  <a:cubicBezTo>
                    <a:pt x="1461" y="13020"/>
                    <a:pt x="1295" y="11849"/>
                    <a:pt x="1337" y="10664"/>
                  </a:cubicBezTo>
                  <a:cubicBezTo>
                    <a:pt x="1295" y="9603"/>
                    <a:pt x="1227" y="8542"/>
                    <a:pt x="1144" y="7468"/>
                  </a:cubicBezTo>
                  <a:cubicBezTo>
                    <a:pt x="1061" y="6531"/>
                    <a:pt x="965" y="5580"/>
                    <a:pt x="1020" y="4616"/>
                  </a:cubicBezTo>
                  <a:cubicBezTo>
                    <a:pt x="1061" y="3803"/>
                    <a:pt x="1061" y="2976"/>
                    <a:pt x="1061" y="2163"/>
                  </a:cubicBezTo>
                  <a:cubicBezTo>
                    <a:pt x="1061" y="1783"/>
                    <a:pt x="1141" y="54"/>
                    <a:pt x="670" y="54"/>
                  </a:cubicBezTo>
                  <a:cubicBezTo>
                    <a:pt x="663" y="54"/>
                    <a:pt x="655" y="54"/>
                    <a:pt x="648" y="55"/>
                  </a:cubicBezTo>
                  <a:cubicBezTo>
                    <a:pt x="648" y="28"/>
                    <a:pt x="607" y="0"/>
                    <a:pt x="57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3;p33"/>
            <p:cNvSpPr/>
            <p:nvPr/>
          </p:nvSpPr>
          <p:spPr>
            <a:xfrm>
              <a:off x="11021632" y="3661901"/>
              <a:ext cx="450225" cy="249188"/>
            </a:xfrm>
            <a:custGeom>
              <a:avLst/>
              <a:gdLst/>
              <a:ahLst/>
              <a:cxnLst/>
              <a:rect l="l" t="t" r="r" b="b"/>
              <a:pathLst>
                <a:path w="4515" h="2499" extrusionOk="0">
                  <a:moveTo>
                    <a:pt x="381" y="1"/>
                  </a:moveTo>
                  <a:cubicBezTo>
                    <a:pt x="293" y="1"/>
                    <a:pt x="248" y="128"/>
                    <a:pt x="339" y="167"/>
                  </a:cubicBezTo>
                  <a:cubicBezTo>
                    <a:pt x="629" y="291"/>
                    <a:pt x="932" y="415"/>
                    <a:pt x="1194" y="580"/>
                  </a:cubicBezTo>
                  <a:lnTo>
                    <a:pt x="1139" y="580"/>
                  </a:lnTo>
                  <a:cubicBezTo>
                    <a:pt x="1079" y="576"/>
                    <a:pt x="1021" y="574"/>
                    <a:pt x="963" y="574"/>
                  </a:cubicBezTo>
                  <a:cubicBezTo>
                    <a:pt x="848" y="574"/>
                    <a:pt x="734" y="580"/>
                    <a:pt x="615" y="580"/>
                  </a:cubicBezTo>
                  <a:cubicBezTo>
                    <a:pt x="436" y="608"/>
                    <a:pt x="271" y="635"/>
                    <a:pt x="91" y="677"/>
                  </a:cubicBezTo>
                  <a:cubicBezTo>
                    <a:pt x="64" y="690"/>
                    <a:pt x="50" y="704"/>
                    <a:pt x="36" y="718"/>
                  </a:cubicBezTo>
                  <a:cubicBezTo>
                    <a:pt x="1" y="766"/>
                    <a:pt x="47" y="834"/>
                    <a:pt x="105" y="834"/>
                  </a:cubicBezTo>
                  <a:cubicBezTo>
                    <a:pt x="114" y="834"/>
                    <a:pt x="123" y="832"/>
                    <a:pt x="133" y="828"/>
                  </a:cubicBezTo>
                  <a:cubicBezTo>
                    <a:pt x="326" y="787"/>
                    <a:pt x="560" y="746"/>
                    <a:pt x="780" y="746"/>
                  </a:cubicBezTo>
                  <a:cubicBezTo>
                    <a:pt x="739" y="759"/>
                    <a:pt x="698" y="787"/>
                    <a:pt x="670" y="814"/>
                  </a:cubicBezTo>
                  <a:cubicBezTo>
                    <a:pt x="546" y="938"/>
                    <a:pt x="298" y="1186"/>
                    <a:pt x="229" y="1324"/>
                  </a:cubicBezTo>
                  <a:cubicBezTo>
                    <a:pt x="229" y="1371"/>
                    <a:pt x="273" y="1405"/>
                    <a:pt x="319" y="1405"/>
                  </a:cubicBezTo>
                  <a:cubicBezTo>
                    <a:pt x="341" y="1405"/>
                    <a:pt x="363" y="1397"/>
                    <a:pt x="381" y="1379"/>
                  </a:cubicBezTo>
                  <a:cubicBezTo>
                    <a:pt x="532" y="1214"/>
                    <a:pt x="711" y="994"/>
                    <a:pt x="849" y="897"/>
                  </a:cubicBezTo>
                  <a:cubicBezTo>
                    <a:pt x="891" y="883"/>
                    <a:pt x="918" y="856"/>
                    <a:pt x="959" y="828"/>
                  </a:cubicBezTo>
                  <a:cubicBezTo>
                    <a:pt x="987" y="814"/>
                    <a:pt x="1001" y="814"/>
                    <a:pt x="1042" y="801"/>
                  </a:cubicBezTo>
                  <a:cubicBezTo>
                    <a:pt x="1056" y="787"/>
                    <a:pt x="1070" y="787"/>
                    <a:pt x="1056" y="787"/>
                  </a:cubicBezTo>
                  <a:cubicBezTo>
                    <a:pt x="1070" y="787"/>
                    <a:pt x="1083" y="773"/>
                    <a:pt x="1097" y="773"/>
                  </a:cubicBezTo>
                  <a:lnTo>
                    <a:pt x="1111" y="773"/>
                  </a:lnTo>
                  <a:cubicBezTo>
                    <a:pt x="1125" y="773"/>
                    <a:pt x="1139" y="759"/>
                    <a:pt x="1152" y="759"/>
                  </a:cubicBezTo>
                  <a:cubicBezTo>
                    <a:pt x="1194" y="773"/>
                    <a:pt x="1249" y="773"/>
                    <a:pt x="1276" y="787"/>
                  </a:cubicBezTo>
                  <a:cubicBezTo>
                    <a:pt x="1511" y="897"/>
                    <a:pt x="1662" y="952"/>
                    <a:pt x="1827" y="1035"/>
                  </a:cubicBezTo>
                  <a:cubicBezTo>
                    <a:pt x="1924" y="1104"/>
                    <a:pt x="2103" y="1255"/>
                    <a:pt x="2282" y="1366"/>
                  </a:cubicBezTo>
                  <a:cubicBezTo>
                    <a:pt x="2365" y="1462"/>
                    <a:pt x="2406" y="1490"/>
                    <a:pt x="2489" y="1558"/>
                  </a:cubicBezTo>
                  <a:cubicBezTo>
                    <a:pt x="2764" y="1793"/>
                    <a:pt x="2888" y="1917"/>
                    <a:pt x="3123" y="2068"/>
                  </a:cubicBezTo>
                  <a:cubicBezTo>
                    <a:pt x="3191" y="2137"/>
                    <a:pt x="3343" y="2247"/>
                    <a:pt x="3522" y="2316"/>
                  </a:cubicBezTo>
                  <a:cubicBezTo>
                    <a:pt x="3536" y="2330"/>
                    <a:pt x="3563" y="2344"/>
                    <a:pt x="3577" y="2344"/>
                  </a:cubicBezTo>
                  <a:cubicBezTo>
                    <a:pt x="3591" y="2344"/>
                    <a:pt x="3591" y="2344"/>
                    <a:pt x="3605" y="2358"/>
                  </a:cubicBezTo>
                  <a:cubicBezTo>
                    <a:pt x="3619" y="2358"/>
                    <a:pt x="3646" y="2371"/>
                    <a:pt x="3646" y="2371"/>
                  </a:cubicBezTo>
                  <a:cubicBezTo>
                    <a:pt x="3743" y="2413"/>
                    <a:pt x="3825" y="2440"/>
                    <a:pt x="3908" y="2468"/>
                  </a:cubicBezTo>
                  <a:cubicBezTo>
                    <a:pt x="3941" y="2493"/>
                    <a:pt x="3984" y="2498"/>
                    <a:pt x="4028" y="2498"/>
                  </a:cubicBezTo>
                  <a:cubicBezTo>
                    <a:pt x="4057" y="2498"/>
                    <a:pt x="4087" y="2495"/>
                    <a:pt x="4115" y="2495"/>
                  </a:cubicBezTo>
                  <a:lnTo>
                    <a:pt x="4170" y="2495"/>
                  </a:lnTo>
                  <a:cubicBezTo>
                    <a:pt x="4197" y="2495"/>
                    <a:pt x="4232" y="2499"/>
                    <a:pt x="4266" y="2499"/>
                  </a:cubicBezTo>
                  <a:cubicBezTo>
                    <a:pt x="4301" y="2499"/>
                    <a:pt x="4335" y="2495"/>
                    <a:pt x="4363" y="2482"/>
                  </a:cubicBezTo>
                  <a:lnTo>
                    <a:pt x="4376" y="2482"/>
                  </a:lnTo>
                  <a:cubicBezTo>
                    <a:pt x="4459" y="2482"/>
                    <a:pt x="4514" y="2385"/>
                    <a:pt x="4445" y="2330"/>
                  </a:cubicBezTo>
                  <a:cubicBezTo>
                    <a:pt x="4425" y="2316"/>
                    <a:pt x="4394" y="2309"/>
                    <a:pt x="4363" y="2309"/>
                  </a:cubicBezTo>
                  <a:cubicBezTo>
                    <a:pt x="4332" y="2309"/>
                    <a:pt x="4301" y="2316"/>
                    <a:pt x="4280" y="2330"/>
                  </a:cubicBezTo>
                  <a:lnTo>
                    <a:pt x="3991" y="2330"/>
                  </a:lnTo>
                  <a:cubicBezTo>
                    <a:pt x="3839" y="2275"/>
                    <a:pt x="3784" y="2247"/>
                    <a:pt x="3687" y="2206"/>
                  </a:cubicBezTo>
                  <a:cubicBezTo>
                    <a:pt x="3674" y="2206"/>
                    <a:pt x="3646" y="2206"/>
                    <a:pt x="3619" y="2192"/>
                  </a:cubicBezTo>
                  <a:cubicBezTo>
                    <a:pt x="3563" y="2165"/>
                    <a:pt x="3508" y="2137"/>
                    <a:pt x="3453" y="2110"/>
                  </a:cubicBezTo>
                  <a:cubicBezTo>
                    <a:pt x="3384" y="2068"/>
                    <a:pt x="3357" y="2054"/>
                    <a:pt x="3288" y="1999"/>
                  </a:cubicBezTo>
                  <a:cubicBezTo>
                    <a:pt x="3136" y="1889"/>
                    <a:pt x="3054" y="1848"/>
                    <a:pt x="2930" y="1738"/>
                  </a:cubicBezTo>
                  <a:cubicBezTo>
                    <a:pt x="2778" y="1600"/>
                    <a:pt x="2640" y="1462"/>
                    <a:pt x="2489" y="1352"/>
                  </a:cubicBezTo>
                  <a:cubicBezTo>
                    <a:pt x="2447" y="1310"/>
                    <a:pt x="2351" y="1228"/>
                    <a:pt x="2310" y="1200"/>
                  </a:cubicBezTo>
                  <a:cubicBezTo>
                    <a:pt x="2144" y="1076"/>
                    <a:pt x="2007" y="952"/>
                    <a:pt x="1855" y="856"/>
                  </a:cubicBezTo>
                  <a:cubicBezTo>
                    <a:pt x="1759" y="801"/>
                    <a:pt x="1690" y="773"/>
                    <a:pt x="1621" y="746"/>
                  </a:cubicBezTo>
                  <a:cubicBezTo>
                    <a:pt x="1635" y="704"/>
                    <a:pt x="1621" y="663"/>
                    <a:pt x="1552" y="635"/>
                  </a:cubicBezTo>
                  <a:lnTo>
                    <a:pt x="1538" y="622"/>
                  </a:lnTo>
                  <a:cubicBezTo>
                    <a:pt x="1538" y="622"/>
                    <a:pt x="1538" y="622"/>
                    <a:pt x="1538" y="608"/>
                  </a:cubicBezTo>
                  <a:cubicBezTo>
                    <a:pt x="1524" y="608"/>
                    <a:pt x="1524" y="608"/>
                    <a:pt x="1511" y="594"/>
                  </a:cubicBezTo>
                  <a:cubicBezTo>
                    <a:pt x="1511" y="594"/>
                    <a:pt x="1497" y="580"/>
                    <a:pt x="1483" y="566"/>
                  </a:cubicBezTo>
                  <a:cubicBezTo>
                    <a:pt x="1387" y="498"/>
                    <a:pt x="1373" y="470"/>
                    <a:pt x="1221" y="374"/>
                  </a:cubicBezTo>
                  <a:cubicBezTo>
                    <a:pt x="959" y="236"/>
                    <a:pt x="684" y="112"/>
                    <a:pt x="395" y="2"/>
                  </a:cubicBezTo>
                  <a:cubicBezTo>
                    <a:pt x="390" y="1"/>
                    <a:pt x="386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4;p33"/>
            <p:cNvSpPr/>
            <p:nvPr/>
          </p:nvSpPr>
          <p:spPr>
            <a:xfrm>
              <a:off x="11545946" y="3713753"/>
              <a:ext cx="486422" cy="209102"/>
            </a:xfrm>
            <a:custGeom>
              <a:avLst/>
              <a:gdLst/>
              <a:ahLst/>
              <a:cxnLst/>
              <a:rect l="l" t="t" r="r" b="b"/>
              <a:pathLst>
                <a:path w="4878" h="2097" extrusionOk="0">
                  <a:moveTo>
                    <a:pt x="3920" y="1"/>
                  </a:moveTo>
                  <a:cubicBezTo>
                    <a:pt x="3875" y="1"/>
                    <a:pt x="3830" y="35"/>
                    <a:pt x="3830" y="60"/>
                  </a:cubicBezTo>
                  <a:cubicBezTo>
                    <a:pt x="3748" y="294"/>
                    <a:pt x="3734" y="391"/>
                    <a:pt x="3596" y="611"/>
                  </a:cubicBezTo>
                  <a:cubicBezTo>
                    <a:pt x="3569" y="666"/>
                    <a:pt x="3513" y="722"/>
                    <a:pt x="3486" y="777"/>
                  </a:cubicBezTo>
                  <a:lnTo>
                    <a:pt x="3472" y="777"/>
                  </a:lnTo>
                  <a:cubicBezTo>
                    <a:pt x="3114" y="928"/>
                    <a:pt x="2783" y="970"/>
                    <a:pt x="2356" y="983"/>
                  </a:cubicBezTo>
                  <a:cubicBezTo>
                    <a:pt x="1915" y="1025"/>
                    <a:pt x="1750" y="1025"/>
                    <a:pt x="1364" y="1107"/>
                  </a:cubicBezTo>
                  <a:cubicBezTo>
                    <a:pt x="1144" y="1190"/>
                    <a:pt x="841" y="1300"/>
                    <a:pt x="717" y="1424"/>
                  </a:cubicBezTo>
                  <a:cubicBezTo>
                    <a:pt x="579" y="1521"/>
                    <a:pt x="345" y="1672"/>
                    <a:pt x="152" y="1838"/>
                  </a:cubicBezTo>
                  <a:cubicBezTo>
                    <a:pt x="110" y="1893"/>
                    <a:pt x="0" y="1934"/>
                    <a:pt x="0" y="2003"/>
                  </a:cubicBezTo>
                  <a:cubicBezTo>
                    <a:pt x="0" y="2060"/>
                    <a:pt x="52" y="2097"/>
                    <a:pt x="102" y="2097"/>
                  </a:cubicBezTo>
                  <a:cubicBezTo>
                    <a:pt x="125" y="2097"/>
                    <a:pt x="148" y="2089"/>
                    <a:pt x="165" y="2072"/>
                  </a:cubicBezTo>
                  <a:cubicBezTo>
                    <a:pt x="648" y="1658"/>
                    <a:pt x="1130" y="1355"/>
                    <a:pt x="1516" y="1286"/>
                  </a:cubicBezTo>
                  <a:cubicBezTo>
                    <a:pt x="1915" y="1273"/>
                    <a:pt x="2136" y="1218"/>
                    <a:pt x="2535" y="1218"/>
                  </a:cubicBezTo>
                  <a:cubicBezTo>
                    <a:pt x="2797" y="1204"/>
                    <a:pt x="3100" y="1149"/>
                    <a:pt x="3389" y="1052"/>
                  </a:cubicBezTo>
                  <a:cubicBezTo>
                    <a:pt x="3445" y="1052"/>
                    <a:pt x="3486" y="1052"/>
                    <a:pt x="3527" y="1066"/>
                  </a:cubicBezTo>
                  <a:cubicBezTo>
                    <a:pt x="3658" y="1086"/>
                    <a:pt x="3834" y="1099"/>
                    <a:pt x="4016" y="1099"/>
                  </a:cubicBezTo>
                  <a:cubicBezTo>
                    <a:pt x="4082" y="1099"/>
                    <a:pt x="4150" y="1097"/>
                    <a:pt x="4216" y="1094"/>
                  </a:cubicBezTo>
                  <a:cubicBezTo>
                    <a:pt x="4478" y="1038"/>
                    <a:pt x="4574" y="970"/>
                    <a:pt x="4809" y="873"/>
                  </a:cubicBezTo>
                  <a:cubicBezTo>
                    <a:pt x="4877" y="846"/>
                    <a:pt x="4864" y="735"/>
                    <a:pt x="4781" y="722"/>
                  </a:cubicBezTo>
                  <a:cubicBezTo>
                    <a:pt x="4774" y="718"/>
                    <a:pt x="4766" y="717"/>
                    <a:pt x="4757" y="717"/>
                  </a:cubicBezTo>
                  <a:cubicBezTo>
                    <a:pt x="4699" y="717"/>
                    <a:pt x="4607" y="778"/>
                    <a:pt x="4612" y="778"/>
                  </a:cubicBezTo>
                  <a:cubicBezTo>
                    <a:pt x="4612" y="778"/>
                    <a:pt x="4612" y="778"/>
                    <a:pt x="4612" y="778"/>
                  </a:cubicBezTo>
                  <a:lnTo>
                    <a:pt x="4612" y="778"/>
                  </a:lnTo>
                  <a:cubicBezTo>
                    <a:pt x="4375" y="878"/>
                    <a:pt x="4274" y="944"/>
                    <a:pt x="4017" y="944"/>
                  </a:cubicBezTo>
                  <a:cubicBezTo>
                    <a:pt x="3993" y="944"/>
                    <a:pt x="3968" y="943"/>
                    <a:pt x="3941" y="942"/>
                  </a:cubicBezTo>
                  <a:cubicBezTo>
                    <a:pt x="3830" y="942"/>
                    <a:pt x="3748" y="928"/>
                    <a:pt x="3679" y="928"/>
                  </a:cubicBezTo>
                  <a:cubicBezTo>
                    <a:pt x="3817" y="846"/>
                    <a:pt x="3941" y="763"/>
                    <a:pt x="4051" y="653"/>
                  </a:cubicBezTo>
                  <a:cubicBezTo>
                    <a:pt x="4202" y="501"/>
                    <a:pt x="4271" y="418"/>
                    <a:pt x="4395" y="226"/>
                  </a:cubicBezTo>
                  <a:cubicBezTo>
                    <a:pt x="4409" y="212"/>
                    <a:pt x="4409" y="184"/>
                    <a:pt x="4395" y="157"/>
                  </a:cubicBezTo>
                  <a:cubicBezTo>
                    <a:pt x="4388" y="119"/>
                    <a:pt x="4347" y="98"/>
                    <a:pt x="4305" y="98"/>
                  </a:cubicBezTo>
                  <a:cubicBezTo>
                    <a:pt x="4270" y="98"/>
                    <a:pt x="4235" y="112"/>
                    <a:pt x="4216" y="143"/>
                  </a:cubicBezTo>
                  <a:cubicBezTo>
                    <a:pt x="4133" y="253"/>
                    <a:pt x="4120" y="308"/>
                    <a:pt x="4037" y="377"/>
                  </a:cubicBezTo>
                  <a:cubicBezTo>
                    <a:pt x="3954" y="487"/>
                    <a:pt x="3872" y="556"/>
                    <a:pt x="3789" y="625"/>
                  </a:cubicBezTo>
                  <a:cubicBezTo>
                    <a:pt x="3899" y="405"/>
                    <a:pt x="3996" y="184"/>
                    <a:pt x="3996" y="60"/>
                  </a:cubicBezTo>
                  <a:cubicBezTo>
                    <a:pt x="3979" y="16"/>
                    <a:pt x="3949" y="1"/>
                    <a:pt x="3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5;p33"/>
            <p:cNvSpPr/>
            <p:nvPr/>
          </p:nvSpPr>
          <p:spPr>
            <a:xfrm>
              <a:off x="11440146" y="3579536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6;p33"/>
            <p:cNvSpPr/>
            <p:nvPr/>
          </p:nvSpPr>
          <p:spPr>
            <a:xfrm>
              <a:off x="11183174" y="3476531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7;p33"/>
            <p:cNvSpPr/>
            <p:nvPr/>
          </p:nvSpPr>
          <p:spPr>
            <a:xfrm>
              <a:off x="11050151" y="3408625"/>
              <a:ext cx="430780" cy="195741"/>
            </a:xfrm>
            <a:custGeom>
              <a:avLst/>
              <a:gdLst/>
              <a:ahLst/>
              <a:cxnLst/>
              <a:rect l="l" t="t" r="r" b="b"/>
              <a:pathLst>
                <a:path w="4320" h="1963" extrusionOk="0">
                  <a:moveTo>
                    <a:pt x="214" y="0"/>
                  </a:moveTo>
                  <a:cubicBezTo>
                    <a:pt x="127" y="0"/>
                    <a:pt x="94" y="147"/>
                    <a:pt x="205" y="172"/>
                  </a:cubicBezTo>
                  <a:cubicBezTo>
                    <a:pt x="481" y="213"/>
                    <a:pt x="756" y="337"/>
                    <a:pt x="949" y="447"/>
                  </a:cubicBezTo>
                  <a:cubicBezTo>
                    <a:pt x="742" y="461"/>
                    <a:pt x="494" y="502"/>
                    <a:pt x="288" y="585"/>
                  </a:cubicBezTo>
                  <a:cubicBezTo>
                    <a:pt x="205" y="626"/>
                    <a:pt x="67" y="640"/>
                    <a:pt x="12" y="723"/>
                  </a:cubicBezTo>
                  <a:cubicBezTo>
                    <a:pt x="1" y="779"/>
                    <a:pt x="54" y="827"/>
                    <a:pt x="112" y="827"/>
                  </a:cubicBezTo>
                  <a:cubicBezTo>
                    <a:pt x="125" y="827"/>
                    <a:pt x="137" y="824"/>
                    <a:pt x="150" y="819"/>
                  </a:cubicBezTo>
                  <a:cubicBezTo>
                    <a:pt x="412" y="695"/>
                    <a:pt x="742" y="613"/>
                    <a:pt x="1018" y="613"/>
                  </a:cubicBezTo>
                  <a:lnTo>
                    <a:pt x="1032" y="613"/>
                  </a:lnTo>
                  <a:cubicBezTo>
                    <a:pt x="935" y="682"/>
                    <a:pt x="866" y="778"/>
                    <a:pt x="784" y="847"/>
                  </a:cubicBezTo>
                  <a:cubicBezTo>
                    <a:pt x="660" y="985"/>
                    <a:pt x="453" y="1122"/>
                    <a:pt x="384" y="1274"/>
                  </a:cubicBezTo>
                  <a:cubicBezTo>
                    <a:pt x="384" y="1321"/>
                    <a:pt x="435" y="1355"/>
                    <a:pt x="484" y="1355"/>
                  </a:cubicBezTo>
                  <a:cubicBezTo>
                    <a:pt x="508" y="1355"/>
                    <a:pt x="532" y="1347"/>
                    <a:pt x="549" y="1329"/>
                  </a:cubicBezTo>
                  <a:cubicBezTo>
                    <a:pt x="770" y="1136"/>
                    <a:pt x="1045" y="792"/>
                    <a:pt x="1211" y="737"/>
                  </a:cubicBezTo>
                  <a:cubicBezTo>
                    <a:pt x="1266" y="709"/>
                    <a:pt x="1280" y="709"/>
                    <a:pt x="1335" y="682"/>
                  </a:cubicBezTo>
                  <a:cubicBezTo>
                    <a:pt x="1335" y="682"/>
                    <a:pt x="1335" y="682"/>
                    <a:pt x="1335" y="668"/>
                  </a:cubicBezTo>
                  <a:cubicBezTo>
                    <a:pt x="1362" y="668"/>
                    <a:pt x="1376" y="654"/>
                    <a:pt x="1404" y="640"/>
                  </a:cubicBezTo>
                  <a:cubicBezTo>
                    <a:pt x="1486" y="654"/>
                    <a:pt x="1583" y="654"/>
                    <a:pt x="1665" y="654"/>
                  </a:cubicBezTo>
                  <a:cubicBezTo>
                    <a:pt x="1699" y="653"/>
                    <a:pt x="1730" y="652"/>
                    <a:pt x="1760" y="652"/>
                  </a:cubicBezTo>
                  <a:cubicBezTo>
                    <a:pt x="2033" y="652"/>
                    <a:pt x="2201" y="708"/>
                    <a:pt x="2437" y="819"/>
                  </a:cubicBezTo>
                  <a:cubicBezTo>
                    <a:pt x="2768" y="902"/>
                    <a:pt x="3085" y="1136"/>
                    <a:pt x="3429" y="1343"/>
                  </a:cubicBezTo>
                  <a:cubicBezTo>
                    <a:pt x="3525" y="1398"/>
                    <a:pt x="3718" y="1536"/>
                    <a:pt x="3801" y="1591"/>
                  </a:cubicBezTo>
                  <a:cubicBezTo>
                    <a:pt x="3829" y="1632"/>
                    <a:pt x="3870" y="1660"/>
                    <a:pt x="3911" y="1701"/>
                  </a:cubicBezTo>
                  <a:cubicBezTo>
                    <a:pt x="3925" y="1715"/>
                    <a:pt x="3939" y="1729"/>
                    <a:pt x="3953" y="1729"/>
                  </a:cubicBezTo>
                  <a:cubicBezTo>
                    <a:pt x="3953" y="1742"/>
                    <a:pt x="3966" y="1756"/>
                    <a:pt x="3980" y="1756"/>
                  </a:cubicBezTo>
                  <a:cubicBezTo>
                    <a:pt x="4035" y="1798"/>
                    <a:pt x="4035" y="1866"/>
                    <a:pt x="4118" y="1935"/>
                  </a:cubicBezTo>
                  <a:cubicBezTo>
                    <a:pt x="4137" y="1955"/>
                    <a:pt x="4159" y="1963"/>
                    <a:pt x="4181" y="1963"/>
                  </a:cubicBezTo>
                  <a:cubicBezTo>
                    <a:pt x="4253" y="1963"/>
                    <a:pt x="4319" y="1875"/>
                    <a:pt x="4256" y="1811"/>
                  </a:cubicBezTo>
                  <a:cubicBezTo>
                    <a:pt x="4228" y="1784"/>
                    <a:pt x="4201" y="1756"/>
                    <a:pt x="4187" y="1715"/>
                  </a:cubicBezTo>
                  <a:cubicBezTo>
                    <a:pt x="4145" y="1660"/>
                    <a:pt x="4090" y="1618"/>
                    <a:pt x="4077" y="1605"/>
                  </a:cubicBezTo>
                  <a:cubicBezTo>
                    <a:pt x="4077" y="1605"/>
                    <a:pt x="4063" y="1591"/>
                    <a:pt x="4063" y="1591"/>
                  </a:cubicBezTo>
                  <a:cubicBezTo>
                    <a:pt x="3966" y="1494"/>
                    <a:pt x="3925" y="1439"/>
                    <a:pt x="3787" y="1357"/>
                  </a:cubicBezTo>
                  <a:cubicBezTo>
                    <a:pt x="3691" y="1288"/>
                    <a:pt x="3581" y="1191"/>
                    <a:pt x="3415" y="1109"/>
                  </a:cubicBezTo>
                  <a:cubicBezTo>
                    <a:pt x="3209" y="971"/>
                    <a:pt x="2988" y="833"/>
                    <a:pt x="2768" y="737"/>
                  </a:cubicBezTo>
                  <a:cubicBezTo>
                    <a:pt x="2589" y="654"/>
                    <a:pt x="2520" y="654"/>
                    <a:pt x="2354" y="571"/>
                  </a:cubicBezTo>
                  <a:cubicBezTo>
                    <a:pt x="2217" y="544"/>
                    <a:pt x="2093" y="489"/>
                    <a:pt x="1955" y="475"/>
                  </a:cubicBezTo>
                  <a:cubicBezTo>
                    <a:pt x="1882" y="479"/>
                    <a:pt x="1811" y="481"/>
                    <a:pt x="1740" y="481"/>
                  </a:cubicBezTo>
                  <a:cubicBezTo>
                    <a:pt x="1570" y="481"/>
                    <a:pt x="1404" y="471"/>
                    <a:pt x="1238" y="461"/>
                  </a:cubicBezTo>
                  <a:cubicBezTo>
                    <a:pt x="1225" y="447"/>
                    <a:pt x="1211" y="434"/>
                    <a:pt x="1197" y="420"/>
                  </a:cubicBezTo>
                  <a:cubicBezTo>
                    <a:pt x="921" y="213"/>
                    <a:pt x="591" y="75"/>
                    <a:pt x="246" y="6"/>
                  </a:cubicBezTo>
                  <a:cubicBezTo>
                    <a:pt x="235" y="2"/>
                    <a:pt x="22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8;p33"/>
            <p:cNvSpPr/>
            <p:nvPr/>
          </p:nvSpPr>
          <p:spPr>
            <a:xfrm>
              <a:off x="11537869" y="3430462"/>
              <a:ext cx="512349" cy="198931"/>
            </a:xfrm>
            <a:custGeom>
              <a:avLst/>
              <a:gdLst/>
              <a:ahLst/>
              <a:cxnLst/>
              <a:rect l="l" t="t" r="r" b="b"/>
              <a:pathLst>
                <a:path w="5138" h="1995" extrusionOk="0">
                  <a:moveTo>
                    <a:pt x="4395" y="1"/>
                  </a:moveTo>
                  <a:cubicBezTo>
                    <a:pt x="4324" y="1"/>
                    <a:pt x="4280" y="123"/>
                    <a:pt x="4270" y="187"/>
                  </a:cubicBezTo>
                  <a:cubicBezTo>
                    <a:pt x="4242" y="228"/>
                    <a:pt x="4187" y="325"/>
                    <a:pt x="4132" y="380"/>
                  </a:cubicBezTo>
                  <a:cubicBezTo>
                    <a:pt x="3994" y="504"/>
                    <a:pt x="3870" y="600"/>
                    <a:pt x="3732" y="697"/>
                  </a:cubicBezTo>
                  <a:cubicBezTo>
                    <a:pt x="3650" y="711"/>
                    <a:pt x="3567" y="724"/>
                    <a:pt x="3498" y="738"/>
                  </a:cubicBezTo>
                  <a:cubicBezTo>
                    <a:pt x="3448" y="740"/>
                    <a:pt x="3397" y="741"/>
                    <a:pt x="3346" y="741"/>
                  </a:cubicBezTo>
                  <a:cubicBezTo>
                    <a:pt x="3100" y="741"/>
                    <a:pt x="2849" y="721"/>
                    <a:pt x="2603" y="721"/>
                  </a:cubicBezTo>
                  <a:cubicBezTo>
                    <a:pt x="2552" y="721"/>
                    <a:pt x="2501" y="722"/>
                    <a:pt x="2451" y="724"/>
                  </a:cubicBezTo>
                  <a:cubicBezTo>
                    <a:pt x="2403" y="724"/>
                    <a:pt x="2354" y="723"/>
                    <a:pt x="2306" y="723"/>
                  </a:cubicBezTo>
                  <a:cubicBezTo>
                    <a:pt x="2162" y="723"/>
                    <a:pt x="2020" y="731"/>
                    <a:pt x="1886" y="793"/>
                  </a:cubicBezTo>
                  <a:cubicBezTo>
                    <a:pt x="1679" y="876"/>
                    <a:pt x="1473" y="986"/>
                    <a:pt x="1280" y="1096"/>
                  </a:cubicBezTo>
                  <a:cubicBezTo>
                    <a:pt x="1197" y="1124"/>
                    <a:pt x="1018" y="1179"/>
                    <a:pt x="880" y="1262"/>
                  </a:cubicBezTo>
                  <a:cubicBezTo>
                    <a:pt x="577" y="1482"/>
                    <a:pt x="398" y="1634"/>
                    <a:pt x="81" y="1827"/>
                  </a:cubicBezTo>
                  <a:cubicBezTo>
                    <a:pt x="1" y="1872"/>
                    <a:pt x="45" y="1995"/>
                    <a:pt x="125" y="1995"/>
                  </a:cubicBezTo>
                  <a:cubicBezTo>
                    <a:pt x="141" y="1995"/>
                    <a:pt x="159" y="1990"/>
                    <a:pt x="178" y="1978"/>
                  </a:cubicBezTo>
                  <a:cubicBezTo>
                    <a:pt x="481" y="1799"/>
                    <a:pt x="880" y="1482"/>
                    <a:pt x="1059" y="1386"/>
                  </a:cubicBezTo>
                  <a:cubicBezTo>
                    <a:pt x="1376" y="1289"/>
                    <a:pt x="1776" y="1041"/>
                    <a:pt x="2065" y="945"/>
                  </a:cubicBezTo>
                  <a:cubicBezTo>
                    <a:pt x="2125" y="940"/>
                    <a:pt x="2214" y="939"/>
                    <a:pt x="2316" y="939"/>
                  </a:cubicBezTo>
                  <a:cubicBezTo>
                    <a:pt x="2521" y="939"/>
                    <a:pt x="2782" y="945"/>
                    <a:pt x="2974" y="945"/>
                  </a:cubicBezTo>
                  <a:cubicBezTo>
                    <a:pt x="3108" y="958"/>
                    <a:pt x="3243" y="967"/>
                    <a:pt x="3375" y="967"/>
                  </a:cubicBezTo>
                  <a:cubicBezTo>
                    <a:pt x="3529" y="967"/>
                    <a:pt x="3681" y="954"/>
                    <a:pt x="3829" y="917"/>
                  </a:cubicBezTo>
                  <a:cubicBezTo>
                    <a:pt x="3939" y="890"/>
                    <a:pt x="4035" y="848"/>
                    <a:pt x="4132" y="793"/>
                  </a:cubicBezTo>
                  <a:cubicBezTo>
                    <a:pt x="4407" y="793"/>
                    <a:pt x="4683" y="752"/>
                    <a:pt x="4958" y="738"/>
                  </a:cubicBezTo>
                  <a:cubicBezTo>
                    <a:pt x="5041" y="738"/>
                    <a:pt x="5138" y="697"/>
                    <a:pt x="5110" y="614"/>
                  </a:cubicBezTo>
                  <a:lnTo>
                    <a:pt x="5124" y="614"/>
                  </a:lnTo>
                  <a:cubicBezTo>
                    <a:pt x="5110" y="573"/>
                    <a:pt x="5069" y="545"/>
                    <a:pt x="5027" y="545"/>
                  </a:cubicBezTo>
                  <a:cubicBezTo>
                    <a:pt x="4821" y="559"/>
                    <a:pt x="4628" y="573"/>
                    <a:pt x="4435" y="600"/>
                  </a:cubicBezTo>
                  <a:cubicBezTo>
                    <a:pt x="4504" y="531"/>
                    <a:pt x="4586" y="476"/>
                    <a:pt x="4655" y="407"/>
                  </a:cubicBezTo>
                  <a:cubicBezTo>
                    <a:pt x="4669" y="394"/>
                    <a:pt x="4710" y="380"/>
                    <a:pt x="4724" y="366"/>
                  </a:cubicBezTo>
                  <a:cubicBezTo>
                    <a:pt x="4752" y="339"/>
                    <a:pt x="4793" y="297"/>
                    <a:pt x="4821" y="256"/>
                  </a:cubicBezTo>
                  <a:cubicBezTo>
                    <a:pt x="4862" y="187"/>
                    <a:pt x="4793" y="104"/>
                    <a:pt x="4710" y="104"/>
                  </a:cubicBezTo>
                  <a:cubicBezTo>
                    <a:pt x="4642" y="104"/>
                    <a:pt x="4614" y="146"/>
                    <a:pt x="4573" y="187"/>
                  </a:cubicBezTo>
                  <a:cubicBezTo>
                    <a:pt x="4545" y="201"/>
                    <a:pt x="4462" y="256"/>
                    <a:pt x="4380" y="325"/>
                  </a:cubicBezTo>
                  <a:cubicBezTo>
                    <a:pt x="4407" y="283"/>
                    <a:pt x="4421" y="242"/>
                    <a:pt x="4435" y="201"/>
                  </a:cubicBezTo>
                  <a:cubicBezTo>
                    <a:pt x="4449" y="132"/>
                    <a:pt x="4518" y="118"/>
                    <a:pt x="4462" y="35"/>
                  </a:cubicBezTo>
                  <a:cubicBezTo>
                    <a:pt x="4438" y="11"/>
                    <a:pt x="4415" y="1"/>
                    <a:pt x="4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9;p33"/>
            <p:cNvSpPr/>
            <p:nvPr/>
          </p:nvSpPr>
          <p:spPr>
            <a:xfrm>
              <a:off x="11158644" y="3098411"/>
              <a:ext cx="343427" cy="240812"/>
            </a:xfrm>
            <a:custGeom>
              <a:avLst/>
              <a:gdLst/>
              <a:ahLst/>
              <a:cxnLst/>
              <a:rect l="l" t="t" r="r" b="b"/>
              <a:pathLst>
                <a:path w="3444" h="2415" extrusionOk="0">
                  <a:moveTo>
                    <a:pt x="569" y="0"/>
                  </a:moveTo>
                  <a:cubicBezTo>
                    <a:pt x="547" y="0"/>
                    <a:pt x="522" y="9"/>
                    <a:pt x="495" y="31"/>
                  </a:cubicBezTo>
                  <a:cubicBezTo>
                    <a:pt x="440" y="86"/>
                    <a:pt x="481" y="155"/>
                    <a:pt x="522" y="210"/>
                  </a:cubicBezTo>
                  <a:cubicBezTo>
                    <a:pt x="619" y="348"/>
                    <a:pt x="757" y="417"/>
                    <a:pt x="867" y="500"/>
                  </a:cubicBezTo>
                  <a:cubicBezTo>
                    <a:pt x="784" y="513"/>
                    <a:pt x="715" y="513"/>
                    <a:pt x="646" y="541"/>
                  </a:cubicBezTo>
                  <a:cubicBezTo>
                    <a:pt x="453" y="569"/>
                    <a:pt x="274" y="596"/>
                    <a:pt x="81" y="637"/>
                  </a:cubicBezTo>
                  <a:cubicBezTo>
                    <a:pt x="40" y="651"/>
                    <a:pt x="13" y="679"/>
                    <a:pt x="13" y="706"/>
                  </a:cubicBezTo>
                  <a:cubicBezTo>
                    <a:pt x="0" y="756"/>
                    <a:pt x="54" y="805"/>
                    <a:pt x="105" y="805"/>
                  </a:cubicBezTo>
                  <a:cubicBezTo>
                    <a:pt x="111" y="805"/>
                    <a:pt x="117" y="804"/>
                    <a:pt x="123" y="803"/>
                  </a:cubicBezTo>
                  <a:cubicBezTo>
                    <a:pt x="343" y="761"/>
                    <a:pt x="550" y="720"/>
                    <a:pt x="743" y="693"/>
                  </a:cubicBezTo>
                  <a:lnTo>
                    <a:pt x="743" y="693"/>
                  </a:lnTo>
                  <a:cubicBezTo>
                    <a:pt x="619" y="803"/>
                    <a:pt x="522" y="954"/>
                    <a:pt x="440" y="1092"/>
                  </a:cubicBezTo>
                  <a:cubicBezTo>
                    <a:pt x="412" y="1175"/>
                    <a:pt x="329" y="1257"/>
                    <a:pt x="329" y="1340"/>
                  </a:cubicBezTo>
                  <a:cubicBezTo>
                    <a:pt x="337" y="1380"/>
                    <a:pt x="378" y="1402"/>
                    <a:pt x="419" y="1402"/>
                  </a:cubicBezTo>
                  <a:cubicBezTo>
                    <a:pt x="448" y="1402"/>
                    <a:pt x="478" y="1391"/>
                    <a:pt x="495" y="1368"/>
                  </a:cubicBezTo>
                  <a:cubicBezTo>
                    <a:pt x="619" y="1120"/>
                    <a:pt x="798" y="830"/>
                    <a:pt x="936" y="748"/>
                  </a:cubicBezTo>
                  <a:cubicBezTo>
                    <a:pt x="977" y="720"/>
                    <a:pt x="1087" y="706"/>
                    <a:pt x="1156" y="679"/>
                  </a:cubicBezTo>
                  <a:cubicBezTo>
                    <a:pt x="1184" y="679"/>
                    <a:pt x="1211" y="693"/>
                    <a:pt x="1253" y="693"/>
                  </a:cubicBezTo>
                  <a:cubicBezTo>
                    <a:pt x="1432" y="761"/>
                    <a:pt x="1790" y="941"/>
                    <a:pt x="1928" y="1051"/>
                  </a:cubicBezTo>
                  <a:cubicBezTo>
                    <a:pt x="2272" y="1354"/>
                    <a:pt x="2630" y="1643"/>
                    <a:pt x="2865" y="1946"/>
                  </a:cubicBezTo>
                  <a:cubicBezTo>
                    <a:pt x="2961" y="2057"/>
                    <a:pt x="3085" y="2236"/>
                    <a:pt x="3250" y="2387"/>
                  </a:cubicBezTo>
                  <a:cubicBezTo>
                    <a:pt x="3264" y="2401"/>
                    <a:pt x="3292" y="2415"/>
                    <a:pt x="3319" y="2415"/>
                  </a:cubicBezTo>
                  <a:cubicBezTo>
                    <a:pt x="3443" y="2401"/>
                    <a:pt x="3429" y="2291"/>
                    <a:pt x="3347" y="2236"/>
                  </a:cubicBezTo>
                  <a:cubicBezTo>
                    <a:pt x="3168" y="2057"/>
                    <a:pt x="3044" y="1877"/>
                    <a:pt x="2865" y="1657"/>
                  </a:cubicBezTo>
                  <a:cubicBezTo>
                    <a:pt x="2658" y="1423"/>
                    <a:pt x="2424" y="1216"/>
                    <a:pt x="2176" y="1009"/>
                  </a:cubicBezTo>
                  <a:cubicBezTo>
                    <a:pt x="1997" y="830"/>
                    <a:pt x="1749" y="734"/>
                    <a:pt x="1528" y="624"/>
                  </a:cubicBezTo>
                  <a:cubicBezTo>
                    <a:pt x="1418" y="555"/>
                    <a:pt x="1294" y="527"/>
                    <a:pt x="1170" y="500"/>
                  </a:cubicBezTo>
                  <a:cubicBezTo>
                    <a:pt x="1142" y="486"/>
                    <a:pt x="1129" y="472"/>
                    <a:pt x="1060" y="417"/>
                  </a:cubicBezTo>
                  <a:cubicBezTo>
                    <a:pt x="1018" y="376"/>
                    <a:pt x="825" y="252"/>
                    <a:pt x="729" y="155"/>
                  </a:cubicBezTo>
                  <a:cubicBezTo>
                    <a:pt x="707" y="144"/>
                    <a:pt x="658" y="0"/>
                    <a:pt x="5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0;p33"/>
            <p:cNvSpPr/>
            <p:nvPr/>
          </p:nvSpPr>
          <p:spPr>
            <a:xfrm>
              <a:off x="11529094" y="3139095"/>
              <a:ext cx="396078" cy="232934"/>
            </a:xfrm>
            <a:custGeom>
              <a:avLst/>
              <a:gdLst/>
              <a:ahLst/>
              <a:cxnLst/>
              <a:rect l="l" t="t" r="r" b="b"/>
              <a:pathLst>
                <a:path w="3972" h="2336" extrusionOk="0">
                  <a:moveTo>
                    <a:pt x="3398" y="1"/>
                  </a:moveTo>
                  <a:cubicBezTo>
                    <a:pt x="3366" y="1"/>
                    <a:pt x="3333" y="14"/>
                    <a:pt x="3324" y="23"/>
                  </a:cubicBezTo>
                  <a:cubicBezTo>
                    <a:pt x="3283" y="50"/>
                    <a:pt x="3242" y="78"/>
                    <a:pt x="3200" y="119"/>
                  </a:cubicBezTo>
                  <a:cubicBezTo>
                    <a:pt x="3090" y="243"/>
                    <a:pt x="2966" y="353"/>
                    <a:pt x="2870" y="491"/>
                  </a:cubicBezTo>
                  <a:cubicBezTo>
                    <a:pt x="2663" y="560"/>
                    <a:pt x="2484" y="629"/>
                    <a:pt x="2250" y="712"/>
                  </a:cubicBezTo>
                  <a:cubicBezTo>
                    <a:pt x="2015" y="822"/>
                    <a:pt x="1795" y="960"/>
                    <a:pt x="1547" y="1070"/>
                  </a:cubicBezTo>
                  <a:cubicBezTo>
                    <a:pt x="1382" y="1153"/>
                    <a:pt x="1340" y="1221"/>
                    <a:pt x="1202" y="1304"/>
                  </a:cubicBezTo>
                  <a:cubicBezTo>
                    <a:pt x="1065" y="1387"/>
                    <a:pt x="899" y="1456"/>
                    <a:pt x="762" y="1552"/>
                  </a:cubicBezTo>
                  <a:cubicBezTo>
                    <a:pt x="514" y="1759"/>
                    <a:pt x="252" y="1979"/>
                    <a:pt x="31" y="2213"/>
                  </a:cubicBezTo>
                  <a:cubicBezTo>
                    <a:pt x="1" y="2275"/>
                    <a:pt x="60" y="2336"/>
                    <a:pt x="121" y="2336"/>
                  </a:cubicBezTo>
                  <a:cubicBezTo>
                    <a:pt x="143" y="2336"/>
                    <a:pt x="165" y="2328"/>
                    <a:pt x="183" y="2310"/>
                  </a:cubicBezTo>
                  <a:cubicBezTo>
                    <a:pt x="445" y="2076"/>
                    <a:pt x="693" y="1828"/>
                    <a:pt x="927" y="1676"/>
                  </a:cubicBezTo>
                  <a:cubicBezTo>
                    <a:pt x="1134" y="1538"/>
                    <a:pt x="1368" y="1442"/>
                    <a:pt x="1561" y="1290"/>
                  </a:cubicBezTo>
                  <a:cubicBezTo>
                    <a:pt x="2043" y="1029"/>
                    <a:pt x="2442" y="836"/>
                    <a:pt x="2925" y="698"/>
                  </a:cubicBezTo>
                  <a:cubicBezTo>
                    <a:pt x="3173" y="781"/>
                    <a:pt x="3338" y="849"/>
                    <a:pt x="3545" y="932"/>
                  </a:cubicBezTo>
                  <a:cubicBezTo>
                    <a:pt x="3626" y="941"/>
                    <a:pt x="3772" y="1021"/>
                    <a:pt x="3871" y="1021"/>
                  </a:cubicBezTo>
                  <a:cubicBezTo>
                    <a:pt x="3923" y="1021"/>
                    <a:pt x="3962" y="999"/>
                    <a:pt x="3972" y="932"/>
                  </a:cubicBezTo>
                  <a:cubicBezTo>
                    <a:pt x="3972" y="836"/>
                    <a:pt x="3848" y="822"/>
                    <a:pt x="3765" y="794"/>
                  </a:cubicBezTo>
                  <a:cubicBezTo>
                    <a:pt x="3586" y="739"/>
                    <a:pt x="3531" y="712"/>
                    <a:pt x="3379" y="657"/>
                  </a:cubicBezTo>
                  <a:cubicBezTo>
                    <a:pt x="3352" y="643"/>
                    <a:pt x="3324" y="629"/>
                    <a:pt x="3283" y="629"/>
                  </a:cubicBezTo>
                  <a:cubicBezTo>
                    <a:pt x="3338" y="615"/>
                    <a:pt x="3393" y="601"/>
                    <a:pt x="3448" y="601"/>
                  </a:cubicBezTo>
                  <a:lnTo>
                    <a:pt x="3462" y="601"/>
                  </a:lnTo>
                  <a:cubicBezTo>
                    <a:pt x="3476" y="601"/>
                    <a:pt x="3476" y="601"/>
                    <a:pt x="3490" y="588"/>
                  </a:cubicBezTo>
                  <a:cubicBezTo>
                    <a:pt x="3572" y="574"/>
                    <a:pt x="3600" y="450"/>
                    <a:pt x="3517" y="409"/>
                  </a:cubicBezTo>
                  <a:cubicBezTo>
                    <a:pt x="3487" y="386"/>
                    <a:pt x="3461" y="376"/>
                    <a:pt x="3436" y="376"/>
                  </a:cubicBezTo>
                  <a:cubicBezTo>
                    <a:pt x="3416" y="376"/>
                    <a:pt x="3398" y="382"/>
                    <a:pt x="3379" y="395"/>
                  </a:cubicBezTo>
                  <a:cubicBezTo>
                    <a:pt x="3297" y="409"/>
                    <a:pt x="3214" y="422"/>
                    <a:pt x="3131" y="436"/>
                  </a:cubicBezTo>
                  <a:cubicBezTo>
                    <a:pt x="3228" y="326"/>
                    <a:pt x="3338" y="216"/>
                    <a:pt x="3393" y="161"/>
                  </a:cubicBezTo>
                  <a:cubicBezTo>
                    <a:pt x="3448" y="133"/>
                    <a:pt x="3503" y="64"/>
                    <a:pt x="3448" y="23"/>
                  </a:cubicBezTo>
                  <a:cubicBezTo>
                    <a:pt x="3437" y="7"/>
                    <a:pt x="3418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1;p33"/>
            <p:cNvSpPr/>
            <p:nvPr/>
          </p:nvSpPr>
          <p:spPr>
            <a:xfrm>
              <a:off x="11237321" y="2859594"/>
              <a:ext cx="268240" cy="243205"/>
            </a:xfrm>
            <a:custGeom>
              <a:avLst/>
              <a:gdLst/>
              <a:ahLst/>
              <a:cxnLst/>
              <a:rect l="l" t="t" r="r" b="b"/>
              <a:pathLst>
                <a:path w="2690" h="2439" extrusionOk="0">
                  <a:moveTo>
                    <a:pt x="367" y="0"/>
                  </a:moveTo>
                  <a:cubicBezTo>
                    <a:pt x="294" y="0"/>
                    <a:pt x="260" y="100"/>
                    <a:pt x="312" y="139"/>
                  </a:cubicBezTo>
                  <a:cubicBezTo>
                    <a:pt x="519" y="360"/>
                    <a:pt x="670" y="539"/>
                    <a:pt x="822" y="745"/>
                  </a:cubicBezTo>
                  <a:cubicBezTo>
                    <a:pt x="629" y="663"/>
                    <a:pt x="436" y="594"/>
                    <a:pt x="229" y="539"/>
                  </a:cubicBezTo>
                  <a:cubicBezTo>
                    <a:pt x="202" y="539"/>
                    <a:pt x="174" y="526"/>
                    <a:pt x="147" y="526"/>
                  </a:cubicBezTo>
                  <a:cubicBezTo>
                    <a:pt x="133" y="526"/>
                    <a:pt x="119" y="530"/>
                    <a:pt x="105" y="539"/>
                  </a:cubicBezTo>
                  <a:cubicBezTo>
                    <a:pt x="36" y="566"/>
                    <a:pt x="50" y="663"/>
                    <a:pt x="119" y="690"/>
                  </a:cubicBezTo>
                  <a:cubicBezTo>
                    <a:pt x="298" y="732"/>
                    <a:pt x="477" y="787"/>
                    <a:pt x="656" y="842"/>
                  </a:cubicBezTo>
                  <a:cubicBezTo>
                    <a:pt x="477" y="856"/>
                    <a:pt x="312" y="869"/>
                    <a:pt x="133" y="897"/>
                  </a:cubicBezTo>
                  <a:cubicBezTo>
                    <a:pt x="92" y="897"/>
                    <a:pt x="64" y="911"/>
                    <a:pt x="36" y="952"/>
                  </a:cubicBezTo>
                  <a:cubicBezTo>
                    <a:pt x="0" y="1013"/>
                    <a:pt x="49" y="1095"/>
                    <a:pt x="127" y="1095"/>
                  </a:cubicBezTo>
                  <a:cubicBezTo>
                    <a:pt x="138" y="1095"/>
                    <a:pt x="149" y="1093"/>
                    <a:pt x="160" y="1090"/>
                  </a:cubicBezTo>
                  <a:cubicBezTo>
                    <a:pt x="294" y="1069"/>
                    <a:pt x="594" y="1034"/>
                    <a:pt x="813" y="1034"/>
                  </a:cubicBezTo>
                  <a:cubicBezTo>
                    <a:pt x="889" y="1034"/>
                    <a:pt x="955" y="1038"/>
                    <a:pt x="1001" y="1048"/>
                  </a:cubicBezTo>
                  <a:cubicBezTo>
                    <a:pt x="1030" y="1058"/>
                    <a:pt x="1066" y="1068"/>
                    <a:pt x="1104" y="1068"/>
                  </a:cubicBezTo>
                  <a:cubicBezTo>
                    <a:pt x="1120" y="1068"/>
                    <a:pt x="1136" y="1066"/>
                    <a:pt x="1152" y="1062"/>
                  </a:cubicBezTo>
                  <a:cubicBezTo>
                    <a:pt x="1373" y="1172"/>
                    <a:pt x="1593" y="1310"/>
                    <a:pt x="1772" y="1448"/>
                  </a:cubicBezTo>
                  <a:cubicBezTo>
                    <a:pt x="2089" y="1724"/>
                    <a:pt x="2241" y="1944"/>
                    <a:pt x="2392" y="2233"/>
                  </a:cubicBezTo>
                  <a:cubicBezTo>
                    <a:pt x="2461" y="2330"/>
                    <a:pt x="2461" y="2385"/>
                    <a:pt x="2530" y="2426"/>
                  </a:cubicBezTo>
                  <a:cubicBezTo>
                    <a:pt x="2545" y="2435"/>
                    <a:pt x="2560" y="2439"/>
                    <a:pt x="2576" y="2439"/>
                  </a:cubicBezTo>
                  <a:cubicBezTo>
                    <a:pt x="2634" y="2439"/>
                    <a:pt x="2690" y="2384"/>
                    <a:pt x="2668" y="2330"/>
                  </a:cubicBezTo>
                  <a:cubicBezTo>
                    <a:pt x="2613" y="2206"/>
                    <a:pt x="2503" y="2054"/>
                    <a:pt x="2475" y="1999"/>
                  </a:cubicBezTo>
                  <a:cubicBezTo>
                    <a:pt x="2392" y="1806"/>
                    <a:pt x="2241" y="1641"/>
                    <a:pt x="2089" y="1489"/>
                  </a:cubicBezTo>
                  <a:cubicBezTo>
                    <a:pt x="1855" y="1228"/>
                    <a:pt x="1552" y="1076"/>
                    <a:pt x="1208" y="897"/>
                  </a:cubicBezTo>
                  <a:cubicBezTo>
                    <a:pt x="1208" y="897"/>
                    <a:pt x="1180" y="883"/>
                    <a:pt x="1166" y="883"/>
                  </a:cubicBezTo>
                  <a:cubicBezTo>
                    <a:pt x="1152" y="869"/>
                    <a:pt x="1152" y="856"/>
                    <a:pt x="1125" y="842"/>
                  </a:cubicBezTo>
                  <a:cubicBezTo>
                    <a:pt x="1097" y="800"/>
                    <a:pt x="1056" y="745"/>
                    <a:pt x="1015" y="690"/>
                  </a:cubicBezTo>
                  <a:cubicBezTo>
                    <a:pt x="849" y="456"/>
                    <a:pt x="643" y="236"/>
                    <a:pt x="450" y="15"/>
                  </a:cubicBezTo>
                  <a:cubicBezTo>
                    <a:pt x="436" y="1"/>
                    <a:pt x="408" y="1"/>
                    <a:pt x="381" y="1"/>
                  </a:cubicBezTo>
                  <a:cubicBezTo>
                    <a:pt x="376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2;p33"/>
            <p:cNvSpPr/>
            <p:nvPr/>
          </p:nvSpPr>
          <p:spPr>
            <a:xfrm>
              <a:off x="11514336" y="2882827"/>
              <a:ext cx="340336" cy="184174"/>
            </a:xfrm>
            <a:custGeom>
              <a:avLst/>
              <a:gdLst/>
              <a:ahLst/>
              <a:cxnLst/>
              <a:rect l="l" t="t" r="r" b="b"/>
              <a:pathLst>
                <a:path w="3413" h="1847" extrusionOk="0">
                  <a:moveTo>
                    <a:pt x="3122" y="0"/>
                  </a:moveTo>
                  <a:cubicBezTo>
                    <a:pt x="3115" y="0"/>
                    <a:pt x="3107" y="1"/>
                    <a:pt x="3100" y="3"/>
                  </a:cubicBezTo>
                  <a:cubicBezTo>
                    <a:pt x="3078" y="3"/>
                    <a:pt x="2977" y="20"/>
                    <a:pt x="2972" y="20"/>
                  </a:cubicBezTo>
                  <a:cubicBezTo>
                    <a:pt x="2971" y="20"/>
                    <a:pt x="2976" y="19"/>
                    <a:pt x="2990" y="16"/>
                  </a:cubicBezTo>
                  <a:lnTo>
                    <a:pt x="2990" y="16"/>
                  </a:lnTo>
                  <a:cubicBezTo>
                    <a:pt x="2687" y="44"/>
                    <a:pt x="2439" y="251"/>
                    <a:pt x="2177" y="375"/>
                  </a:cubicBezTo>
                  <a:cubicBezTo>
                    <a:pt x="2122" y="388"/>
                    <a:pt x="2081" y="388"/>
                    <a:pt x="2039" y="402"/>
                  </a:cubicBezTo>
                  <a:cubicBezTo>
                    <a:pt x="1654" y="499"/>
                    <a:pt x="1516" y="567"/>
                    <a:pt x="1130" y="788"/>
                  </a:cubicBezTo>
                  <a:cubicBezTo>
                    <a:pt x="1034" y="857"/>
                    <a:pt x="896" y="898"/>
                    <a:pt x="799" y="981"/>
                  </a:cubicBezTo>
                  <a:cubicBezTo>
                    <a:pt x="620" y="1105"/>
                    <a:pt x="234" y="1463"/>
                    <a:pt x="42" y="1711"/>
                  </a:cubicBezTo>
                  <a:cubicBezTo>
                    <a:pt x="1" y="1783"/>
                    <a:pt x="74" y="1847"/>
                    <a:pt x="142" y="1847"/>
                  </a:cubicBezTo>
                  <a:cubicBezTo>
                    <a:pt x="166" y="1847"/>
                    <a:pt x="189" y="1839"/>
                    <a:pt x="207" y="1821"/>
                  </a:cubicBezTo>
                  <a:cubicBezTo>
                    <a:pt x="579" y="1408"/>
                    <a:pt x="854" y="1160"/>
                    <a:pt x="1282" y="953"/>
                  </a:cubicBezTo>
                  <a:cubicBezTo>
                    <a:pt x="1709" y="719"/>
                    <a:pt x="1970" y="623"/>
                    <a:pt x="2411" y="595"/>
                  </a:cubicBezTo>
                  <a:cubicBezTo>
                    <a:pt x="2673" y="733"/>
                    <a:pt x="2976" y="912"/>
                    <a:pt x="3114" y="1036"/>
                  </a:cubicBezTo>
                  <a:cubicBezTo>
                    <a:pt x="3136" y="1058"/>
                    <a:pt x="3163" y="1067"/>
                    <a:pt x="3190" y="1067"/>
                  </a:cubicBezTo>
                  <a:cubicBezTo>
                    <a:pt x="3249" y="1067"/>
                    <a:pt x="3307" y="1024"/>
                    <a:pt x="3307" y="967"/>
                  </a:cubicBezTo>
                  <a:cubicBezTo>
                    <a:pt x="3293" y="871"/>
                    <a:pt x="3266" y="871"/>
                    <a:pt x="3169" y="802"/>
                  </a:cubicBezTo>
                  <a:cubicBezTo>
                    <a:pt x="3073" y="733"/>
                    <a:pt x="2976" y="678"/>
                    <a:pt x="2880" y="623"/>
                  </a:cubicBezTo>
                  <a:lnTo>
                    <a:pt x="2880" y="623"/>
                  </a:lnTo>
                  <a:cubicBezTo>
                    <a:pt x="2976" y="636"/>
                    <a:pt x="3086" y="650"/>
                    <a:pt x="3238" y="650"/>
                  </a:cubicBezTo>
                  <a:cubicBezTo>
                    <a:pt x="3243" y="651"/>
                    <a:pt x="3248" y="651"/>
                    <a:pt x="3252" y="651"/>
                  </a:cubicBezTo>
                  <a:cubicBezTo>
                    <a:pt x="3366" y="651"/>
                    <a:pt x="3413" y="496"/>
                    <a:pt x="3307" y="443"/>
                  </a:cubicBezTo>
                  <a:cubicBezTo>
                    <a:pt x="3266" y="416"/>
                    <a:pt x="3114" y="402"/>
                    <a:pt x="2852" y="388"/>
                  </a:cubicBezTo>
                  <a:cubicBezTo>
                    <a:pt x="2825" y="388"/>
                    <a:pt x="2742" y="375"/>
                    <a:pt x="2646" y="361"/>
                  </a:cubicBezTo>
                  <a:cubicBezTo>
                    <a:pt x="2770" y="292"/>
                    <a:pt x="2894" y="237"/>
                    <a:pt x="2949" y="237"/>
                  </a:cubicBezTo>
                  <a:cubicBezTo>
                    <a:pt x="3045" y="223"/>
                    <a:pt x="3224" y="237"/>
                    <a:pt x="3238" y="113"/>
                  </a:cubicBezTo>
                  <a:cubicBezTo>
                    <a:pt x="3250" y="51"/>
                    <a:pt x="3185" y="0"/>
                    <a:pt x="3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3;p33"/>
            <p:cNvSpPr/>
            <p:nvPr/>
          </p:nvSpPr>
          <p:spPr>
            <a:xfrm>
              <a:off x="11327465" y="2679608"/>
              <a:ext cx="179990" cy="173903"/>
            </a:xfrm>
            <a:custGeom>
              <a:avLst/>
              <a:gdLst/>
              <a:ahLst/>
              <a:cxnLst/>
              <a:rect l="l" t="t" r="r" b="b"/>
              <a:pathLst>
                <a:path w="1805" h="1744" extrusionOk="0">
                  <a:moveTo>
                    <a:pt x="359" y="1"/>
                  </a:moveTo>
                  <a:cubicBezTo>
                    <a:pt x="271" y="1"/>
                    <a:pt x="225" y="127"/>
                    <a:pt x="304" y="167"/>
                  </a:cubicBezTo>
                  <a:cubicBezTo>
                    <a:pt x="400" y="222"/>
                    <a:pt x="496" y="291"/>
                    <a:pt x="593" y="373"/>
                  </a:cubicBezTo>
                  <a:cubicBezTo>
                    <a:pt x="496" y="346"/>
                    <a:pt x="414" y="332"/>
                    <a:pt x="317" y="318"/>
                  </a:cubicBezTo>
                  <a:cubicBezTo>
                    <a:pt x="251" y="318"/>
                    <a:pt x="176" y="283"/>
                    <a:pt x="107" y="283"/>
                  </a:cubicBezTo>
                  <a:cubicBezTo>
                    <a:pt x="89" y="283"/>
                    <a:pt x="72" y="285"/>
                    <a:pt x="56" y="291"/>
                  </a:cubicBezTo>
                  <a:cubicBezTo>
                    <a:pt x="0" y="332"/>
                    <a:pt x="14" y="429"/>
                    <a:pt x="83" y="442"/>
                  </a:cubicBezTo>
                  <a:cubicBezTo>
                    <a:pt x="304" y="470"/>
                    <a:pt x="634" y="539"/>
                    <a:pt x="772" y="608"/>
                  </a:cubicBezTo>
                  <a:cubicBezTo>
                    <a:pt x="800" y="621"/>
                    <a:pt x="813" y="621"/>
                    <a:pt x="827" y="635"/>
                  </a:cubicBezTo>
                  <a:cubicBezTo>
                    <a:pt x="1144" y="897"/>
                    <a:pt x="1406" y="1255"/>
                    <a:pt x="1544" y="1558"/>
                  </a:cubicBezTo>
                  <a:cubicBezTo>
                    <a:pt x="1557" y="1613"/>
                    <a:pt x="1571" y="1682"/>
                    <a:pt x="1626" y="1724"/>
                  </a:cubicBezTo>
                  <a:cubicBezTo>
                    <a:pt x="1643" y="1738"/>
                    <a:pt x="1661" y="1744"/>
                    <a:pt x="1679" y="1744"/>
                  </a:cubicBezTo>
                  <a:cubicBezTo>
                    <a:pt x="1747" y="1744"/>
                    <a:pt x="1805" y="1654"/>
                    <a:pt x="1750" y="1600"/>
                  </a:cubicBezTo>
                  <a:lnTo>
                    <a:pt x="1750" y="1586"/>
                  </a:lnTo>
                  <a:cubicBezTo>
                    <a:pt x="1681" y="1338"/>
                    <a:pt x="1420" y="966"/>
                    <a:pt x="1172" y="718"/>
                  </a:cubicBezTo>
                  <a:cubicBezTo>
                    <a:pt x="1103" y="621"/>
                    <a:pt x="1006" y="553"/>
                    <a:pt x="910" y="484"/>
                  </a:cubicBezTo>
                  <a:cubicBezTo>
                    <a:pt x="896" y="470"/>
                    <a:pt x="882" y="456"/>
                    <a:pt x="882" y="442"/>
                  </a:cubicBezTo>
                  <a:cubicBezTo>
                    <a:pt x="772" y="249"/>
                    <a:pt x="565" y="98"/>
                    <a:pt x="372" y="1"/>
                  </a:cubicBezTo>
                  <a:cubicBezTo>
                    <a:pt x="368" y="1"/>
                    <a:pt x="363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34;p33"/>
            <p:cNvSpPr/>
            <p:nvPr/>
          </p:nvSpPr>
          <p:spPr>
            <a:xfrm>
              <a:off x="11514336" y="2679509"/>
              <a:ext cx="225362" cy="236624"/>
            </a:xfrm>
            <a:custGeom>
              <a:avLst/>
              <a:gdLst/>
              <a:ahLst/>
              <a:cxnLst/>
              <a:rect l="l" t="t" r="r" b="b"/>
              <a:pathLst>
                <a:path w="2260" h="2373" extrusionOk="0">
                  <a:moveTo>
                    <a:pt x="1996" y="1"/>
                  </a:moveTo>
                  <a:cubicBezTo>
                    <a:pt x="1937" y="1"/>
                    <a:pt x="1868" y="50"/>
                    <a:pt x="1819" y="99"/>
                  </a:cubicBezTo>
                  <a:cubicBezTo>
                    <a:pt x="1626" y="250"/>
                    <a:pt x="1516" y="471"/>
                    <a:pt x="1378" y="664"/>
                  </a:cubicBezTo>
                  <a:cubicBezTo>
                    <a:pt x="1295" y="719"/>
                    <a:pt x="1213" y="774"/>
                    <a:pt x="1158" y="815"/>
                  </a:cubicBezTo>
                  <a:cubicBezTo>
                    <a:pt x="882" y="967"/>
                    <a:pt x="634" y="1160"/>
                    <a:pt x="414" y="1366"/>
                  </a:cubicBezTo>
                  <a:cubicBezTo>
                    <a:pt x="276" y="1504"/>
                    <a:pt x="166" y="1656"/>
                    <a:pt x="110" y="1849"/>
                  </a:cubicBezTo>
                  <a:cubicBezTo>
                    <a:pt x="69" y="2000"/>
                    <a:pt x="14" y="2152"/>
                    <a:pt x="0" y="2303"/>
                  </a:cubicBezTo>
                  <a:cubicBezTo>
                    <a:pt x="0" y="2331"/>
                    <a:pt x="14" y="2345"/>
                    <a:pt x="42" y="2358"/>
                  </a:cubicBezTo>
                  <a:cubicBezTo>
                    <a:pt x="55" y="2368"/>
                    <a:pt x="74" y="2372"/>
                    <a:pt x="93" y="2372"/>
                  </a:cubicBezTo>
                  <a:cubicBezTo>
                    <a:pt x="130" y="2372"/>
                    <a:pt x="170" y="2354"/>
                    <a:pt x="179" y="2317"/>
                  </a:cubicBezTo>
                  <a:cubicBezTo>
                    <a:pt x="248" y="1862"/>
                    <a:pt x="358" y="1601"/>
                    <a:pt x="744" y="1339"/>
                  </a:cubicBezTo>
                  <a:cubicBezTo>
                    <a:pt x="896" y="1187"/>
                    <a:pt x="1047" y="1118"/>
                    <a:pt x="1268" y="994"/>
                  </a:cubicBezTo>
                  <a:cubicBezTo>
                    <a:pt x="1323" y="953"/>
                    <a:pt x="1392" y="912"/>
                    <a:pt x="1461" y="870"/>
                  </a:cubicBezTo>
                  <a:cubicBezTo>
                    <a:pt x="1488" y="870"/>
                    <a:pt x="1516" y="857"/>
                    <a:pt x="1543" y="829"/>
                  </a:cubicBezTo>
                  <a:cubicBezTo>
                    <a:pt x="1654" y="760"/>
                    <a:pt x="1764" y="719"/>
                    <a:pt x="1846" y="691"/>
                  </a:cubicBezTo>
                  <a:cubicBezTo>
                    <a:pt x="1957" y="636"/>
                    <a:pt x="2026" y="636"/>
                    <a:pt x="2163" y="567"/>
                  </a:cubicBezTo>
                  <a:cubicBezTo>
                    <a:pt x="2260" y="526"/>
                    <a:pt x="2246" y="388"/>
                    <a:pt x="2150" y="361"/>
                  </a:cubicBezTo>
                  <a:lnTo>
                    <a:pt x="2136" y="361"/>
                  </a:lnTo>
                  <a:cubicBezTo>
                    <a:pt x="2125" y="357"/>
                    <a:pt x="2114" y="355"/>
                    <a:pt x="2103" y="355"/>
                  </a:cubicBezTo>
                  <a:cubicBezTo>
                    <a:pt x="2073" y="355"/>
                    <a:pt x="2046" y="368"/>
                    <a:pt x="2026" y="388"/>
                  </a:cubicBezTo>
                  <a:cubicBezTo>
                    <a:pt x="2012" y="388"/>
                    <a:pt x="1998" y="402"/>
                    <a:pt x="1984" y="402"/>
                  </a:cubicBezTo>
                  <a:cubicBezTo>
                    <a:pt x="1915" y="416"/>
                    <a:pt x="1846" y="443"/>
                    <a:pt x="1764" y="471"/>
                  </a:cubicBezTo>
                  <a:cubicBezTo>
                    <a:pt x="1846" y="374"/>
                    <a:pt x="1929" y="278"/>
                    <a:pt x="2039" y="195"/>
                  </a:cubicBezTo>
                  <a:cubicBezTo>
                    <a:pt x="2081" y="168"/>
                    <a:pt x="2094" y="126"/>
                    <a:pt x="2094" y="85"/>
                  </a:cubicBezTo>
                  <a:cubicBezTo>
                    <a:pt x="2072" y="24"/>
                    <a:pt x="2036" y="1"/>
                    <a:pt x="1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35;p33"/>
            <p:cNvSpPr/>
            <p:nvPr/>
          </p:nvSpPr>
          <p:spPr>
            <a:xfrm>
              <a:off x="11404348" y="2558554"/>
              <a:ext cx="110487" cy="116766"/>
            </a:xfrm>
            <a:custGeom>
              <a:avLst/>
              <a:gdLst/>
              <a:ahLst/>
              <a:cxnLst/>
              <a:rect l="l" t="t" r="r" b="b"/>
              <a:pathLst>
                <a:path w="1108" h="1171" extrusionOk="0">
                  <a:moveTo>
                    <a:pt x="112" y="1"/>
                  </a:moveTo>
                  <a:cubicBezTo>
                    <a:pt x="93" y="1"/>
                    <a:pt x="72" y="9"/>
                    <a:pt x="56" y="17"/>
                  </a:cubicBezTo>
                  <a:cubicBezTo>
                    <a:pt x="1" y="44"/>
                    <a:pt x="15" y="127"/>
                    <a:pt x="56" y="155"/>
                  </a:cubicBezTo>
                  <a:cubicBezTo>
                    <a:pt x="401" y="334"/>
                    <a:pt x="649" y="637"/>
                    <a:pt x="841" y="981"/>
                  </a:cubicBezTo>
                  <a:cubicBezTo>
                    <a:pt x="910" y="1064"/>
                    <a:pt x="869" y="1091"/>
                    <a:pt x="952" y="1160"/>
                  </a:cubicBezTo>
                  <a:cubicBezTo>
                    <a:pt x="965" y="1167"/>
                    <a:pt x="979" y="1170"/>
                    <a:pt x="992" y="1170"/>
                  </a:cubicBezTo>
                  <a:cubicBezTo>
                    <a:pt x="1058" y="1170"/>
                    <a:pt x="1108" y="1094"/>
                    <a:pt x="1062" y="1036"/>
                  </a:cubicBezTo>
                  <a:cubicBezTo>
                    <a:pt x="952" y="802"/>
                    <a:pt x="800" y="568"/>
                    <a:pt x="621" y="375"/>
                  </a:cubicBezTo>
                  <a:cubicBezTo>
                    <a:pt x="483" y="237"/>
                    <a:pt x="332" y="99"/>
                    <a:pt x="153" y="17"/>
                  </a:cubicBezTo>
                  <a:cubicBezTo>
                    <a:pt x="141" y="5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36;p33"/>
            <p:cNvSpPr/>
            <p:nvPr/>
          </p:nvSpPr>
          <p:spPr>
            <a:xfrm>
              <a:off x="11508453" y="2554267"/>
              <a:ext cx="100715" cy="76880"/>
            </a:xfrm>
            <a:custGeom>
              <a:avLst/>
              <a:gdLst/>
              <a:ahLst/>
              <a:cxnLst/>
              <a:rect l="l" t="t" r="r" b="b"/>
              <a:pathLst>
                <a:path w="1010" h="771" extrusionOk="0">
                  <a:moveTo>
                    <a:pt x="864" y="0"/>
                  </a:moveTo>
                  <a:cubicBezTo>
                    <a:pt x="808" y="0"/>
                    <a:pt x="743" y="18"/>
                    <a:pt x="789" y="18"/>
                  </a:cubicBezTo>
                  <a:cubicBezTo>
                    <a:pt x="624" y="46"/>
                    <a:pt x="583" y="60"/>
                    <a:pt x="431" y="156"/>
                  </a:cubicBezTo>
                  <a:cubicBezTo>
                    <a:pt x="266" y="294"/>
                    <a:pt x="101" y="459"/>
                    <a:pt x="18" y="652"/>
                  </a:cubicBezTo>
                  <a:cubicBezTo>
                    <a:pt x="0" y="723"/>
                    <a:pt x="73" y="771"/>
                    <a:pt x="142" y="771"/>
                  </a:cubicBezTo>
                  <a:cubicBezTo>
                    <a:pt x="181" y="771"/>
                    <a:pt x="219" y="756"/>
                    <a:pt x="238" y="721"/>
                  </a:cubicBezTo>
                  <a:cubicBezTo>
                    <a:pt x="376" y="514"/>
                    <a:pt x="500" y="335"/>
                    <a:pt x="734" y="239"/>
                  </a:cubicBezTo>
                  <a:cubicBezTo>
                    <a:pt x="762" y="239"/>
                    <a:pt x="872" y="198"/>
                    <a:pt x="900" y="198"/>
                  </a:cubicBezTo>
                  <a:cubicBezTo>
                    <a:pt x="982" y="170"/>
                    <a:pt x="1010" y="60"/>
                    <a:pt x="927" y="18"/>
                  </a:cubicBezTo>
                  <a:cubicBezTo>
                    <a:pt x="918" y="5"/>
                    <a:pt x="892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37;p33"/>
            <p:cNvSpPr/>
            <p:nvPr/>
          </p:nvSpPr>
          <p:spPr>
            <a:xfrm>
              <a:off x="11931953" y="3645547"/>
              <a:ext cx="1496" cy="100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0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6A6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38;p33"/>
            <p:cNvSpPr/>
            <p:nvPr/>
          </p:nvSpPr>
          <p:spPr>
            <a:xfrm>
              <a:off x="11606375" y="2730563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39;p33"/>
            <p:cNvSpPr/>
            <p:nvPr/>
          </p:nvSpPr>
          <p:spPr>
            <a:xfrm>
              <a:off x="11872920" y="3197628"/>
              <a:ext cx="1396" cy="1496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"/>
                  </a:moveTo>
                  <a:cubicBezTo>
                    <a:pt x="0" y="14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40;p33"/>
            <p:cNvSpPr/>
            <p:nvPr/>
          </p:nvSpPr>
          <p:spPr>
            <a:xfrm>
              <a:off x="11536274" y="3087143"/>
              <a:ext cx="511152" cy="208105"/>
            </a:xfrm>
            <a:custGeom>
              <a:avLst/>
              <a:gdLst/>
              <a:ahLst/>
              <a:cxnLst/>
              <a:rect l="l" t="t" r="r" b="b"/>
              <a:pathLst>
                <a:path w="5126" h="2087" extrusionOk="0">
                  <a:moveTo>
                    <a:pt x="2404" y="1"/>
                  </a:moveTo>
                  <a:cubicBezTo>
                    <a:pt x="2357" y="1"/>
                    <a:pt x="2305" y="7"/>
                    <a:pt x="2246" y="20"/>
                  </a:cubicBezTo>
                  <a:cubicBezTo>
                    <a:pt x="2150" y="34"/>
                    <a:pt x="2067" y="103"/>
                    <a:pt x="2026" y="144"/>
                  </a:cubicBezTo>
                  <a:cubicBezTo>
                    <a:pt x="1990" y="108"/>
                    <a:pt x="1938" y="91"/>
                    <a:pt x="1885" y="91"/>
                  </a:cubicBezTo>
                  <a:cubicBezTo>
                    <a:pt x="1838" y="91"/>
                    <a:pt x="1789" y="104"/>
                    <a:pt x="1750" y="130"/>
                  </a:cubicBezTo>
                  <a:cubicBezTo>
                    <a:pt x="1684" y="108"/>
                    <a:pt x="1614" y="94"/>
                    <a:pt x="1542" y="94"/>
                  </a:cubicBezTo>
                  <a:cubicBezTo>
                    <a:pt x="1479" y="94"/>
                    <a:pt x="1415" y="105"/>
                    <a:pt x="1351" y="130"/>
                  </a:cubicBezTo>
                  <a:cubicBezTo>
                    <a:pt x="1020" y="186"/>
                    <a:pt x="731" y="489"/>
                    <a:pt x="814" y="750"/>
                  </a:cubicBezTo>
                  <a:cubicBezTo>
                    <a:pt x="621" y="806"/>
                    <a:pt x="442" y="957"/>
                    <a:pt x="290" y="1067"/>
                  </a:cubicBezTo>
                  <a:cubicBezTo>
                    <a:pt x="1" y="1288"/>
                    <a:pt x="70" y="1563"/>
                    <a:pt x="414" y="1660"/>
                  </a:cubicBezTo>
                  <a:cubicBezTo>
                    <a:pt x="465" y="1674"/>
                    <a:pt x="514" y="1680"/>
                    <a:pt x="563" y="1680"/>
                  </a:cubicBezTo>
                  <a:cubicBezTo>
                    <a:pt x="752" y="1680"/>
                    <a:pt x="930" y="1588"/>
                    <a:pt x="1117" y="1522"/>
                  </a:cubicBezTo>
                  <a:cubicBezTo>
                    <a:pt x="1144" y="1508"/>
                    <a:pt x="1172" y="1508"/>
                    <a:pt x="1199" y="1494"/>
                  </a:cubicBezTo>
                  <a:lnTo>
                    <a:pt x="1199" y="1494"/>
                  </a:lnTo>
                  <a:cubicBezTo>
                    <a:pt x="1117" y="1646"/>
                    <a:pt x="1158" y="1825"/>
                    <a:pt x="1420" y="1908"/>
                  </a:cubicBezTo>
                  <a:cubicBezTo>
                    <a:pt x="1455" y="1915"/>
                    <a:pt x="1494" y="1919"/>
                    <a:pt x="1536" y="1919"/>
                  </a:cubicBezTo>
                  <a:cubicBezTo>
                    <a:pt x="1720" y="1919"/>
                    <a:pt x="1951" y="1851"/>
                    <a:pt x="2109" y="1784"/>
                  </a:cubicBezTo>
                  <a:cubicBezTo>
                    <a:pt x="2122" y="1853"/>
                    <a:pt x="2150" y="1922"/>
                    <a:pt x="2205" y="1977"/>
                  </a:cubicBezTo>
                  <a:cubicBezTo>
                    <a:pt x="2288" y="2050"/>
                    <a:pt x="2401" y="2087"/>
                    <a:pt x="2520" y="2087"/>
                  </a:cubicBezTo>
                  <a:cubicBezTo>
                    <a:pt x="2580" y="2087"/>
                    <a:pt x="2641" y="2078"/>
                    <a:pt x="2701" y="2059"/>
                  </a:cubicBezTo>
                  <a:cubicBezTo>
                    <a:pt x="2949" y="2018"/>
                    <a:pt x="3362" y="1798"/>
                    <a:pt x="3514" y="1715"/>
                  </a:cubicBezTo>
                  <a:cubicBezTo>
                    <a:pt x="3542" y="1742"/>
                    <a:pt x="3569" y="1770"/>
                    <a:pt x="3638" y="1811"/>
                  </a:cubicBezTo>
                  <a:cubicBezTo>
                    <a:pt x="3721" y="1842"/>
                    <a:pt x="3811" y="1858"/>
                    <a:pt x="3898" y="1858"/>
                  </a:cubicBezTo>
                  <a:cubicBezTo>
                    <a:pt x="3926" y="1858"/>
                    <a:pt x="3955" y="1856"/>
                    <a:pt x="3982" y="1853"/>
                  </a:cubicBezTo>
                  <a:cubicBezTo>
                    <a:pt x="4286" y="1770"/>
                    <a:pt x="4451" y="1674"/>
                    <a:pt x="4795" y="1632"/>
                  </a:cubicBezTo>
                  <a:cubicBezTo>
                    <a:pt x="4974" y="1577"/>
                    <a:pt x="5126" y="1426"/>
                    <a:pt x="5126" y="1246"/>
                  </a:cubicBezTo>
                  <a:cubicBezTo>
                    <a:pt x="5085" y="998"/>
                    <a:pt x="4809" y="861"/>
                    <a:pt x="4575" y="792"/>
                  </a:cubicBezTo>
                  <a:lnTo>
                    <a:pt x="4561" y="778"/>
                  </a:lnTo>
                  <a:cubicBezTo>
                    <a:pt x="4671" y="640"/>
                    <a:pt x="4658" y="461"/>
                    <a:pt x="4423" y="323"/>
                  </a:cubicBezTo>
                  <a:cubicBezTo>
                    <a:pt x="4330" y="265"/>
                    <a:pt x="4220" y="244"/>
                    <a:pt x="4108" y="244"/>
                  </a:cubicBezTo>
                  <a:cubicBezTo>
                    <a:pt x="3955" y="244"/>
                    <a:pt x="3799" y="284"/>
                    <a:pt x="3679" y="323"/>
                  </a:cubicBezTo>
                  <a:cubicBezTo>
                    <a:pt x="3666" y="268"/>
                    <a:pt x="3652" y="227"/>
                    <a:pt x="3610" y="186"/>
                  </a:cubicBezTo>
                  <a:cubicBezTo>
                    <a:pt x="3528" y="98"/>
                    <a:pt x="3425" y="66"/>
                    <a:pt x="3316" y="66"/>
                  </a:cubicBezTo>
                  <a:cubicBezTo>
                    <a:pt x="3134" y="66"/>
                    <a:pt x="2933" y="153"/>
                    <a:pt x="2770" y="213"/>
                  </a:cubicBezTo>
                  <a:cubicBezTo>
                    <a:pt x="2756" y="213"/>
                    <a:pt x="2729" y="227"/>
                    <a:pt x="2715" y="241"/>
                  </a:cubicBezTo>
                  <a:cubicBezTo>
                    <a:pt x="2693" y="107"/>
                    <a:pt x="2599" y="1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41;p33"/>
            <p:cNvSpPr/>
            <p:nvPr/>
          </p:nvSpPr>
          <p:spPr>
            <a:xfrm>
              <a:off x="10825986" y="3611146"/>
              <a:ext cx="614260" cy="281695"/>
            </a:xfrm>
            <a:custGeom>
              <a:avLst/>
              <a:gdLst/>
              <a:ahLst/>
              <a:cxnLst/>
              <a:rect l="l" t="t" r="r" b="b"/>
              <a:pathLst>
                <a:path w="6160" h="2825" extrusionOk="0">
                  <a:moveTo>
                    <a:pt x="2914" y="0"/>
                  </a:moveTo>
                  <a:cubicBezTo>
                    <a:pt x="2696" y="0"/>
                    <a:pt x="2446" y="108"/>
                    <a:pt x="2301" y="180"/>
                  </a:cubicBezTo>
                  <a:cubicBezTo>
                    <a:pt x="2215" y="100"/>
                    <a:pt x="2107" y="61"/>
                    <a:pt x="2005" y="61"/>
                  </a:cubicBezTo>
                  <a:cubicBezTo>
                    <a:pt x="1879" y="61"/>
                    <a:pt x="1762" y="121"/>
                    <a:pt x="1709" y="235"/>
                  </a:cubicBezTo>
                  <a:cubicBezTo>
                    <a:pt x="1679" y="231"/>
                    <a:pt x="1648" y="228"/>
                    <a:pt x="1617" y="228"/>
                  </a:cubicBezTo>
                  <a:cubicBezTo>
                    <a:pt x="1548" y="228"/>
                    <a:pt x="1481" y="243"/>
                    <a:pt x="1433" y="290"/>
                  </a:cubicBezTo>
                  <a:cubicBezTo>
                    <a:pt x="1392" y="331"/>
                    <a:pt x="1378" y="373"/>
                    <a:pt x="1365" y="428"/>
                  </a:cubicBezTo>
                  <a:cubicBezTo>
                    <a:pt x="1309" y="428"/>
                    <a:pt x="1254" y="428"/>
                    <a:pt x="1199" y="455"/>
                  </a:cubicBezTo>
                  <a:cubicBezTo>
                    <a:pt x="1130" y="497"/>
                    <a:pt x="1130" y="566"/>
                    <a:pt x="1172" y="635"/>
                  </a:cubicBezTo>
                  <a:cubicBezTo>
                    <a:pt x="965" y="648"/>
                    <a:pt x="731" y="690"/>
                    <a:pt x="593" y="814"/>
                  </a:cubicBezTo>
                  <a:cubicBezTo>
                    <a:pt x="552" y="883"/>
                    <a:pt x="565" y="938"/>
                    <a:pt x="607" y="993"/>
                  </a:cubicBezTo>
                  <a:cubicBezTo>
                    <a:pt x="166" y="1199"/>
                    <a:pt x="83" y="1516"/>
                    <a:pt x="497" y="1558"/>
                  </a:cubicBezTo>
                  <a:cubicBezTo>
                    <a:pt x="373" y="1640"/>
                    <a:pt x="249" y="1737"/>
                    <a:pt x="152" y="1861"/>
                  </a:cubicBezTo>
                  <a:cubicBezTo>
                    <a:pt x="1" y="1999"/>
                    <a:pt x="14" y="2205"/>
                    <a:pt x="262" y="2219"/>
                  </a:cubicBezTo>
                  <a:cubicBezTo>
                    <a:pt x="284" y="2223"/>
                    <a:pt x="308" y="2224"/>
                    <a:pt x="332" y="2224"/>
                  </a:cubicBezTo>
                  <a:cubicBezTo>
                    <a:pt x="398" y="2224"/>
                    <a:pt x="471" y="2212"/>
                    <a:pt x="552" y="2191"/>
                  </a:cubicBezTo>
                  <a:lnTo>
                    <a:pt x="552" y="2191"/>
                  </a:lnTo>
                  <a:cubicBezTo>
                    <a:pt x="552" y="2205"/>
                    <a:pt x="538" y="2205"/>
                    <a:pt x="538" y="2219"/>
                  </a:cubicBezTo>
                  <a:cubicBezTo>
                    <a:pt x="469" y="2288"/>
                    <a:pt x="400" y="2371"/>
                    <a:pt x="386" y="2467"/>
                  </a:cubicBezTo>
                  <a:cubicBezTo>
                    <a:pt x="359" y="2605"/>
                    <a:pt x="524" y="2701"/>
                    <a:pt x="662" y="2701"/>
                  </a:cubicBezTo>
                  <a:cubicBezTo>
                    <a:pt x="671" y="2702"/>
                    <a:pt x="681" y="2703"/>
                    <a:pt x="690" y="2703"/>
                  </a:cubicBezTo>
                  <a:cubicBezTo>
                    <a:pt x="812" y="2703"/>
                    <a:pt x="976" y="2626"/>
                    <a:pt x="1117" y="2550"/>
                  </a:cubicBezTo>
                  <a:cubicBezTo>
                    <a:pt x="1117" y="2591"/>
                    <a:pt x="1117" y="2619"/>
                    <a:pt x="1117" y="2660"/>
                  </a:cubicBezTo>
                  <a:cubicBezTo>
                    <a:pt x="1167" y="2777"/>
                    <a:pt x="1244" y="2825"/>
                    <a:pt x="1333" y="2825"/>
                  </a:cubicBezTo>
                  <a:cubicBezTo>
                    <a:pt x="1555" y="2825"/>
                    <a:pt x="1854" y="2525"/>
                    <a:pt x="2012" y="2288"/>
                  </a:cubicBezTo>
                  <a:cubicBezTo>
                    <a:pt x="2052" y="2308"/>
                    <a:pt x="2093" y="2321"/>
                    <a:pt x="2133" y="2321"/>
                  </a:cubicBezTo>
                  <a:cubicBezTo>
                    <a:pt x="2148" y="2321"/>
                    <a:pt x="2163" y="2319"/>
                    <a:pt x="2177" y="2315"/>
                  </a:cubicBezTo>
                  <a:cubicBezTo>
                    <a:pt x="2301" y="2288"/>
                    <a:pt x="2370" y="2191"/>
                    <a:pt x="2370" y="2164"/>
                  </a:cubicBezTo>
                  <a:cubicBezTo>
                    <a:pt x="2453" y="2081"/>
                    <a:pt x="2522" y="1985"/>
                    <a:pt x="2563" y="1888"/>
                  </a:cubicBezTo>
                  <a:cubicBezTo>
                    <a:pt x="2619" y="1928"/>
                    <a:pt x="2685" y="1950"/>
                    <a:pt x="2749" y="1950"/>
                  </a:cubicBezTo>
                  <a:cubicBezTo>
                    <a:pt x="2795" y="1950"/>
                    <a:pt x="2840" y="1939"/>
                    <a:pt x="2880" y="1916"/>
                  </a:cubicBezTo>
                  <a:cubicBezTo>
                    <a:pt x="3032" y="1806"/>
                    <a:pt x="3142" y="1668"/>
                    <a:pt x="3225" y="1503"/>
                  </a:cubicBezTo>
                  <a:cubicBezTo>
                    <a:pt x="3279" y="1579"/>
                    <a:pt x="3343" y="1610"/>
                    <a:pt x="3411" y="1610"/>
                  </a:cubicBezTo>
                  <a:cubicBezTo>
                    <a:pt x="3548" y="1610"/>
                    <a:pt x="3697" y="1481"/>
                    <a:pt x="3789" y="1351"/>
                  </a:cubicBezTo>
                  <a:cubicBezTo>
                    <a:pt x="3893" y="1498"/>
                    <a:pt x="4018" y="1580"/>
                    <a:pt x="4162" y="1580"/>
                  </a:cubicBezTo>
                  <a:cubicBezTo>
                    <a:pt x="4247" y="1580"/>
                    <a:pt x="4339" y="1551"/>
                    <a:pt x="4437" y="1489"/>
                  </a:cubicBezTo>
                  <a:cubicBezTo>
                    <a:pt x="4515" y="1679"/>
                    <a:pt x="4669" y="1821"/>
                    <a:pt x="4842" y="1821"/>
                  </a:cubicBezTo>
                  <a:cubicBezTo>
                    <a:pt x="4943" y="1821"/>
                    <a:pt x="5051" y="1772"/>
                    <a:pt x="5153" y="1654"/>
                  </a:cubicBezTo>
                  <a:cubicBezTo>
                    <a:pt x="5167" y="1640"/>
                    <a:pt x="5181" y="1613"/>
                    <a:pt x="5195" y="1599"/>
                  </a:cubicBezTo>
                  <a:cubicBezTo>
                    <a:pt x="5292" y="1678"/>
                    <a:pt x="5417" y="1712"/>
                    <a:pt x="5545" y="1712"/>
                  </a:cubicBezTo>
                  <a:cubicBezTo>
                    <a:pt x="5617" y="1712"/>
                    <a:pt x="5690" y="1702"/>
                    <a:pt x="5760" y="1682"/>
                  </a:cubicBezTo>
                  <a:cubicBezTo>
                    <a:pt x="6104" y="1613"/>
                    <a:pt x="6008" y="1351"/>
                    <a:pt x="5746" y="1227"/>
                  </a:cubicBezTo>
                  <a:cubicBezTo>
                    <a:pt x="5677" y="1186"/>
                    <a:pt x="5608" y="1144"/>
                    <a:pt x="5553" y="1117"/>
                  </a:cubicBezTo>
                  <a:cubicBezTo>
                    <a:pt x="6159" y="993"/>
                    <a:pt x="5925" y="566"/>
                    <a:pt x="5291" y="511"/>
                  </a:cubicBezTo>
                  <a:lnTo>
                    <a:pt x="5153" y="511"/>
                  </a:lnTo>
                  <a:cubicBezTo>
                    <a:pt x="5140" y="394"/>
                    <a:pt x="5005" y="289"/>
                    <a:pt x="4828" y="289"/>
                  </a:cubicBezTo>
                  <a:cubicBezTo>
                    <a:pt x="4817" y="289"/>
                    <a:pt x="4806" y="289"/>
                    <a:pt x="4795" y="290"/>
                  </a:cubicBezTo>
                  <a:cubicBezTo>
                    <a:pt x="4561" y="304"/>
                    <a:pt x="4313" y="304"/>
                    <a:pt x="4079" y="331"/>
                  </a:cubicBezTo>
                  <a:cubicBezTo>
                    <a:pt x="4079" y="194"/>
                    <a:pt x="3969" y="42"/>
                    <a:pt x="3693" y="42"/>
                  </a:cubicBezTo>
                  <a:cubicBezTo>
                    <a:pt x="3528" y="42"/>
                    <a:pt x="3376" y="83"/>
                    <a:pt x="3225" y="152"/>
                  </a:cubicBezTo>
                  <a:cubicBezTo>
                    <a:pt x="3225" y="139"/>
                    <a:pt x="3211" y="125"/>
                    <a:pt x="3211" y="111"/>
                  </a:cubicBezTo>
                  <a:cubicBezTo>
                    <a:pt x="3135" y="30"/>
                    <a:pt x="3029" y="0"/>
                    <a:pt x="2914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42;p33"/>
            <p:cNvSpPr/>
            <p:nvPr/>
          </p:nvSpPr>
          <p:spPr>
            <a:xfrm>
              <a:off x="11555818" y="3340120"/>
              <a:ext cx="586439" cy="236823"/>
            </a:xfrm>
            <a:custGeom>
              <a:avLst/>
              <a:gdLst/>
              <a:ahLst/>
              <a:cxnLst/>
              <a:rect l="l" t="t" r="r" b="b"/>
              <a:pathLst>
                <a:path w="5881" h="2375" extrusionOk="0">
                  <a:moveTo>
                    <a:pt x="1997" y="1"/>
                  </a:moveTo>
                  <a:cubicBezTo>
                    <a:pt x="1967" y="1"/>
                    <a:pt x="1935" y="6"/>
                    <a:pt x="1899" y="18"/>
                  </a:cubicBezTo>
                  <a:cubicBezTo>
                    <a:pt x="1802" y="87"/>
                    <a:pt x="1734" y="156"/>
                    <a:pt x="1678" y="239"/>
                  </a:cubicBezTo>
                  <a:cubicBezTo>
                    <a:pt x="1596" y="156"/>
                    <a:pt x="1472" y="73"/>
                    <a:pt x="1334" y="73"/>
                  </a:cubicBezTo>
                  <a:cubicBezTo>
                    <a:pt x="1141" y="73"/>
                    <a:pt x="907" y="253"/>
                    <a:pt x="976" y="432"/>
                  </a:cubicBezTo>
                  <a:cubicBezTo>
                    <a:pt x="783" y="445"/>
                    <a:pt x="590" y="597"/>
                    <a:pt x="700" y="776"/>
                  </a:cubicBezTo>
                  <a:cubicBezTo>
                    <a:pt x="700" y="776"/>
                    <a:pt x="700" y="790"/>
                    <a:pt x="700" y="790"/>
                  </a:cubicBezTo>
                  <a:cubicBezTo>
                    <a:pt x="645" y="790"/>
                    <a:pt x="576" y="817"/>
                    <a:pt x="521" y="859"/>
                  </a:cubicBezTo>
                  <a:cubicBezTo>
                    <a:pt x="535" y="859"/>
                    <a:pt x="370" y="955"/>
                    <a:pt x="370" y="1052"/>
                  </a:cubicBezTo>
                  <a:cubicBezTo>
                    <a:pt x="356" y="1134"/>
                    <a:pt x="397" y="1203"/>
                    <a:pt x="466" y="1245"/>
                  </a:cubicBezTo>
                  <a:cubicBezTo>
                    <a:pt x="425" y="1258"/>
                    <a:pt x="383" y="1286"/>
                    <a:pt x="356" y="1300"/>
                  </a:cubicBezTo>
                  <a:cubicBezTo>
                    <a:pt x="149" y="1382"/>
                    <a:pt x="53" y="1479"/>
                    <a:pt x="80" y="1603"/>
                  </a:cubicBezTo>
                  <a:cubicBezTo>
                    <a:pt x="66" y="1603"/>
                    <a:pt x="66" y="1603"/>
                    <a:pt x="53" y="1617"/>
                  </a:cubicBezTo>
                  <a:cubicBezTo>
                    <a:pt x="1" y="1707"/>
                    <a:pt x="96" y="1811"/>
                    <a:pt x="199" y="1811"/>
                  </a:cubicBezTo>
                  <a:cubicBezTo>
                    <a:pt x="205" y="1811"/>
                    <a:pt x="212" y="1810"/>
                    <a:pt x="218" y="1809"/>
                  </a:cubicBezTo>
                  <a:lnTo>
                    <a:pt x="232" y="1809"/>
                  </a:lnTo>
                  <a:cubicBezTo>
                    <a:pt x="246" y="1823"/>
                    <a:pt x="246" y="1837"/>
                    <a:pt x="259" y="1837"/>
                  </a:cubicBezTo>
                  <a:cubicBezTo>
                    <a:pt x="444" y="2015"/>
                    <a:pt x="701" y="2065"/>
                    <a:pt x="948" y="2065"/>
                  </a:cubicBezTo>
                  <a:cubicBezTo>
                    <a:pt x="1161" y="2065"/>
                    <a:pt x="1367" y="2028"/>
                    <a:pt x="1513" y="2002"/>
                  </a:cubicBezTo>
                  <a:cubicBezTo>
                    <a:pt x="1527" y="2016"/>
                    <a:pt x="1541" y="2030"/>
                    <a:pt x="1568" y="2030"/>
                  </a:cubicBezTo>
                  <a:cubicBezTo>
                    <a:pt x="1541" y="2154"/>
                    <a:pt x="1610" y="2264"/>
                    <a:pt x="1747" y="2264"/>
                  </a:cubicBezTo>
                  <a:cubicBezTo>
                    <a:pt x="1816" y="2319"/>
                    <a:pt x="1899" y="2361"/>
                    <a:pt x="1995" y="2374"/>
                  </a:cubicBezTo>
                  <a:cubicBezTo>
                    <a:pt x="2147" y="2374"/>
                    <a:pt x="2298" y="2305"/>
                    <a:pt x="2422" y="2237"/>
                  </a:cubicBezTo>
                  <a:cubicBezTo>
                    <a:pt x="2478" y="2209"/>
                    <a:pt x="2602" y="2140"/>
                    <a:pt x="2684" y="2085"/>
                  </a:cubicBezTo>
                  <a:cubicBezTo>
                    <a:pt x="2698" y="2099"/>
                    <a:pt x="2698" y="2113"/>
                    <a:pt x="2698" y="2126"/>
                  </a:cubicBezTo>
                  <a:cubicBezTo>
                    <a:pt x="2774" y="2257"/>
                    <a:pt x="2928" y="2336"/>
                    <a:pt x="3085" y="2336"/>
                  </a:cubicBezTo>
                  <a:cubicBezTo>
                    <a:pt x="3126" y="2336"/>
                    <a:pt x="3167" y="2331"/>
                    <a:pt x="3208" y="2319"/>
                  </a:cubicBezTo>
                  <a:cubicBezTo>
                    <a:pt x="3263" y="2305"/>
                    <a:pt x="3318" y="2278"/>
                    <a:pt x="3359" y="2237"/>
                  </a:cubicBezTo>
                  <a:lnTo>
                    <a:pt x="3401" y="2237"/>
                  </a:lnTo>
                  <a:cubicBezTo>
                    <a:pt x="3497" y="2209"/>
                    <a:pt x="3580" y="2168"/>
                    <a:pt x="3662" y="2126"/>
                  </a:cubicBezTo>
                  <a:cubicBezTo>
                    <a:pt x="3766" y="2183"/>
                    <a:pt x="3884" y="2209"/>
                    <a:pt x="4005" y="2209"/>
                  </a:cubicBezTo>
                  <a:cubicBezTo>
                    <a:pt x="4206" y="2209"/>
                    <a:pt x="4411" y="2137"/>
                    <a:pt x="4558" y="2016"/>
                  </a:cubicBezTo>
                  <a:cubicBezTo>
                    <a:pt x="4696" y="1920"/>
                    <a:pt x="4723" y="1782"/>
                    <a:pt x="4696" y="1658"/>
                  </a:cubicBezTo>
                  <a:cubicBezTo>
                    <a:pt x="4710" y="1644"/>
                    <a:pt x="4723" y="1644"/>
                    <a:pt x="4737" y="1630"/>
                  </a:cubicBezTo>
                  <a:cubicBezTo>
                    <a:pt x="4806" y="1636"/>
                    <a:pt x="4876" y="1639"/>
                    <a:pt x="4948" y="1639"/>
                  </a:cubicBezTo>
                  <a:cubicBezTo>
                    <a:pt x="5048" y="1639"/>
                    <a:pt x="5150" y="1633"/>
                    <a:pt x="5247" y="1617"/>
                  </a:cubicBezTo>
                  <a:cubicBezTo>
                    <a:pt x="5619" y="1575"/>
                    <a:pt x="5881" y="1327"/>
                    <a:pt x="5646" y="983"/>
                  </a:cubicBezTo>
                  <a:cubicBezTo>
                    <a:pt x="5522" y="817"/>
                    <a:pt x="5330" y="707"/>
                    <a:pt x="5137" y="652"/>
                  </a:cubicBezTo>
                  <a:cubicBezTo>
                    <a:pt x="5109" y="638"/>
                    <a:pt x="5095" y="638"/>
                    <a:pt x="5068" y="638"/>
                  </a:cubicBezTo>
                  <a:cubicBezTo>
                    <a:pt x="5026" y="528"/>
                    <a:pt x="4902" y="445"/>
                    <a:pt x="4792" y="432"/>
                  </a:cubicBezTo>
                  <a:cubicBezTo>
                    <a:pt x="4707" y="413"/>
                    <a:pt x="4620" y="404"/>
                    <a:pt x="4534" y="404"/>
                  </a:cubicBezTo>
                  <a:cubicBezTo>
                    <a:pt x="4368" y="404"/>
                    <a:pt x="4202" y="437"/>
                    <a:pt x="4048" y="501"/>
                  </a:cubicBezTo>
                  <a:cubicBezTo>
                    <a:pt x="4021" y="418"/>
                    <a:pt x="3938" y="335"/>
                    <a:pt x="3814" y="294"/>
                  </a:cubicBezTo>
                  <a:cubicBezTo>
                    <a:pt x="3706" y="261"/>
                    <a:pt x="3609" y="249"/>
                    <a:pt x="3516" y="249"/>
                  </a:cubicBezTo>
                  <a:cubicBezTo>
                    <a:pt x="3334" y="249"/>
                    <a:pt x="3164" y="294"/>
                    <a:pt x="2946" y="321"/>
                  </a:cubicBezTo>
                  <a:cubicBezTo>
                    <a:pt x="3011" y="138"/>
                    <a:pt x="2791" y="17"/>
                    <a:pt x="2604" y="17"/>
                  </a:cubicBezTo>
                  <a:cubicBezTo>
                    <a:pt x="2594" y="17"/>
                    <a:pt x="2584" y="18"/>
                    <a:pt x="2574" y="18"/>
                  </a:cubicBezTo>
                  <a:cubicBezTo>
                    <a:pt x="2436" y="32"/>
                    <a:pt x="2312" y="87"/>
                    <a:pt x="2202" y="170"/>
                  </a:cubicBezTo>
                  <a:cubicBezTo>
                    <a:pt x="2170" y="73"/>
                    <a:pt x="2103" y="1"/>
                    <a:pt x="199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43;p33"/>
            <p:cNvSpPr/>
            <p:nvPr/>
          </p:nvSpPr>
          <p:spPr>
            <a:xfrm>
              <a:off x="10988127" y="3060520"/>
              <a:ext cx="454812" cy="215783"/>
            </a:xfrm>
            <a:custGeom>
              <a:avLst/>
              <a:gdLst/>
              <a:ahLst/>
              <a:cxnLst/>
              <a:rect l="l" t="t" r="r" b="b"/>
              <a:pathLst>
                <a:path w="4561" h="2164" extrusionOk="0">
                  <a:moveTo>
                    <a:pt x="1716" y="1"/>
                  </a:moveTo>
                  <a:cubicBezTo>
                    <a:pt x="1616" y="1"/>
                    <a:pt x="1516" y="15"/>
                    <a:pt x="1419" y="39"/>
                  </a:cubicBezTo>
                  <a:cubicBezTo>
                    <a:pt x="1185" y="94"/>
                    <a:pt x="882" y="232"/>
                    <a:pt x="882" y="494"/>
                  </a:cubicBezTo>
                  <a:lnTo>
                    <a:pt x="896" y="494"/>
                  </a:lnTo>
                  <a:cubicBezTo>
                    <a:pt x="799" y="521"/>
                    <a:pt x="703" y="563"/>
                    <a:pt x="620" y="604"/>
                  </a:cubicBezTo>
                  <a:cubicBezTo>
                    <a:pt x="386" y="714"/>
                    <a:pt x="152" y="893"/>
                    <a:pt x="42" y="1114"/>
                  </a:cubicBezTo>
                  <a:cubicBezTo>
                    <a:pt x="0" y="1252"/>
                    <a:pt x="111" y="1376"/>
                    <a:pt x="221" y="1458"/>
                  </a:cubicBezTo>
                  <a:cubicBezTo>
                    <a:pt x="276" y="1500"/>
                    <a:pt x="345" y="1527"/>
                    <a:pt x="414" y="1555"/>
                  </a:cubicBezTo>
                  <a:cubicBezTo>
                    <a:pt x="372" y="1596"/>
                    <a:pt x="345" y="1651"/>
                    <a:pt x="317" y="1706"/>
                  </a:cubicBezTo>
                  <a:cubicBezTo>
                    <a:pt x="248" y="1844"/>
                    <a:pt x="262" y="2051"/>
                    <a:pt x="427" y="2120"/>
                  </a:cubicBezTo>
                  <a:cubicBezTo>
                    <a:pt x="480" y="2151"/>
                    <a:pt x="535" y="2163"/>
                    <a:pt x="589" y="2163"/>
                  </a:cubicBezTo>
                  <a:cubicBezTo>
                    <a:pt x="705" y="2163"/>
                    <a:pt x="820" y="2107"/>
                    <a:pt x="923" y="2051"/>
                  </a:cubicBezTo>
                  <a:cubicBezTo>
                    <a:pt x="1130" y="1941"/>
                    <a:pt x="1323" y="1803"/>
                    <a:pt x="1502" y="1651"/>
                  </a:cubicBezTo>
                  <a:cubicBezTo>
                    <a:pt x="1555" y="1822"/>
                    <a:pt x="1720" y="1955"/>
                    <a:pt x="1915" y="1955"/>
                  </a:cubicBezTo>
                  <a:cubicBezTo>
                    <a:pt x="1924" y="1955"/>
                    <a:pt x="1933" y="1955"/>
                    <a:pt x="1943" y="1954"/>
                  </a:cubicBezTo>
                  <a:cubicBezTo>
                    <a:pt x="2191" y="1954"/>
                    <a:pt x="2398" y="1817"/>
                    <a:pt x="2577" y="1665"/>
                  </a:cubicBezTo>
                  <a:cubicBezTo>
                    <a:pt x="2591" y="1706"/>
                    <a:pt x="2618" y="1748"/>
                    <a:pt x="2659" y="1775"/>
                  </a:cubicBezTo>
                  <a:cubicBezTo>
                    <a:pt x="2760" y="1858"/>
                    <a:pt x="2863" y="1892"/>
                    <a:pt x="2963" y="1892"/>
                  </a:cubicBezTo>
                  <a:cubicBezTo>
                    <a:pt x="3247" y="1892"/>
                    <a:pt x="3513" y="1621"/>
                    <a:pt x="3665" y="1417"/>
                  </a:cubicBezTo>
                  <a:cubicBezTo>
                    <a:pt x="3707" y="1445"/>
                    <a:pt x="3748" y="1472"/>
                    <a:pt x="3789" y="1500"/>
                  </a:cubicBezTo>
                  <a:cubicBezTo>
                    <a:pt x="3862" y="1532"/>
                    <a:pt x="3941" y="1548"/>
                    <a:pt x="4020" y="1548"/>
                  </a:cubicBezTo>
                  <a:cubicBezTo>
                    <a:pt x="4242" y="1548"/>
                    <a:pt x="4462" y="1427"/>
                    <a:pt x="4533" y="1224"/>
                  </a:cubicBezTo>
                  <a:cubicBezTo>
                    <a:pt x="4561" y="1045"/>
                    <a:pt x="4395" y="880"/>
                    <a:pt x="4258" y="769"/>
                  </a:cubicBezTo>
                  <a:cubicBezTo>
                    <a:pt x="4244" y="756"/>
                    <a:pt x="4203" y="742"/>
                    <a:pt x="4175" y="728"/>
                  </a:cubicBezTo>
                  <a:cubicBezTo>
                    <a:pt x="4285" y="508"/>
                    <a:pt x="4079" y="315"/>
                    <a:pt x="3817" y="273"/>
                  </a:cubicBezTo>
                  <a:cubicBezTo>
                    <a:pt x="3775" y="267"/>
                    <a:pt x="3696" y="260"/>
                    <a:pt x="3603" y="260"/>
                  </a:cubicBezTo>
                  <a:cubicBezTo>
                    <a:pt x="3510" y="260"/>
                    <a:pt x="3403" y="267"/>
                    <a:pt x="3307" y="287"/>
                  </a:cubicBezTo>
                  <a:cubicBezTo>
                    <a:pt x="3260" y="123"/>
                    <a:pt x="3141" y="61"/>
                    <a:pt x="3002" y="61"/>
                  </a:cubicBezTo>
                  <a:cubicBezTo>
                    <a:pt x="2897" y="61"/>
                    <a:pt x="2780" y="96"/>
                    <a:pt x="2673" y="149"/>
                  </a:cubicBezTo>
                  <a:cubicBezTo>
                    <a:pt x="2624" y="76"/>
                    <a:pt x="2557" y="46"/>
                    <a:pt x="2484" y="46"/>
                  </a:cubicBezTo>
                  <a:cubicBezTo>
                    <a:pt x="2391" y="46"/>
                    <a:pt x="2289" y="94"/>
                    <a:pt x="2205" y="163"/>
                  </a:cubicBezTo>
                  <a:cubicBezTo>
                    <a:pt x="2122" y="108"/>
                    <a:pt x="2039" y="53"/>
                    <a:pt x="1929" y="25"/>
                  </a:cubicBezTo>
                  <a:cubicBezTo>
                    <a:pt x="1860" y="8"/>
                    <a:pt x="1788" y="1"/>
                    <a:pt x="1716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44;p33"/>
            <p:cNvSpPr/>
            <p:nvPr/>
          </p:nvSpPr>
          <p:spPr>
            <a:xfrm>
              <a:off x="11368649" y="2457144"/>
              <a:ext cx="301446" cy="144088"/>
            </a:xfrm>
            <a:custGeom>
              <a:avLst/>
              <a:gdLst/>
              <a:ahLst/>
              <a:cxnLst/>
              <a:rect l="l" t="t" r="r" b="b"/>
              <a:pathLst>
                <a:path w="3023" h="1445" extrusionOk="0">
                  <a:moveTo>
                    <a:pt x="1075" y="0"/>
                  </a:moveTo>
                  <a:cubicBezTo>
                    <a:pt x="993" y="0"/>
                    <a:pt x="896" y="28"/>
                    <a:pt x="800" y="111"/>
                  </a:cubicBezTo>
                  <a:cubicBezTo>
                    <a:pt x="676" y="111"/>
                    <a:pt x="552" y="111"/>
                    <a:pt x="442" y="193"/>
                  </a:cubicBezTo>
                  <a:cubicBezTo>
                    <a:pt x="304" y="290"/>
                    <a:pt x="194" y="483"/>
                    <a:pt x="249" y="620"/>
                  </a:cubicBezTo>
                  <a:cubicBezTo>
                    <a:pt x="235" y="662"/>
                    <a:pt x="235" y="703"/>
                    <a:pt x="249" y="744"/>
                  </a:cubicBezTo>
                  <a:cubicBezTo>
                    <a:pt x="152" y="813"/>
                    <a:pt x="70" y="924"/>
                    <a:pt x="28" y="1034"/>
                  </a:cubicBezTo>
                  <a:cubicBezTo>
                    <a:pt x="1" y="1185"/>
                    <a:pt x="83" y="1337"/>
                    <a:pt x="235" y="1406"/>
                  </a:cubicBezTo>
                  <a:cubicBezTo>
                    <a:pt x="245" y="1426"/>
                    <a:pt x="270" y="1439"/>
                    <a:pt x="293" y="1439"/>
                  </a:cubicBezTo>
                  <a:cubicBezTo>
                    <a:pt x="302" y="1439"/>
                    <a:pt x="310" y="1437"/>
                    <a:pt x="318" y="1433"/>
                  </a:cubicBezTo>
                  <a:cubicBezTo>
                    <a:pt x="353" y="1441"/>
                    <a:pt x="388" y="1444"/>
                    <a:pt x="423" y="1444"/>
                  </a:cubicBezTo>
                  <a:cubicBezTo>
                    <a:pt x="652" y="1444"/>
                    <a:pt x="881" y="1301"/>
                    <a:pt x="1048" y="1158"/>
                  </a:cubicBezTo>
                  <a:cubicBezTo>
                    <a:pt x="1118" y="1218"/>
                    <a:pt x="1204" y="1257"/>
                    <a:pt x="1293" y="1257"/>
                  </a:cubicBezTo>
                  <a:cubicBezTo>
                    <a:pt x="1326" y="1257"/>
                    <a:pt x="1359" y="1252"/>
                    <a:pt x="1392" y="1240"/>
                  </a:cubicBezTo>
                  <a:cubicBezTo>
                    <a:pt x="1461" y="1227"/>
                    <a:pt x="1571" y="1158"/>
                    <a:pt x="1640" y="1116"/>
                  </a:cubicBezTo>
                  <a:cubicBezTo>
                    <a:pt x="1704" y="1212"/>
                    <a:pt x="1867" y="1390"/>
                    <a:pt x="2070" y="1390"/>
                  </a:cubicBezTo>
                  <a:cubicBezTo>
                    <a:pt x="2131" y="1390"/>
                    <a:pt x="2194" y="1375"/>
                    <a:pt x="2260" y="1337"/>
                  </a:cubicBezTo>
                  <a:cubicBezTo>
                    <a:pt x="2398" y="1282"/>
                    <a:pt x="2495" y="1185"/>
                    <a:pt x="2605" y="1075"/>
                  </a:cubicBezTo>
                  <a:cubicBezTo>
                    <a:pt x="2643" y="1094"/>
                    <a:pt x="2686" y="1103"/>
                    <a:pt x="2729" y="1103"/>
                  </a:cubicBezTo>
                  <a:cubicBezTo>
                    <a:pt x="2874" y="1103"/>
                    <a:pt x="3022" y="1003"/>
                    <a:pt x="2991" y="855"/>
                  </a:cubicBezTo>
                  <a:cubicBezTo>
                    <a:pt x="2873" y="555"/>
                    <a:pt x="2485" y="440"/>
                    <a:pt x="2129" y="440"/>
                  </a:cubicBezTo>
                  <a:cubicBezTo>
                    <a:pt x="2108" y="440"/>
                    <a:pt x="2088" y="441"/>
                    <a:pt x="2067" y="441"/>
                  </a:cubicBezTo>
                  <a:cubicBezTo>
                    <a:pt x="2054" y="276"/>
                    <a:pt x="1861" y="193"/>
                    <a:pt x="1709" y="152"/>
                  </a:cubicBezTo>
                  <a:lnTo>
                    <a:pt x="1654" y="152"/>
                  </a:lnTo>
                  <a:cubicBezTo>
                    <a:pt x="1608" y="79"/>
                    <a:pt x="1513" y="30"/>
                    <a:pt x="1422" y="30"/>
                  </a:cubicBezTo>
                  <a:cubicBezTo>
                    <a:pt x="1377" y="30"/>
                    <a:pt x="1333" y="42"/>
                    <a:pt x="1296" y="69"/>
                  </a:cubicBezTo>
                  <a:cubicBezTo>
                    <a:pt x="1282" y="69"/>
                    <a:pt x="1282" y="83"/>
                    <a:pt x="1282" y="83"/>
                  </a:cubicBezTo>
                  <a:cubicBezTo>
                    <a:pt x="1213" y="42"/>
                    <a:pt x="1144" y="14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45;p33"/>
            <p:cNvSpPr/>
            <p:nvPr/>
          </p:nvSpPr>
          <p:spPr>
            <a:xfrm>
              <a:off x="11596703" y="3622214"/>
              <a:ext cx="575769" cy="237721"/>
            </a:xfrm>
            <a:custGeom>
              <a:avLst/>
              <a:gdLst/>
              <a:ahLst/>
              <a:cxnLst/>
              <a:rect l="l" t="t" r="r" b="b"/>
              <a:pathLst>
                <a:path w="5774" h="2384" extrusionOk="0">
                  <a:moveTo>
                    <a:pt x="3432" y="0"/>
                  </a:moveTo>
                  <a:cubicBezTo>
                    <a:pt x="3170" y="0"/>
                    <a:pt x="2839" y="110"/>
                    <a:pt x="2522" y="248"/>
                  </a:cubicBezTo>
                  <a:cubicBezTo>
                    <a:pt x="2497" y="134"/>
                    <a:pt x="2378" y="96"/>
                    <a:pt x="2239" y="96"/>
                  </a:cubicBezTo>
                  <a:cubicBezTo>
                    <a:pt x="2075" y="96"/>
                    <a:pt x="1882" y="148"/>
                    <a:pt x="1778" y="193"/>
                  </a:cubicBezTo>
                  <a:cubicBezTo>
                    <a:pt x="1696" y="234"/>
                    <a:pt x="1613" y="289"/>
                    <a:pt x="1544" y="344"/>
                  </a:cubicBezTo>
                  <a:cubicBezTo>
                    <a:pt x="1461" y="303"/>
                    <a:pt x="1379" y="276"/>
                    <a:pt x="1296" y="262"/>
                  </a:cubicBezTo>
                  <a:cubicBezTo>
                    <a:pt x="1252" y="254"/>
                    <a:pt x="1208" y="250"/>
                    <a:pt x="1166" y="250"/>
                  </a:cubicBezTo>
                  <a:cubicBezTo>
                    <a:pt x="1064" y="250"/>
                    <a:pt x="966" y="270"/>
                    <a:pt x="869" y="289"/>
                  </a:cubicBezTo>
                  <a:cubicBezTo>
                    <a:pt x="648" y="317"/>
                    <a:pt x="332" y="400"/>
                    <a:pt x="318" y="648"/>
                  </a:cubicBezTo>
                  <a:cubicBezTo>
                    <a:pt x="318" y="730"/>
                    <a:pt x="400" y="799"/>
                    <a:pt x="469" y="840"/>
                  </a:cubicBezTo>
                  <a:cubicBezTo>
                    <a:pt x="524" y="882"/>
                    <a:pt x="566" y="909"/>
                    <a:pt x="621" y="937"/>
                  </a:cubicBezTo>
                  <a:cubicBezTo>
                    <a:pt x="469" y="978"/>
                    <a:pt x="332" y="1047"/>
                    <a:pt x="208" y="1130"/>
                  </a:cubicBezTo>
                  <a:cubicBezTo>
                    <a:pt x="125" y="1199"/>
                    <a:pt x="1" y="1268"/>
                    <a:pt x="28" y="1392"/>
                  </a:cubicBezTo>
                  <a:cubicBezTo>
                    <a:pt x="97" y="1543"/>
                    <a:pt x="249" y="1640"/>
                    <a:pt x="387" y="1708"/>
                  </a:cubicBezTo>
                  <a:cubicBezTo>
                    <a:pt x="221" y="1819"/>
                    <a:pt x="84" y="1956"/>
                    <a:pt x="15" y="2122"/>
                  </a:cubicBezTo>
                  <a:cubicBezTo>
                    <a:pt x="15" y="2292"/>
                    <a:pt x="135" y="2354"/>
                    <a:pt x="312" y="2354"/>
                  </a:cubicBezTo>
                  <a:cubicBezTo>
                    <a:pt x="637" y="2354"/>
                    <a:pt x="1154" y="2145"/>
                    <a:pt x="1475" y="2012"/>
                  </a:cubicBezTo>
                  <a:cubicBezTo>
                    <a:pt x="1475" y="2039"/>
                    <a:pt x="1475" y="2080"/>
                    <a:pt x="1503" y="2122"/>
                  </a:cubicBezTo>
                  <a:cubicBezTo>
                    <a:pt x="1561" y="2220"/>
                    <a:pt x="1654" y="2256"/>
                    <a:pt x="1760" y="2256"/>
                  </a:cubicBezTo>
                  <a:cubicBezTo>
                    <a:pt x="1981" y="2256"/>
                    <a:pt x="2259" y="2100"/>
                    <a:pt x="2398" y="2025"/>
                  </a:cubicBezTo>
                  <a:cubicBezTo>
                    <a:pt x="2412" y="2218"/>
                    <a:pt x="2522" y="2384"/>
                    <a:pt x="2756" y="2384"/>
                  </a:cubicBezTo>
                  <a:cubicBezTo>
                    <a:pt x="3018" y="2356"/>
                    <a:pt x="3170" y="2136"/>
                    <a:pt x="3335" y="1970"/>
                  </a:cubicBezTo>
                  <a:cubicBezTo>
                    <a:pt x="3418" y="2039"/>
                    <a:pt x="3473" y="2108"/>
                    <a:pt x="3569" y="2163"/>
                  </a:cubicBezTo>
                  <a:cubicBezTo>
                    <a:pt x="3648" y="2222"/>
                    <a:pt x="3747" y="2250"/>
                    <a:pt x="3846" y="2250"/>
                  </a:cubicBezTo>
                  <a:cubicBezTo>
                    <a:pt x="4024" y="2250"/>
                    <a:pt x="4206" y="2162"/>
                    <a:pt x="4286" y="2012"/>
                  </a:cubicBezTo>
                  <a:cubicBezTo>
                    <a:pt x="4313" y="1929"/>
                    <a:pt x="4355" y="1860"/>
                    <a:pt x="4341" y="1777"/>
                  </a:cubicBezTo>
                  <a:lnTo>
                    <a:pt x="4341" y="1750"/>
                  </a:lnTo>
                  <a:cubicBezTo>
                    <a:pt x="4476" y="1772"/>
                    <a:pt x="4806" y="1848"/>
                    <a:pt x="5068" y="1848"/>
                  </a:cubicBezTo>
                  <a:cubicBezTo>
                    <a:pt x="5288" y="1848"/>
                    <a:pt x="5461" y="1794"/>
                    <a:pt x="5429" y="1612"/>
                  </a:cubicBezTo>
                  <a:cubicBezTo>
                    <a:pt x="5416" y="1557"/>
                    <a:pt x="5374" y="1516"/>
                    <a:pt x="5333" y="1474"/>
                  </a:cubicBezTo>
                  <a:cubicBezTo>
                    <a:pt x="5223" y="1378"/>
                    <a:pt x="5071" y="1295"/>
                    <a:pt x="4933" y="1226"/>
                  </a:cubicBezTo>
                  <a:cubicBezTo>
                    <a:pt x="4947" y="1226"/>
                    <a:pt x="4947" y="1212"/>
                    <a:pt x="4961" y="1212"/>
                  </a:cubicBezTo>
                  <a:cubicBezTo>
                    <a:pt x="5774" y="1157"/>
                    <a:pt x="5498" y="592"/>
                    <a:pt x="4920" y="455"/>
                  </a:cubicBezTo>
                  <a:cubicBezTo>
                    <a:pt x="5030" y="317"/>
                    <a:pt x="5002" y="193"/>
                    <a:pt x="4782" y="110"/>
                  </a:cubicBezTo>
                  <a:cubicBezTo>
                    <a:pt x="4670" y="84"/>
                    <a:pt x="4556" y="73"/>
                    <a:pt x="4443" y="73"/>
                  </a:cubicBezTo>
                  <a:cubicBezTo>
                    <a:pt x="4194" y="73"/>
                    <a:pt x="3944" y="127"/>
                    <a:pt x="3707" y="193"/>
                  </a:cubicBezTo>
                  <a:cubicBezTo>
                    <a:pt x="3707" y="96"/>
                    <a:pt x="3611" y="14"/>
                    <a:pt x="3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46;p33"/>
            <p:cNvSpPr/>
            <p:nvPr/>
          </p:nvSpPr>
          <p:spPr>
            <a:xfrm>
              <a:off x="10913937" y="3343012"/>
              <a:ext cx="516636" cy="210399"/>
            </a:xfrm>
            <a:custGeom>
              <a:avLst/>
              <a:gdLst/>
              <a:ahLst/>
              <a:cxnLst/>
              <a:rect l="l" t="t" r="r" b="b"/>
              <a:pathLst>
                <a:path w="5181" h="2110" extrusionOk="0">
                  <a:moveTo>
                    <a:pt x="2780" y="0"/>
                  </a:moveTo>
                  <a:cubicBezTo>
                    <a:pt x="2682" y="0"/>
                    <a:pt x="2588" y="36"/>
                    <a:pt x="2508" y="86"/>
                  </a:cubicBezTo>
                  <a:cubicBezTo>
                    <a:pt x="2469" y="76"/>
                    <a:pt x="2437" y="66"/>
                    <a:pt x="2402" y="66"/>
                  </a:cubicBezTo>
                  <a:cubicBezTo>
                    <a:pt x="2387" y="66"/>
                    <a:pt x="2372" y="68"/>
                    <a:pt x="2356" y="72"/>
                  </a:cubicBezTo>
                  <a:cubicBezTo>
                    <a:pt x="2315" y="100"/>
                    <a:pt x="2274" y="127"/>
                    <a:pt x="2219" y="155"/>
                  </a:cubicBezTo>
                  <a:cubicBezTo>
                    <a:pt x="2142" y="138"/>
                    <a:pt x="2064" y="131"/>
                    <a:pt x="1986" y="131"/>
                  </a:cubicBezTo>
                  <a:cubicBezTo>
                    <a:pt x="1865" y="131"/>
                    <a:pt x="1743" y="149"/>
                    <a:pt x="1626" y="182"/>
                  </a:cubicBezTo>
                  <a:cubicBezTo>
                    <a:pt x="1516" y="196"/>
                    <a:pt x="1406" y="224"/>
                    <a:pt x="1337" y="292"/>
                  </a:cubicBezTo>
                  <a:cubicBezTo>
                    <a:pt x="1158" y="403"/>
                    <a:pt x="1158" y="568"/>
                    <a:pt x="1254" y="678"/>
                  </a:cubicBezTo>
                  <a:cubicBezTo>
                    <a:pt x="910" y="761"/>
                    <a:pt x="607" y="995"/>
                    <a:pt x="841" y="1229"/>
                  </a:cubicBezTo>
                  <a:cubicBezTo>
                    <a:pt x="689" y="1271"/>
                    <a:pt x="538" y="1367"/>
                    <a:pt x="400" y="1464"/>
                  </a:cubicBezTo>
                  <a:cubicBezTo>
                    <a:pt x="235" y="1601"/>
                    <a:pt x="0" y="1863"/>
                    <a:pt x="290" y="2015"/>
                  </a:cubicBezTo>
                  <a:cubicBezTo>
                    <a:pt x="375" y="2049"/>
                    <a:pt x="457" y="2065"/>
                    <a:pt x="536" y="2065"/>
                  </a:cubicBezTo>
                  <a:cubicBezTo>
                    <a:pt x="740" y="2065"/>
                    <a:pt x="928" y="1964"/>
                    <a:pt x="1116" y="1836"/>
                  </a:cubicBezTo>
                  <a:cubicBezTo>
                    <a:pt x="1158" y="1987"/>
                    <a:pt x="1337" y="2084"/>
                    <a:pt x="1502" y="2097"/>
                  </a:cubicBezTo>
                  <a:cubicBezTo>
                    <a:pt x="1519" y="2099"/>
                    <a:pt x="1535" y="2100"/>
                    <a:pt x="1552" y="2100"/>
                  </a:cubicBezTo>
                  <a:cubicBezTo>
                    <a:pt x="1757" y="2100"/>
                    <a:pt x="1970" y="1948"/>
                    <a:pt x="2136" y="1808"/>
                  </a:cubicBezTo>
                  <a:cubicBezTo>
                    <a:pt x="2158" y="1993"/>
                    <a:pt x="2257" y="2109"/>
                    <a:pt x="2467" y="2109"/>
                  </a:cubicBezTo>
                  <a:cubicBezTo>
                    <a:pt x="2523" y="2109"/>
                    <a:pt x="2587" y="2101"/>
                    <a:pt x="2659" y="2084"/>
                  </a:cubicBezTo>
                  <a:cubicBezTo>
                    <a:pt x="2866" y="2015"/>
                    <a:pt x="3018" y="1849"/>
                    <a:pt x="3169" y="1712"/>
                  </a:cubicBezTo>
                  <a:cubicBezTo>
                    <a:pt x="3197" y="1684"/>
                    <a:pt x="3224" y="1670"/>
                    <a:pt x="3238" y="1643"/>
                  </a:cubicBezTo>
                  <a:cubicBezTo>
                    <a:pt x="3336" y="1770"/>
                    <a:pt x="3442" y="1819"/>
                    <a:pt x="3546" y="1819"/>
                  </a:cubicBezTo>
                  <a:cubicBezTo>
                    <a:pt x="3735" y="1819"/>
                    <a:pt x="3917" y="1656"/>
                    <a:pt x="4023" y="1505"/>
                  </a:cubicBezTo>
                  <a:cubicBezTo>
                    <a:pt x="4112" y="1604"/>
                    <a:pt x="4236" y="1686"/>
                    <a:pt x="4374" y="1686"/>
                  </a:cubicBezTo>
                  <a:cubicBezTo>
                    <a:pt x="4408" y="1686"/>
                    <a:pt x="4443" y="1681"/>
                    <a:pt x="4478" y="1670"/>
                  </a:cubicBezTo>
                  <a:cubicBezTo>
                    <a:pt x="4657" y="1615"/>
                    <a:pt x="4767" y="1408"/>
                    <a:pt x="4754" y="1243"/>
                  </a:cubicBezTo>
                  <a:cubicBezTo>
                    <a:pt x="4740" y="1188"/>
                    <a:pt x="4699" y="1133"/>
                    <a:pt x="4671" y="1064"/>
                  </a:cubicBezTo>
                  <a:cubicBezTo>
                    <a:pt x="4754" y="1064"/>
                    <a:pt x="4836" y="1009"/>
                    <a:pt x="4919" y="981"/>
                  </a:cubicBezTo>
                  <a:cubicBezTo>
                    <a:pt x="4988" y="940"/>
                    <a:pt x="5071" y="899"/>
                    <a:pt x="5112" y="830"/>
                  </a:cubicBezTo>
                  <a:cubicBezTo>
                    <a:pt x="5181" y="651"/>
                    <a:pt x="4933" y="554"/>
                    <a:pt x="4795" y="499"/>
                  </a:cubicBezTo>
                  <a:cubicBezTo>
                    <a:pt x="4616" y="444"/>
                    <a:pt x="4382" y="416"/>
                    <a:pt x="4175" y="416"/>
                  </a:cubicBezTo>
                  <a:cubicBezTo>
                    <a:pt x="4244" y="306"/>
                    <a:pt x="4230" y="155"/>
                    <a:pt x="4106" y="100"/>
                  </a:cubicBezTo>
                  <a:cubicBezTo>
                    <a:pt x="3996" y="36"/>
                    <a:pt x="3865" y="9"/>
                    <a:pt x="3723" y="9"/>
                  </a:cubicBezTo>
                  <a:cubicBezTo>
                    <a:pt x="3528" y="9"/>
                    <a:pt x="3314" y="61"/>
                    <a:pt x="3114" y="141"/>
                  </a:cubicBezTo>
                  <a:cubicBezTo>
                    <a:pt x="3059" y="72"/>
                    <a:pt x="2976" y="31"/>
                    <a:pt x="2894" y="17"/>
                  </a:cubicBezTo>
                  <a:cubicBezTo>
                    <a:pt x="2856" y="6"/>
                    <a:pt x="2818" y="0"/>
                    <a:pt x="2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7;p33"/>
            <p:cNvSpPr/>
            <p:nvPr/>
          </p:nvSpPr>
          <p:spPr>
            <a:xfrm>
              <a:off x="11594010" y="2823397"/>
              <a:ext cx="372445" cy="218974"/>
            </a:xfrm>
            <a:custGeom>
              <a:avLst/>
              <a:gdLst/>
              <a:ahLst/>
              <a:cxnLst/>
              <a:rect l="l" t="t" r="r" b="b"/>
              <a:pathLst>
                <a:path w="3735" h="2196" extrusionOk="0">
                  <a:moveTo>
                    <a:pt x="2607" y="1"/>
                  </a:moveTo>
                  <a:cubicBezTo>
                    <a:pt x="2403" y="1"/>
                    <a:pt x="2196" y="82"/>
                    <a:pt x="2039" y="213"/>
                  </a:cubicBezTo>
                  <a:cubicBezTo>
                    <a:pt x="1941" y="108"/>
                    <a:pt x="1828" y="61"/>
                    <a:pt x="1718" y="61"/>
                  </a:cubicBezTo>
                  <a:cubicBezTo>
                    <a:pt x="1582" y="61"/>
                    <a:pt x="1449" y="132"/>
                    <a:pt x="1351" y="254"/>
                  </a:cubicBezTo>
                  <a:cubicBezTo>
                    <a:pt x="1323" y="240"/>
                    <a:pt x="1309" y="227"/>
                    <a:pt x="1295" y="213"/>
                  </a:cubicBezTo>
                  <a:cubicBezTo>
                    <a:pt x="1249" y="190"/>
                    <a:pt x="1199" y="179"/>
                    <a:pt x="1148" y="179"/>
                  </a:cubicBezTo>
                  <a:cubicBezTo>
                    <a:pt x="1077" y="179"/>
                    <a:pt x="1007" y="200"/>
                    <a:pt x="951" y="240"/>
                  </a:cubicBezTo>
                  <a:cubicBezTo>
                    <a:pt x="923" y="268"/>
                    <a:pt x="896" y="295"/>
                    <a:pt x="882" y="323"/>
                  </a:cubicBezTo>
                  <a:cubicBezTo>
                    <a:pt x="786" y="282"/>
                    <a:pt x="689" y="240"/>
                    <a:pt x="579" y="240"/>
                  </a:cubicBezTo>
                  <a:cubicBezTo>
                    <a:pt x="386" y="254"/>
                    <a:pt x="235" y="419"/>
                    <a:pt x="207" y="585"/>
                  </a:cubicBezTo>
                  <a:lnTo>
                    <a:pt x="207" y="599"/>
                  </a:lnTo>
                  <a:cubicBezTo>
                    <a:pt x="83" y="709"/>
                    <a:pt x="0" y="847"/>
                    <a:pt x="14" y="1012"/>
                  </a:cubicBezTo>
                  <a:cubicBezTo>
                    <a:pt x="42" y="1136"/>
                    <a:pt x="152" y="1219"/>
                    <a:pt x="262" y="1274"/>
                  </a:cubicBezTo>
                  <a:cubicBezTo>
                    <a:pt x="303" y="1287"/>
                    <a:pt x="345" y="1287"/>
                    <a:pt x="386" y="1287"/>
                  </a:cubicBezTo>
                  <a:cubicBezTo>
                    <a:pt x="331" y="1329"/>
                    <a:pt x="290" y="1384"/>
                    <a:pt x="262" y="1439"/>
                  </a:cubicBezTo>
                  <a:cubicBezTo>
                    <a:pt x="235" y="1549"/>
                    <a:pt x="303" y="1659"/>
                    <a:pt x="400" y="1715"/>
                  </a:cubicBezTo>
                  <a:cubicBezTo>
                    <a:pt x="495" y="1776"/>
                    <a:pt x="599" y="1801"/>
                    <a:pt x="705" y="1801"/>
                  </a:cubicBezTo>
                  <a:cubicBezTo>
                    <a:pt x="862" y="1801"/>
                    <a:pt x="1024" y="1747"/>
                    <a:pt x="1171" y="1673"/>
                  </a:cubicBezTo>
                  <a:cubicBezTo>
                    <a:pt x="1216" y="1865"/>
                    <a:pt x="1381" y="1964"/>
                    <a:pt x="1575" y="1964"/>
                  </a:cubicBezTo>
                  <a:cubicBezTo>
                    <a:pt x="1618" y="1964"/>
                    <a:pt x="1663" y="1959"/>
                    <a:pt x="1709" y="1949"/>
                  </a:cubicBezTo>
                  <a:cubicBezTo>
                    <a:pt x="1764" y="1935"/>
                    <a:pt x="1833" y="1907"/>
                    <a:pt x="1902" y="1880"/>
                  </a:cubicBezTo>
                  <a:cubicBezTo>
                    <a:pt x="1929" y="1976"/>
                    <a:pt x="1971" y="2073"/>
                    <a:pt x="2081" y="2128"/>
                  </a:cubicBezTo>
                  <a:cubicBezTo>
                    <a:pt x="2119" y="2166"/>
                    <a:pt x="2183" y="2196"/>
                    <a:pt x="2241" y="2196"/>
                  </a:cubicBezTo>
                  <a:cubicBezTo>
                    <a:pt x="2288" y="2196"/>
                    <a:pt x="2332" y="2177"/>
                    <a:pt x="2356" y="2128"/>
                  </a:cubicBezTo>
                  <a:cubicBezTo>
                    <a:pt x="2398" y="2059"/>
                    <a:pt x="2384" y="1990"/>
                    <a:pt x="2370" y="1907"/>
                  </a:cubicBezTo>
                  <a:lnTo>
                    <a:pt x="2370" y="1907"/>
                  </a:lnTo>
                  <a:cubicBezTo>
                    <a:pt x="2470" y="1958"/>
                    <a:pt x="2577" y="2051"/>
                    <a:pt x="2687" y="2051"/>
                  </a:cubicBezTo>
                  <a:cubicBezTo>
                    <a:pt x="2728" y="2051"/>
                    <a:pt x="2769" y="2038"/>
                    <a:pt x="2811" y="2004"/>
                  </a:cubicBezTo>
                  <a:cubicBezTo>
                    <a:pt x="2866" y="1949"/>
                    <a:pt x="2880" y="1880"/>
                    <a:pt x="2866" y="1811"/>
                  </a:cubicBezTo>
                  <a:lnTo>
                    <a:pt x="2866" y="1811"/>
                  </a:lnTo>
                  <a:cubicBezTo>
                    <a:pt x="2866" y="1811"/>
                    <a:pt x="2880" y="1825"/>
                    <a:pt x="2880" y="1825"/>
                  </a:cubicBezTo>
                  <a:cubicBezTo>
                    <a:pt x="2923" y="1832"/>
                    <a:pt x="2967" y="1836"/>
                    <a:pt x="3011" y="1836"/>
                  </a:cubicBezTo>
                  <a:cubicBezTo>
                    <a:pt x="3293" y="1836"/>
                    <a:pt x="3586" y="1687"/>
                    <a:pt x="3693" y="1425"/>
                  </a:cubicBezTo>
                  <a:cubicBezTo>
                    <a:pt x="3734" y="1329"/>
                    <a:pt x="3707" y="1205"/>
                    <a:pt x="3651" y="1108"/>
                  </a:cubicBezTo>
                  <a:lnTo>
                    <a:pt x="3638" y="1108"/>
                  </a:lnTo>
                  <a:cubicBezTo>
                    <a:pt x="3651" y="1081"/>
                    <a:pt x="3651" y="1067"/>
                    <a:pt x="3651" y="1039"/>
                  </a:cubicBezTo>
                  <a:cubicBezTo>
                    <a:pt x="3651" y="888"/>
                    <a:pt x="3486" y="778"/>
                    <a:pt x="3348" y="723"/>
                  </a:cubicBezTo>
                  <a:cubicBezTo>
                    <a:pt x="3252" y="695"/>
                    <a:pt x="3169" y="667"/>
                    <a:pt x="3087" y="654"/>
                  </a:cubicBezTo>
                  <a:cubicBezTo>
                    <a:pt x="3142" y="599"/>
                    <a:pt x="3183" y="530"/>
                    <a:pt x="3183" y="447"/>
                  </a:cubicBezTo>
                  <a:cubicBezTo>
                    <a:pt x="3169" y="295"/>
                    <a:pt x="3087" y="171"/>
                    <a:pt x="2949" y="89"/>
                  </a:cubicBezTo>
                  <a:cubicBezTo>
                    <a:pt x="2843" y="28"/>
                    <a:pt x="2725" y="1"/>
                    <a:pt x="260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8;p33"/>
            <p:cNvSpPr/>
            <p:nvPr/>
          </p:nvSpPr>
          <p:spPr>
            <a:xfrm>
              <a:off x="11069197" y="2817115"/>
              <a:ext cx="424597" cy="176196"/>
            </a:xfrm>
            <a:custGeom>
              <a:avLst/>
              <a:gdLst/>
              <a:ahLst/>
              <a:cxnLst/>
              <a:rect l="l" t="t" r="r" b="b"/>
              <a:pathLst>
                <a:path w="4258" h="1767" extrusionOk="0">
                  <a:moveTo>
                    <a:pt x="2136" y="0"/>
                  </a:moveTo>
                  <a:cubicBezTo>
                    <a:pt x="1970" y="14"/>
                    <a:pt x="1791" y="69"/>
                    <a:pt x="1654" y="166"/>
                  </a:cubicBezTo>
                  <a:cubicBezTo>
                    <a:pt x="1612" y="97"/>
                    <a:pt x="1543" y="55"/>
                    <a:pt x="1461" y="42"/>
                  </a:cubicBezTo>
                  <a:cubicBezTo>
                    <a:pt x="1437" y="37"/>
                    <a:pt x="1413" y="35"/>
                    <a:pt x="1390" y="35"/>
                  </a:cubicBezTo>
                  <a:cubicBezTo>
                    <a:pt x="1281" y="35"/>
                    <a:pt x="1182" y="86"/>
                    <a:pt x="1102" y="166"/>
                  </a:cubicBezTo>
                  <a:lnTo>
                    <a:pt x="1020" y="166"/>
                  </a:lnTo>
                  <a:cubicBezTo>
                    <a:pt x="689" y="221"/>
                    <a:pt x="262" y="441"/>
                    <a:pt x="358" y="813"/>
                  </a:cubicBezTo>
                  <a:cubicBezTo>
                    <a:pt x="358" y="827"/>
                    <a:pt x="372" y="854"/>
                    <a:pt x="386" y="882"/>
                  </a:cubicBezTo>
                  <a:cubicBezTo>
                    <a:pt x="331" y="910"/>
                    <a:pt x="276" y="965"/>
                    <a:pt x="234" y="1006"/>
                  </a:cubicBezTo>
                  <a:cubicBezTo>
                    <a:pt x="0" y="1213"/>
                    <a:pt x="97" y="1585"/>
                    <a:pt x="358" y="1709"/>
                  </a:cubicBezTo>
                  <a:cubicBezTo>
                    <a:pt x="430" y="1751"/>
                    <a:pt x="510" y="1767"/>
                    <a:pt x="592" y="1767"/>
                  </a:cubicBezTo>
                  <a:cubicBezTo>
                    <a:pt x="698" y="1767"/>
                    <a:pt x="808" y="1740"/>
                    <a:pt x="910" y="1709"/>
                  </a:cubicBezTo>
                  <a:cubicBezTo>
                    <a:pt x="992" y="1681"/>
                    <a:pt x="1075" y="1640"/>
                    <a:pt x="1144" y="1585"/>
                  </a:cubicBezTo>
                  <a:cubicBezTo>
                    <a:pt x="1244" y="1669"/>
                    <a:pt x="1358" y="1705"/>
                    <a:pt x="1474" y="1705"/>
                  </a:cubicBezTo>
                  <a:cubicBezTo>
                    <a:pt x="1661" y="1705"/>
                    <a:pt x="1853" y="1611"/>
                    <a:pt x="1998" y="1474"/>
                  </a:cubicBezTo>
                  <a:cubicBezTo>
                    <a:pt x="2053" y="1433"/>
                    <a:pt x="2108" y="1378"/>
                    <a:pt x="2150" y="1337"/>
                  </a:cubicBezTo>
                  <a:cubicBezTo>
                    <a:pt x="2205" y="1378"/>
                    <a:pt x="2274" y="1419"/>
                    <a:pt x="2356" y="1433"/>
                  </a:cubicBezTo>
                  <a:cubicBezTo>
                    <a:pt x="2409" y="1445"/>
                    <a:pt x="2462" y="1450"/>
                    <a:pt x="2515" y="1450"/>
                  </a:cubicBezTo>
                  <a:cubicBezTo>
                    <a:pt x="2708" y="1450"/>
                    <a:pt x="2893" y="1376"/>
                    <a:pt x="3045" y="1268"/>
                  </a:cubicBezTo>
                  <a:cubicBezTo>
                    <a:pt x="3086" y="1254"/>
                    <a:pt x="3114" y="1226"/>
                    <a:pt x="3155" y="1199"/>
                  </a:cubicBezTo>
                  <a:cubicBezTo>
                    <a:pt x="3155" y="1199"/>
                    <a:pt x="3169" y="1213"/>
                    <a:pt x="3183" y="1226"/>
                  </a:cubicBezTo>
                  <a:cubicBezTo>
                    <a:pt x="3248" y="1274"/>
                    <a:pt x="3322" y="1293"/>
                    <a:pt x="3399" y="1293"/>
                  </a:cubicBezTo>
                  <a:cubicBezTo>
                    <a:pt x="3569" y="1293"/>
                    <a:pt x="3753" y="1201"/>
                    <a:pt x="3886" y="1116"/>
                  </a:cubicBezTo>
                  <a:cubicBezTo>
                    <a:pt x="4258" y="827"/>
                    <a:pt x="3665" y="469"/>
                    <a:pt x="3362" y="469"/>
                  </a:cubicBezTo>
                  <a:lnTo>
                    <a:pt x="3238" y="469"/>
                  </a:lnTo>
                  <a:cubicBezTo>
                    <a:pt x="3238" y="455"/>
                    <a:pt x="3252" y="455"/>
                    <a:pt x="3238" y="441"/>
                  </a:cubicBezTo>
                  <a:cubicBezTo>
                    <a:pt x="3183" y="317"/>
                    <a:pt x="3100" y="248"/>
                    <a:pt x="2935" y="221"/>
                  </a:cubicBezTo>
                  <a:cubicBezTo>
                    <a:pt x="2913" y="219"/>
                    <a:pt x="2890" y="218"/>
                    <a:pt x="2868" y="218"/>
                  </a:cubicBezTo>
                  <a:cubicBezTo>
                    <a:pt x="2722" y="218"/>
                    <a:pt x="2572" y="254"/>
                    <a:pt x="2453" y="290"/>
                  </a:cubicBezTo>
                  <a:cubicBezTo>
                    <a:pt x="2453" y="276"/>
                    <a:pt x="2453" y="262"/>
                    <a:pt x="2453" y="248"/>
                  </a:cubicBezTo>
                  <a:cubicBezTo>
                    <a:pt x="2411" y="124"/>
                    <a:pt x="2274" y="28"/>
                    <a:pt x="2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9;p33"/>
            <p:cNvSpPr/>
            <p:nvPr/>
          </p:nvSpPr>
          <p:spPr>
            <a:xfrm>
              <a:off x="11267037" y="2647899"/>
              <a:ext cx="556523" cy="128034"/>
            </a:xfrm>
            <a:custGeom>
              <a:avLst/>
              <a:gdLst/>
              <a:ahLst/>
              <a:cxnLst/>
              <a:rect l="l" t="t" r="r" b="b"/>
              <a:pathLst>
                <a:path w="5581" h="1284" extrusionOk="0">
                  <a:moveTo>
                    <a:pt x="1662" y="0"/>
                  </a:moveTo>
                  <a:cubicBezTo>
                    <a:pt x="1592" y="0"/>
                    <a:pt x="1527" y="39"/>
                    <a:pt x="1488" y="140"/>
                  </a:cubicBezTo>
                  <a:cubicBezTo>
                    <a:pt x="1488" y="168"/>
                    <a:pt x="1474" y="182"/>
                    <a:pt x="1474" y="195"/>
                  </a:cubicBezTo>
                  <a:cubicBezTo>
                    <a:pt x="1378" y="154"/>
                    <a:pt x="1268" y="99"/>
                    <a:pt x="1144" y="85"/>
                  </a:cubicBezTo>
                  <a:cubicBezTo>
                    <a:pt x="1133" y="84"/>
                    <a:pt x="1123" y="84"/>
                    <a:pt x="1113" y="84"/>
                  </a:cubicBezTo>
                  <a:cubicBezTo>
                    <a:pt x="1006" y="84"/>
                    <a:pt x="935" y="148"/>
                    <a:pt x="910" y="223"/>
                  </a:cubicBezTo>
                  <a:cubicBezTo>
                    <a:pt x="799" y="223"/>
                    <a:pt x="675" y="237"/>
                    <a:pt x="593" y="264"/>
                  </a:cubicBezTo>
                  <a:cubicBezTo>
                    <a:pt x="303" y="361"/>
                    <a:pt x="14" y="581"/>
                    <a:pt x="0" y="884"/>
                  </a:cubicBezTo>
                  <a:cubicBezTo>
                    <a:pt x="23" y="1116"/>
                    <a:pt x="195" y="1198"/>
                    <a:pt x="400" y="1198"/>
                  </a:cubicBezTo>
                  <a:cubicBezTo>
                    <a:pt x="574" y="1198"/>
                    <a:pt x="772" y="1139"/>
                    <a:pt x="923" y="1063"/>
                  </a:cubicBezTo>
                  <a:cubicBezTo>
                    <a:pt x="923" y="1077"/>
                    <a:pt x="923" y="1077"/>
                    <a:pt x="923" y="1091"/>
                  </a:cubicBezTo>
                  <a:cubicBezTo>
                    <a:pt x="937" y="1105"/>
                    <a:pt x="965" y="1119"/>
                    <a:pt x="978" y="1132"/>
                  </a:cubicBezTo>
                  <a:cubicBezTo>
                    <a:pt x="1034" y="1215"/>
                    <a:pt x="1116" y="1284"/>
                    <a:pt x="1226" y="1284"/>
                  </a:cubicBezTo>
                  <a:cubicBezTo>
                    <a:pt x="1419" y="1284"/>
                    <a:pt x="1585" y="1174"/>
                    <a:pt x="1736" y="1091"/>
                  </a:cubicBezTo>
                  <a:cubicBezTo>
                    <a:pt x="1791" y="1063"/>
                    <a:pt x="1833" y="1036"/>
                    <a:pt x="1874" y="995"/>
                  </a:cubicBezTo>
                  <a:cubicBezTo>
                    <a:pt x="1940" y="1137"/>
                    <a:pt x="2075" y="1236"/>
                    <a:pt x="2280" y="1236"/>
                  </a:cubicBezTo>
                  <a:cubicBezTo>
                    <a:pt x="2333" y="1236"/>
                    <a:pt x="2390" y="1229"/>
                    <a:pt x="2453" y="1215"/>
                  </a:cubicBezTo>
                  <a:cubicBezTo>
                    <a:pt x="2618" y="1174"/>
                    <a:pt x="2921" y="995"/>
                    <a:pt x="3004" y="939"/>
                  </a:cubicBezTo>
                  <a:cubicBezTo>
                    <a:pt x="3114" y="1107"/>
                    <a:pt x="3252" y="1167"/>
                    <a:pt x="3396" y="1167"/>
                  </a:cubicBezTo>
                  <a:cubicBezTo>
                    <a:pt x="3629" y="1167"/>
                    <a:pt x="3875" y="1009"/>
                    <a:pt x="4037" y="898"/>
                  </a:cubicBezTo>
                  <a:lnTo>
                    <a:pt x="4051" y="898"/>
                  </a:lnTo>
                  <a:cubicBezTo>
                    <a:pt x="4051" y="898"/>
                    <a:pt x="4051" y="912"/>
                    <a:pt x="4051" y="912"/>
                  </a:cubicBezTo>
                  <a:cubicBezTo>
                    <a:pt x="4162" y="1066"/>
                    <a:pt x="4333" y="1135"/>
                    <a:pt x="4512" y="1135"/>
                  </a:cubicBezTo>
                  <a:cubicBezTo>
                    <a:pt x="4621" y="1135"/>
                    <a:pt x="4732" y="1110"/>
                    <a:pt x="4836" y="1063"/>
                  </a:cubicBezTo>
                  <a:cubicBezTo>
                    <a:pt x="4960" y="1022"/>
                    <a:pt x="5070" y="953"/>
                    <a:pt x="5181" y="884"/>
                  </a:cubicBezTo>
                  <a:cubicBezTo>
                    <a:pt x="5208" y="898"/>
                    <a:pt x="5236" y="912"/>
                    <a:pt x="5263" y="926"/>
                  </a:cubicBezTo>
                  <a:cubicBezTo>
                    <a:pt x="5280" y="932"/>
                    <a:pt x="5296" y="935"/>
                    <a:pt x="5313" y="935"/>
                  </a:cubicBezTo>
                  <a:cubicBezTo>
                    <a:pt x="5405" y="935"/>
                    <a:pt x="5490" y="844"/>
                    <a:pt x="5525" y="774"/>
                  </a:cubicBezTo>
                  <a:cubicBezTo>
                    <a:pt x="5580" y="664"/>
                    <a:pt x="5553" y="540"/>
                    <a:pt x="5470" y="457"/>
                  </a:cubicBezTo>
                  <a:lnTo>
                    <a:pt x="5470" y="443"/>
                  </a:lnTo>
                  <a:cubicBezTo>
                    <a:pt x="5346" y="251"/>
                    <a:pt x="5098" y="182"/>
                    <a:pt x="4878" y="127"/>
                  </a:cubicBezTo>
                  <a:cubicBezTo>
                    <a:pt x="4735" y="98"/>
                    <a:pt x="4584" y="73"/>
                    <a:pt x="4434" y="73"/>
                  </a:cubicBezTo>
                  <a:cubicBezTo>
                    <a:pt x="4295" y="73"/>
                    <a:pt x="4156" y="95"/>
                    <a:pt x="4023" y="154"/>
                  </a:cubicBezTo>
                  <a:cubicBezTo>
                    <a:pt x="3968" y="182"/>
                    <a:pt x="3913" y="223"/>
                    <a:pt x="3858" y="264"/>
                  </a:cubicBezTo>
                  <a:cubicBezTo>
                    <a:pt x="3779" y="201"/>
                    <a:pt x="3687" y="176"/>
                    <a:pt x="3589" y="176"/>
                  </a:cubicBezTo>
                  <a:cubicBezTo>
                    <a:pt x="3431" y="176"/>
                    <a:pt x="3259" y="243"/>
                    <a:pt x="3114" y="319"/>
                  </a:cubicBezTo>
                  <a:cubicBezTo>
                    <a:pt x="3073" y="278"/>
                    <a:pt x="3045" y="237"/>
                    <a:pt x="2990" y="209"/>
                  </a:cubicBezTo>
                  <a:cubicBezTo>
                    <a:pt x="2924" y="166"/>
                    <a:pt x="2851" y="149"/>
                    <a:pt x="2777" y="149"/>
                  </a:cubicBezTo>
                  <a:cubicBezTo>
                    <a:pt x="2710" y="149"/>
                    <a:pt x="2642" y="162"/>
                    <a:pt x="2577" y="182"/>
                  </a:cubicBezTo>
                  <a:cubicBezTo>
                    <a:pt x="2549" y="195"/>
                    <a:pt x="2508" y="209"/>
                    <a:pt x="2480" y="223"/>
                  </a:cubicBezTo>
                  <a:cubicBezTo>
                    <a:pt x="2425" y="140"/>
                    <a:pt x="2342" y="85"/>
                    <a:pt x="2232" y="58"/>
                  </a:cubicBezTo>
                  <a:cubicBezTo>
                    <a:pt x="2211" y="54"/>
                    <a:pt x="2191" y="52"/>
                    <a:pt x="2172" y="52"/>
                  </a:cubicBezTo>
                  <a:cubicBezTo>
                    <a:pt x="2066" y="52"/>
                    <a:pt x="1990" y="112"/>
                    <a:pt x="1943" y="182"/>
                  </a:cubicBezTo>
                  <a:cubicBezTo>
                    <a:pt x="1878" y="84"/>
                    <a:pt x="1764" y="0"/>
                    <a:pt x="166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2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650;p33"/>
          <p:cNvGrpSpPr/>
          <p:nvPr/>
        </p:nvGrpSpPr>
        <p:grpSpPr>
          <a:xfrm>
            <a:off x="295239" y="1461859"/>
            <a:ext cx="2107617" cy="3366817"/>
            <a:chOff x="1369600" y="1217925"/>
            <a:chExt cx="433675" cy="692775"/>
          </a:xfrm>
        </p:grpSpPr>
        <p:sp>
          <p:nvSpPr>
            <p:cNvPr id="106" name="Google Shape;651;p33"/>
            <p:cNvSpPr/>
            <p:nvPr/>
          </p:nvSpPr>
          <p:spPr>
            <a:xfrm>
              <a:off x="1500625" y="1308675"/>
              <a:ext cx="87375" cy="602025"/>
            </a:xfrm>
            <a:custGeom>
              <a:avLst/>
              <a:gdLst/>
              <a:ahLst/>
              <a:cxnLst/>
              <a:rect l="l" t="t" r="r" b="b"/>
              <a:pathLst>
                <a:path w="3495" h="24081" extrusionOk="0">
                  <a:moveTo>
                    <a:pt x="1910" y="1"/>
                  </a:moveTo>
                  <a:cubicBezTo>
                    <a:pt x="1883" y="1"/>
                    <a:pt x="1855" y="15"/>
                    <a:pt x="1842" y="29"/>
                  </a:cubicBezTo>
                  <a:cubicBezTo>
                    <a:pt x="1828" y="29"/>
                    <a:pt x="1814" y="29"/>
                    <a:pt x="1814" y="42"/>
                  </a:cubicBezTo>
                  <a:cubicBezTo>
                    <a:pt x="1745" y="111"/>
                    <a:pt x="1773" y="70"/>
                    <a:pt x="1759" y="153"/>
                  </a:cubicBezTo>
                  <a:cubicBezTo>
                    <a:pt x="1759" y="263"/>
                    <a:pt x="1773" y="359"/>
                    <a:pt x="1773" y="442"/>
                  </a:cubicBezTo>
                  <a:cubicBezTo>
                    <a:pt x="1718" y="1365"/>
                    <a:pt x="1842" y="2261"/>
                    <a:pt x="1924" y="3115"/>
                  </a:cubicBezTo>
                  <a:cubicBezTo>
                    <a:pt x="1979" y="3666"/>
                    <a:pt x="1924" y="4644"/>
                    <a:pt x="2007" y="5250"/>
                  </a:cubicBezTo>
                  <a:cubicBezTo>
                    <a:pt x="2034" y="5788"/>
                    <a:pt x="1938" y="6325"/>
                    <a:pt x="1952" y="6862"/>
                  </a:cubicBezTo>
                  <a:cubicBezTo>
                    <a:pt x="2007" y="7138"/>
                    <a:pt x="1938" y="7468"/>
                    <a:pt x="1952" y="7854"/>
                  </a:cubicBezTo>
                  <a:cubicBezTo>
                    <a:pt x="1966" y="8006"/>
                    <a:pt x="1910" y="8336"/>
                    <a:pt x="1952" y="8571"/>
                  </a:cubicBezTo>
                  <a:cubicBezTo>
                    <a:pt x="1993" y="9163"/>
                    <a:pt x="2282" y="9576"/>
                    <a:pt x="2324" y="10141"/>
                  </a:cubicBezTo>
                  <a:cubicBezTo>
                    <a:pt x="2351" y="10582"/>
                    <a:pt x="2365" y="11230"/>
                    <a:pt x="2296" y="11753"/>
                  </a:cubicBezTo>
                  <a:cubicBezTo>
                    <a:pt x="2200" y="12236"/>
                    <a:pt x="1952" y="12814"/>
                    <a:pt x="1718" y="13352"/>
                  </a:cubicBezTo>
                  <a:cubicBezTo>
                    <a:pt x="1525" y="13820"/>
                    <a:pt x="1222" y="14247"/>
                    <a:pt x="1056" y="14729"/>
                  </a:cubicBezTo>
                  <a:cubicBezTo>
                    <a:pt x="767" y="15597"/>
                    <a:pt x="684" y="16507"/>
                    <a:pt x="505" y="17402"/>
                  </a:cubicBezTo>
                  <a:cubicBezTo>
                    <a:pt x="354" y="18091"/>
                    <a:pt x="243" y="18780"/>
                    <a:pt x="174" y="19469"/>
                  </a:cubicBezTo>
                  <a:cubicBezTo>
                    <a:pt x="133" y="19758"/>
                    <a:pt x="50" y="20034"/>
                    <a:pt x="37" y="20323"/>
                  </a:cubicBezTo>
                  <a:cubicBezTo>
                    <a:pt x="23" y="21439"/>
                    <a:pt x="78" y="22555"/>
                    <a:pt x="23" y="23657"/>
                  </a:cubicBezTo>
                  <a:cubicBezTo>
                    <a:pt x="0" y="24010"/>
                    <a:pt x="80" y="24081"/>
                    <a:pt x="236" y="24081"/>
                  </a:cubicBezTo>
                  <a:cubicBezTo>
                    <a:pt x="339" y="24081"/>
                    <a:pt x="476" y="24050"/>
                    <a:pt x="638" y="24050"/>
                  </a:cubicBezTo>
                  <a:cubicBezTo>
                    <a:pt x="679" y="24050"/>
                    <a:pt x="722" y="24052"/>
                    <a:pt x="767" y="24057"/>
                  </a:cubicBezTo>
                  <a:cubicBezTo>
                    <a:pt x="820" y="24064"/>
                    <a:pt x="872" y="24066"/>
                    <a:pt x="924" y="24066"/>
                  </a:cubicBezTo>
                  <a:cubicBezTo>
                    <a:pt x="1088" y="24066"/>
                    <a:pt x="1247" y="24040"/>
                    <a:pt x="1414" y="24029"/>
                  </a:cubicBezTo>
                  <a:cubicBezTo>
                    <a:pt x="1428" y="24025"/>
                    <a:pt x="1436" y="24023"/>
                    <a:pt x="1439" y="24023"/>
                  </a:cubicBezTo>
                  <a:cubicBezTo>
                    <a:pt x="1447" y="24023"/>
                    <a:pt x="1437" y="24029"/>
                    <a:pt x="1428" y="24029"/>
                  </a:cubicBezTo>
                  <a:cubicBezTo>
                    <a:pt x="1456" y="24029"/>
                    <a:pt x="1483" y="24029"/>
                    <a:pt x="1511" y="24016"/>
                  </a:cubicBezTo>
                  <a:cubicBezTo>
                    <a:pt x="1525" y="24016"/>
                    <a:pt x="1552" y="24016"/>
                    <a:pt x="1552" y="24002"/>
                  </a:cubicBezTo>
                  <a:cubicBezTo>
                    <a:pt x="1566" y="24002"/>
                    <a:pt x="1580" y="24002"/>
                    <a:pt x="1594" y="23988"/>
                  </a:cubicBezTo>
                  <a:cubicBezTo>
                    <a:pt x="1690" y="23947"/>
                    <a:pt x="1731" y="23836"/>
                    <a:pt x="1731" y="23740"/>
                  </a:cubicBezTo>
                  <a:cubicBezTo>
                    <a:pt x="1676" y="23024"/>
                    <a:pt x="1704" y="22114"/>
                    <a:pt x="1676" y="21301"/>
                  </a:cubicBezTo>
                  <a:cubicBezTo>
                    <a:pt x="1718" y="20819"/>
                    <a:pt x="1745" y="20337"/>
                    <a:pt x="1759" y="19855"/>
                  </a:cubicBezTo>
                  <a:cubicBezTo>
                    <a:pt x="1786" y="19056"/>
                    <a:pt x="1676" y="18353"/>
                    <a:pt x="1800" y="17512"/>
                  </a:cubicBezTo>
                  <a:cubicBezTo>
                    <a:pt x="1828" y="16906"/>
                    <a:pt x="1938" y="16465"/>
                    <a:pt x="2117" y="15914"/>
                  </a:cubicBezTo>
                  <a:cubicBezTo>
                    <a:pt x="2365" y="14729"/>
                    <a:pt x="2847" y="13531"/>
                    <a:pt x="3206" y="12291"/>
                  </a:cubicBezTo>
                  <a:cubicBezTo>
                    <a:pt x="3316" y="11850"/>
                    <a:pt x="3385" y="11560"/>
                    <a:pt x="3467" y="11120"/>
                  </a:cubicBezTo>
                  <a:cubicBezTo>
                    <a:pt x="3495" y="10789"/>
                    <a:pt x="3481" y="10444"/>
                    <a:pt x="3426" y="10114"/>
                  </a:cubicBezTo>
                  <a:cubicBezTo>
                    <a:pt x="3398" y="9811"/>
                    <a:pt x="3247" y="9521"/>
                    <a:pt x="3164" y="9204"/>
                  </a:cubicBezTo>
                  <a:cubicBezTo>
                    <a:pt x="3109" y="9039"/>
                    <a:pt x="3026" y="8943"/>
                    <a:pt x="3026" y="8832"/>
                  </a:cubicBezTo>
                  <a:cubicBezTo>
                    <a:pt x="3013" y="8543"/>
                    <a:pt x="2902" y="8088"/>
                    <a:pt x="2889" y="7923"/>
                  </a:cubicBezTo>
                  <a:cubicBezTo>
                    <a:pt x="2889" y="7592"/>
                    <a:pt x="2971" y="7262"/>
                    <a:pt x="2999" y="6931"/>
                  </a:cubicBezTo>
                  <a:cubicBezTo>
                    <a:pt x="3040" y="6421"/>
                    <a:pt x="2861" y="5925"/>
                    <a:pt x="2820" y="5416"/>
                  </a:cubicBezTo>
                  <a:cubicBezTo>
                    <a:pt x="2834" y="4782"/>
                    <a:pt x="2530" y="3914"/>
                    <a:pt x="2434" y="3184"/>
                  </a:cubicBezTo>
                  <a:cubicBezTo>
                    <a:pt x="2393" y="2881"/>
                    <a:pt x="2406" y="2564"/>
                    <a:pt x="2379" y="2233"/>
                  </a:cubicBezTo>
                  <a:cubicBezTo>
                    <a:pt x="2310" y="1861"/>
                    <a:pt x="2131" y="1337"/>
                    <a:pt x="2117" y="1062"/>
                  </a:cubicBezTo>
                  <a:cubicBezTo>
                    <a:pt x="2131" y="717"/>
                    <a:pt x="1979" y="345"/>
                    <a:pt x="2007" y="125"/>
                  </a:cubicBezTo>
                  <a:cubicBezTo>
                    <a:pt x="2021" y="111"/>
                    <a:pt x="2007" y="84"/>
                    <a:pt x="1993" y="70"/>
                  </a:cubicBezTo>
                  <a:cubicBezTo>
                    <a:pt x="1979" y="29"/>
                    <a:pt x="1952" y="1"/>
                    <a:pt x="191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33"/>
            <p:cNvSpPr/>
            <p:nvPr/>
          </p:nvSpPr>
          <p:spPr>
            <a:xfrm>
              <a:off x="1483725" y="1264850"/>
              <a:ext cx="131800" cy="51550"/>
            </a:xfrm>
            <a:custGeom>
              <a:avLst/>
              <a:gdLst/>
              <a:ahLst/>
              <a:cxnLst/>
              <a:rect l="l" t="t" r="r" b="b"/>
              <a:pathLst>
                <a:path w="5272" h="2062" extrusionOk="0">
                  <a:moveTo>
                    <a:pt x="4760" y="0"/>
                  </a:moveTo>
                  <a:cubicBezTo>
                    <a:pt x="4690" y="0"/>
                    <a:pt x="4639" y="8"/>
                    <a:pt x="4588" y="8"/>
                  </a:cubicBezTo>
                  <a:cubicBezTo>
                    <a:pt x="4569" y="8"/>
                    <a:pt x="4550" y="7"/>
                    <a:pt x="4529" y="4"/>
                  </a:cubicBezTo>
                  <a:cubicBezTo>
                    <a:pt x="3840" y="73"/>
                    <a:pt x="3275" y="721"/>
                    <a:pt x="2931" y="1286"/>
                  </a:cubicBezTo>
                  <a:cubicBezTo>
                    <a:pt x="2821" y="1465"/>
                    <a:pt x="2724" y="1658"/>
                    <a:pt x="2642" y="1850"/>
                  </a:cubicBezTo>
                  <a:cubicBezTo>
                    <a:pt x="2573" y="1506"/>
                    <a:pt x="2462" y="1175"/>
                    <a:pt x="2283" y="872"/>
                  </a:cubicBezTo>
                  <a:cubicBezTo>
                    <a:pt x="2187" y="707"/>
                    <a:pt x="1980" y="555"/>
                    <a:pt x="1898" y="486"/>
                  </a:cubicBezTo>
                  <a:cubicBezTo>
                    <a:pt x="1663" y="307"/>
                    <a:pt x="1333" y="252"/>
                    <a:pt x="1057" y="156"/>
                  </a:cubicBezTo>
                  <a:cubicBezTo>
                    <a:pt x="893" y="119"/>
                    <a:pt x="777" y="107"/>
                    <a:pt x="670" y="107"/>
                  </a:cubicBezTo>
                  <a:cubicBezTo>
                    <a:pt x="535" y="107"/>
                    <a:pt x="415" y="127"/>
                    <a:pt x="230" y="142"/>
                  </a:cubicBezTo>
                  <a:cubicBezTo>
                    <a:pt x="148" y="156"/>
                    <a:pt x="38" y="156"/>
                    <a:pt x="10" y="238"/>
                  </a:cubicBezTo>
                  <a:cubicBezTo>
                    <a:pt x="10" y="332"/>
                    <a:pt x="58" y="355"/>
                    <a:pt x="120" y="355"/>
                  </a:cubicBezTo>
                  <a:cubicBezTo>
                    <a:pt x="168" y="355"/>
                    <a:pt x="224" y="341"/>
                    <a:pt x="272" y="335"/>
                  </a:cubicBezTo>
                  <a:cubicBezTo>
                    <a:pt x="432" y="311"/>
                    <a:pt x="564" y="296"/>
                    <a:pt x="687" y="296"/>
                  </a:cubicBezTo>
                  <a:cubicBezTo>
                    <a:pt x="776" y="296"/>
                    <a:pt x="860" y="304"/>
                    <a:pt x="947" y="321"/>
                  </a:cubicBezTo>
                  <a:cubicBezTo>
                    <a:pt x="906" y="321"/>
                    <a:pt x="850" y="335"/>
                    <a:pt x="809" y="349"/>
                  </a:cubicBezTo>
                  <a:cubicBezTo>
                    <a:pt x="575" y="445"/>
                    <a:pt x="368" y="597"/>
                    <a:pt x="148" y="734"/>
                  </a:cubicBezTo>
                  <a:cubicBezTo>
                    <a:pt x="93" y="776"/>
                    <a:pt x="10" y="817"/>
                    <a:pt x="10" y="872"/>
                  </a:cubicBezTo>
                  <a:cubicBezTo>
                    <a:pt x="0" y="921"/>
                    <a:pt x="47" y="964"/>
                    <a:pt x="94" y="964"/>
                  </a:cubicBezTo>
                  <a:cubicBezTo>
                    <a:pt x="113" y="964"/>
                    <a:pt x="132" y="957"/>
                    <a:pt x="148" y="941"/>
                  </a:cubicBezTo>
                  <a:cubicBezTo>
                    <a:pt x="410" y="748"/>
                    <a:pt x="658" y="583"/>
                    <a:pt x="919" y="486"/>
                  </a:cubicBezTo>
                  <a:cubicBezTo>
                    <a:pt x="979" y="469"/>
                    <a:pt x="1091" y="458"/>
                    <a:pt x="1188" y="458"/>
                  </a:cubicBezTo>
                  <a:cubicBezTo>
                    <a:pt x="1247" y="458"/>
                    <a:pt x="1301" y="462"/>
                    <a:pt x="1333" y="473"/>
                  </a:cubicBezTo>
                  <a:cubicBezTo>
                    <a:pt x="1345" y="477"/>
                    <a:pt x="1357" y="478"/>
                    <a:pt x="1368" y="478"/>
                  </a:cubicBezTo>
                  <a:cubicBezTo>
                    <a:pt x="1396" y="478"/>
                    <a:pt x="1419" y="469"/>
                    <a:pt x="1429" y="459"/>
                  </a:cubicBezTo>
                  <a:cubicBezTo>
                    <a:pt x="1650" y="528"/>
                    <a:pt x="1801" y="624"/>
                    <a:pt x="1953" y="762"/>
                  </a:cubicBezTo>
                  <a:cubicBezTo>
                    <a:pt x="2214" y="996"/>
                    <a:pt x="2283" y="1286"/>
                    <a:pt x="2394" y="1602"/>
                  </a:cubicBezTo>
                  <a:cubicBezTo>
                    <a:pt x="2435" y="1726"/>
                    <a:pt x="2462" y="1850"/>
                    <a:pt x="2490" y="1974"/>
                  </a:cubicBezTo>
                  <a:cubicBezTo>
                    <a:pt x="2490" y="2002"/>
                    <a:pt x="2504" y="2016"/>
                    <a:pt x="2518" y="2030"/>
                  </a:cubicBezTo>
                  <a:cubicBezTo>
                    <a:pt x="2545" y="2043"/>
                    <a:pt x="2573" y="2043"/>
                    <a:pt x="2600" y="2043"/>
                  </a:cubicBezTo>
                  <a:cubicBezTo>
                    <a:pt x="2612" y="2055"/>
                    <a:pt x="2633" y="2061"/>
                    <a:pt x="2654" y="2061"/>
                  </a:cubicBezTo>
                  <a:cubicBezTo>
                    <a:pt x="2684" y="2061"/>
                    <a:pt x="2716" y="2048"/>
                    <a:pt x="2724" y="2016"/>
                  </a:cubicBezTo>
                  <a:cubicBezTo>
                    <a:pt x="2903" y="1602"/>
                    <a:pt x="3151" y="1162"/>
                    <a:pt x="3468" y="803"/>
                  </a:cubicBezTo>
                  <a:cubicBezTo>
                    <a:pt x="3485" y="820"/>
                    <a:pt x="3513" y="832"/>
                    <a:pt x="3538" y="832"/>
                  </a:cubicBezTo>
                  <a:cubicBezTo>
                    <a:pt x="3553" y="832"/>
                    <a:pt x="3568" y="828"/>
                    <a:pt x="3578" y="817"/>
                  </a:cubicBezTo>
                  <a:cubicBezTo>
                    <a:pt x="3730" y="707"/>
                    <a:pt x="3923" y="610"/>
                    <a:pt x="4088" y="583"/>
                  </a:cubicBezTo>
                  <a:cubicBezTo>
                    <a:pt x="4107" y="582"/>
                    <a:pt x="4126" y="581"/>
                    <a:pt x="4146" y="581"/>
                  </a:cubicBezTo>
                  <a:cubicBezTo>
                    <a:pt x="4363" y="581"/>
                    <a:pt x="4650" y="650"/>
                    <a:pt x="4763" y="776"/>
                  </a:cubicBezTo>
                  <a:cubicBezTo>
                    <a:pt x="4763" y="776"/>
                    <a:pt x="4860" y="914"/>
                    <a:pt x="4887" y="914"/>
                  </a:cubicBezTo>
                  <a:cubicBezTo>
                    <a:pt x="4900" y="920"/>
                    <a:pt x="4913" y="923"/>
                    <a:pt x="4925" y="923"/>
                  </a:cubicBezTo>
                  <a:cubicBezTo>
                    <a:pt x="4996" y="923"/>
                    <a:pt x="5058" y="834"/>
                    <a:pt x="5011" y="776"/>
                  </a:cubicBezTo>
                  <a:cubicBezTo>
                    <a:pt x="4929" y="707"/>
                    <a:pt x="4901" y="638"/>
                    <a:pt x="4763" y="555"/>
                  </a:cubicBezTo>
                  <a:cubicBezTo>
                    <a:pt x="4598" y="467"/>
                    <a:pt x="4397" y="423"/>
                    <a:pt x="4197" y="423"/>
                  </a:cubicBezTo>
                  <a:cubicBezTo>
                    <a:pt x="4147" y="423"/>
                    <a:pt x="4097" y="426"/>
                    <a:pt x="4047" y="431"/>
                  </a:cubicBezTo>
                  <a:cubicBezTo>
                    <a:pt x="3937" y="459"/>
                    <a:pt x="3840" y="500"/>
                    <a:pt x="3744" y="542"/>
                  </a:cubicBezTo>
                  <a:cubicBezTo>
                    <a:pt x="3964" y="362"/>
                    <a:pt x="4198" y="225"/>
                    <a:pt x="4446" y="170"/>
                  </a:cubicBezTo>
                  <a:cubicBezTo>
                    <a:pt x="4515" y="170"/>
                    <a:pt x="4570" y="170"/>
                    <a:pt x="4708" y="156"/>
                  </a:cubicBezTo>
                  <a:cubicBezTo>
                    <a:pt x="4818" y="156"/>
                    <a:pt x="4818" y="156"/>
                    <a:pt x="4956" y="197"/>
                  </a:cubicBezTo>
                  <a:cubicBezTo>
                    <a:pt x="4979" y="209"/>
                    <a:pt x="5079" y="259"/>
                    <a:pt x="5087" y="259"/>
                  </a:cubicBezTo>
                  <a:cubicBezTo>
                    <a:pt x="5089" y="259"/>
                    <a:pt x="5087" y="257"/>
                    <a:pt x="5080" y="252"/>
                  </a:cubicBezTo>
                  <a:lnTo>
                    <a:pt x="5094" y="252"/>
                  </a:lnTo>
                  <a:cubicBezTo>
                    <a:pt x="5106" y="257"/>
                    <a:pt x="5119" y="260"/>
                    <a:pt x="5130" y="260"/>
                  </a:cubicBezTo>
                  <a:cubicBezTo>
                    <a:pt x="5211" y="260"/>
                    <a:pt x="5271" y="149"/>
                    <a:pt x="5163" y="101"/>
                  </a:cubicBezTo>
                  <a:lnTo>
                    <a:pt x="5163" y="101"/>
                  </a:lnTo>
                  <a:lnTo>
                    <a:pt x="5163" y="114"/>
                  </a:lnTo>
                  <a:cubicBezTo>
                    <a:pt x="5066" y="73"/>
                    <a:pt x="4956" y="18"/>
                    <a:pt x="4846" y="4"/>
                  </a:cubicBezTo>
                  <a:cubicBezTo>
                    <a:pt x="4814" y="1"/>
                    <a:pt x="4786" y="0"/>
                    <a:pt x="4760" y="0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33"/>
            <p:cNvSpPr/>
            <p:nvPr/>
          </p:nvSpPr>
          <p:spPr>
            <a:xfrm>
              <a:off x="1612775" y="126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33"/>
            <p:cNvSpPr/>
            <p:nvPr/>
          </p:nvSpPr>
          <p:spPr>
            <a:xfrm>
              <a:off x="1612775" y="126770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0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33"/>
            <p:cNvSpPr/>
            <p:nvPr/>
          </p:nvSpPr>
          <p:spPr>
            <a:xfrm>
              <a:off x="1705450" y="143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33"/>
            <p:cNvSpPr/>
            <p:nvPr/>
          </p:nvSpPr>
          <p:spPr>
            <a:xfrm>
              <a:off x="1704975" y="1437350"/>
              <a:ext cx="500" cy="175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4" y="1"/>
                  </a:moveTo>
                  <a:cubicBezTo>
                    <a:pt x="1" y="1"/>
                    <a:pt x="10" y="7"/>
                    <a:pt x="19" y="7"/>
                  </a:cubicBezTo>
                  <a:cubicBezTo>
                    <a:pt x="10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33"/>
            <p:cNvSpPr/>
            <p:nvPr/>
          </p:nvSpPr>
          <p:spPr>
            <a:xfrm>
              <a:off x="1568000" y="1401475"/>
              <a:ext cx="146075" cy="83800"/>
            </a:xfrm>
            <a:custGeom>
              <a:avLst/>
              <a:gdLst/>
              <a:ahLst/>
              <a:cxnLst/>
              <a:rect l="l" t="t" r="r" b="b"/>
              <a:pathLst>
                <a:path w="5843" h="3352" extrusionOk="0">
                  <a:moveTo>
                    <a:pt x="4308" y="1"/>
                  </a:moveTo>
                  <a:cubicBezTo>
                    <a:pt x="4281" y="1"/>
                    <a:pt x="4254" y="8"/>
                    <a:pt x="4231" y="23"/>
                  </a:cubicBezTo>
                  <a:cubicBezTo>
                    <a:pt x="4217" y="23"/>
                    <a:pt x="4203" y="9"/>
                    <a:pt x="4189" y="9"/>
                  </a:cubicBezTo>
                  <a:cubicBezTo>
                    <a:pt x="3941" y="9"/>
                    <a:pt x="3693" y="64"/>
                    <a:pt x="3459" y="133"/>
                  </a:cubicBezTo>
                  <a:cubicBezTo>
                    <a:pt x="3225" y="202"/>
                    <a:pt x="2798" y="340"/>
                    <a:pt x="2508" y="464"/>
                  </a:cubicBezTo>
                  <a:cubicBezTo>
                    <a:pt x="2012" y="767"/>
                    <a:pt x="1489" y="1304"/>
                    <a:pt x="1158" y="1635"/>
                  </a:cubicBezTo>
                  <a:cubicBezTo>
                    <a:pt x="841" y="1924"/>
                    <a:pt x="607" y="2269"/>
                    <a:pt x="318" y="2585"/>
                  </a:cubicBezTo>
                  <a:cubicBezTo>
                    <a:pt x="263" y="2668"/>
                    <a:pt x="139" y="2765"/>
                    <a:pt x="83" y="2861"/>
                  </a:cubicBezTo>
                  <a:cubicBezTo>
                    <a:pt x="42" y="2861"/>
                    <a:pt x="15" y="2889"/>
                    <a:pt x="15" y="2930"/>
                  </a:cubicBezTo>
                  <a:cubicBezTo>
                    <a:pt x="28" y="3054"/>
                    <a:pt x="1" y="3205"/>
                    <a:pt x="83" y="3316"/>
                  </a:cubicBezTo>
                  <a:cubicBezTo>
                    <a:pt x="118" y="3341"/>
                    <a:pt x="148" y="3352"/>
                    <a:pt x="176" y="3352"/>
                  </a:cubicBezTo>
                  <a:cubicBezTo>
                    <a:pt x="281" y="3352"/>
                    <a:pt x="340" y="3200"/>
                    <a:pt x="373" y="3178"/>
                  </a:cubicBezTo>
                  <a:cubicBezTo>
                    <a:pt x="497" y="3026"/>
                    <a:pt x="635" y="2889"/>
                    <a:pt x="772" y="2737"/>
                  </a:cubicBezTo>
                  <a:cubicBezTo>
                    <a:pt x="924" y="2530"/>
                    <a:pt x="1075" y="2310"/>
                    <a:pt x="1268" y="2117"/>
                  </a:cubicBezTo>
                  <a:cubicBezTo>
                    <a:pt x="1379" y="1979"/>
                    <a:pt x="1475" y="1869"/>
                    <a:pt x="1585" y="1759"/>
                  </a:cubicBezTo>
                  <a:cubicBezTo>
                    <a:pt x="1916" y="1428"/>
                    <a:pt x="2247" y="1166"/>
                    <a:pt x="2743" y="987"/>
                  </a:cubicBezTo>
                  <a:cubicBezTo>
                    <a:pt x="3034" y="862"/>
                    <a:pt x="3346" y="803"/>
                    <a:pt x="3654" y="803"/>
                  </a:cubicBezTo>
                  <a:cubicBezTo>
                    <a:pt x="3855" y="803"/>
                    <a:pt x="4054" y="828"/>
                    <a:pt x="4244" y="877"/>
                  </a:cubicBezTo>
                  <a:cubicBezTo>
                    <a:pt x="4396" y="905"/>
                    <a:pt x="4727" y="1015"/>
                    <a:pt x="4782" y="1042"/>
                  </a:cubicBezTo>
                  <a:cubicBezTo>
                    <a:pt x="4933" y="1111"/>
                    <a:pt x="5140" y="1249"/>
                    <a:pt x="5223" y="1277"/>
                  </a:cubicBezTo>
                  <a:cubicBezTo>
                    <a:pt x="5319" y="1332"/>
                    <a:pt x="5388" y="1401"/>
                    <a:pt x="5498" y="1442"/>
                  </a:cubicBezTo>
                  <a:cubicBezTo>
                    <a:pt x="5508" y="1447"/>
                    <a:pt x="5522" y="1450"/>
                    <a:pt x="5537" y="1450"/>
                  </a:cubicBezTo>
                  <a:cubicBezTo>
                    <a:pt x="5564" y="1450"/>
                    <a:pt x="5596" y="1440"/>
                    <a:pt x="5622" y="1414"/>
                  </a:cubicBezTo>
                  <a:cubicBezTo>
                    <a:pt x="5719" y="1249"/>
                    <a:pt x="5539" y="1263"/>
                    <a:pt x="5498" y="1221"/>
                  </a:cubicBezTo>
                  <a:lnTo>
                    <a:pt x="5512" y="1221"/>
                  </a:lnTo>
                  <a:cubicBezTo>
                    <a:pt x="5415" y="1166"/>
                    <a:pt x="5319" y="1111"/>
                    <a:pt x="5223" y="1070"/>
                  </a:cubicBezTo>
                  <a:cubicBezTo>
                    <a:pt x="5181" y="1042"/>
                    <a:pt x="4892" y="877"/>
                    <a:pt x="4740" y="836"/>
                  </a:cubicBezTo>
                  <a:cubicBezTo>
                    <a:pt x="4492" y="767"/>
                    <a:pt x="4258" y="684"/>
                    <a:pt x="3996" y="657"/>
                  </a:cubicBezTo>
                  <a:cubicBezTo>
                    <a:pt x="3903" y="648"/>
                    <a:pt x="3810" y="643"/>
                    <a:pt x="3716" y="643"/>
                  </a:cubicBezTo>
                  <a:cubicBezTo>
                    <a:pt x="3381" y="643"/>
                    <a:pt x="3047" y="700"/>
                    <a:pt x="2756" y="808"/>
                  </a:cubicBezTo>
                  <a:cubicBezTo>
                    <a:pt x="2660" y="849"/>
                    <a:pt x="2550" y="877"/>
                    <a:pt x="2453" y="932"/>
                  </a:cubicBezTo>
                  <a:cubicBezTo>
                    <a:pt x="2563" y="822"/>
                    <a:pt x="2715" y="670"/>
                    <a:pt x="2894" y="615"/>
                  </a:cubicBezTo>
                  <a:cubicBezTo>
                    <a:pt x="3211" y="477"/>
                    <a:pt x="3500" y="409"/>
                    <a:pt x="3735" y="353"/>
                  </a:cubicBezTo>
                  <a:cubicBezTo>
                    <a:pt x="3927" y="285"/>
                    <a:pt x="4010" y="298"/>
                    <a:pt x="4175" y="257"/>
                  </a:cubicBezTo>
                  <a:cubicBezTo>
                    <a:pt x="4203" y="250"/>
                    <a:pt x="4220" y="250"/>
                    <a:pt x="4251" y="250"/>
                  </a:cubicBezTo>
                  <a:cubicBezTo>
                    <a:pt x="4282" y="250"/>
                    <a:pt x="4327" y="250"/>
                    <a:pt x="4410" y="243"/>
                  </a:cubicBezTo>
                  <a:cubicBezTo>
                    <a:pt x="4419" y="243"/>
                    <a:pt x="4428" y="249"/>
                    <a:pt x="4433" y="249"/>
                  </a:cubicBezTo>
                  <a:cubicBezTo>
                    <a:pt x="4436" y="249"/>
                    <a:pt x="4437" y="248"/>
                    <a:pt x="4437" y="243"/>
                  </a:cubicBezTo>
                  <a:cubicBezTo>
                    <a:pt x="4498" y="263"/>
                    <a:pt x="4558" y="276"/>
                    <a:pt x="4619" y="276"/>
                  </a:cubicBezTo>
                  <a:cubicBezTo>
                    <a:pt x="4641" y="276"/>
                    <a:pt x="4663" y="274"/>
                    <a:pt x="4685" y="271"/>
                  </a:cubicBezTo>
                  <a:cubicBezTo>
                    <a:pt x="4713" y="285"/>
                    <a:pt x="4727" y="285"/>
                    <a:pt x="4754" y="298"/>
                  </a:cubicBezTo>
                  <a:cubicBezTo>
                    <a:pt x="4809" y="326"/>
                    <a:pt x="4864" y="326"/>
                    <a:pt x="4919" y="353"/>
                  </a:cubicBezTo>
                  <a:cubicBezTo>
                    <a:pt x="5043" y="409"/>
                    <a:pt x="5167" y="436"/>
                    <a:pt x="5278" y="477"/>
                  </a:cubicBezTo>
                  <a:cubicBezTo>
                    <a:pt x="5394" y="516"/>
                    <a:pt x="5497" y="603"/>
                    <a:pt x="5600" y="603"/>
                  </a:cubicBezTo>
                  <a:cubicBezTo>
                    <a:pt x="5608" y="603"/>
                    <a:pt x="5615" y="602"/>
                    <a:pt x="5622" y="601"/>
                  </a:cubicBezTo>
                  <a:cubicBezTo>
                    <a:pt x="5843" y="464"/>
                    <a:pt x="5374" y="353"/>
                    <a:pt x="5264" y="298"/>
                  </a:cubicBezTo>
                  <a:cubicBezTo>
                    <a:pt x="5154" y="271"/>
                    <a:pt x="5057" y="229"/>
                    <a:pt x="4961" y="188"/>
                  </a:cubicBezTo>
                  <a:cubicBezTo>
                    <a:pt x="4906" y="174"/>
                    <a:pt x="4851" y="174"/>
                    <a:pt x="4795" y="147"/>
                  </a:cubicBezTo>
                  <a:cubicBezTo>
                    <a:pt x="4733" y="119"/>
                    <a:pt x="4702" y="116"/>
                    <a:pt x="4671" y="116"/>
                  </a:cubicBezTo>
                  <a:cubicBezTo>
                    <a:pt x="4661" y="116"/>
                    <a:pt x="4651" y="116"/>
                    <a:pt x="4639" y="116"/>
                  </a:cubicBezTo>
                  <a:cubicBezTo>
                    <a:pt x="4616" y="116"/>
                    <a:pt x="4589" y="115"/>
                    <a:pt x="4547" y="105"/>
                  </a:cubicBezTo>
                  <a:cubicBezTo>
                    <a:pt x="4545" y="108"/>
                    <a:pt x="4541" y="109"/>
                    <a:pt x="4536" y="109"/>
                  </a:cubicBezTo>
                  <a:cubicBezTo>
                    <a:pt x="4516" y="109"/>
                    <a:pt x="4479" y="92"/>
                    <a:pt x="4423" y="92"/>
                  </a:cubicBezTo>
                  <a:cubicBezTo>
                    <a:pt x="4405" y="28"/>
                    <a:pt x="4358" y="1"/>
                    <a:pt x="4308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33"/>
            <p:cNvSpPr/>
            <p:nvPr/>
          </p:nvSpPr>
          <p:spPr>
            <a:xfrm>
              <a:off x="1376500" y="1594575"/>
              <a:ext cx="166400" cy="53425"/>
            </a:xfrm>
            <a:custGeom>
              <a:avLst/>
              <a:gdLst/>
              <a:ahLst/>
              <a:cxnLst/>
              <a:rect l="l" t="t" r="r" b="b"/>
              <a:pathLst>
                <a:path w="6656" h="2137" extrusionOk="0">
                  <a:moveTo>
                    <a:pt x="2260" y="0"/>
                  </a:moveTo>
                  <a:cubicBezTo>
                    <a:pt x="1994" y="10"/>
                    <a:pt x="1800" y="26"/>
                    <a:pt x="1583" y="26"/>
                  </a:cubicBezTo>
                  <a:cubicBezTo>
                    <a:pt x="1485" y="26"/>
                    <a:pt x="1383" y="23"/>
                    <a:pt x="1268" y="14"/>
                  </a:cubicBezTo>
                  <a:cubicBezTo>
                    <a:pt x="1239" y="10"/>
                    <a:pt x="1209" y="8"/>
                    <a:pt x="1179" y="8"/>
                  </a:cubicBezTo>
                  <a:cubicBezTo>
                    <a:pt x="1022" y="8"/>
                    <a:pt x="857" y="60"/>
                    <a:pt x="799" y="83"/>
                  </a:cubicBezTo>
                  <a:cubicBezTo>
                    <a:pt x="524" y="138"/>
                    <a:pt x="276" y="304"/>
                    <a:pt x="193" y="538"/>
                  </a:cubicBezTo>
                  <a:cubicBezTo>
                    <a:pt x="111" y="703"/>
                    <a:pt x="14" y="882"/>
                    <a:pt x="14" y="1061"/>
                  </a:cubicBezTo>
                  <a:cubicBezTo>
                    <a:pt x="0" y="1103"/>
                    <a:pt x="14" y="1158"/>
                    <a:pt x="83" y="1172"/>
                  </a:cubicBezTo>
                  <a:cubicBezTo>
                    <a:pt x="90" y="1173"/>
                    <a:pt x="97" y="1174"/>
                    <a:pt x="104" y="1174"/>
                  </a:cubicBezTo>
                  <a:cubicBezTo>
                    <a:pt x="160" y="1174"/>
                    <a:pt x="192" y="1124"/>
                    <a:pt x="179" y="1075"/>
                  </a:cubicBezTo>
                  <a:cubicBezTo>
                    <a:pt x="179" y="1061"/>
                    <a:pt x="179" y="1020"/>
                    <a:pt x="179" y="1020"/>
                  </a:cubicBezTo>
                  <a:cubicBezTo>
                    <a:pt x="193" y="1006"/>
                    <a:pt x="193" y="1006"/>
                    <a:pt x="193" y="1006"/>
                  </a:cubicBezTo>
                  <a:cubicBezTo>
                    <a:pt x="193" y="979"/>
                    <a:pt x="207" y="951"/>
                    <a:pt x="207" y="924"/>
                  </a:cubicBezTo>
                  <a:cubicBezTo>
                    <a:pt x="276" y="731"/>
                    <a:pt x="386" y="483"/>
                    <a:pt x="469" y="414"/>
                  </a:cubicBezTo>
                  <a:cubicBezTo>
                    <a:pt x="593" y="304"/>
                    <a:pt x="744" y="248"/>
                    <a:pt x="868" y="221"/>
                  </a:cubicBezTo>
                  <a:cubicBezTo>
                    <a:pt x="993" y="187"/>
                    <a:pt x="1062" y="162"/>
                    <a:pt x="1151" y="162"/>
                  </a:cubicBezTo>
                  <a:cubicBezTo>
                    <a:pt x="1171" y="162"/>
                    <a:pt x="1191" y="163"/>
                    <a:pt x="1213" y="166"/>
                  </a:cubicBezTo>
                  <a:cubicBezTo>
                    <a:pt x="1314" y="176"/>
                    <a:pt x="1408" y="179"/>
                    <a:pt x="1497" y="179"/>
                  </a:cubicBezTo>
                  <a:cubicBezTo>
                    <a:pt x="1752" y="179"/>
                    <a:pt x="1971" y="150"/>
                    <a:pt x="2212" y="150"/>
                  </a:cubicBezTo>
                  <a:cubicBezTo>
                    <a:pt x="2246" y="150"/>
                    <a:pt x="2280" y="151"/>
                    <a:pt x="2315" y="152"/>
                  </a:cubicBezTo>
                  <a:cubicBezTo>
                    <a:pt x="2260" y="166"/>
                    <a:pt x="2205" y="166"/>
                    <a:pt x="2163" y="193"/>
                  </a:cubicBezTo>
                  <a:cubicBezTo>
                    <a:pt x="1943" y="276"/>
                    <a:pt x="1750" y="414"/>
                    <a:pt x="1612" y="579"/>
                  </a:cubicBezTo>
                  <a:cubicBezTo>
                    <a:pt x="1419" y="841"/>
                    <a:pt x="1240" y="1116"/>
                    <a:pt x="1130" y="1406"/>
                  </a:cubicBezTo>
                  <a:cubicBezTo>
                    <a:pt x="1130" y="1446"/>
                    <a:pt x="1168" y="1467"/>
                    <a:pt x="1204" y="1467"/>
                  </a:cubicBezTo>
                  <a:cubicBezTo>
                    <a:pt x="1231" y="1467"/>
                    <a:pt x="1256" y="1456"/>
                    <a:pt x="1268" y="1433"/>
                  </a:cubicBezTo>
                  <a:cubicBezTo>
                    <a:pt x="1447" y="1048"/>
                    <a:pt x="1626" y="689"/>
                    <a:pt x="1943" y="455"/>
                  </a:cubicBezTo>
                  <a:cubicBezTo>
                    <a:pt x="2012" y="386"/>
                    <a:pt x="2122" y="359"/>
                    <a:pt x="2232" y="317"/>
                  </a:cubicBezTo>
                  <a:lnTo>
                    <a:pt x="2260" y="317"/>
                  </a:lnTo>
                  <a:cubicBezTo>
                    <a:pt x="2411" y="290"/>
                    <a:pt x="2549" y="276"/>
                    <a:pt x="2687" y="276"/>
                  </a:cubicBezTo>
                  <a:cubicBezTo>
                    <a:pt x="2701" y="290"/>
                    <a:pt x="2742" y="304"/>
                    <a:pt x="2783" y="304"/>
                  </a:cubicBezTo>
                  <a:cubicBezTo>
                    <a:pt x="2811" y="304"/>
                    <a:pt x="2839" y="304"/>
                    <a:pt x="2852" y="276"/>
                  </a:cubicBezTo>
                  <a:cubicBezTo>
                    <a:pt x="2949" y="290"/>
                    <a:pt x="3031" y="304"/>
                    <a:pt x="3142" y="317"/>
                  </a:cubicBezTo>
                  <a:cubicBezTo>
                    <a:pt x="2797" y="469"/>
                    <a:pt x="2535" y="758"/>
                    <a:pt x="2343" y="1061"/>
                  </a:cubicBezTo>
                  <a:cubicBezTo>
                    <a:pt x="2260" y="1199"/>
                    <a:pt x="2150" y="1351"/>
                    <a:pt x="2108" y="1516"/>
                  </a:cubicBezTo>
                  <a:cubicBezTo>
                    <a:pt x="2108" y="1530"/>
                    <a:pt x="2122" y="1544"/>
                    <a:pt x="2136" y="1557"/>
                  </a:cubicBezTo>
                  <a:cubicBezTo>
                    <a:pt x="2151" y="1567"/>
                    <a:pt x="2169" y="1572"/>
                    <a:pt x="2187" y="1572"/>
                  </a:cubicBezTo>
                  <a:cubicBezTo>
                    <a:pt x="2219" y="1572"/>
                    <a:pt x="2251" y="1556"/>
                    <a:pt x="2260" y="1530"/>
                  </a:cubicBezTo>
                  <a:cubicBezTo>
                    <a:pt x="2494" y="992"/>
                    <a:pt x="2880" y="483"/>
                    <a:pt x="3459" y="359"/>
                  </a:cubicBezTo>
                  <a:cubicBezTo>
                    <a:pt x="3500" y="345"/>
                    <a:pt x="3527" y="331"/>
                    <a:pt x="3541" y="331"/>
                  </a:cubicBezTo>
                  <a:lnTo>
                    <a:pt x="3872" y="331"/>
                  </a:lnTo>
                  <a:cubicBezTo>
                    <a:pt x="3886" y="331"/>
                    <a:pt x="3927" y="317"/>
                    <a:pt x="3941" y="317"/>
                  </a:cubicBezTo>
                  <a:cubicBezTo>
                    <a:pt x="3973" y="334"/>
                    <a:pt x="3996" y="340"/>
                    <a:pt x="4020" y="340"/>
                  </a:cubicBezTo>
                  <a:cubicBezTo>
                    <a:pt x="4038" y="340"/>
                    <a:pt x="4056" y="337"/>
                    <a:pt x="4079" y="331"/>
                  </a:cubicBezTo>
                  <a:cubicBezTo>
                    <a:pt x="4092" y="331"/>
                    <a:pt x="4134" y="331"/>
                    <a:pt x="4161" y="317"/>
                  </a:cubicBezTo>
                  <a:lnTo>
                    <a:pt x="4175" y="317"/>
                  </a:lnTo>
                  <a:cubicBezTo>
                    <a:pt x="4206" y="320"/>
                    <a:pt x="4236" y="321"/>
                    <a:pt x="4265" y="321"/>
                  </a:cubicBezTo>
                  <a:cubicBezTo>
                    <a:pt x="4318" y="321"/>
                    <a:pt x="4369" y="318"/>
                    <a:pt x="4424" y="318"/>
                  </a:cubicBezTo>
                  <a:cubicBezTo>
                    <a:pt x="4474" y="318"/>
                    <a:pt x="4527" y="321"/>
                    <a:pt x="4588" y="331"/>
                  </a:cubicBezTo>
                  <a:cubicBezTo>
                    <a:pt x="4781" y="359"/>
                    <a:pt x="5002" y="469"/>
                    <a:pt x="5195" y="593"/>
                  </a:cubicBezTo>
                  <a:cubicBezTo>
                    <a:pt x="5374" y="676"/>
                    <a:pt x="5498" y="800"/>
                    <a:pt x="5622" y="937"/>
                  </a:cubicBezTo>
                  <a:cubicBezTo>
                    <a:pt x="5773" y="1116"/>
                    <a:pt x="5897" y="1296"/>
                    <a:pt x="6063" y="1502"/>
                  </a:cubicBezTo>
                  <a:cubicBezTo>
                    <a:pt x="6131" y="1612"/>
                    <a:pt x="6311" y="1874"/>
                    <a:pt x="6435" y="2026"/>
                  </a:cubicBezTo>
                  <a:cubicBezTo>
                    <a:pt x="6476" y="2053"/>
                    <a:pt x="6490" y="2122"/>
                    <a:pt x="6545" y="2136"/>
                  </a:cubicBezTo>
                  <a:cubicBezTo>
                    <a:pt x="6614" y="2136"/>
                    <a:pt x="6655" y="2067"/>
                    <a:pt x="6614" y="2026"/>
                  </a:cubicBezTo>
                  <a:cubicBezTo>
                    <a:pt x="6255" y="1571"/>
                    <a:pt x="6007" y="1130"/>
                    <a:pt x="5594" y="689"/>
                  </a:cubicBezTo>
                  <a:cubicBezTo>
                    <a:pt x="5346" y="483"/>
                    <a:pt x="5029" y="304"/>
                    <a:pt x="4699" y="221"/>
                  </a:cubicBezTo>
                  <a:cubicBezTo>
                    <a:pt x="4492" y="193"/>
                    <a:pt x="4340" y="193"/>
                    <a:pt x="4189" y="193"/>
                  </a:cubicBezTo>
                  <a:cubicBezTo>
                    <a:pt x="4169" y="173"/>
                    <a:pt x="4141" y="160"/>
                    <a:pt x="4112" y="160"/>
                  </a:cubicBezTo>
                  <a:cubicBezTo>
                    <a:pt x="4101" y="160"/>
                    <a:pt x="4090" y="162"/>
                    <a:pt x="4079" y="166"/>
                  </a:cubicBezTo>
                  <a:lnTo>
                    <a:pt x="4037" y="166"/>
                  </a:lnTo>
                  <a:cubicBezTo>
                    <a:pt x="4010" y="166"/>
                    <a:pt x="3996" y="152"/>
                    <a:pt x="3968" y="152"/>
                  </a:cubicBezTo>
                  <a:lnTo>
                    <a:pt x="3899" y="152"/>
                  </a:lnTo>
                  <a:cubicBezTo>
                    <a:pt x="3734" y="138"/>
                    <a:pt x="3555" y="111"/>
                    <a:pt x="3459" y="97"/>
                  </a:cubicBezTo>
                  <a:cubicBezTo>
                    <a:pt x="3224" y="83"/>
                    <a:pt x="3004" y="97"/>
                    <a:pt x="2728" y="69"/>
                  </a:cubicBezTo>
                  <a:cubicBezTo>
                    <a:pt x="2591" y="42"/>
                    <a:pt x="2411" y="14"/>
                    <a:pt x="226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33"/>
            <p:cNvSpPr/>
            <p:nvPr/>
          </p:nvSpPr>
          <p:spPr>
            <a:xfrm>
              <a:off x="1563175" y="1593900"/>
              <a:ext cx="216000" cy="60000"/>
            </a:xfrm>
            <a:custGeom>
              <a:avLst/>
              <a:gdLst/>
              <a:ahLst/>
              <a:cxnLst/>
              <a:rect l="l" t="t" r="r" b="b"/>
              <a:pathLst>
                <a:path w="8640" h="2400" extrusionOk="0">
                  <a:moveTo>
                    <a:pt x="6212" y="0"/>
                  </a:moveTo>
                  <a:cubicBezTo>
                    <a:pt x="6099" y="0"/>
                    <a:pt x="5989" y="5"/>
                    <a:pt x="5884" y="14"/>
                  </a:cubicBezTo>
                  <a:cubicBezTo>
                    <a:pt x="5498" y="55"/>
                    <a:pt x="5112" y="69"/>
                    <a:pt x="4727" y="138"/>
                  </a:cubicBezTo>
                  <a:cubicBezTo>
                    <a:pt x="4699" y="124"/>
                    <a:pt x="4658" y="110"/>
                    <a:pt x="4616" y="96"/>
                  </a:cubicBezTo>
                  <a:cubicBezTo>
                    <a:pt x="4464" y="37"/>
                    <a:pt x="4292" y="30"/>
                    <a:pt x="4120" y="30"/>
                  </a:cubicBezTo>
                  <a:cubicBezTo>
                    <a:pt x="4064" y="30"/>
                    <a:pt x="4008" y="31"/>
                    <a:pt x="3952" y="31"/>
                  </a:cubicBezTo>
                  <a:cubicBezTo>
                    <a:pt x="3902" y="31"/>
                    <a:pt x="3852" y="30"/>
                    <a:pt x="3804" y="27"/>
                  </a:cubicBezTo>
                  <a:cubicBezTo>
                    <a:pt x="2812" y="138"/>
                    <a:pt x="1971" y="661"/>
                    <a:pt x="1255" y="1240"/>
                  </a:cubicBezTo>
                  <a:cubicBezTo>
                    <a:pt x="1007" y="1460"/>
                    <a:pt x="690" y="1626"/>
                    <a:pt x="442" y="1846"/>
                  </a:cubicBezTo>
                  <a:cubicBezTo>
                    <a:pt x="318" y="1970"/>
                    <a:pt x="194" y="2094"/>
                    <a:pt x="70" y="2232"/>
                  </a:cubicBezTo>
                  <a:cubicBezTo>
                    <a:pt x="42" y="2259"/>
                    <a:pt x="1" y="2287"/>
                    <a:pt x="1" y="2342"/>
                  </a:cubicBezTo>
                  <a:cubicBezTo>
                    <a:pt x="9" y="2376"/>
                    <a:pt x="55" y="2400"/>
                    <a:pt x="98" y="2400"/>
                  </a:cubicBezTo>
                  <a:cubicBezTo>
                    <a:pt x="125" y="2400"/>
                    <a:pt x="150" y="2391"/>
                    <a:pt x="166" y="2370"/>
                  </a:cubicBezTo>
                  <a:cubicBezTo>
                    <a:pt x="483" y="1998"/>
                    <a:pt x="841" y="1736"/>
                    <a:pt x="1282" y="1433"/>
                  </a:cubicBezTo>
                  <a:cubicBezTo>
                    <a:pt x="1696" y="1088"/>
                    <a:pt x="2095" y="799"/>
                    <a:pt x="2564" y="579"/>
                  </a:cubicBezTo>
                  <a:cubicBezTo>
                    <a:pt x="3026" y="353"/>
                    <a:pt x="3547" y="194"/>
                    <a:pt x="4028" y="194"/>
                  </a:cubicBezTo>
                  <a:cubicBezTo>
                    <a:pt x="4164" y="194"/>
                    <a:pt x="4296" y="207"/>
                    <a:pt x="4424" y="234"/>
                  </a:cubicBezTo>
                  <a:cubicBezTo>
                    <a:pt x="4575" y="303"/>
                    <a:pt x="4878" y="372"/>
                    <a:pt x="5030" y="468"/>
                  </a:cubicBezTo>
                  <a:cubicBezTo>
                    <a:pt x="5264" y="551"/>
                    <a:pt x="5429" y="785"/>
                    <a:pt x="5540" y="923"/>
                  </a:cubicBezTo>
                  <a:cubicBezTo>
                    <a:pt x="5664" y="1075"/>
                    <a:pt x="5719" y="1130"/>
                    <a:pt x="5801" y="1281"/>
                  </a:cubicBezTo>
                  <a:cubicBezTo>
                    <a:pt x="5925" y="1433"/>
                    <a:pt x="5967" y="1474"/>
                    <a:pt x="6049" y="1626"/>
                  </a:cubicBezTo>
                  <a:cubicBezTo>
                    <a:pt x="6104" y="1708"/>
                    <a:pt x="6173" y="1777"/>
                    <a:pt x="6228" y="1846"/>
                  </a:cubicBezTo>
                  <a:cubicBezTo>
                    <a:pt x="6249" y="1866"/>
                    <a:pt x="6276" y="1879"/>
                    <a:pt x="6306" y="1879"/>
                  </a:cubicBezTo>
                  <a:cubicBezTo>
                    <a:pt x="6317" y="1879"/>
                    <a:pt x="6328" y="1877"/>
                    <a:pt x="6339" y="1874"/>
                  </a:cubicBezTo>
                  <a:cubicBezTo>
                    <a:pt x="6532" y="1805"/>
                    <a:pt x="6242" y="1584"/>
                    <a:pt x="6256" y="1571"/>
                  </a:cubicBezTo>
                  <a:cubicBezTo>
                    <a:pt x="6201" y="1474"/>
                    <a:pt x="6022" y="1226"/>
                    <a:pt x="5994" y="1212"/>
                  </a:cubicBezTo>
                  <a:cubicBezTo>
                    <a:pt x="5939" y="1102"/>
                    <a:pt x="5856" y="992"/>
                    <a:pt x="5774" y="882"/>
                  </a:cubicBezTo>
                  <a:cubicBezTo>
                    <a:pt x="5664" y="771"/>
                    <a:pt x="5484" y="496"/>
                    <a:pt x="5264" y="358"/>
                  </a:cubicBezTo>
                  <a:cubicBezTo>
                    <a:pt x="5195" y="317"/>
                    <a:pt x="5126" y="289"/>
                    <a:pt x="5044" y="248"/>
                  </a:cubicBezTo>
                  <a:cubicBezTo>
                    <a:pt x="5472" y="207"/>
                    <a:pt x="5856" y="166"/>
                    <a:pt x="6222" y="166"/>
                  </a:cubicBezTo>
                  <a:cubicBezTo>
                    <a:pt x="6468" y="166"/>
                    <a:pt x="6706" y="184"/>
                    <a:pt x="6945" y="234"/>
                  </a:cubicBezTo>
                  <a:cubicBezTo>
                    <a:pt x="7344" y="275"/>
                    <a:pt x="7606" y="331"/>
                    <a:pt x="7840" y="592"/>
                  </a:cubicBezTo>
                  <a:cubicBezTo>
                    <a:pt x="7964" y="703"/>
                    <a:pt x="8212" y="937"/>
                    <a:pt x="8268" y="992"/>
                  </a:cubicBezTo>
                  <a:cubicBezTo>
                    <a:pt x="8350" y="1102"/>
                    <a:pt x="8364" y="1143"/>
                    <a:pt x="8460" y="1254"/>
                  </a:cubicBezTo>
                  <a:cubicBezTo>
                    <a:pt x="8474" y="1267"/>
                    <a:pt x="8494" y="1274"/>
                    <a:pt x="8515" y="1274"/>
                  </a:cubicBezTo>
                  <a:cubicBezTo>
                    <a:pt x="8557" y="1274"/>
                    <a:pt x="8603" y="1249"/>
                    <a:pt x="8612" y="1212"/>
                  </a:cubicBezTo>
                  <a:cubicBezTo>
                    <a:pt x="8640" y="1143"/>
                    <a:pt x="8543" y="1075"/>
                    <a:pt x="8516" y="1019"/>
                  </a:cubicBezTo>
                  <a:cubicBezTo>
                    <a:pt x="8433" y="909"/>
                    <a:pt x="8350" y="813"/>
                    <a:pt x="8254" y="730"/>
                  </a:cubicBezTo>
                  <a:cubicBezTo>
                    <a:pt x="8061" y="551"/>
                    <a:pt x="7951" y="413"/>
                    <a:pt x="7716" y="262"/>
                  </a:cubicBezTo>
                  <a:cubicBezTo>
                    <a:pt x="7482" y="124"/>
                    <a:pt x="7207" y="96"/>
                    <a:pt x="6945" y="69"/>
                  </a:cubicBezTo>
                  <a:cubicBezTo>
                    <a:pt x="6709" y="22"/>
                    <a:pt x="6455" y="0"/>
                    <a:pt x="6212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33"/>
            <p:cNvSpPr/>
            <p:nvPr/>
          </p:nvSpPr>
          <p:spPr>
            <a:xfrm>
              <a:off x="1574250" y="1474425"/>
              <a:ext cx="177025" cy="83000"/>
            </a:xfrm>
            <a:custGeom>
              <a:avLst/>
              <a:gdLst/>
              <a:ahLst/>
              <a:cxnLst/>
              <a:rect l="l" t="t" r="r" b="b"/>
              <a:pathLst>
                <a:path w="7081" h="3320" extrusionOk="0">
                  <a:moveTo>
                    <a:pt x="5029" y="1"/>
                  </a:moveTo>
                  <a:cubicBezTo>
                    <a:pt x="4839" y="1"/>
                    <a:pt x="4642" y="15"/>
                    <a:pt x="4463" y="39"/>
                  </a:cubicBezTo>
                  <a:cubicBezTo>
                    <a:pt x="3815" y="150"/>
                    <a:pt x="3264" y="398"/>
                    <a:pt x="2768" y="714"/>
                  </a:cubicBezTo>
                  <a:cubicBezTo>
                    <a:pt x="2630" y="797"/>
                    <a:pt x="2382" y="935"/>
                    <a:pt x="2189" y="1059"/>
                  </a:cubicBezTo>
                  <a:cubicBezTo>
                    <a:pt x="2024" y="1197"/>
                    <a:pt x="1873" y="1334"/>
                    <a:pt x="1707" y="1458"/>
                  </a:cubicBezTo>
                  <a:cubicBezTo>
                    <a:pt x="1445" y="1706"/>
                    <a:pt x="1115" y="1899"/>
                    <a:pt x="881" y="2161"/>
                  </a:cubicBezTo>
                  <a:cubicBezTo>
                    <a:pt x="867" y="2189"/>
                    <a:pt x="839" y="2216"/>
                    <a:pt x="825" y="2230"/>
                  </a:cubicBezTo>
                  <a:cubicBezTo>
                    <a:pt x="660" y="2382"/>
                    <a:pt x="509" y="2547"/>
                    <a:pt x="357" y="2740"/>
                  </a:cubicBezTo>
                  <a:cubicBezTo>
                    <a:pt x="302" y="2795"/>
                    <a:pt x="247" y="2836"/>
                    <a:pt x="261" y="2891"/>
                  </a:cubicBezTo>
                  <a:cubicBezTo>
                    <a:pt x="205" y="2960"/>
                    <a:pt x="150" y="3043"/>
                    <a:pt x="95" y="3112"/>
                  </a:cubicBezTo>
                  <a:cubicBezTo>
                    <a:pt x="68" y="3139"/>
                    <a:pt x="68" y="3153"/>
                    <a:pt x="81" y="3181"/>
                  </a:cubicBezTo>
                  <a:cubicBezTo>
                    <a:pt x="81" y="3181"/>
                    <a:pt x="81" y="3181"/>
                    <a:pt x="68" y="3194"/>
                  </a:cubicBezTo>
                  <a:cubicBezTo>
                    <a:pt x="1" y="3239"/>
                    <a:pt x="60" y="3320"/>
                    <a:pt x="129" y="3320"/>
                  </a:cubicBezTo>
                  <a:cubicBezTo>
                    <a:pt x="145" y="3320"/>
                    <a:pt x="162" y="3315"/>
                    <a:pt x="178" y="3305"/>
                  </a:cubicBezTo>
                  <a:cubicBezTo>
                    <a:pt x="812" y="2822"/>
                    <a:pt x="1170" y="2340"/>
                    <a:pt x="1707" y="1913"/>
                  </a:cubicBezTo>
                  <a:cubicBezTo>
                    <a:pt x="2176" y="1527"/>
                    <a:pt x="2713" y="1114"/>
                    <a:pt x="3195" y="838"/>
                  </a:cubicBezTo>
                  <a:cubicBezTo>
                    <a:pt x="3278" y="783"/>
                    <a:pt x="3361" y="714"/>
                    <a:pt x="3443" y="659"/>
                  </a:cubicBezTo>
                  <a:cubicBezTo>
                    <a:pt x="3498" y="632"/>
                    <a:pt x="3567" y="604"/>
                    <a:pt x="3622" y="577"/>
                  </a:cubicBezTo>
                  <a:lnTo>
                    <a:pt x="3650" y="577"/>
                  </a:lnTo>
                  <a:cubicBezTo>
                    <a:pt x="3801" y="549"/>
                    <a:pt x="4008" y="522"/>
                    <a:pt x="4160" y="522"/>
                  </a:cubicBezTo>
                  <a:cubicBezTo>
                    <a:pt x="4421" y="535"/>
                    <a:pt x="4518" y="577"/>
                    <a:pt x="4766" y="604"/>
                  </a:cubicBezTo>
                  <a:cubicBezTo>
                    <a:pt x="5221" y="646"/>
                    <a:pt x="5854" y="1031"/>
                    <a:pt x="6226" y="1417"/>
                  </a:cubicBezTo>
                  <a:cubicBezTo>
                    <a:pt x="6364" y="1569"/>
                    <a:pt x="6557" y="1762"/>
                    <a:pt x="6626" y="1858"/>
                  </a:cubicBezTo>
                  <a:cubicBezTo>
                    <a:pt x="6691" y="1936"/>
                    <a:pt x="6781" y="2052"/>
                    <a:pt x="6790" y="2052"/>
                  </a:cubicBezTo>
                  <a:cubicBezTo>
                    <a:pt x="6791" y="2052"/>
                    <a:pt x="6791" y="2052"/>
                    <a:pt x="6791" y="2051"/>
                  </a:cubicBezTo>
                  <a:cubicBezTo>
                    <a:pt x="6818" y="2078"/>
                    <a:pt x="6857" y="2099"/>
                    <a:pt x="6892" y="2099"/>
                  </a:cubicBezTo>
                  <a:cubicBezTo>
                    <a:pt x="6911" y="2099"/>
                    <a:pt x="6928" y="2093"/>
                    <a:pt x="6943" y="2078"/>
                  </a:cubicBezTo>
                  <a:cubicBezTo>
                    <a:pt x="7081" y="1968"/>
                    <a:pt x="6915" y="1913"/>
                    <a:pt x="6901" y="1858"/>
                  </a:cubicBezTo>
                  <a:cubicBezTo>
                    <a:pt x="6777" y="1706"/>
                    <a:pt x="6626" y="1569"/>
                    <a:pt x="6461" y="1376"/>
                  </a:cubicBezTo>
                  <a:cubicBezTo>
                    <a:pt x="6116" y="990"/>
                    <a:pt x="5661" y="687"/>
                    <a:pt x="5138" y="494"/>
                  </a:cubicBezTo>
                  <a:cubicBezTo>
                    <a:pt x="4959" y="439"/>
                    <a:pt x="4862" y="453"/>
                    <a:pt x="4725" y="411"/>
                  </a:cubicBezTo>
                  <a:cubicBezTo>
                    <a:pt x="4577" y="387"/>
                    <a:pt x="4342" y="340"/>
                    <a:pt x="4107" y="340"/>
                  </a:cubicBezTo>
                  <a:cubicBezTo>
                    <a:pt x="4079" y="340"/>
                    <a:pt x="4050" y="341"/>
                    <a:pt x="4022" y="342"/>
                  </a:cubicBezTo>
                  <a:cubicBezTo>
                    <a:pt x="4022" y="329"/>
                    <a:pt x="4022" y="315"/>
                    <a:pt x="4022" y="301"/>
                  </a:cubicBezTo>
                  <a:cubicBezTo>
                    <a:pt x="4268" y="219"/>
                    <a:pt x="4672" y="157"/>
                    <a:pt x="4991" y="157"/>
                  </a:cubicBezTo>
                  <a:cubicBezTo>
                    <a:pt x="5048" y="157"/>
                    <a:pt x="5102" y="159"/>
                    <a:pt x="5152" y="163"/>
                  </a:cubicBezTo>
                  <a:cubicBezTo>
                    <a:pt x="5193" y="163"/>
                    <a:pt x="5234" y="177"/>
                    <a:pt x="5276" y="177"/>
                  </a:cubicBezTo>
                  <a:cubicBezTo>
                    <a:pt x="5358" y="177"/>
                    <a:pt x="5455" y="191"/>
                    <a:pt x="5469" y="191"/>
                  </a:cubicBezTo>
                  <a:cubicBezTo>
                    <a:pt x="5648" y="232"/>
                    <a:pt x="5909" y="301"/>
                    <a:pt x="5937" y="301"/>
                  </a:cubicBezTo>
                  <a:cubicBezTo>
                    <a:pt x="6185" y="370"/>
                    <a:pt x="6295" y="508"/>
                    <a:pt x="6419" y="604"/>
                  </a:cubicBezTo>
                  <a:cubicBezTo>
                    <a:pt x="6433" y="618"/>
                    <a:pt x="6461" y="646"/>
                    <a:pt x="6474" y="659"/>
                  </a:cubicBezTo>
                  <a:cubicBezTo>
                    <a:pt x="6529" y="714"/>
                    <a:pt x="6598" y="783"/>
                    <a:pt x="6681" y="811"/>
                  </a:cubicBezTo>
                  <a:cubicBezTo>
                    <a:pt x="6709" y="811"/>
                    <a:pt x="6736" y="838"/>
                    <a:pt x="6764" y="838"/>
                  </a:cubicBezTo>
                  <a:cubicBezTo>
                    <a:pt x="6764" y="852"/>
                    <a:pt x="6764" y="852"/>
                    <a:pt x="6764" y="852"/>
                  </a:cubicBezTo>
                  <a:cubicBezTo>
                    <a:pt x="6791" y="880"/>
                    <a:pt x="6819" y="894"/>
                    <a:pt x="6846" y="894"/>
                  </a:cubicBezTo>
                  <a:cubicBezTo>
                    <a:pt x="6984" y="894"/>
                    <a:pt x="6998" y="756"/>
                    <a:pt x="6888" y="701"/>
                  </a:cubicBezTo>
                  <a:cubicBezTo>
                    <a:pt x="6805" y="659"/>
                    <a:pt x="6777" y="646"/>
                    <a:pt x="6736" y="632"/>
                  </a:cubicBezTo>
                  <a:cubicBezTo>
                    <a:pt x="6722" y="618"/>
                    <a:pt x="6709" y="618"/>
                    <a:pt x="6709" y="604"/>
                  </a:cubicBezTo>
                  <a:cubicBezTo>
                    <a:pt x="6502" y="425"/>
                    <a:pt x="6516" y="425"/>
                    <a:pt x="6309" y="274"/>
                  </a:cubicBezTo>
                  <a:cubicBezTo>
                    <a:pt x="6020" y="81"/>
                    <a:pt x="5937" y="136"/>
                    <a:pt x="5661" y="67"/>
                  </a:cubicBezTo>
                  <a:cubicBezTo>
                    <a:pt x="5487" y="21"/>
                    <a:pt x="5262" y="1"/>
                    <a:pt x="5029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33"/>
            <p:cNvSpPr/>
            <p:nvPr/>
          </p:nvSpPr>
          <p:spPr>
            <a:xfrm>
              <a:off x="1409325" y="1397075"/>
              <a:ext cx="148375" cy="60400"/>
            </a:xfrm>
            <a:custGeom>
              <a:avLst/>
              <a:gdLst/>
              <a:ahLst/>
              <a:cxnLst/>
              <a:rect l="l" t="t" r="r" b="b"/>
              <a:pathLst>
                <a:path w="5935" h="2416" extrusionOk="0">
                  <a:moveTo>
                    <a:pt x="2764" y="1"/>
                  </a:moveTo>
                  <a:cubicBezTo>
                    <a:pt x="2491" y="1"/>
                    <a:pt x="2210" y="19"/>
                    <a:pt x="2022" y="33"/>
                  </a:cubicBezTo>
                  <a:cubicBezTo>
                    <a:pt x="1889" y="33"/>
                    <a:pt x="1766" y="16"/>
                    <a:pt x="1644" y="16"/>
                  </a:cubicBezTo>
                  <a:cubicBezTo>
                    <a:pt x="1614" y="16"/>
                    <a:pt x="1583" y="17"/>
                    <a:pt x="1553" y="20"/>
                  </a:cubicBezTo>
                  <a:cubicBezTo>
                    <a:pt x="1140" y="102"/>
                    <a:pt x="630" y="281"/>
                    <a:pt x="244" y="571"/>
                  </a:cubicBezTo>
                  <a:cubicBezTo>
                    <a:pt x="175" y="626"/>
                    <a:pt x="38" y="667"/>
                    <a:pt x="10" y="764"/>
                  </a:cubicBezTo>
                  <a:cubicBezTo>
                    <a:pt x="0" y="814"/>
                    <a:pt x="48" y="849"/>
                    <a:pt x="96" y="849"/>
                  </a:cubicBezTo>
                  <a:cubicBezTo>
                    <a:pt x="114" y="849"/>
                    <a:pt x="133" y="844"/>
                    <a:pt x="148" y="833"/>
                  </a:cubicBezTo>
                  <a:cubicBezTo>
                    <a:pt x="575" y="488"/>
                    <a:pt x="1098" y="254"/>
                    <a:pt x="1581" y="185"/>
                  </a:cubicBezTo>
                  <a:cubicBezTo>
                    <a:pt x="1663" y="185"/>
                    <a:pt x="1850" y="197"/>
                    <a:pt x="2047" y="197"/>
                  </a:cubicBezTo>
                  <a:cubicBezTo>
                    <a:pt x="2146" y="197"/>
                    <a:pt x="2247" y="194"/>
                    <a:pt x="2338" y="185"/>
                  </a:cubicBezTo>
                  <a:lnTo>
                    <a:pt x="2421" y="185"/>
                  </a:lnTo>
                  <a:cubicBezTo>
                    <a:pt x="2435" y="185"/>
                    <a:pt x="2435" y="199"/>
                    <a:pt x="2449" y="213"/>
                  </a:cubicBezTo>
                  <a:lnTo>
                    <a:pt x="2462" y="213"/>
                  </a:lnTo>
                  <a:cubicBezTo>
                    <a:pt x="2022" y="350"/>
                    <a:pt x="1663" y="695"/>
                    <a:pt x="1291" y="929"/>
                  </a:cubicBezTo>
                  <a:cubicBezTo>
                    <a:pt x="1030" y="1136"/>
                    <a:pt x="823" y="1397"/>
                    <a:pt x="658" y="1645"/>
                  </a:cubicBezTo>
                  <a:cubicBezTo>
                    <a:pt x="639" y="1692"/>
                    <a:pt x="683" y="1726"/>
                    <a:pt x="727" y="1726"/>
                  </a:cubicBezTo>
                  <a:cubicBezTo>
                    <a:pt x="748" y="1726"/>
                    <a:pt x="768" y="1718"/>
                    <a:pt x="782" y="1701"/>
                  </a:cubicBezTo>
                  <a:cubicBezTo>
                    <a:pt x="933" y="1494"/>
                    <a:pt x="1112" y="1260"/>
                    <a:pt x="1291" y="1094"/>
                  </a:cubicBezTo>
                  <a:cubicBezTo>
                    <a:pt x="1539" y="929"/>
                    <a:pt x="1774" y="736"/>
                    <a:pt x="2035" y="571"/>
                  </a:cubicBezTo>
                  <a:cubicBezTo>
                    <a:pt x="2270" y="433"/>
                    <a:pt x="2421" y="350"/>
                    <a:pt x="2683" y="295"/>
                  </a:cubicBezTo>
                  <a:lnTo>
                    <a:pt x="2697" y="295"/>
                  </a:lnTo>
                  <a:cubicBezTo>
                    <a:pt x="2706" y="295"/>
                    <a:pt x="2758" y="301"/>
                    <a:pt x="2796" y="301"/>
                  </a:cubicBezTo>
                  <a:cubicBezTo>
                    <a:pt x="2815" y="301"/>
                    <a:pt x="2830" y="300"/>
                    <a:pt x="2834" y="295"/>
                  </a:cubicBezTo>
                  <a:cubicBezTo>
                    <a:pt x="2876" y="281"/>
                    <a:pt x="2917" y="281"/>
                    <a:pt x="2945" y="240"/>
                  </a:cubicBezTo>
                  <a:cubicBezTo>
                    <a:pt x="2986" y="254"/>
                    <a:pt x="3027" y="254"/>
                    <a:pt x="3055" y="268"/>
                  </a:cubicBezTo>
                  <a:cubicBezTo>
                    <a:pt x="3206" y="309"/>
                    <a:pt x="3344" y="392"/>
                    <a:pt x="3496" y="433"/>
                  </a:cubicBezTo>
                  <a:cubicBezTo>
                    <a:pt x="3592" y="474"/>
                    <a:pt x="3689" y="474"/>
                    <a:pt x="3785" y="516"/>
                  </a:cubicBezTo>
                  <a:cubicBezTo>
                    <a:pt x="3826" y="529"/>
                    <a:pt x="3854" y="557"/>
                    <a:pt x="3895" y="571"/>
                  </a:cubicBezTo>
                  <a:cubicBezTo>
                    <a:pt x="3950" y="612"/>
                    <a:pt x="4006" y="640"/>
                    <a:pt x="4061" y="681"/>
                  </a:cubicBezTo>
                  <a:cubicBezTo>
                    <a:pt x="4143" y="736"/>
                    <a:pt x="4198" y="791"/>
                    <a:pt x="4240" y="819"/>
                  </a:cubicBezTo>
                  <a:cubicBezTo>
                    <a:pt x="4364" y="929"/>
                    <a:pt x="4502" y="1012"/>
                    <a:pt x="4639" y="1108"/>
                  </a:cubicBezTo>
                  <a:cubicBezTo>
                    <a:pt x="4653" y="1136"/>
                    <a:pt x="4681" y="1149"/>
                    <a:pt x="4708" y="1177"/>
                  </a:cubicBezTo>
                  <a:cubicBezTo>
                    <a:pt x="4722" y="1191"/>
                    <a:pt x="4736" y="1205"/>
                    <a:pt x="4750" y="1205"/>
                  </a:cubicBezTo>
                  <a:cubicBezTo>
                    <a:pt x="4777" y="1246"/>
                    <a:pt x="4805" y="1273"/>
                    <a:pt x="4832" y="1301"/>
                  </a:cubicBezTo>
                  <a:cubicBezTo>
                    <a:pt x="4956" y="1439"/>
                    <a:pt x="5080" y="1604"/>
                    <a:pt x="5232" y="1769"/>
                  </a:cubicBezTo>
                  <a:cubicBezTo>
                    <a:pt x="5411" y="1935"/>
                    <a:pt x="5562" y="2114"/>
                    <a:pt x="5645" y="2238"/>
                  </a:cubicBezTo>
                  <a:cubicBezTo>
                    <a:pt x="5673" y="2279"/>
                    <a:pt x="5659" y="2321"/>
                    <a:pt x="5700" y="2389"/>
                  </a:cubicBezTo>
                  <a:cubicBezTo>
                    <a:pt x="5724" y="2408"/>
                    <a:pt x="5745" y="2416"/>
                    <a:pt x="5763" y="2416"/>
                  </a:cubicBezTo>
                  <a:cubicBezTo>
                    <a:pt x="5839" y="2416"/>
                    <a:pt x="5868" y="2277"/>
                    <a:pt x="5879" y="2210"/>
                  </a:cubicBezTo>
                  <a:cubicBezTo>
                    <a:pt x="5879" y="2169"/>
                    <a:pt x="5879" y="2183"/>
                    <a:pt x="5893" y="2128"/>
                  </a:cubicBezTo>
                  <a:cubicBezTo>
                    <a:pt x="5893" y="2114"/>
                    <a:pt x="5907" y="2086"/>
                    <a:pt x="5907" y="2073"/>
                  </a:cubicBezTo>
                  <a:cubicBezTo>
                    <a:pt x="5921" y="2031"/>
                    <a:pt x="5934" y="1962"/>
                    <a:pt x="5879" y="1935"/>
                  </a:cubicBezTo>
                  <a:lnTo>
                    <a:pt x="5893" y="1921"/>
                  </a:lnTo>
                  <a:cubicBezTo>
                    <a:pt x="5893" y="1921"/>
                    <a:pt x="5879" y="1907"/>
                    <a:pt x="5866" y="1893"/>
                  </a:cubicBezTo>
                  <a:cubicBezTo>
                    <a:pt x="5852" y="1852"/>
                    <a:pt x="5838" y="1811"/>
                    <a:pt x="5797" y="1783"/>
                  </a:cubicBezTo>
                  <a:cubicBezTo>
                    <a:pt x="5755" y="1742"/>
                    <a:pt x="5728" y="1728"/>
                    <a:pt x="5700" y="1714"/>
                  </a:cubicBezTo>
                  <a:cubicBezTo>
                    <a:pt x="5604" y="1590"/>
                    <a:pt x="5494" y="1549"/>
                    <a:pt x="5452" y="1480"/>
                  </a:cubicBezTo>
                  <a:cubicBezTo>
                    <a:pt x="5383" y="1384"/>
                    <a:pt x="5232" y="1287"/>
                    <a:pt x="5177" y="1246"/>
                  </a:cubicBezTo>
                  <a:cubicBezTo>
                    <a:pt x="4942" y="998"/>
                    <a:pt x="4708" y="736"/>
                    <a:pt x="4419" y="543"/>
                  </a:cubicBezTo>
                  <a:cubicBezTo>
                    <a:pt x="4267" y="405"/>
                    <a:pt x="3813" y="102"/>
                    <a:pt x="3413" y="61"/>
                  </a:cubicBezTo>
                  <a:cubicBezTo>
                    <a:pt x="3250" y="15"/>
                    <a:pt x="3010" y="1"/>
                    <a:pt x="2764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33"/>
            <p:cNvSpPr/>
            <p:nvPr/>
          </p:nvSpPr>
          <p:spPr>
            <a:xfrm>
              <a:off x="1432975" y="1507325"/>
              <a:ext cx="125425" cy="41075"/>
            </a:xfrm>
            <a:custGeom>
              <a:avLst/>
              <a:gdLst/>
              <a:ahLst/>
              <a:cxnLst/>
              <a:rect l="l" t="t" r="r" b="b"/>
              <a:pathLst>
                <a:path w="5017" h="1643" extrusionOk="0">
                  <a:moveTo>
                    <a:pt x="1904" y="1"/>
                  </a:moveTo>
                  <a:cubicBezTo>
                    <a:pt x="1344" y="1"/>
                    <a:pt x="823" y="259"/>
                    <a:pt x="373" y="542"/>
                  </a:cubicBezTo>
                  <a:cubicBezTo>
                    <a:pt x="345" y="556"/>
                    <a:pt x="345" y="583"/>
                    <a:pt x="345" y="597"/>
                  </a:cubicBezTo>
                  <a:cubicBezTo>
                    <a:pt x="304" y="638"/>
                    <a:pt x="249" y="680"/>
                    <a:pt x="221" y="707"/>
                  </a:cubicBezTo>
                  <a:cubicBezTo>
                    <a:pt x="152" y="776"/>
                    <a:pt x="97" y="859"/>
                    <a:pt x="84" y="886"/>
                  </a:cubicBezTo>
                  <a:cubicBezTo>
                    <a:pt x="42" y="997"/>
                    <a:pt x="28" y="983"/>
                    <a:pt x="1" y="1093"/>
                  </a:cubicBezTo>
                  <a:cubicBezTo>
                    <a:pt x="1" y="1143"/>
                    <a:pt x="52" y="1179"/>
                    <a:pt x="100" y="1179"/>
                  </a:cubicBezTo>
                  <a:cubicBezTo>
                    <a:pt x="119" y="1179"/>
                    <a:pt x="137" y="1173"/>
                    <a:pt x="152" y="1162"/>
                  </a:cubicBezTo>
                  <a:cubicBezTo>
                    <a:pt x="235" y="1066"/>
                    <a:pt x="235" y="1010"/>
                    <a:pt x="318" y="928"/>
                  </a:cubicBezTo>
                  <a:cubicBezTo>
                    <a:pt x="387" y="859"/>
                    <a:pt x="359" y="859"/>
                    <a:pt x="414" y="831"/>
                  </a:cubicBezTo>
                  <a:cubicBezTo>
                    <a:pt x="483" y="749"/>
                    <a:pt x="580" y="680"/>
                    <a:pt x="621" y="638"/>
                  </a:cubicBezTo>
                  <a:cubicBezTo>
                    <a:pt x="635" y="638"/>
                    <a:pt x="648" y="638"/>
                    <a:pt x="648" y="625"/>
                  </a:cubicBezTo>
                  <a:cubicBezTo>
                    <a:pt x="731" y="597"/>
                    <a:pt x="814" y="528"/>
                    <a:pt x="938" y="487"/>
                  </a:cubicBezTo>
                  <a:cubicBezTo>
                    <a:pt x="1062" y="390"/>
                    <a:pt x="1310" y="322"/>
                    <a:pt x="1406" y="294"/>
                  </a:cubicBezTo>
                  <a:lnTo>
                    <a:pt x="1461" y="294"/>
                  </a:lnTo>
                  <a:cubicBezTo>
                    <a:pt x="1268" y="473"/>
                    <a:pt x="1034" y="749"/>
                    <a:pt x="841" y="997"/>
                  </a:cubicBezTo>
                  <a:cubicBezTo>
                    <a:pt x="772" y="1162"/>
                    <a:pt x="593" y="1438"/>
                    <a:pt x="607" y="1603"/>
                  </a:cubicBezTo>
                  <a:cubicBezTo>
                    <a:pt x="620" y="1629"/>
                    <a:pt x="649" y="1643"/>
                    <a:pt x="678" y="1643"/>
                  </a:cubicBezTo>
                  <a:cubicBezTo>
                    <a:pt x="710" y="1643"/>
                    <a:pt x="744" y="1626"/>
                    <a:pt x="759" y="1589"/>
                  </a:cubicBezTo>
                  <a:cubicBezTo>
                    <a:pt x="828" y="1410"/>
                    <a:pt x="938" y="1148"/>
                    <a:pt x="1020" y="1024"/>
                  </a:cubicBezTo>
                  <a:cubicBezTo>
                    <a:pt x="1255" y="762"/>
                    <a:pt x="1420" y="542"/>
                    <a:pt x="1654" y="322"/>
                  </a:cubicBezTo>
                  <a:cubicBezTo>
                    <a:pt x="1654" y="322"/>
                    <a:pt x="1709" y="308"/>
                    <a:pt x="1778" y="280"/>
                  </a:cubicBezTo>
                  <a:cubicBezTo>
                    <a:pt x="2026" y="294"/>
                    <a:pt x="2302" y="308"/>
                    <a:pt x="2536" y="322"/>
                  </a:cubicBezTo>
                  <a:cubicBezTo>
                    <a:pt x="2770" y="322"/>
                    <a:pt x="3018" y="377"/>
                    <a:pt x="3156" y="404"/>
                  </a:cubicBezTo>
                  <a:cubicBezTo>
                    <a:pt x="3473" y="514"/>
                    <a:pt x="3638" y="597"/>
                    <a:pt x="3928" y="762"/>
                  </a:cubicBezTo>
                  <a:cubicBezTo>
                    <a:pt x="4093" y="873"/>
                    <a:pt x="4244" y="1010"/>
                    <a:pt x="4424" y="1107"/>
                  </a:cubicBezTo>
                  <a:cubicBezTo>
                    <a:pt x="4520" y="1190"/>
                    <a:pt x="4658" y="1314"/>
                    <a:pt x="4782" y="1424"/>
                  </a:cubicBezTo>
                  <a:cubicBezTo>
                    <a:pt x="4823" y="1465"/>
                    <a:pt x="4796" y="1479"/>
                    <a:pt x="4878" y="1534"/>
                  </a:cubicBezTo>
                  <a:cubicBezTo>
                    <a:pt x="4887" y="1536"/>
                    <a:pt x="4896" y="1537"/>
                    <a:pt x="4905" y="1537"/>
                  </a:cubicBezTo>
                  <a:cubicBezTo>
                    <a:pt x="4964" y="1537"/>
                    <a:pt x="5016" y="1498"/>
                    <a:pt x="5016" y="1438"/>
                  </a:cubicBezTo>
                  <a:cubicBezTo>
                    <a:pt x="5016" y="1369"/>
                    <a:pt x="4988" y="1286"/>
                    <a:pt x="4975" y="1217"/>
                  </a:cubicBezTo>
                  <a:cubicBezTo>
                    <a:pt x="4961" y="1162"/>
                    <a:pt x="4961" y="1107"/>
                    <a:pt x="4920" y="1079"/>
                  </a:cubicBezTo>
                  <a:cubicBezTo>
                    <a:pt x="4906" y="1066"/>
                    <a:pt x="4892" y="1052"/>
                    <a:pt x="4878" y="1038"/>
                  </a:cubicBezTo>
                  <a:cubicBezTo>
                    <a:pt x="4878" y="1024"/>
                    <a:pt x="4864" y="1024"/>
                    <a:pt x="4851" y="1010"/>
                  </a:cubicBezTo>
                  <a:cubicBezTo>
                    <a:pt x="4768" y="969"/>
                    <a:pt x="4699" y="914"/>
                    <a:pt x="4616" y="873"/>
                  </a:cubicBezTo>
                  <a:cubicBezTo>
                    <a:pt x="4286" y="652"/>
                    <a:pt x="4024" y="514"/>
                    <a:pt x="3693" y="335"/>
                  </a:cubicBezTo>
                  <a:cubicBezTo>
                    <a:pt x="3390" y="198"/>
                    <a:pt x="3060" y="87"/>
                    <a:pt x="2729" y="18"/>
                  </a:cubicBezTo>
                  <a:cubicBezTo>
                    <a:pt x="2642" y="8"/>
                    <a:pt x="2556" y="6"/>
                    <a:pt x="2469" y="6"/>
                  </a:cubicBezTo>
                  <a:cubicBezTo>
                    <a:pt x="2375" y="6"/>
                    <a:pt x="2280" y="9"/>
                    <a:pt x="2185" y="9"/>
                  </a:cubicBezTo>
                  <a:cubicBezTo>
                    <a:pt x="2132" y="9"/>
                    <a:pt x="2079" y="8"/>
                    <a:pt x="2026" y="5"/>
                  </a:cubicBezTo>
                  <a:cubicBezTo>
                    <a:pt x="1985" y="2"/>
                    <a:pt x="1945" y="1"/>
                    <a:pt x="190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33"/>
            <p:cNvSpPr/>
            <p:nvPr/>
          </p:nvSpPr>
          <p:spPr>
            <a:xfrm>
              <a:off x="1571100" y="162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33"/>
            <p:cNvSpPr/>
            <p:nvPr/>
          </p:nvSpPr>
          <p:spPr>
            <a:xfrm>
              <a:off x="1570775" y="16255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cubicBezTo>
                    <a:pt x="14" y="0"/>
                    <a:pt x="0" y="0"/>
                    <a:pt x="14" y="0"/>
                  </a:cubicBez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33"/>
            <p:cNvSpPr/>
            <p:nvPr/>
          </p:nvSpPr>
          <p:spPr>
            <a:xfrm>
              <a:off x="1554925" y="1681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28" y="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33"/>
            <p:cNvSpPr/>
            <p:nvPr/>
          </p:nvSpPr>
          <p:spPr>
            <a:xfrm>
              <a:off x="1476725" y="1217925"/>
              <a:ext cx="150900" cy="90800"/>
            </a:xfrm>
            <a:custGeom>
              <a:avLst/>
              <a:gdLst/>
              <a:ahLst/>
              <a:cxnLst/>
              <a:rect l="l" t="t" r="r" b="b"/>
              <a:pathLst>
                <a:path w="6036" h="3632" extrusionOk="0">
                  <a:moveTo>
                    <a:pt x="2571" y="1"/>
                  </a:moveTo>
                  <a:cubicBezTo>
                    <a:pt x="2476" y="1"/>
                    <a:pt x="2383" y="16"/>
                    <a:pt x="2302" y="49"/>
                  </a:cubicBezTo>
                  <a:cubicBezTo>
                    <a:pt x="2081" y="118"/>
                    <a:pt x="1985" y="311"/>
                    <a:pt x="1916" y="490"/>
                  </a:cubicBezTo>
                  <a:cubicBezTo>
                    <a:pt x="1888" y="572"/>
                    <a:pt x="1833" y="669"/>
                    <a:pt x="1806" y="779"/>
                  </a:cubicBezTo>
                  <a:cubicBezTo>
                    <a:pt x="1757" y="758"/>
                    <a:pt x="1709" y="748"/>
                    <a:pt x="1661" y="748"/>
                  </a:cubicBezTo>
                  <a:cubicBezTo>
                    <a:pt x="1613" y="748"/>
                    <a:pt x="1564" y="758"/>
                    <a:pt x="1516" y="779"/>
                  </a:cubicBezTo>
                  <a:cubicBezTo>
                    <a:pt x="1186" y="917"/>
                    <a:pt x="1089" y="1234"/>
                    <a:pt x="1075" y="1537"/>
                  </a:cubicBezTo>
                  <a:cubicBezTo>
                    <a:pt x="1020" y="1495"/>
                    <a:pt x="951" y="1454"/>
                    <a:pt x="869" y="1440"/>
                  </a:cubicBezTo>
                  <a:cubicBezTo>
                    <a:pt x="822" y="1429"/>
                    <a:pt x="778" y="1423"/>
                    <a:pt x="736" y="1423"/>
                  </a:cubicBezTo>
                  <a:cubicBezTo>
                    <a:pt x="234" y="1423"/>
                    <a:pt x="67" y="2212"/>
                    <a:pt x="42" y="2543"/>
                  </a:cubicBezTo>
                  <a:cubicBezTo>
                    <a:pt x="14" y="2777"/>
                    <a:pt x="1" y="3025"/>
                    <a:pt x="14" y="3273"/>
                  </a:cubicBezTo>
                  <a:cubicBezTo>
                    <a:pt x="42" y="3383"/>
                    <a:pt x="70" y="3521"/>
                    <a:pt x="194" y="3603"/>
                  </a:cubicBezTo>
                  <a:cubicBezTo>
                    <a:pt x="243" y="3623"/>
                    <a:pt x="289" y="3631"/>
                    <a:pt x="333" y="3631"/>
                  </a:cubicBezTo>
                  <a:cubicBezTo>
                    <a:pt x="569" y="3631"/>
                    <a:pt x="721" y="3378"/>
                    <a:pt x="814" y="3204"/>
                  </a:cubicBezTo>
                  <a:cubicBezTo>
                    <a:pt x="841" y="3149"/>
                    <a:pt x="910" y="3039"/>
                    <a:pt x="993" y="2928"/>
                  </a:cubicBezTo>
                  <a:cubicBezTo>
                    <a:pt x="1053" y="3341"/>
                    <a:pt x="1202" y="3561"/>
                    <a:pt x="1380" y="3561"/>
                  </a:cubicBezTo>
                  <a:cubicBezTo>
                    <a:pt x="1528" y="3561"/>
                    <a:pt x="1696" y="3406"/>
                    <a:pt x="1847" y="3080"/>
                  </a:cubicBezTo>
                  <a:cubicBezTo>
                    <a:pt x="1861" y="3107"/>
                    <a:pt x="1874" y="3149"/>
                    <a:pt x="1888" y="3190"/>
                  </a:cubicBezTo>
                  <a:cubicBezTo>
                    <a:pt x="1930" y="3314"/>
                    <a:pt x="1998" y="3424"/>
                    <a:pt x="2136" y="3466"/>
                  </a:cubicBezTo>
                  <a:cubicBezTo>
                    <a:pt x="2165" y="3473"/>
                    <a:pt x="2193" y="3477"/>
                    <a:pt x="2220" y="3477"/>
                  </a:cubicBezTo>
                  <a:cubicBezTo>
                    <a:pt x="2497" y="3477"/>
                    <a:pt x="2716" y="3118"/>
                    <a:pt x="2866" y="2804"/>
                  </a:cubicBezTo>
                  <a:cubicBezTo>
                    <a:pt x="2908" y="2887"/>
                    <a:pt x="2963" y="2983"/>
                    <a:pt x="3032" y="3052"/>
                  </a:cubicBezTo>
                  <a:cubicBezTo>
                    <a:pt x="3127" y="3136"/>
                    <a:pt x="3219" y="3171"/>
                    <a:pt x="3304" y="3171"/>
                  </a:cubicBezTo>
                  <a:cubicBezTo>
                    <a:pt x="3526" y="3171"/>
                    <a:pt x="3708" y="2938"/>
                    <a:pt x="3817" y="2749"/>
                  </a:cubicBezTo>
                  <a:cubicBezTo>
                    <a:pt x="3882" y="2868"/>
                    <a:pt x="4014" y="2986"/>
                    <a:pt x="4160" y="2986"/>
                  </a:cubicBezTo>
                  <a:cubicBezTo>
                    <a:pt x="4201" y="2986"/>
                    <a:pt x="4243" y="2977"/>
                    <a:pt x="4286" y="2956"/>
                  </a:cubicBezTo>
                  <a:cubicBezTo>
                    <a:pt x="4368" y="2915"/>
                    <a:pt x="4410" y="2859"/>
                    <a:pt x="4465" y="2804"/>
                  </a:cubicBezTo>
                  <a:cubicBezTo>
                    <a:pt x="4561" y="2956"/>
                    <a:pt x="4685" y="3094"/>
                    <a:pt x="4864" y="3190"/>
                  </a:cubicBezTo>
                  <a:cubicBezTo>
                    <a:pt x="4906" y="3204"/>
                    <a:pt x="4919" y="3218"/>
                    <a:pt x="4933" y="3218"/>
                  </a:cubicBezTo>
                  <a:cubicBezTo>
                    <a:pt x="4933" y="3231"/>
                    <a:pt x="4947" y="3231"/>
                    <a:pt x="4947" y="3231"/>
                  </a:cubicBezTo>
                  <a:cubicBezTo>
                    <a:pt x="4974" y="3259"/>
                    <a:pt x="4974" y="3259"/>
                    <a:pt x="5030" y="3328"/>
                  </a:cubicBezTo>
                  <a:cubicBezTo>
                    <a:pt x="5073" y="3354"/>
                    <a:pt x="5112" y="3366"/>
                    <a:pt x="5146" y="3366"/>
                  </a:cubicBezTo>
                  <a:cubicBezTo>
                    <a:pt x="5310" y="3366"/>
                    <a:pt x="5381" y="3105"/>
                    <a:pt x="5415" y="2901"/>
                  </a:cubicBezTo>
                  <a:lnTo>
                    <a:pt x="5429" y="2901"/>
                  </a:lnTo>
                  <a:cubicBezTo>
                    <a:pt x="5514" y="3028"/>
                    <a:pt x="5628" y="3101"/>
                    <a:pt x="5731" y="3101"/>
                  </a:cubicBezTo>
                  <a:cubicBezTo>
                    <a:pt x="5830" y="3101"/>
                    <a:pt x="5919" y="3035"/>
                    <a:pt x="5966" y="2887"/>
                  </a:cubicBezTo>
                  <a:cubicBezTo>
                    <a:pt x="6035" y="2722"/>
                    <a:pt x="6008" y="2556"/>
                    <a:pt x="5994" y="2405"/>
                  </a:cubicBezTo>
                  <a:cubicBezTo>
                    <a:pt x="6008" y="2047"/>
                    <a:pt x="5884" y="1716"/>
                    <a:pt x="5691" y="1399"/>
                  </a:cubicBezTo>
                  <a:cubicBezTo>
                    <a:pt x="5567" y="1179"/>
                    <a:pt x="5457" y="944"/>
                    <a:pt x="5305" y="738"/>
                  </a:cubicBezTo>
                  <a:cubicBezTo>
                    <a:pt x="5209" y="641"/>
                    <a:pt x="5098" y="559"/>
                    <a:pt x="5002" y="448"/>
                  </a:cubicBezTo>
                  <a:cubicBezTo>
                    <a:pt x="4919" y="379"/>
                    <a:pt x="4850" y="297"/>
                    <a:pt x="4726" y="242"/>
                  </a:cubicBezTo>
                  <a:cubicBezTo>
                    <a:pt x="4670" y="230"/>
                    <a:pt x="4427" y="135"/>
                    <a:pt x="4381" y="117"/>
                  </a:cubicBezTo>
                  <a:lnTo>
                    <a:pt x="4381" y="117"/>
                  </a:lnTo>
                  <a:cubicBezTo>
                    <a:pt x="4192" y="31"/>
                    <a:pt x="4024" y="15"/>
                    <a:pt x="3888" y="15"/>
                  </a:cubicBezTo>
                  <a:cubicBezTo>
                    <a:pt x="3807" y="15"/>
                    <a:pt x="3736" y="21"/>
                    <a:pt x="3679" y="21"/>
                  </a:cubicBezTo>
                  <a:cubicBezTo>
                    <a:pt x="3668" y="21"/>
                    <a:pt x="3658" y="20"/>
                    <a:pt x="3647" y="20"/>
                  </a:cubicBezTo>
                  <a:cubicBezTo>
                    <a:pt x="3431" y="20"/>
                    <a:pt x="3286" y="150"/>
                    <a:pt x="3142" y="255"/>
                  </a:cubicBezTo>
                  <a:cubicBezTo>
                    <a:pt x="3035" y="90"/>
                    <a:pt x="2798" y="1"/>
                    <a:pt x="2571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33"/>
            <p:cNvSpPr/>
            <p:nvPr/>
          </p:nvSpPr>
          <p:spPr>
            <a:xfrm>
              <a:off x="1647225" y="1381275"/>
              <a:ext cx="131600" cy="94200"/>
            </a:xfrm>
            <a:custGeom>
              <a:avLst/>
              <a:gdLst/>
              <a:ahLst/>
              <a:cxnLst/>
              <a:rect l="l" t="t" r="r" b="b"/>
              <a:pathLst>
                <a:path w="5264" h="3768" extrusionOk="0">
                  <a:moveTo>
                    <a:pt x="3368" y="0"/>
                  </a:moveTo>
                  <a:cubicBezTo>
                    <a:pt x="3254" y="0"/>
                    <a:pt x="3022" y="84"/>
                    <a:pt x="3026" y="88"/>
                  </a:cubicBezTo>
                  <a:lnTo>
                    <a:pt x="3026" y="88"/>
                  </a:lnTo>
                  <a:cubicBezTo>
                    <a:pt x="2850" y="116"/>
                    <a:pt x="2713" y="198"/>
                    <a:pt x="2563" y="266"/>
                  </a:cubicBezTo>
                  <a:lnTo>
                    <a:pt x="2453" y="266"/>
                  </a:lnTo>
                  <a:cubicBezTo>
                    <a:pt x="2439" y="266"/>
                    <a:pt x="2426" y="252"/>
                    <a:pt x="2426" y="252"/>
                  </a:cubicBezTo>
                  <a:cubicBezTo>
                    <a:pt x="2229" y="117"/>
                    <a:pt x="1969" y="6"/>
                    <a:pt x="1718" y="6"/>
                  </a:cubicBezTo>
                  <a:cubicBezTo>
                    <a:pt x="1635" y="6"/>
                    <a:pt x="1553" y="18"/>
                    <a:pt x="1475" y="45"/>
                  </a:cubicBezTo>
                  <a:cubicBezTo>
                    <a:pt x="1447" y="59"/>
                    <a:pt x="1420" y="73"/>
                    <a:pt x="1392" y="87"/>
                  </a:cubicBezTo>
                  <a:cubicBezTo>
                    <a:pt x="1301" y="75"/>
                    <a:pt x="1207" y="69"/>
                    <a:pt x="1115" y="69"/>
                  </a:cubicBezTo>
                  <a:cubicBezTo>
                    <a:pt x="985" y="69"/>
                    <a:pt x="858" y="82"/>
                    <a:pt x="745" y="114"/>
                  </a:cubicBezTo>
                  <a:cubicBezTo>
                    <a:pt x="552" y="183"/>
                    <a:pt x="469" y="349"/>
                    <a:pt x="442" y="514"/>
                  </a:cubicBezTo>
                  <a:cubicBezTo>
                    <a:pt x="386" y="845"/>
                    <a:pt x="552" y="1161"/>
                    <a:pt x="524" y="1423"/>
                  </a:cubicBezTo>
                  <a:cubicBezTo>
                    <a:pt x="455" y="1850"/>
                    <a:pt x="1" y="2443"/>
                    <a:pt x="138" y="2966"/>
                  </a:cubicBezTo>
                  <a:cubicBezTo>
                    <a:pt x="180" y="3132"/>
                    <a:pt x="304" y="3366"/>
                    <a:pt x="566" y="3449"/>
                  </a:cubicBezTo>
                  <a:cubicBezTo>
                    <a:pt x="587" y="3453"/>
                    <a:pt x="607" y="3455"/>
                    <a:pt x="627" y="3455"/>
                  </a:cubicBezTo>
                  <a:cubicBezTo>
                    <a:pt x="1013" y="3455"/>
                    <a:pt x="1209" y="2732"/>
                    <a:pt x="1392" y="2470"/>
                  </a:cubicBezTo>
                  <a:cubicBezTo>
                    <a:pt x="1406" y="2457"/>
                    <a:pt x="1406" y="2443"/>
                    <a:pt x="1420" y="2415"/>
                  </a:cubicBezTo>
                  <a:cubicBezTo>
                    <a:pt x="1433" y="2831"/>
                    <a:pt x="1421" y="3768"/>
                    <a:pt x="1927" y="3768"/>
                  </a:cubicBezTo>
                  <a:cubicBezTo>
                    <a:pt x="1941" y="3768"/>
                    <a:pt x="1956" y="3767"/>
                    <a:pt x="1971" y="3765"/>
                  </a:cubicBezTo>
                  <a:cubicBezTo>
                    <a:pt x="2095" y="3724"/>
                    <a:pt x="2136" y="3628"/>
                    <a:pt x="2178" y="3531"/>
                  </a:cubicBezTo>
                  <a:cubicBezTo>
                    <a:pt x="2260" y="3311"/>
                    <a:pt x="2329" y="3077"/>
                    <a:pt x="2412" y="2842"/>
                  </a:cubicBezTo>
                  <a:cubicBezTo>
                    <a:pt x="2426" y="2829"/>
                    <a:pt x="2426" y="2815"/>
                    <a:pt x="2439" y="2787"/>
                  </a:cubicBezTo>
                  <a:cubicBezTo>
                    <a:pt x="2453" y="2953"/>
                    <a:pt x="2467" y="3132"/>
                    <a:pt x="2508" y="3325"/>
                  </a:cubicBezTo>
                  <a:cubicBezTo>
                    <a:pt x="2522" y="3407"/>
                    <a:pt x="2563" y="3476"/>
                    <a:pt x="2618" y="3545"/>
                  </a:cubicBezTo>
                  <a:cubicBezTo>
                    <a:pt x="2671" y="3598"/>
                    <a:pt x="2747" y="3623"/>
                    <a:pt x="2824" y="3623"/>
                  </a:cubicBezTo>
                  <a:cubicBezTo>
                    <a:pt x="2866" y="3623"/>
                    <a:pt x="2910" y="3615"/>
                    <a:pt x="2949" y="3600"/>
                  </a:cubicBezTo>
                  <a:cubicBezTo>
                    <a:pt x="3197" y="3476"/>
                    <a:pt x="3280" y="3228"/>
                    <a:pt x="3362" y="3008"/>
                  </a:cubicBezTo>
                  <a:cubicBezTo>
                    <a:pt x="3404" y="2911"/>
                    <a:pt x="3431" y="2815"/>
                    <a:pt x="3473" y="2705"/>
                  </a:cubicBezTo>
                  <a:cubicBezTo>
                    <a:pt x="3486" y="2870"/>
                    <a:pt x="3486" y="3021"/>
                    <a:pt x="3542" y="3187"/>
                  </a:cubicBezTo>
                  <a:cubicBezTo>
                    <a:pt x="3572" y="3359"/>
                    <a:pt x="3737" y="3592"/>
                    <a:pt x="3927" y="3592"/>
                  </a:cubicBezTo>
                  <a:cubicBezTo>
                    <a:pt x="3994" y="3592"/>
                    <a:pt x="4065" y="3562"/>
                    <a:pt x="4134" y="3490"/>
                  </a:cubicBezTo>
                  <a:cubicBezTo>
                    <a:pt x="4286" y="3297"/>
                    <a:pt x="4368" y="3077"/>
                    <a:pt x="4410" y="2842"/>
                  </a:cubicBezTo>
                  <a:cubicBezTo>
                    <a:pt x="4465" y="2994"/>
                    <a:pt x="4534" y="3132"/>
                    <a:pt x="4602" y="3269"/>
                  </a:cubicBezTo>
                  <a:cubicBezTo>
                    <a:pt x="4658" y="3366"/>
                    <a:pt x="4726" y="3462"/>
                    <a:pt x="4850" y="3517"/>
                  </a:cubicBezTo>
                  <a:cubicBezTo>
                    <a:pt x="4871" y="3523"/>
                    <a:pt x="4891" y="3526"/>
                    <a:pt x="4910" y="3526"/>
                  </a:cubicBezTo>
                  <a:cubicBezTo>
                    <a:pt x="4985" y="3526"/>
                    <a:pt x="5052" y="3486"/>
                    <a:pt x="5085" y="3421"/>
                  </a:cubicBezTo>
                  <a:cubicBezTo>
                    <a:pt x="5264" y="2760"/>
                    <a:pt x="5264" y="1892"/>
                    <a:pt x="5016" y="1327"/>
                  </a:cubicBezTo>
                  <a:cubicBezTo>
                    <a:pt x="4961" y="1203"/>
                    <a:pt x="4933" y="1037"/>
                    <a:pt x="4823" y="858"/>
                  </a:cubicBezTo>
                  <a:cubicBezTo>
                    <a:pt x="4658" y="624"/>
                    <a:pt x="4478" y="404"/>
                    <a:pt x="4203" y="266"/>
                  </a:cubicBezTo>
                  <a:cubicBezTo>
                    <a:pt x="3965" y="147"/>
                    <a:pt x="3728" y="3"/>
                    <a:pt x="3442" y="3"/>
                  </a:cubicBezTo>
                  <a:cubicBezTo>
                    <a:pt x="3430" y="3"/>
                    <a:pt x="3417" y="3"/>
                    <a:pt x="3404" y="4"/>
                  </a:cubicBezTo>
                  <a:cubicBezTo>
                    <a:pt x="3394" y="1"/>
                    <a:pt x="3382" y="0"/>
                    <a:pt x="3368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33"/>
            <p:cNvSpPr/>
            <p:nvPr/>
          </p:nvSpPr>
          <p:spPr>
            <a:xfrm>
              <a:off x="1409575" y="1307575"/>
              <a:ext cx="126425" cy="132350"/>
            </a:xfrm>
            <a:custGeom>
              <a:avLst/>
              <a:gdLst/>
              <a:ahLst/>
              <a:cxnLst/>
              <a:rect l="l" t="t" r="r" b="b"/>
              <a:pathLst>
                <a:path w="5057" h="5294" extrusionOk="0">
                  <a:moveTo>
                    <a:pt x="1371" y="1"/>
                  </a:moveTo>
                  <a:cubicBezTo>
                    <a:pt x="1355" y="1"/>
                    <a:pt x="1339" y="2"/>
                    <a:pt x="1323" y="4"/>
                  </a:cubicBezTo>
                  <a:cubicBezTo>
                    <a:pt x="1240" y="17"/>
                    <a:pt x="1157" y="45"/>
                    <a:pt x="1088" y="86"/>
                  </a:cubicBezTo>
                  <a:cubicBezTo>
                    <a:pt x="1075" y="100"/>
                    <a:pt x="1047" y="114"/>
                    <a:pt x="1047" y="114"/>
                  </a:cubicBezTo>
                  <a:lnTo>
                    <a:pt x="1033" y="128"/>
                  </a:lnTo>
                  <a:cubicBezTo>
                    <a:pt x="1020" y="114"/>
                    <a:pt x="1006" y="100"/>
                    <a:pt x="978" y="100"/>
                  </a:cubicBezTo>
                  <a:cubicBezTo>
                    <a:pt x="969" y="99"/>
                    <a:pt x="959" y="99"/>
                    <a:pt x="950" y="99"/>
                  </a:cubicBezTo>
                  <a:cubicBezTo>
                    <a:pt x="797" y="99"/>
                    <a:pt x="668" y="201"/>
                    <a:pt x="551" y="265"/>
                  </a:cubicBezTo>
                  <a:cubicBezTo>
                    <a:pt x="317" y="403"/>
                    <a:pt x="248" y="637"/>
                    <a:pt x="193" y="858"/>
                  </a:cubicBezTo>
                  <a:cubicBezTo>
                    <a:pt x="0" y="1505"/>
                    <a:pt x="83" y="2125"/>
                    <a:pt x="152" y="2677"/>
                  </a:cubicBezTo>
                  <a:cubicBezTo>
                    <a:pt x="172" y="2780"/>
                    <a:pt x="240" y="2946"/>
                    <a:pt x="354" y="2946"/>
                  </a:cubicBezTo>
                  <a:cubicBezTo>
                    <a:pt x="391" y="2946"/>
                    <a:pt x="434" y="2928"/>
                    <a:pt x="482" y="2883"/>
                  </a:cubicBezTo>
                  <a:cubicBezTo>
                    <a:pt x="496" y="2842"/>
                    <a:pt x="510" y="2801"/>
                    <a:pt x="537" y="2759"/>
                  </a:cubicBezTo>
                  <a:cubicBezTo>
                    <a:pt x="537" y="2828"/>
                    <a:pt x="551" y="2897"/>
                    <a:pt x="565" y="2966"/>
                  </a:cubicBezTo>
                  <a:cubicBezTo>
                    <a:pt x="592" y="3117"/>
                    <a:pt x="648" y="3310"/>
                    <a:pt x="827" y="3393"/>
                  </a:cubicBezTo>
                  <a:cubicBezTo>
                    <a:pt x="839" y="3395"/>
                    <a:pt x="851" y="3396"/>
                    <a:pt x="863" y="3396"/>
                  </a:cubicBezTo>
                  <a:cubicBezTo>
                    <a:pt x="1030" y="3396"/>
                    <a:pt x="1105" y="3220"/>
                    <a:pt x="1144" y="3104"/>
                  </a:cubicBezTo>
                  <a:cubicBezTo>
                    <a:pt x="1199" y="2938"/>
                    <a:pt x="1281" y="2704"/>
                    <a:pt x="1309" y="2566"/>
                  </a:cubicBezTo>
                  <a:cubicBezTo>
                    <a:pt x="1460" y="3214"/>
                    <a:pt x="1433" y="3999"/>
                    <a:pt x="1529" y="4647"/>
                  </a:cubicBezTo>
                  <a:cubicBezTo>
                    <a:pt x="1551" y="4840"/>
                    <a:pt x="1648" y="5294"/>
                    <a:pt x="1873" y="5294"/>
                  </a:cubicBezTo>
                  <a:cubicBezTo>
                    <a:pt x="1936" y="5294"/>
                    <a:pt x="2010" y="5258"/>
                    <a:pt x="2094" y="5170"/>
                  </a:cubicBezTo>
                  <a:cubicBezTo>
                    <a:pt x="2301" y="4867"/>
                    <a:pt x="2287" y="4509"/>
                    <a:pt x="2328" y="4165"/>
                  </a:cubicBezTo>
                  <a:cubicBezTo>
                    <a:pt x="2342" y="3958"/>
                    <a:pt x="2356" y="3751"/>
                    <a:pt x="2370" y="3545"/>
                  </a:cubicBezTo>
                  <a:cubicBezTo>
                    <a:pt x="2475" y="3744"/>
                    <a:pt x="2612" y="3895"/>
                    <a:pt x="2787" y="3895"/>
                  </a:cubicBezTo>
                  <a:cubicBezTo>
                    <a:pt x="2841" y="3895"/>
                    <a:pt x="2900" y="3880"/>
                    <a:pt x="2962" y="3848"/>
                  </a:cubicBezTo>
                  <a:cubicBezTo>
                    <a:pt x="3320" y="3462"/>
                    <a:pt x="3320" y="2952"/>
                    <a:pt x="3389" y="2484"/>
                  </a:cubicBezTo>
                  <a:cubicBezTo>
                    <a:pt x="3444" y="2635"/>
                    <a:pt x="3527" y="2773"/>
                    <a:pt x="3692" y="2842"/>
                  </a:cubicBezTo>
                  <a:cubicBezTo>
                    <a:pt x="3723" y="2851"/>
                    <a:pt x="3756" y="2855"/>
                    <a:pt x="3789" y="2855"/>
                  </a:cubicBezTo>
                  <a:cubicBezTo>
                    <a:pt x="3861" y="2855"/>
                    <a:pt x="3930" y="2834"/>
                    <a:pt x="3968" y="2787"/>
                  </a:cubicBezTo>
                  <a:cubicBezTo>
                    <a:pt x="4175" y="2553"/>
                    <a:pt x="4244" y="2112"/>
                    <a:pt x="4271" y="1864"/>
                  </a:cubicBezTo>
                  <a:cubicBezTo>
                    <a:pt x="4374" y="2044"/>
                    <a:pt x="4478" y="2322"/>
                    <a:pt x="4717" y="2322"/>
                  </a:cubicBezTo>
                  <a:cubicBezTo>
                    <a:pt x="4733" y="2322"/>
                    <a:pt x="4750" y="2321"/>
                    <a:pt x="4767" y="2318"/>
                  </a:cubicBezTo>
                  <a:cubicBezTo>
                    <a:pt x="4891" y="2277"/>
                    <a:pt x="4932" y="2167"/>
                    <a:pt x="4960" y="2070"/>
                  </a:cubicBezTo>
                  <a:cubicBezTo>
                    <a:pt x="5056" y="1809"/>
                    <a:pt x="5043" y="1340"/>
                    <a:pt x="5001" y="1189"/>
                  </a:cubicBezTo>
                  <a:cubicBezTo>
                    <a:pt x="5001" y="982"/>
                    <a:pt x="4988" y="775"/>
                    <a:pt x="4850" y="610"/>
                  </a:cubicBezTo>
                  <a:cubicBezTo>
                    <a:pt x="4634" y="346"/>
                    <a:pt x="4260" y="186"/>
                    <a:pt x="3885" y="186"/>
                  </a:cubicBezTo>
                  <a:cubicBezTo>
                    <a:pt x="3830" y="186"/>
                    <a:pt x="3775" y="189"/>
                    <a:pt x="3720" y="197"/>
                  </a:cubicBezTo>
                  <a:cubicBezTo>
                    <a:pt x="3568" y="224"/>
                    <a:pt x="3403" y="265"/>
                    <a:pt x="3279" y="348"/>
                  </a:cubicBezTo>
                  <a:cubicBezTo>
                    <a:pt x="3196" y="389"/>
                    <a:pt x="3045" y="527"/>
                    <a:pt x="2935" y="624"/>
                  </a:cubicBezTo>
                  <a:cubicBezTo>
                    <a:pt x="2935" y="610"/>
                    <a:pt x="2935" y="596"/>
                    <a:pt x="2921" y="569"/>
                  </a:cubicBezTo>
                  <a:cubicBezTo>
                    <a:pt x="2833" y="251"/>
                    <a:pt x="2536" y="154"/>
                    <a:pt x="2265" y="154"/>
                  </a:cubicBezTo>
                  <a:cubicBezTo>
                    <a:pt x="2112" y="154"/>
                    <a:pt x="1968" y="184"/>
                    <a:pt x="1874" y="224"/>
                  </a:cubicBezTo>
                  <a:cubicBezTo>
                    <a:pt x="1819" y="197"/>
                    <a:pt x="1791" y="155"/>
                    <a:pt x="1681" y="100"/>
                  </a:cubicBezTo>
                  <a:cubicBezTo>
                    <a:pt x="1597" y="40"/>
                    <a:pt x="1482" y="1"/>
                    <a:pt x="137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33"/>
            <p:cNvSpPr/>
            <p:nvPr/>
          </p:nvSpPr>
          <p:spPr>
            <a:xfrm>
              <a:off x="1628625" y="1459900"/>
              <a:ext cx="147450" cy="149950"/>
            </a:xfrm>
            <a:custGeom>
              <a:avLst/>
              <a:gdLst/>
              <a:ahLst/>
              <a:cxnLst/>
              <a:rect l="l" t="t" r="r" b="b"/>
              <a:pathLst>
                <a:path w="5898" h="5998" extrusionOk="0">
                  <a:moveTo>
                    <a:pt x="1530" y="0"/>
                  </a:moveTo>
                  <a:cubicBezTo>
                    <a:pt x="1434" y="14"/>
                    <a:pt x="1351" y="56"/>
                    <a:pt x="1268" y="97"/>
                  </a:cubicBezTo>
                  <a:cubicBezTo>
                    <a:pt x="1241" y="111"/>
                    <a:pt x="1227" y="124"/>
                    <a:pt x="1213" y="138"/>
                  </a:cubicBezTo>
                  <a:lnTo>
                    <a:pt x="1199" y="138"/>
                  </a:lnTo>
                  <a:cubicBezTo>
                    <a:pt x="1186" y="124"/>
                    <a:pt x="1172" y="124"/>
                    <a:pt x="1144" y="124"/>
                  </a:cubicBezTo>
                  <a:cubicBezTo>
                    <a:pt x="1124" y="122"/>
                    <a:pt x="1105" y="120"/>
                    <a:pt x="1086" y="120"/>
                  </a:cubicBezTo>
                  <a:cubicBezTo>
                    <a:pt x="908" y="120"/>
                    <a:pt x="771" y="230"/>
                    <a:pt x="634" y="317"/>
                  </a:cubicBezTo>
                  <a:cubicBezTo>
                    <a:pt x="373" y="469"/>
                    <a:pt x="290" y="731"/>
                    <a:pt x="221" y="979"/>
                  </a:cubicBezTo>
                  <a:cubicBezTo>
                    <a:pt x="1" y="1695"/>
                    <a:pt x="97" y="2411"/>
                    <a:pt x="180" y="3031"/>
                  </a:cubicBezTo>
                  <a:cubicBezTo>
                    <a:pt x="211" y="3147"/>
                    <a:pt x="291" y="3344"/>
                    <a:pt x="419" y="3344"/>
                  </a:cubicBezTo>
                  <a:cubicBezTo>
                    <a:pt x="459" y="3344"/>
                    <a:pt x="503" y="3325"/>
                    <a:pt x="552" y="3279"/>
                  </a:cubicBezTo>
                  <a:cubicBezTo>
                    <a:pt x="579" y="3224"/>
                    <a:pt x="607" y="3169"/>
                    <a:pt x="621" y="3128"/>
                  </a:cubicBezTo>
                  <a:cubicBezTo>
                    <a:pt x="634" y="3197"/>
                    <a:pt x="648" y="3279"/>
                    <a:pt x="662" y="3362"/>
                  </a:cubicBezTo>
                  <a:cubicBezTo>
                    <a:pt x="703" y="3527"/>
                    <a:pt x="758" y="3748"/>
                    <a:pt x="965" y="3844"/>
                  </a:cubicBezTo>
                  <a:cubicBezTo>
                    <a:pt x="978" y="3846"/>
                    <a:pt x="990" y="3847"/>
                    <a:pt x="1002" y="3847"/>
                  </a:cubicBezTo>
                  <a:cubicBezTo>
                    <a:pt x="1197" y="3847"/>
                    <a:pt x="1285" y="3644"/>
                    <a:pt x="1337" y="3514"/>
                  </a:cubicBezTo>
                  <a:cubicBezTo>
                    <a:pt x="1406" y="3321"/>
                    <a:pt x="1489" y="3059"/>
                    <a:pt x="1530" y="2907"/>
                  </a:cubicBezTo>
                  <a:cubicBezTo>
                    <a:pt x="1709" y="3651"/>
                    <a:pt x="1682" y="4519"/>
                    <a:pt x="1792" y="5263"/>
                  </a:cubicBezTo>
                  <a:cubicBezTo>
                    <a:pt x="1803" y="5489"/>
                    <a:pt x="1922" y="5998"/>
                    <a:pt x="2189" y="5998"/>
                  </a:cubicBezTo>
                  <a:cubicBezTo>
                    <a:pt x="2265" y="5998"/>
                    <a:pt x="2352" y="5957"/>
                    <a:pt x="2453" y="5856"/>
                  </a:cubicBezTo>
                  <a:cubicBezTo>
                    <a:pt x="2687" y="5511"/>
                    <a:pt x="2660" y="5098"/>
                    <a:pt x="2715" y="4712"/>
                  </a:cubicBezTo>
                  <a:cubicBezTo>
                    <a:pt x="2742" y="4478"/>
                    <a:pt x="2756" y="4244"/>
                    <a:pt x="2770" y="4010"/>
                  </a:cubicBezTo>
                  <a:cubicBezTo>
                    <a:pt x="2885" y="4239"/>
                    <a:pt x="3046" y="4413"/>
                    <a:pt x="3249" y="4413"/>
                  </a:cubicBezTo>
                  <a:cubicBezTo>
                    <a:pt x="3315" y="4413"/>
                    <a:pt x="3385" y="4395"/>
                    <a:pt x="3459" y="4354"/>
                  </a:cubicBezTo>
                  <a:cubicBezTo>
                    <a:pt x="3872" y="3913"/>
                    <a:pt x="3872" y="3348"/>
                    <a:pt x="3955" y="2811"/>
                  </a:cubicBezTo>
                  <a:cubicBezTo>
                    <a:pt x="4024" y="2976"/>
                    <a:pt x="4120" y="3142"/>
                    <a:pt x="4313" y="3211"/>
                  </a:cubicBezTo>
                  <a:cubicBezTo>
                    <a:pt x="4353" y="3225"/>
                    <a:pt x="4396" y="3233"/>
                    <a:pt x="4439" y="3233"/>
                  </a:cubicBezTo>
                  <a:cubicBezTo>
                    <a:pt x="4515" y="3233"/>
                    <a:pt x="4591" y="3208"/>
                    <a:pt x="4644" y="3155"/>
                  </a:cubicBezTo>
                  <a:cubicBezTo>
                    <a:pt x="4878" y="2894"/>
                    <a:pt x="4947" y="2398"/>
                    <a:pt x="4988" y="2108"/>
                  </a:cubicBezTo>
                  <a:cubicBezTo>
                    <a:pt x="5103" y="2313"/>
                    <a:pt x="5218" y="2624"/>
                    <a:pt x="5498" y="2624"/>
                  </a:cubicBezTo>
                  <a:cubicBezTo>
                    <a:pt x="5520" y="2624"/>
                    <a:pt x="5543" y="2622"/>
                    <a:pt x="5567" y="2618"/>
                  </a:cubicBezTo>
                  <a:cubicBezTo>
                    <a:pt x="5705" y="2591"/>
                    <a:pt x="5760" y="2453"/>
                    <a:pt x="5787" y="2343"/>
                  </a:cubicBezTo>
                  <a:cubicBezTo>
                    <a:pt x="5898" y="2053"/>
                    <a:pt x="5884" y="1530"/>
                    <a:pt x="5829" y="1351"/>
                  </a:cubicBezTo>
                  <a:cubicBezTo>
                    <a:pt x="5829" y="1116"/>
                    <a:pt x="5815" y="882"/>
                    <a:pt x="5636" y="689"/>
                  </a:cubicBezTo>
                  <a:cubicBezTo>
                    <a:pt x="5393" y="398"/>
                    <a:pt x="4948" y="225"/>
                    <a:pt x="4516" y="225"/>
                  </a:cubicBezTo>
                  <a:cubicBezTo>
                    <a:pt x="4457" y="225"/>
                    <a:pt x="4399" y="228"/>
                    <a:pt x="4341" y="235"/>
                  </a:cubicBezTo>
                  <a:cubicBezTo>
                    <a:pt x="4148" y="262"/>
                    <a:pt x="3969" y="304"/>
                    <a:pt x="3817" y="400"/>
                  </a:cubicBezTo>
                  <a:cubicBezTo>
                    <a:pt x="3721" y="455"/>
                    <a:pt x="3542" y="607"/>
                    <a:pt x="3431" y="703"/>
                  </a:cubicBezTo>
                  <a:cubicBezTo>
                    <a:pt x="3418" y="689"/>
                    <a:pt x="3418" y="676"/>
                    <a:pt x="3404" y="648"/>
                  </a:cubicBezTo>
                  <a:cubicBezTo>
                    <a:pt x="3305" y="287"/>
                    <a:pt x="2940" y="180"/>
                    <a:pt x="2615" y="180"/>
                  </a:cubicBezTo>
                  <a:cubicBezTo>
                    <a:pt x="2443" y="180"/>
                    <a:pt x="2282" y="210"/>
                    <a:pt x="2178" y="248"/>
                  </a:cubicBezTo>
                  <a:cubicBezTo>
                    <a:pt x="2122" y="221"/>
                    <a:pt x="2081" y="180"/>
                    <a:pt x="1957" y="111"/>
                  </a:cubicBezTo>
                  <a:cubicBezTo>
                    <a:pt x="1833" y="42"/>
                    <a:pt x="1682" y="0"/>
                    <a:pt x="1530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33"/>
            <p:cNvSpPr/>
            <p:nvPr/>
          </p:nvSpPr>
          <p:spPr>
            <a:xfrm>
              <a:off x="1369600" y="1524650"/>
              <a:ext cx="111975" cy="135025"/>
            </a:xfrm>
            <a:custGeom>
              <a:avLst/>
              <a:gdLst/>
              <a:ahLst/>
              <a:cxnLst/>
              <a:rect l="l" t="t" r="r" b="b"/>
              <a:pathLst>
                <a:path w="4479" h="5401" extrusionOk="0">
                  <a:moveTo>
                    <a:pt x="3183" y="1"/>
                  </a:moveTo>
                  <a:cubicBezTo>
                    <a:pt x="3039" y="21"/>
                    <a:pt x="2939" y="25"/>
                    <a:pt x="2839" y="25"/>
                  </a:cubicBezTo>
                  <a:cubicBezTo>
                    <a:pt x="2789" y="25"/>
                    <a:pt x="2739" y="24"/>
                    <a:pt x="2684" y="24"/>
                  </a:cubicBezTo>
                  <a:cubicBezTo>
                    <a:pt x="2628" y="24"/>
                    <a:pt x="2567" y="25"/>
                    <a:pt x="2495" y="28"/>
                  </a:cubicBezTo>
                  <a:cubicBezTo>
                    <a:pt x="2446" y="40"/>
                    <a:pt x="2393" y="44"/>
                    <a:pt x="2337" y="44"/>
                  </a:cubicBezTo>
                  <a:cubicBezTo>
                    <a:pt x="2245" y="44"/>
                    <a:pt x="2143" y="34"/>
                    <a:pt x="2031" y="34"/>
                  </a:cubicBezTo>
                  <a:cubicBezTo>
                    <a:pt x="1981" y="34"/>
                    <a:pt x="1929" y="36"/>
                    <a:pt x="1875" y="42"/>
                  </a:cubicBezTo>
                  <a:cubicBezTo>
                    <a:pt x="1861" y="42"/>
                    <a:pt x="1819" y="56"/>
                    <a:pt x="1764" y="69"/>
                  </a:cubicBezTo>
                  <a:cubicBezTo>
                    <a:pt x="1654" y="65"/>
                    <a:pt x="1540" y="60"/>
                    <a:pt x="1428" y="60"/>
                  </a:cubicBezTo>
                  <a:cubicBezTo>
                    <a:pt x="1163" y="60"/>
                    <a:pt x="903" y="90"/>
                    <a:pt x="690" y="235"/>
                  </a:cubicBezTo>
                  <a:cubicBezTo>
                    <a:pt x="373" y="510"/>
                    <a:pt x="194" y="910"/>
                    <a:pt x="180" y="1282"/>
                  </a:cubicBezTo>
                  <a:cubicBezTo>
                    <a:pt x="180" y="1475"/>
                    <a:pt x="249" y="1668"/>
                    <a:pt x="331" y="1833"/>
                  </a:cubicBezTo>
                  <a:cubicBezTo>
                    <a:pt x="345" y="1847"/>
                    <a:pt x="359" y="1874"/>
                    <a:pt x="359" y="1888"/>
                  </a:cubicBezTo>
                  <a:cubicBezTo>
                    <a:pt x="359" y="1902"/>
                    <a:pt x="373" y="1902"/>
                    <a:pt x="373" y="1902"/>
                  </a:cubicBezTo>
                  <a:cubicBezTo>
                    <a:pt x="331" y="1998"/>
                    <a:pt x="1" y="2439"/>
                    <a:pt x="15" y="2729"/>
                  </a:cubicBezTo>
                  <a:cubicBezTo>
                    <a:pt x="28" y="3114"/>
                    <a:pt x="1" y="3514"/>
                    <a:pt x="152" y="3886"/>
                  </a:cubicBezTo>
                  <a:cubicBezTo>
                    <a:pt x="225" y="4042"/>
                    <a:pt x="349" y="4303"/>
                    <a:pt x="563" y="4303"/>
                  </a:cubicBezTo>
                  <a:cubicBezTo>
                    <a:pt x="594" y="4303"/>
                    <a:pt x="627" y="4298"/>
                    <a:pt x="662" y="4285"/>
                  </a:cubicBezTo>
                  <a:cubicBezTo>
                    <a:pt x="869" y="4161"/>
                    <a:pt x="910" y="3955"/>
                    <a:pt x="1020" y="3721"/>
                  </a:cubicBezTo>
                  <a:cubicBezTo>
                    <a:pt x="1103" y="3486"/>
                    <a:pt x="1172" y="3238"/>
                    <a:pt x="1255" y="3004"/>
                  </a:cubicBezTo>
                  <a:lnTo>
                    <a:pt x="1255" y="3004"/>
                  </a:lnTo>
                  <a:cubicBezTo>
                    <a:pt x="1255" y="3445"/>
                    <a:pt x="1241" y="4010"/>
                    <a:pt x="1323" y="4382"/>
                  </a:cubicBezTo>
                  <a:cubicBezTo>
                    <a:pt x="1368" y="4560"/>
                    <a:pt x="1511" y="5059"/>
                    <a:pt x="1759" y="5059"/>
                  </a:cubicBezTo>
                  <a:cubicBezTo>
                    <a:pt x="1819" y="5059"/>
                    <a:pt x="1885" y="5030"/>
                    <a:pt x="1957" y="4961"/>
                  </a:cubicBezTo>
                  <a:cubicBezTo>
                    <a:pt x="2095" y="4616"/>
                    <a:pt x="2136" y="4258"/>
                    <a:pt x="2191" y="3886"/>
                  </a:cubicBezTo>
                  <a:cubicBezTo>
                    <a:pt x="2191" y="4148"/>
                    <a:pt x="2205" y="4396"/>
                    <a:pt x="2247" y="4630"/>
                  </a:cubicBezTo>
                  <a:cubicBezTo>
                    <a:pt x="2288" y="4795"/>
                    <a:pt x="2302" y="4974"/>
                    <a:pt x="2398" y="5112"/>
                  </a:cubicBezTo>
                  <a:cubicBezTo>
                    <a:pt x="2436" y="5150"/>
                    <a:pt x="2488" y="5168"/>
                    <a:pt x="2541" y="5168"/>
                  </a:cubicBezTo>
                  <a:cubicBezTo>
                    <a:pt x="2602" y="5168"/>
                    <a:pt x="2664" y="5143"/>
                    <a:pt x="2701" y="5098"/>
                  </a:cubicBezTo>
                  <a:cubicBezTo>
                    <a:pt x="2825" y="4905"/>
                    <a:pt x="2922" y="4685"/>
                    <a:pt x="2991" y="4465"/>
                  </a:cubicBezTo>
                  <a:cubicBezTo>
                    <a:pt x="3032" y="4768"/>
                    <a:pt x="3059" y="5085"/>
                    <a:pt x="3239" y="5346"/>
                  </a:cubicBezTo>
                  <a:cubicBezTo>
                    <a:pt x="3293" y="5384"/>
                    <a:pt x="3342" y="5400"/>
                    <a:pt x="3386" y="5400"/>
                  </a:cubicBezTo>
                  <a:cubicBezTo>
                    <a:pt x="3633" y="5400"/>
                    <a:pt x="3727" y="4890"/>
                    <a:pt x="3762" y="4726"/>
                  </a:cubicBezTo>
                  <a:cubicBezTo>
                    <a:pt x="3817" y="4244"/>
                    <a:pt x="3941" y="3789"/>
                    <a:pt x="3969" y="3307"/>
                  </a:cubicBezTo>
                  <a:cubicBezTo>
                    <a:pt x="3983" y="2977"/>
                    <a:pt x="3927" y="2439"/>
                    <a:pt x="3969" y="2177"/>
                  </a:cubicBezTo>
                  <a:lnTo>
                    <a:pt x="3969" y="2177"/>
                  </a:lnTo>
                  <a:cubicBezTo>
                    <a:pt x="4024" y="2246"/>
                    <a:pt x="4093" y="2315"/>
                    <a:pt x="4231" y="2315"/>
                  </a:cubicBezTo>
                  <a:cubicBezTo>
                    <a:pt x="4355" y="2301"/>
                    <a:pt x="4382" y="2177"/>
                    <a:pt x="4410" y="2095"/>
                  </a:cubicBezTo>
                  <a:cubicBezTo>
                    <a:pt x="4479" y="1916"/>
                    <a:pt x="4437" y="1585"/>
                    <a:pt x="4423" y="1502"/>
                  </a:cubicBezTo>
                  <a:cubicBezTo>
                    <a:pt x="4451" y="1213"/>
                    <a:pt x="4313" y="800"/>
                    <a:pt x="4217" y="634"/>
                  </a:cubicBezTo>
                  <a:cubicBezTo>
                    <a:pt x="4175" y="483"/>
                    <a:pt x="4079" y="345"/>
                    <a:pt x="3955" y="235"/>
                  </a:cubicBezTo>
                  <a:cubicBezTo>
                    <a:pt x="3872" y="166"/>
                    <a:pt x="3776" y="125"/>
                    <a:pt x="3666" y="97"/>
                  </a:cubicBezTo>
                  <a:cubicBezTo>
                    <a:pt x="3514" y="28"/>
                    <a:pt x="3349" y="1"/>
                    <a:pt x="318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33"/>
            <p:cNvSpPr/>
            <p:nvPr/>
          </p:nvSpPr>
          <p:spPr>
            <a:xfrm>
              <a:off x="1431950" y="1464025"/>
              <a:ext cx="264550" cy="128000"/>
            </a:xfrm>
            <a:custGeom>
              <a:avLst/>
              <a:gdLst/>
              <a:ahLst/>
              <a:cxnLst/>
              <a:rect l="l" t="t" r="r" b="b"/>
              <a:pathLst>
                <a:path w="10582" h="5120" extrusionOk="0">
                  <a:moveTo>
                    <a:pt x="9053" y="1"/>
                  </a:moveTo>
                  <a:cubicBezTo>
                    <a:pt x="8681" y="1"/>
                    <a:pt x="8474" y="194"/>
                    <a:pt x="8336" y="414"/>
                  </a:cubicBezTo>
                  <a:cubicBezTo>
                    <a:pt x="8226" y="621"/>
                    <a:pt x="8116" y="841"/>
                    <a:pt x="8019" y="1062"/>
                  </a:cubicBezTo>
                  <a:cubicBezTo>
                    <a:pt x="7881" y="772"/>
                    <a:pt x="7578" y="483"/>
                    <a:pt x="7137" y="455"/>
                  </a:cubicBezTo>
                  <a:cubicBezTo>
                    <a:pt x="6517" y="511"/>
                    <a:pt x="6173" y="1048"/>
                    <a:pt x="5842" y="1254"/>
                  </a:cubicBezTo>
                  <a:cubicBezTo>
                    <a:pt x="5842" y="1268"/>
                    <a:pt x="5829" y="1268"/>
                    <a:pt x="5829" y="1282"/>
                  </a:cubicBezTo>
                  <a:cubicBezTo>
                    <a:pt x="5773" y="1130"/>
                    <a:pt x="5718" y="938"/>
                    <a:pt x="5553" y="800"/>
                  </a:cubicBezTo>
                  <a:cubicBezTo>
                    <a:pt x="5444" y="703"/>
                    <a:pt x="5270" y="616"/>
                    <a:pt x="5098" y="616"/>
                  </a:cubicBezTo>
                  <a:cubicBezTo>
                    <a:pt x="5075" y="616"/>
                    <a:pt x="5052" y="617"/>
                    <a:pt x="5029" y="621"/>
                  </a:cubicBezTo>
                  <a:cubicBezTo>
                    <a:pt x="4478" y="731"/>
                    <a:pt x="4217" y="1144"/>
                    <a:pt x="3941" y="1475"/>
                  </a:cubicBezTo>
                  <a:cubicBezTo>
                    <a:pt x="3872" y="1434"/>
                    <a:pt x="3845" y="1392"/>
                    <a:pt x="3748" y="1282"/>
                  </a:cubicBezTo>
                  <a:cubicBezTo>
                    <a:pt x="3638" y="1158"/>
                    <a:pt x="3569" y="1006"/>
                    <a:pt x="3431" y="910"/>
                  </a:cubicBezTo>
                  <a:cubicBezTo>
                    <a:pt x="3323" y="843"/>
                    <a:pt x="3224" y="812"/>
                    <a:pt x="3134" y="812"/>
                  </a:cubicBezTo>
                  <a:cubicBezTo>
                    <a:pt x="2986" y="812"/>
                    <a:pt x="2865" y="896"/>
                    <a:pt x="2770" y="1034"/>
                  </a:cubicBezTo>
                  <a:cubicBezTo>
                    <a:pt x="2687" y="1144"/>
                    <a:pt x="2605" y="1254"/>
                    <a:pt x="2508" y="1351"/>
                  </a:cubicBezTo>
                  <a:cubicBezTo>
                    <a:pt x="2439" y="1282"/>
                    <a:pt x="2398" y="1199"/>
                    <a:pt x="2301" y="1089"/>
                  </a:cubicBezTo>
                  <a:cubicBezTo>
                    <a:pt x="2147" y="919"/>
                    <a:pt x="1997" y="849"/>
                    <a:pt x="1851" y="849"/>
                  </a:cubicBezTo>
                  <a:cubicBezTo>
                    <a:pt x="1737" y="849"/>
                    <a:pt x="1625" y="892"/>
                    <a:pt x="1516" y="965"/>
                  </a:cubicBezTo>
                  <a:cubicBezTo>
                    <a:pt x="1516" y="951"/>
                    <a:pt x="1516" y="938"/>
                    <a:pt x="1502" y="938"/>
                  </a:cubicBezTo>
                  <a:cubicBezTo>
                    <a:pt x="1433" y="758"/>
                    <a:pt x="1475" y="552"/>
                    <a:pt x="1337" y="387"/>
                  </a:cubicBezTo>
                  <a:cubicBezTo>
                    <a:pt x="1248" y="297"/>
                    <a:pt x="1094" y="260"/>
                    <a:pt x="949" y="260"/>
                  </a:cubicBezTo>
                  <a:cubicBezTo>
                    <a:pt x="870" y="260"/>
                    <a:pt x="794" y="271"/>
                    <a:pt x="731" y="290"/>
                  </a:cubicBezTo>
                  <a:cubicBezTo>
                    <a:pt x="579" y="359"/>
                    <a:pt x="552" y="497"/>
                    <a:pt x="497" y="607"/>
                  </a:cubicBezTo>
                  <a:cubicBezTo>
                    <a:pt x="483" y="648"/>
                    <a:pt x="469" y="690"/>
                    <a:pt x="455" y="731"/>
                  </a:cubicBezTo>
                  <a:cubicBezTo>
                    <a:pt x="180" y="1254"/>
                    <a:pt x="1" y="1806"/>
                    <a:pt x="56" y="2357"/>
                  </a:cubicBezTo>
                  <a:cubicBezTo>
                    <a:pt x="56" y="2524"/>
                    <a:pt x="201" y="2775"/>
                    <a:pt x="456" y="2775"/>
                  </a:cubicBezTo>
                  <a:cubicBezTo>
                    <a:pt x="495" y="2775"/>
                    <a:pt x="536" y="2769"/>
                    <a:pt x="579" y="2756"/>
                  </a:cubicBezTo>
                  <a:cubicBezTo>
                    <a:pt x="827" y="2660"/>
                    <a:pt x="993" y="2481"/>
                    <a:pt x="1130" y="2315"/>
                  </a:cubicBezTo>
                  <a:lnTo>
                    <a:pt x="1130" y="2315"/>
                  </a:lnTo>
                  <a:cubicBezTo>
                    <a:pt x="1089" y="2550"/>
                    <a:pt x="1089" y="2784"/>
                    <a:pt x="1172" y="3018"/>
                  </a:cubicBezTo>
                  <a:cubicBezTo>
                    <a:pt x="1304" y="3387"/>
                    <a:pt x="1547" y="3659"/>
                    <a:pt x="1811" y="3659"/>
                  </a:cubicBezTo>
                  <a:cubicBezTo>
                    <a:pt x="1932" y="3659"/>
                    <a:pt x="2057" y="3602"/>
                    <a:pt x="2177" y="3473"/>
                  </a:cubicBezTo>
                  <a:cubicBezTo>
                    <a:pt x="2191" y="3693"/>
                    <a:pt x="2260" y="3900"/>
                    <a:pt x="2425" y="4079"/>
                  </a:cubicBezTo>
                  <a:cubicBezTo>
                    <a:pt x="2512" y="4178"/>
                    <a:pt x="2631" y="4276"/>
                    <a:pt x="2783" y="4276"/>
                  </a:cubicBezTo>
                  <a:cubicBezTo>
                    <a:pt x="2801" y="4276"/>
                    <a:pt x="2820" y="4275"/>
                    <a:pt x="2839" y="4272"/>
                  </a:cubicBezTo>
                  <a:cubicBezTo>
                    <a:pt x="3059" y="4217"/>
                    <a:pt x="3197" y="4038"/>
                    <a:pt x="3280" y="3886"/>
                  </a:cubicBezTo>
                  <a:cubicBezTo>
                    <a:pt x="3307" y="3845"/>
                    <a:pt x="3321" y="3803"/>
                    <a:pt x="3349" y="3776"/>
                  </a:cubicBezTo>
                  <a:lnTo>
                    <a:pt x="3349" y="3776"/>
                  </a:lnTo>
                  <a:cubicBezTo>
                    <a:pt x="3321" y="4244"/>
                    <a:pt x="3362" y="4795"/>
                    <a:pt x="3748" y="4850"/>
                  </a:cubicBezTo>
                  <a:cubicBezTo>
                    <a:pt x="3760" y="4852"/>
                    <a:pt x="3772" y="4852"/>
                    <a:pt x="3784" y="4852"/>
                  </a:cubicBezTo>
                  <a:cubicBezTo>
                    <a:pt x="3908" y="4852"/>
                    <a:pt x="4020" y="4791"/>
                    <a:pt x="4120" y="4740"/>
                  </a:cubicBezTo>
                  <a:cubicBezTo>
                    <a:pt x="4341" y="4602"/>
                    <a:pt x="4478" y="4423"/>
                    <a:pt x="4630" y="4244"/>
                  </a:cubicBezTo>
                  <a:cubicBezTo>
                    <a:pt x="4657" y="4203"/>
                    <a:pt x="4685" y="4162"/>
                    <a:pt x="4713" y="4120"/>
                  </a:cubicBezTo>
                  <a:cubicBezTo>
                    <a:pt x="4754" y="4437"/>
                    <a:pt x="4864" y="4768"/>
                    <a:pt x="5167" y="5016"/>
                  </a:cubicBezTo>
                  <a:cubicBezTo>
                    <a:pt x="5285" y="5088"/>
                    <a:pt x="5400" y="5119"/>
                    <a:pt x="5507" y="5119"/>
                  </a:cubicBezTo>
                  <a:cubicBezTo>
                    <a:pt x="5687" y="5119"/>
                    <a:pt x="5845" y="5030"/>
                    <a:pt x="5966" y="4892"/>
                  </a:cubicBezTo>
                  <a:cubicBezTo>
                    <a:pt x="6242" y="4602"/>
                    <a:pt x="6490" y="4299"/>
                    <a:pt x="6655" y="3969"/>
                  </a:cubicBezTo>
                  <a:cubicBezTo>
                    <a:pt x="6765" y="3762"/>
                    <a:pt x="6876" y="3500"/>
                    <a:pt x="6986" y="3266"/>
                  </a:cubicBezTo>
                  <a:cubicBezTo>
                    <a:pt x="7013" y="3486"/>
                    <a:pt x="7082" y="3693"/>
                    <a:pt x="7234" y="3886"/>
                  </a:cubicBezTo>
                  <a:cubicBezTo>
                    <a:pt x="7300" y="3974"/>
                    <a:pt x="7388" y="4012"/>
                    <a:pt x="7476" y="4012"/>
                  </a:cubicBezTo>
                  <a:cubicBezTo>
                    <a:pt x="7606" y="4012"/>
                    <a:pt x="7735" y="3927"/>
                    <a:pt x="7785" y="3803"/>
                  </a:cubicBezTo>
                  <a:cubicBezTo>
                    <a:pt x="7950" y="3514"/>
                    <a:pt x="8047" y="3225"/>
                    <a:pt x="8116" y="2963"/>
                  </a:cubicBezTo>
                  <a:cubicBezTo>
                    <a:pt x="8226" y="3128"/>
                    <a:pt x="8350" y="3280"/>
                    <a:pt x="8598" y="3349"/>
                  </a:cubicBezTo>
                  <a:cubicBezTo>
                    <a:pt x="8652" y="3363"/>
                    <a:pt x="8705" y="3370"/>
                    <a:pt x="8754" y="3370"/>
                  </a:cubicBezTo>
                  <a:cubicBezTo>
                    <a:pt x="9031" y="3370"/>
                    <a:pt x="9224" y="3162"/>
                    <a:pt x="9259" y="2963"/>
                  </a:cubicBezTo>
                  <a:cubicBezTo>
                    <a:pt x="9342" y="2742"/>
                    <a:pt x="9369" y="2494"/>
                    <a:pt x="9397" y="2260"/>
                  </a:cubicBezTo>
                  <a:cubicBezTo>
                    <a:pt x="9507" y="2357"/>
                    <a:pt x="9604" y="2453"/>
                    <a:pt x="9741" y="2522"/>
                  </a:cubicBezTo>
                  <a:cubicBezTo>
                    <a:pt x="9836" y="2579"/>
                    <a:pt x="9962" y="2612"/>
                    <a:pt x="10081" y="2612"/>
                  </a:cubicBezTo>
                  <a:cubicBezTo>
                    <a:pt x="10221" y="2612"/>
                    <a:pt x="10350" y="2565"/>
                    <a:pt x="10403" y="2453"/>
                  </a:cubicBezTo>
                  <a:cubicBezTo>
                    <a:pt x="10582" y="2054"/>
                    <a:pt x="10320" y="1640"/>
                    <a:pt x="10169" y="1254"/>
                  </a:cubicBezTo>
                  <a:cubicBezTo>
                    <a:pt x="9962" y="827"/>
                    <a:pt x="9769" y="111"/>
                    <a:pt x="905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33"/>
            <p:cNvSpPr/>
            <p:nvPr/>
          </p:nvSpPr>
          <p:spPr>
            <a:xfrm>
              <a:off x="1491550" y="1263525"/>
              <a:ext cx="127450" cy="121575"/>
            </a:xfrm>
            <a:custGeom>
              <a:avLst/>
              <a:gdLst/>
              <a:ahLst/>
              <a:cxnLst/>
              <a:rect l="l" t="t" r="r" b="b"/>
              <a:pathLst>
                <a:path w="5098" h="4863" extrusionOk="0">
                  <a:moveTo>
                    <a:pt x="2469" y="0"/>
                  </a:moveTo>
                  <a:cubicBezTo>
                    <a:pt x="2121" y="0"/>
                    <a:pt x="1582" y="261"/>
                    <a:pt x="1254" y="443"/>
                  </a:cubicBezTo>
                  <a:cubicBezTo>
                    <a:pt x="965" y="622"/>
                    <a:pt x="593" y="787"/>
                    <a:pt x="413" y="1035"/>
                  </a:cubicBezTo>
                  <a:cubicBezTo>
                    <a:pt x="358" y="1104"/>
                    <a:pt x="262" y="1380"/>
                    <a:pt x="248" y="1573"/>
                  </a:cubicBezTo>
                  <a:cubicBezTo>
                    <a:pt x="124" y="1807"/>
                    <a:pt x="41" y="2041"/>
                    <a:pt x="14" y="2262"/>
                  </a:cubicBezTo>
                  <a:cubicBezTo>
                    <a:pt x="0" y="2358"/>
                    <a:pt x="14" y="2482"/>
                    <a:pt x="138" y="2523"/>
                  </a:cubicBezTo>
                  <a:cubicBezTo>
                    <a:pt x="161" y="2532"/>
                    <a:pt x="186" y="2536"/>
                    <a:pt x="212" y="2536"/>
                  </a:cubicBezTo>
                  <a:cubicBezTo>
                    <a:pt x="310" y="2536"/>
                    <a:pt x="423" y="2481"/>
                    <a:pt x="510" y="2427"/>
                  </a:cubicBezTo>
                  <a:cubicBezTo>
                    <a:pt x="551" y="2399"/>
                    <a:pt x="606" y="2358"/>
                    <a:pt x="634" y="2331"/>
                  </a:cubicBezTo>
                  <a:lnTo>
                    <a:pt x="634" y="2331"/>
                  </a:lnTo>
                  <a:cubicBezTo>
                    <a:pt x="622" y="2655"/>
                    <a:pt x="463" y="3327"/>
                    <a:pt x="982" y="3327"/>
                  </a:cubicBezTo>
                  <a:cubicBezTo>
                    <a:pt x="1058" y="3327"/>
                    <a:pt x="1147" y="3313"/>
                    <a:pt x="1254" y="3281"/>
                  </a:cubicBezTo>
                  <a:cubicBezTo>
                    <a:pt x="1305" y="3273"/>
                    <a:pt x="1342" y="3269"/>
                    <a:pt x="1369" y="3269"/>
                  </a:cubicBezTo>
                  <a:cubicBezTo>
                    <a:pt x="1429" y="3269"/>
                    <a:pt x="1442" y="3285"/>
                    <a:pt x="1461" y="3295"/>
                  </a:cubicBezTo>
                  <a:cubicBezTo>
                    <a:pt x="1626" y="3460"/>
                    <a:pt x="1640" y="3612"/>
                    <a:pt x="1736" y="3832"/>
                  </a:cubicBezTo>
                  <a:cubicBezTo>
                    <a:pt x="1819" y="4025"/>
                    <a:pt x="1957" y="4191"/>
                    <a:pt x="2094" y="4356"/>
                  </a:cubicBezTo>
                  <a:cubicBezTo>
                    <a:pt x="2209" y="4471"/>
                    <a:pt x="2496" y="4863"/>
                    <a:pt x="2828" y="4863"/>
                  </a:cubicBezTo>
                  <a:cubicBezTo>
                    <a:pt x="2894" y="4863"/>
                    <a:pt x="2962" y="4847"/>
                    <a:pt x="3031" y="4811"/>
                  </a:cubicBezTo>
                  <a:cubicBezTo>
                    <a:pt x="3265" y="4659"/>
                    <a:pt x="3224" y="4466"/>
                    <a:pt x="3252" y="4301"/>
                  </a:cubicBezTo>
                  <a:cubicBezTo>
                    <a:pt x="3265" y="3943"/>
                    <a:pt x="3238" y="3612"/>
                    <a:pt x="3224" y="3295"/>
                  </a:cubicBezTo>
                  <a:lnTo>
                    <a:pt x="3224" y="3295"/>
                  </a:lnTo>
                  <a:cubicBezTo>
                    <a:pt x="3332" y="3412"/>
                    <a:pt x="3492" y="3557"/>
                    <a:pt x="3678" y="3557"/>
                  </a:cubicBezTo>
                  <a:cubicBezTo>
                    <a:pt x="3778" y="3557"/>
                    <a:pt x="3885" y="3516"/>
                    <a:pt x="3996" y="3405"/>
                  </a:cubicBezTo>
                  <a:cubicBezTo>
                    <a:pt x="4189" y="3157"/>
                    <a:pt x="4147" y="2909"/>
                    <a:pt x="4175" y="2675"/>
                  </a:cubicBezTo>
                  <a:lnTo>
                    <a:pt x="4175" y="2661"/>
                  </a:lnTo>
                  <a:cubicBezTo>
                    <a:pt x="4257" y="2703"/>
                    <a:pt x="4340" y="2758"/>
                    <a:pt x="4437" y="2771"/>
                  </a:cubicBezTo>
                  <a:cubicBezTo>
                    <a:pt x="4561" y="2771"/>
                    <a:pt x="4740" y="2744"/>
                    <a:pt x="4864" y="2661"/>
                  </a:cubicBezTo>
                  <a:cubicBezTo>
                    <a:pt x="5043" y="2523"/>
                    <a:pt x="5043" y="2344"/>
                    <a:pt x="5043" y="2193"/>
                  </a:cubicBezTo>
                  <a:cubicBezTo>
                    <a:pt x="5001" y="1945"/>
                    <a:pt x="4864" y="1711"/>
                    <a:pt x="4685" y="1518"/>
                  </a:cubicBezTo>
                  <a:cubicBezTo>
                    <a:pt x="4657" y="1476"/>
                    <a:pt x="4629" y="1407"/>
                    <a:pt x="4616" y="1339"/>
                  </a:cubicBezTo>
                  <a:lnTo>
                    <a:pt x="4616" y="1339"/>
                  </a:lnTo>
                  <a:cubicBezTo>
                    <a:pt x="4657" y="1352"/>
                    <a:pt x="4712" y="1366"/>
                    <a:pt x="4781" y="1366"/>
                  </a:cubicBezTo>
                  <a:cubicBezTo>
                    <a:pt x="5043" y="1325"/>
                    <a:pt x="5098" y="1091"/>
                    <a:pt x="5084" y="967"/>
                  </a:cubicBezTo>
                  <a:cubicBezTo>
                    <a:pt x="5070" y="774"/>
                    <a:pt x="4919" y="650"/>
                    <a:pt x="4753" y="553"/>
                  </a:cubicBezTo>
                  <a:cubicBezTo>
                    <a:pt x="4547" y="443"/>
                    <a:pt x="4313" y="333"/>
                    <a:pt x="4023" y="291"/>
                  </a:cubicBezTo>
                  <a:cubicBezTo>
                    <a:pt x="3948" y="282"/>
                    <a:pt x="3858" y="277"/>
                    <a:pt x="3762" y="277"/>
                  </a:cubicBezTo>
                  <a:cubicBezTo>
                    <a:pt x="3456" y="277"/>
                    <a:pt x="3086" y="322"/>
                    <a:pt x="2907" y="374"/>
                  </a:cubicBezTo>
                  <a:cubicBezTo>
                    <a:pt x="2811" y="347"/>
                    <a:pt x="2852" y="374"/>
                    <a:pt x="2797" y="250"/>
                  </a:cubicBezTo>
                  <a:cubicBezTo>
                    <a:pt x="2774" y="68"/>
                    <a:pt x="2646" y="0"/>
                    <a:pt x="2469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33"/>
            <p:cNvSpPr/>
            <p:nvPr/>
          </p:nvSpPr>
          <p:spPr>
            <a:xfrm>
              <a:off x="1386475" y="1380125"/>
              <a:ext cx="118875" cy="93325"/>
            </a:xfrm>
            <a:custGeom>
              <a:avLst/>
              <a:gdLst/>
              <a:ahLst/>
              <a:cxnLst/>
              <a:rect l="l" t="t" r="r" b="b"/>
              <a:pathLst>
                <a:path w="4755" h="3733" extrusionOk="0">
                  <a:moveTo>
                    <a:pt x="3702" y="0"/>
                  </a:moveTo>
                  <a:cubicBezTo>
                    <a:pt x="3354" y="0"/>
                    <a:pt x="3109" y="198"/>
                    <a:pt x="2894" y="463"/>
                  </a:cubicBezTo>
                  <a:cubicBezTo>
                    <a:pt x="2867" y="395"/>
                    <a:pt x="2839" y="339"/>
                    <a:pt x="2784" y="284"/>
                  </a:cubicBezTo>
                  <a:cubicBezTo>
                    <a:pt x="2674" y="174"/>
                    <a:pt x="2508" y="105"/>
                    <a:pt x="2329" y="91"/>
                  </a:cubicBezTo>
                  <a:cubicBezTo>
                    <a:pt x="2150" y="105"/>
                    <a:pt x="1971" y="147"/>
                    <a:pt x="1806" y="215"/>
                  </a:cubicBezTo>
                  <a:cubicBezTo>
                    <a:pt x="1709" y="271"/>
                    <a:pt x="1696" y="284"/>
                    <a:pt x="1613" y="312"/>
                  </a:cubicBezTo>
                  <a:cubicBezTo>
                    <a:pt x="1613" y="312"/>
                    <a:pt x="1599" y="298"/>
                    <a:pt x="1599" y="284"/>
                  </a:cubicBezTo>
                  <a:cubicBezTo>
                    <a:pt x="1507" y="179"/>
                    <a:pt x="1373" y="133"/>
                    <a:pt x="1238" y="133"/>
                  </a:cubicBezTo>
                  <a:cubicBezTo>
                    <a:pt x="1072" y="133"/>
                    <a:pt x="905" y="204"/>
                    <a:pt x="814" y="326"/>
                  </a:cubicBezTo>
                  <a:cubicBezTo>
                    <a:pt x="800" y="339"/>
                    <a:pt x="786" y="353"/>
                    <a:pt x="786" y="367"/>
                  </a:cubicBezTo>
                  <a:cubicBezTo>
                    <a:pt x="717" y="381"/>
                    <a:pt x="662" y="408"/>
                    <a:pt x="621" y="436"/>
                  </a:cubicBezTo>
                  <a:cubicBezTo>
                    <a:pt x="345" y="725"/>
                    <a:pt x="400" y="1070"/>
                    <a:pt x="276" y="1359"/>
                  </a:cubicBezTo>
                  <a:cubicBezTo>
                    <a:pt x="139" y="1841"/>
                    <a:pt x="28" y="2282"/>
                    <a:pt x="15" y="2819"/>
                  </a:cubicBezTo>
                  <a:cubicBezTo>
                    <a:pt x="15" y="3081"/>
                    <a:pt x="1" y="3357"/>
                    <a:pt x="194" y="3495"/>
                  </a:cubicBezTo>
                  <a:cubicBezTo>
                    <a:pt x="231" y="3521"/>
                    <a:pt x="273" y="3534"/>
                    <a:pt x="315" y="3534"/>
                  </a:cubicBezTo>
                  <a:cubicBezTo>
                    <a:pt x="381" y="3534"/>
                    <a:pt x="446" y="3504"/>
                    <a:pt x="497" y="3453"/>
                  </a:cubicBezTo>
                  <a:cubicBezTo>
                    <a:pt x="690" y="3288"/>
                    <a:pt x="690" y="3026"/>
                    <a:pt x="800" y="2819"/>
                  </a:cubicBezTo>
                  <a:cubicBezTo>
                    <a:pt x="965" y="2406"/>
                    <a:pt x="1144" y="1993"/>
                    <a:pt x="1310" y="1579"/>
                  </a:cubicBezTo>
                  <a:cubicBezTo>
                    <a:pt x="1310" y="1607"/>
                    <a:pt x="1310" y="1635"/>
                    <a:pt x="1310" y="1662"/>
                  </a:cubicBezTo>
                  <a:cubicBezTo>
                    <a:pt x="1268" y="2117"/>
                    <a:pt x="1172" y="2585"/>
                    <a:pt x="1241" y="3040"/>
                  </a:cubicBezTo>
                  <a:cubicBezTo>
                    <a:pt x="1287" y="3214"/>
                    <a:pt x="1363" y="3732"/>
                    <a:pt x="1610" y="3732"/>
                  </a:cubicBezTo>
                  <a:cubicBezTo>
                    <a:pt x="1655" y="3732"/>
                    <a:pt x="1706" y="3714"/>
                    <a:pt x="1764" y="3674"/>
                  </a:cubicBezTo>
                  <a:cubicBezTo>
                    <a:pt x="1902" y="3536"/>
                    <a:pt x="2054" y="3150"/>
                    <a:pt x="2109" y="3095"/>
                  </a:cubicBezTo>
                  <a:cubicBezTo>
                    <a:pt x="2164" y="2971"/>
                    <a:pt x="2233" y="2875"/>
                    <a:pt x="2316" y="2764"/>
                  </a:cubicBezTo>
                  <a:cubicBezTo>
                    <a:pt x="2329" y="2999"/>
                    <a:pt x="2398" y="3247"/>
                    <a:pt x="2605" y="3412"/>
                  </a:cubicBezTo>
                  <a:cubicBezTo>
                    <a:pt x="2652" y="3438"/>
                    <a:pt x="2695" y="3450"/>
                    <a:pt x="2736" y="3450"/>
                  </a:cubicBezTo>
                  <a:cubicBezTo>
                    <a:pt x="3055" y="3450"/>
                    <a:pt x="3199" y="2707"/>
                    <a:pt x="3321" y="2365"/>
                  </a:cubicBezTo>
                  <a:cubicBezTo>
                    <a:pt x="3349" y="2640"/>
                    <a:pt x="3390" y="2930"/>
                    <a:pt x="3542" y="3081"/>
                  </a:cubicBezTo>
                  <a:cubicBezTo>
                    <a:pt x="3579" y="3129"/>
                    <a:pt x="3635" y="3150"/>
                    <a:pt x="3692" y="3150"/>
                  </a:cubicBezTo>
                  <a:cubicBezTo>
                    <a:pt x="3784" y="3150"/>
                    <a:pt x="3880" y="3097"/>
                    <a:pt x="3914" y="3012"/>
                  </a:cubicBezTo>
                  <a:cubicBezTo>
                    <a:pt x="4079" y="2654"/>
                    <a:pt x="4162" y="2268"/>
                    <a:pt x="4203" y="1883"/>
                  </a:cubicBezTo>
                  <a:cubicBezTo>
                    <a:pt x="4203" y="1841"/>
                    <a:pt x="4217" y="1814"/>
                    <a:pt x="4231" y="1772"/>
                  </a:cubicBezTo>
                  <a:cubicBezTo>
                    <a:pt x="4287" y="1819"/>
                    <a:pt x="4355" y="1853"/>
                    <a:pt x="4428" y="1853"/>
                  </a:cubicBezTo>
                  <a:cubicBezTo>
                    <a:pt x="4463" y="1853"/>
                    <a:pt x="4498" y="1845"/>
                    <a:pt x="4534" y="1827"/>
                  </a:cubicBezTo>
                  <a:cubicBezTo>
                    <a:pt x="4754" y="1579"/>
                    <a:pt x="4685" y="1221"/>
                    <a:pt x="4616" y="932"/>
                  </a:cubicBezTo>
                  <a:cubicBezTo>
                    <a:pt x="4534" y="670"/>
                    <a:pt x="4589" y="532"/>
                    <a:pt x="4479" y="312"/>
                  </a:cubicBezTo>
                  <a:cubicBezTo>
                    <a:pt x="4396" y="215"/>
                    <a:pt x="4231" y="133"/>
                    <a:pt x="4107" y="78"/>
                  </a:cubicBezTo>
                  <a:cubicBezTo>
                    <a:pt x="3957" y="24"/>
                    <a:pt x="3823" y="0"/>
                    <a:pt x="370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33"/>
            <p:cNvSpPr/>
            <p:nvPr/>
          </p:nvSpPr>
          <p:spPr>
            <a:xfrm>
              <a:off x="1557325" y="1289400"/>
              <a:ext cx="171550" cy="144825"/>
            </a:xfrm>
            <a:custGeom>
              <a:avLst/>
              <a:gdLst/>
              <a:ahLst/>
              <a:cxnLst/>
              <a:rect l="l" t="t" r="r" b="b"/>
              <a:pathLst>
                <a:path w="6862" h="5793" extrusionOk="0">
                  <a:moveTo>
                    <a:pt x="5043" y="0"/>
                  </a:moveTo>
                  <a:cubicBezTo>
                    <a:pt x="4864" y="0"/>
                    <a:pt x="4671" y="0"/>
                    <a:pt x="4506" y="42"/>
                  </a:cubicBezTo>
                  <a:cubicBezTo>
                    <a:pt x="4244" y="83"/>
                    <a:pt x="3982" y="248"/>
                    <a:pt x="3900" y="345"/>
                  </a:cubicBezTo>
                  <a:cubicBezTo>
                    <a:pt x="3817" y="428"/>
                    <a:pt x="3831" y="428"/>
                    <a:pt x="3762" y="469"/>
                  </a:cubicBezTo>
                  <a:cubicBezTo>
                    <a:pt x="3734" y="441"/>
                    <a:pt x="3679" y="372"/>
                    <a:pt x="3597" y="290"/>
                  </a:cubicBezTo>
                  <a:cubicBezTo>
                    <a:pt x="3514" y="207"/>
                    <a:pt x="3404" y="138"/>
                    <a:pt x="3294" y="111"/>
                  </a:cubicBezTo>
                  <a:cubicBezTo>
                    <a:pt x="3224" y="84"/>
                    <a:pt x="3155" y="72"/>
                    <a:pt x="3088" y="72"/>
                  </a:cubicBezTo>
                  <a:cubicBezTo>
                    <a:pt x="2849" y="72"/>
                    <a:pt x="2642" y="217"/>
                    <a:pt x="2577" y="304"/>
                  </a:cubicBezTo>
                  <a:cubicBezTo>
                    <a:pt x="2536" y="331"/>
                    <a:pt x="2494" y="372"/>
                    <a:pt x="2453" y="400"/>
                  </a:cubicBezTo>
                  <a:cubicBezTo>
                    <a:pt x="2439" y="372"/>
                    <a:pt x="2398" y="331"/>
                    <a:pt x="2357" y="290"/>
                  </a:cubicBezTo>
                  <a:cubicBezTo>
                    <a:pt x="2246" y="166"/>
                    <a:pt x="2054" y="124"/>
                    <a:pt x="1874" y="111"/>
                  </a:cubicBezTo>
                  <a:cubicBezTo>
                    <a:pt x="1626" y="111"/>
                    <a:pt x="1406" y="193"/>
                    <a:pt x="1268" y="317"/>
                  </a:cubicBezTo>
                  <a:cubicBezTo>
                    <a:pt x="1235" y="313"/>
                    <a:pt x="1201" y="310"/>
                    <a:pt x="1168" y="310"/>
                  </a:cubicBezTo>
                  <a:cubicBezTo>
                    <a:pt x="1010" y="310"/>
                    <a:pt x="861" y="362"/>
                    <a:pt x="758" y="441"/>
                  </a:cubicBezTo>
                  <a:cubicBezTo>
                    <a:pt x="621" y="579"/>
                    <a:pt x="593" y="689"/>
                    <a:pt x="497" y="855"/>
                  </a:cubicBezTo>
                  <a:cubicBezTo>
                    <a:pt x="276" y="1461"/>
                    <a:pt x="1" y="2136"/>
                    <a:pt x="235" y="2784"/>
                  </a:cubicBezTo>
                  <a:cubicBezTo>
                    <a:pt x="313" y="2886"/>
                    <a:pt x="396" y="2926"/>
                    <a:pt x="478" y="2926"/>
                  </a:cubicBezTo>
                  <a:cubicBezTo>
                    <a:pt x="625" y="2926"/>
                    <a:pt x="766" y="2793"/>
                    <a:pt x="855" y="2660"/>
                  </a:cubicBezTo>
                  <a:cubicBezTo>
                    <a:pt x="855" y="2646"/>
                    <a:pt x="882" y="2618"/>
                    <a:pt x="896" y="2591"/>
                  </a:cubicBezTo>
                  <a:lnTo>
                    <a:pt x="896" y="2591"/>
                  </a:lnTo>
                  <a:cubicBezTo>
                    <a:pt x="910" y="2839"/>
                    <a:pt x="882" y="3114"/>
                    <a:pt x="1006" y="3348"/>
                  </a:cubicBezTo>
                  <a:cubicBezTo>
                    <a:pt x="1067" y="3470"/>
                    <a:pt x="1225" y="3560"/>
                    <a:pt x="1385" y="3560"/>
                  </a:cubicBezTo>
                  <a:cubicBezTo>
                    <a:pt x="1406" y="3560"/>
                    <a:pt x="1427" y="3558"/>
                    <a:pt x="1447" y="3555"/>
                  </a:cubicBezTo>
                  <a:cubicBezTo>
                    <a:pt x="1520" y="3539"/>
                    <a:pt x="1541" y="3532"/>
                    <a:pt x="1562" y="3532"/>
                  </a:cubicBezTo>
                  <a:cubicBezTo>
                    <a:pt x="1577" y="3532"/>
                    <a:pt x="1592" y="3536"/>
                    <a:pt x="1626" y="3541"/>
                  </a:cubicBezTo>
                  <a:lnTo>
                    <a:pt x="1640" y="3541"/>
                  </a:lnTo>
                  <a:cubicBezTo>
                    <a:pt x="1654" y="3583"/>
                    <a:pt x="1682" y="3665"/>
                    <a:pt x="1682" y="3734"/>
                  </a:cubicBezTo>
                  <a:cubicBezTo>
                    <a:pt x="1737" y="4244"/>
                    <a:pt x="1613" y="5084"/>
                    <a:pt x="1943" y="5677"/>
                  </a:cubicBezTo>
                  <a:cubicBezTo>
                    <a:pt x="2000" y="5754"/>
                    <a:pt x="2096" y="5792"/>
                    <a:pt x="2191" y="5792"/>
                  </a:cubicBezTo>
                  <a:cubicBezTo>
                    <a:pt x="2282" y="5792"/>
                    <a:pt x="2372" y="5758"/>
                    <a:pt x="2426" y="5691"/>
                  </a:cubicBezTo>
                  <a:cubicBezTo>
                    <a:pt x="2646" y="5388"/>
                    <a:pt x="2729" y="5029"/>
                    <a:pt x="2880" y="4699"/>
                  </a:cubicBezTo>
                  <a:lnTo>
                    <a:pt x="2894" y="4644"/>
                  </a:lnTo>
                  <a:cubicBezTo>
                    <a:pt x="2977" y="4809"/>
                    <a:pt x="3101" y="4947"/>
                    <a:pt x="3376" y="4960"/>
                  </a:cubicBezTo>
                  <a:cubicBezTo>
                    <a:pt x="3583" y="4960"/>
                    <a:pt x="3693" y="4795"/>
                    <a:pt x="3776" y="4657"/>
                  </a:cubicBezTo>
                  <a:cubicBezTo>
                    <a:pt x="3831" y="4588"/>
                    <a:pt x="3886" y="4464"/>
                    <a:pt x="3941" y="4354"/>
                  </a:cubicBezTo>
                  <a:cubicBezTo>
                    <a:pt x="4024" y="4547"/>
                    <a:pt x="4093" y="4754"/>
                    <a:pt x="4286" y="4892"/>
                  </a:cubicBezTo>
                  <a:cubicBezTo>
                    <a:pt x="4414" y="4973"/>
                    <a:pt x="4548" y="5009"/>
                    <a:pt x="4673" y="5009"/>
                  </a:cubicBezTo>
                  <a:cubicBezTo>
                    <a:pt x="4953" y="5009"/>
                    <a:pt x="5193" y="4831"/>
                    <a:pt x="5250" y="4575"/>
                  </a:cubicBezTo>
                  <a:cubicBezTo>
                    <a:pt x="5278" y="4451"/>
                    <a:pt x="5305" y="4340"/>
                    <a:pt x="5346" y="4230"/>
                  </a:cubicBezTo>
                  <a:cubicBezTo>
                    <a:pt x="5528" y="4505"/>
                    <a:pt x="5668" y="4610"/>
                    <a:pt x="5779" y="4610"/>
                  </a:cubicBezTo>
                  <a:cubicBezTo>
                    <a:pt x="6047" y="4610"/>
                    <a:pt x="6145" y="3996"/>
                    <a:pt x="6242" y="3665"/>
                  </a:cubicBezTo>
                  <a:cubicBezTo>
                    <a:pt x="6242" y="3638"/>
                    <a:pt x="6256" y="3624"/>
                    <a:pt x="6256" y="3610"/>
                  </a:cubicBezTo>
                  <a:cubicBezTo>
                    <a:pt x="6306" y="3702"/>
                    <a:pt x="6423" y="3764"/>
                    <a:pt x="6534" y="3764"/>
                  </a:cubicBezTo>
                  <a:cubicBezTo>
                    <a:pt x="6606" y="3764"/>
                    <a:pt x="6676" y="3738"/>
                    <a:pt x="6724" y="3679"/>
                  </a:cubicBezTo>
                  <a:cubicBezTo>
                    <a:pt x="6821" y="3514"/>
                    <a:pt x="6862" y="3321"/>
                    <a:pt x="6848" y="3128"/>
                  </a:cubicBezTo>
                  <a:cubicBezTo>
                    <a:pt x="6834" y="2908"/>
                    <a:pt x="6683" y="2591"/>
                    <a:pt x="6683" y="2480"/>
                  </a:cubicBezTo>
                  <a:cubicBezTo>
                    <a:pt x="6710" y="2108"/>
                    <a:pt x="6669" y="1599"/>
                    <a:pt x="6600" y="1337"/>
                  </a:cubicBezTo>
                  <a:cubicBezTo>
                    <a:pt x="6559" y="1144"/>
                    <a:pt x="6600" y="1061"/>
                    <a:pt x="6462" y="882"/>
                  </a:cubicBezTo>
                  <a:cubicBezTo>
                    <a:pt x="6394" y="772"/>
                    <a:pt x="6394" y="731"/>
                    <a:pt x="6297" y="593"/>
                  </a:cubicBezTo>
                  <a:cubicBezTo>
                    <a:pt x="6201" y="469"/>
                    <a:pt x="6077" y="386"/>
                    <a:pt x="5939" y="290"/>
                  </a:cubicBezTo>
                  <a:cubicBezTo>
                    <a:pt x="5677" y="152"/>
                    <a:pt x="5360" y="42"/>
                    <a:pt x="5043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33"/>
            <p:cNvSpPr/>
            <p:nvPr/>
          </p:nvSpPr>
          <p:spPr>
            <a:xfrm>
              <a:off x="1671675" y="1561325"/>
              <a:ext cx="131600" cy="142550"/>
            </a:xfrm>
            <a:custGeom>
              <a:avLst/>
              <a:gdLst/>
              <a:ahLst/>
              <a:cxnLst/>
              <a:rect l="l" t="t" r="r" b="b"/>
              <a:pathLst>
                <a:path w="5264" h="5702" extrusionOk="0">
                  <a:moveTo>
                    <a:pt x="2921" y="0"/>
                  </a:moveTo>
                  <a:cubicBezTo>
                    <a:pt x="2876" y="0"/>
                    <a:pt x="2835" y="3"/>
                    <a:pt x="2798" y="8"/>
                  </a:cubicBezTo>
                  <a:cubicBezTo>
                    <a:pt x="2646" y="22"/>
                    <a:pt x="2550" y="63"/>
                    <a:pt x="2467" y="77"/>
                  </a:cubicBezTo>
                  <a:cubicBezTo>
                    <a:pt x="2247" y="104"/>
                    <a:pt x="2040" y="187"/>
                    <a:pt x="1833" y="270"/>
                  </a:cubicBezTo>
                  <a:cubicBezTo>
                    <a:pt x="1572" y="394"/>
                    <a:pt x="1627" y="462"/>
                    <a:pt x="1392" y="531"/>
                  </a:cubicBezTo>
                  <a:cubicBezTo>
                    <a:pt x="1255" y="586"/>
                    <a:pt x="1117" y="669"/>
                    <a:pt x="1062" y="697"/>
                  </a:cubicBezTo>
                  <a:cubicBezTo>
                    <a:pt x="1048" y="697"/>
                    <a:pt x="1034" y="710"/>
                    <a:pt x="1007" y="710"/>
                  </a:cubicBezTo>
                  <a:cubicBezTo>
                    <a:pt x="800" y="738"/>
                    <a:pt x="593" y="793"/>
                    <a:pt x="497" y="945"/>
                  </a:cubicBezTo>
                  <a:cubicBezTo>
                    <a:pt x="359" y="1344"/>
                    <a:pt x="345" y="1758"/>
                    <a:pt x="263" y="2102"/>
                  </a:cubicBezTo>
                  <a:cubicBezTo>
                    <a:pt x="125" y="2474"/>
                    <a:pt x="70" y="2860"/>
                    <a:pt x="70" y="3246"/>
                  </a:cubicBezTo>
                  <a:cubicBezTo>
                    <a:pt x="70" y="3452"/>
                    <a:pt x="1" y="3879"/>
                    <a:pt x="359" y="3879"/>
                  </a:cubicBezTo>
                  <a:cubicBezTo>
                    <a:pt x="538" y="3838"/>
                    <a:pt x="580" y="3645"/>
                    <a:pt x="621" y="3521"/>
                  </a:cubicBezTo>
                  <a:cubicBezTo>
                    <a:pt x="745" y="3204"/>
                    <a:pt x="759" y="2860"/>
                    <a:pt x="855" y="2584"/>
                  </a:cubicBezTo>
                  <a:lnTo>
                    <a:pt x="855" y="2584"/>
                  </a:lnTo>
                  <a:cubicBezTo>
                    <a:pt x="855" y="2763"/>
                    <a:pt x="800" y="3011"/>
                    <a:pt x="772" y="3204"/>
                  </a:cubicBezTo>
                  <a:cubicBezTo>
                    <a:pt x="704" y="3590"/>
                    <a:pt x="676" y="3990"/>
                    <a:pt x="648" y="4389"/>
                  </a:cubicBezTo>
                  <a:cubicBezTo>
                    <a:pt x="621" y="4678"/>
                    <a:pt x="524" y="5009"/>
                    <a:pt x="717" y="5285"/>
                  </a:cubicBezTo>
                  <a:cubicBezTo>
                    <a:pt x="758" y="5351"/>
                    <a:pt x="807" y="5378"/>
                    <a:pt x="854" y="5378"/>
                  </a:cubicBezTo>
                  <a:cubicBezTo>
                    <a:pt x="933" y="5378"/>
                    <a:pt x="1008" y="5302"/>
                    <a:pt x="1034" y="5216"/>
                  </a:cubicBezTo>
                  <a:cubicBezTo>
                    <a:pt x="1158" y="4885"/>
                    <a:pt x="1144" y="4527"/>
                    <a:pt x="1227" y="4182"/>
                  </a:cubicBezTo>
                  <a:cubicBezTo>
                    <a:pt x="1255" y="3962"/>
                    <a:pt x="1310" y="3755"/>
                    <a:pt x="1351" y="3562"/>
                  </a:cubicBezTo>
                  <a:cubicBezTo>
                    <a:pt x="1351" y="3590"/>
                    <a:pt x="1351" y="3631"/>
                    <a:pt x="1351" y="3673"/>
                  </a:cubicBezTo>
                  <a:cubicBezTo>
                    <a:pt x="1324" y="3934"/>
                    <a:pt x="1379" y="4279"/>
                    <a:pt x="1420" y="4472"/>
                  </a:cubicBezTo>
                  <a:cubicBezTo>
                    <a:pt x="1443" y="4599"/>
                    <a:pt x="1505" y="4862"/>
                    <a:pt x="1679" y="4862"/>
                  </a:cubicBezTo>
                  <a:cubicBezTo>
                    <a:pt x="1712" y="4862"/>
                    <a:pt x="1750" y="4852"/>
                    <a:pt x="1792" y="4830"/>
                  </a:cubicBezTo>
                  <a:cubicBezTo>
                    <a:pt x="1861" y="4775"/>
                    <a:pt x="1902" y="4706"/>
                    <a:pt x="1930" y="4637"/>
                  </a:cubicBezTo>
                  <a:cubicBezTo>
                    <a:pt x="1930" y="4802"/>
                    <a:pt x="1944" y="4940"/>
                    <a:pt x="1971" y="5037"/>
                  </a:cubicBezTo>
                  <a:cubicBezTo>
                    <a:pt x="1982" y="5194"/>
                    <a:pt x="2067" y="5701"/>
                    <a:pt x="2286" y="5701"/>
                  </a:cubicBezTo>
                  <a:cubicBezTo>
                    <a:pt x="2335" y="5701"/>
                    <a:pt x="2390" y="5676"/>
                    <a:pt x="2453" y="5615"/>
                  </a:cubicBezTo>
                  <a:cubicBezTo>
                    <a:pt x="2619" y="5422"/>
                    <a:pt x="2632" y="5161"/>
                    <a:pt x="2701" y="4940"/>
                  </a:cubicBezTo>
                  <a:cubicBezTo>
                    <a:pt x="2756" y="4513"/>
                    <a:pt x="2853" y="4100"/>
                    <a:pt x="2894" y="3673"/>
                  </a:cubicBezTo>
                  <a:cubicBezTo>
                    <a:pt x="2936" y="3383"/>
                    <a:pt x="2908" y="3080"/>
                    <a:pt x="2949" y="2791"/>
                  </a:cubicBezTo>
                  <a:cubicBezTo>
                    <a:pt x="2977" y="2653"/>
                    <a:pt x="3018" y="2502"/>
                    <a:pt x="3004" y="2364"/>
                  </a:cubicBezTo>
                  <a:cubicBezTo>
                    <a:pt x="2991" y="2185"/>
                    <a:pt x="2991" y="2074"/>
                    <a:pt x="3032" y="1868"/>
                  </a:cubicBezTo>
                  <a:cubicBezTo>
                    <a:pt x="3046" y="1854"/>
                    <a:pt x="3060" y="1785"/>
                    <a:pt x="3073" y="1758"/>
                  </a:cubicBezTo>
                  <a:cubicBezTo>
                    <a:pt x="3101" y="1950"/>
                    <a:pt x="3128" y="2226"/>
                    <a:pt x="3115" y="2433"/>
                  </a:cubicBezTo>
                  <a:cubicBezTo>
                    <a:pt x="3087" y="2750"/>
                    <a:pt x="3142" y="3053"/>
                    <a:pt x="3184" y="3370"/>
                  </a:cubicBezTo>
                  <a:cubicBezTo>
                    <a:pt x="3170" y="3521"/>
                    <a:pt x="3184" y="3990"/>
                    <a:pt x="3211" y="4155"/>
                  </a:cubicBezTo>
                  <a:cubicBezTo>
                    <a:pt x="3211" y="4279"/>
                    <a:pt x="3330" y="4410"/>
                    <a:pt x="3449" y="4410"/>
                  </a:cubicBezTo>
                  <a:cubicBezTo>
                    <a:pt x="3502" y="4410"/>
                    <a:pt x="3555" y="4384"/>
                    <a:pt x="3597" y="4320"/>
                  </a:cubicBezTo>
                  <a:cubicBezTo>
                    <a:pt x="3735" y="4100"/>
                    <a:pt x="3735" y="3838"/>
                    <a:pt x="3790" y="3604"/>
                  </a:cubicBezTo>
                  <a:cubicBezTo>
                    <a:pt x="3817" y="3494"/>
                    <a:pt x="3831" y="3356"/>
                    <a:pt x="3831" y="3232"/>
                  </a:cubicBezTo>
                  <a:cubicBezTo>
                    <a:pt x="3900" y="3397"/>
                    <a:pt x="3969" y="3562"/>
                    <a:pt x="4079" y="3714"/>
                  </a:cubicBezTo>
                  <a:cubicBezTo>
                    <a:pt x="4144" y="3754"/>
                    <a:pt x="4200" y="3772"/>
                    <a:pt x="4250" y="3772"/>
                  </a:cubicBezTo>
                  <a:cubicBezTo>
                    <a:pt x="4559" y="3772"/>
                    <a:pt x="4595" y="3082"/>
                    <a:pt x="4630" y="2832"/>
                  </a:cubicBezTo>
                  <a:cubicBezTo>
                    <a:pt x="4658" y="2956"/>
                    <a:pt x="4699" y="3080"/>
                    <a:pt x="4727" y="3204"/>
                  </a:cubicBezTo>
                  <a:cubicBezTo>
                    <a:pt x="4762" y="3286"/>
                    <a:pt x="4797" y="3426"/>
                    <a:pt x="4906" y="3426"/>
                  </a:cubicBezTo>
                  <a:cubicBezTo>
                    <a:pt x="4926" y="3426"/>
                    <a:pt x="4949" y="3422"/>
                    <a:pt x="4975" y="3411"/>
                  </a:cubicBezTo>
                  <a:cubicBezTo>
                    <a:pt x="5085" y="3370"/>
                    <a:pt x="5099" y="3259"/>
                    <a:pt x="5140" y="3177"/>
                  </a:cubicBezTo>
                  <a:cubicBezTo>
                    <a:pt x="5264" y="2860"/>
                    <a:pt x="5154" y="2419"/>
                    <a:pt x="5085" y="2019"/>
                  </a:cubicBezTo>
                  <a:lnTo>
                    <a:pt x="5071" y="2019"/>
                  </a:lnTo>
                  <a:cubicBezTo>
                    <a:pt x="5002" y="1620"/>
                    <a:pt x="4961" y="1206"/>
                    <a:pt x="4727" y="848"/>
                  </a:cubicBezTo>
                  <a:cubicBezTo>
                    <a:pt x="4644" y="724"/>
                    <a:pt x="4479" y="531"/>
                    <a:pt x="4479" y="531"/>
                  </a:cubicBezTo>
                  <a:cubicBezTo>
                    <a:pt x="4451" y="449"/>
                    <a:pt x="4327" y="352"/>
                    <a:pt x="4176" y="270"/>
                  </a:cubicBezTo>
                  <a:cubicBezTo>
                    <a:pt x="3955" y="173"/>
                    <a:pt x="3707" y="104"/>
                    <a:pt x="3459" y="63"/>
                  </a:cubicBezTo>
                  <a:cubicBezTo>
                    <a:pt x="3348" y="41"/>
                    <a:pt x="3110" y="0"/>
                    <a:pt x="2921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33"/>
            <p:cNvSpPr/>
            <p:nvPr/>
          </p:nvSpPr>
          <p:spPr>
            <a:xfrm>
              <a:off x="1413700" y="1500525"/>
              <a:ext cx="133325" cy="126675"/>
            </a:xfrm>
            <a:custGeom>
              <a:avLst/>
              <a:gdLst/>
              <a:ahLst/>
              <a:cxnLst/>
              <a:rect l="l" t="t" r="r" b="b"/>
              <a:pathLst>
                <a:path w="5333" h="5067" extrusionOk="0">
                  <a:moveTo>
                    <a:pt x="4308" y="1"/>
                  </a:moveTo>
                  <a:cubicBezTo>
                    <a:pt x="3989" y="1"/>
                    <a:pt x="3837" y="354"/>
                    <a:pt x="3651" y="552"/>
                  </a:cubicBezTo>
                  <a:cubicBezTo>
                    <a:pt x="3610" y="456"/>
                    <a:pt x="3583" y="318"/>
                    <a:pt x="3486" y="222"/>
                  </a:cubicBezTo>
                  <a:cubicBezTo>
                    <a:pt x="3403" y="111"/>
                    <a:pt x="3266" y="70"/>
                    <a:pt x="3128" y="56"/>
                  </a:cubicBezTo>
                  <a:cubicBezTo>
                    <a:pt x="3081" y="50"/>
                    <a:pt x="3034" y="46"/>
                    <a:pt x="2988" y="46"/>
                  </a:cubicBezTo>
                  <a:cubicBezTo>
                    <a:pt x="2843" y="46"/>
                    <a:pt x="2702" y="80"/>
                    <a:pt x="2577" y="153"/>
                  </a:cubicBezTo>
                  <a:cubicBezTo>
                    <a:pt x="2425" y="235"/>
                    <a:pt x="2315" y="332"/>
                    <a:pt x="2219" y="359"/>
                  </a:cubicBezTo>
                  <a:cubicBezTo>
                    <a:pt x="2219" y="373"/>
                    <a:pt x="2205" y="373"/>
                    <a:pt x="2191" y="373"/>
                  </a:cubicBezTo>
                  <a:lnTo>
                    <a:pt x="2163" y="373"/>
                  </a:lnTo>
                  <a:cubicBezTo>
                    <a:pt x="2150" y="359"/>
                    <a:pt x="2122" y="346"/>
                    <a:pt x="2108" y="346"/>
                  </a:cubicBezTo>
                  <a:cubicBezTo>
                    <a:pt x="2022" y="309"/>
                    <a:pt x="1929" y="293"/>
                    <a:pt x="1835" y="293"/>
                  </a:cubicBezTo>
                  <a:cubicBezTo>
                    <a:pt x="1644" y="293"/>
                    <a:pt x="1453" y="363"/>
                    <a:pt x="1323" y="483"/>
                  </a:cubicBezTo>
                  <a:cubicBezTo>
                    <a:pt x="1089" y="676"/>
                    <a:pt x="758" y="938"/>
                    <a:pt x="648" y="1172"/>
                  </a:cubicBezTo>
                  <a:cubicBezTo>
                    <a:pt x="634" y="1186"/>
                    <a:pt x="620" y="1200"/>
                    <a:pt x="607" y="1227"/>
                  </a:cubicBezTo>
                  <a:cubicBezTo>
                    <a:pt x="565" y="1269"/>
                    <a:pt x="510" y="1324"/>
                    <a:pt x="483" y="1379"/>
                  </a:cubicBezTo>
                  <a:cubicBezTo>
                    <a:pt x="469" y="1406"/>
                    <a:pt x="455" y="1420"/>
                    <a:pt x="455" y="1448"/>
                  </a:cubicBezTo>
                  <a:cubicBezTo>
                    <a:pt x="276" y="1710"/>
                    <a:pt x="138" y="2026"/>
                    <a:pt x="55" y="2371"/>
                  </a:cubicBezTo>
                  <a:cubicBezTo>
                    <a:pt x="0" y="2633"/>
                    <a:pt x="55" y="2950"/>
                    <a:pt x="207" y="3266"/>
                  </a:cubicBezTo>
                  <a:cubicBezTo>
                    <a:pt x="353" y="3464"/>
                    <a:pt x="482" y="3544"/>
                    <a:pt x="596" y="3544"/>
                  </a:cubicBezTo>
                  <a:cubicBezTo>
                    <a:pt x="783" y="3544"/>
                    <a:pt x="926" y="3326"/>
                    <a:pt x="1020" y="3060"/>
                  </a:cubicBezTo>
                  <a:cubicBezTo>
                    <a:pt x="1075" y="2894"/>
                    <a:pt x="1144" y="2757"/>
                    <a:pt x="1213" y="2605"/>
                  </a:cubicBezTo>
                  <a:cubicBezTo>
                    <a:pt x="1224" y="2907"/>
                    <a:pt x="1314" y="3266"/>
                    <a:pt x="1555" y="3266"/>
                  </a:cubicBezTo>
                  <a:cubicBezTo>
                    <a:pt x="1601" y="3266"/>
                    <a:pt x="1652" y="3254"/>
                    <a:pt x="1709" y="3225"/>
                  </a:cubicBezTo>
                  <a:lnTo>
                    <a:pt x="1709" y="3225"/>
                  </a:lnTo>
                  <a:cubicBezTo>
                    <a:pt x="1667" y="3528"/>
                    <a:pt x="1654" y="3845"/>
                    <a:pt x="1626" y="4148"/>
                  </a:cubicBezTo>
                  <a:cubicBezTo>
                    <a:pt x="1571" y="4410"/>
                    <a:pt x="1612" y="4699"/>
                    <a:pt x="1805" y="4920"/>
                  </a:cubicBezTo>
                  <a:cubicBezTo>
                    <a:pt x="1875" y="5013"/>
                    <a:pt x="1953" y="5066"/>
                    <a:pt x="2035" y="5066"/>
                  </a:cubicBezTo>
                  <a:cubicBezTo>
                    <a:pt x="2099" y="5066"/>
                    <a:pt x="2166" y="5034"/>
                    <a:pt x="2232" y="4961"/>
                  </a:cubicBezTo>
                  <a:cubicBezTo>
                    <a:pt x="2384" y="4713"/>
                    <a:pt x="2425" y="4424"/>
                    <a:pt x="2535" y="4162"/>
                  </a:cubicBezTo>
                  <a:cubicBezTo>
                    <a:pt x="2604" y="3914"/>
                    <a:pt x="2687" y="3652"/>
                    <a:pt x="2756" y="3404"/>
                  </a:cubicBezTo>
                  <a:cubicBezTo>
                    <a:pt x="2792" y="3610"/>
                    <a:pt x="2850" y="3816"/>
                    <a:pt x="3060" y="3816"/>
                  </a:cubicBezTo>
                  <a:cubicBezTo>
                    <a:pt x="3089" y="3816"/>
                    <a:pt x="3120" y="3812"/>
                    <a:pt x="3155" y="3804"/>
                  </a:cubicBezTo>
                  <a:cubicBezTo>
                    <a:pt x="3555" y="3556"/>
                    <a:pt x="3527" y="3060"/>
                    <a:pt x="3693" y="2688"/>
                  </a:cubicBezTo>
                  <a:cubicBezTo>
                    <a:pt x="3734" y="2826"/>
                    <a:pt x="3775" y="2977"/>
                    <a:pt x="3858" y="3101"/>
                  </a:cubicBezTo>
                  <a:lnTo>
                    <a:pt x="3858" y="3115"/>
                  </a:lnTo>
                  <a:cubicBezTo>
                    <a:pt x="3872" y="3142"/>
                    <a:pt x="3886" y="3170"/>
                    <a:pt x="3913" y="3184"/>
                  </a:cubicBezTo>
                  <a:cubicBezTo>
                    <a:pt x="3913" y="3184"/>
                    <a:pt x="3913" y="3198"/>
                    <a:pt x="3927" y="3198"/>
                  </a:cubicBezTo>
                  <a:cubicBezTo>
                    <a:pt x="3986" y="3246"/>
                    <a:pt x="4039" y="3266"/>
                    <a:pt x="4086" y="3266"/>
                  </a:cubicBezTo>
                  <a:cubicBezTo>
                    <a:pt x="4284" y="3266"/>
                    <a:pt x="4387" y="2915"/>
                    <a:pt x="4409" y="2770"/>
                  </a:cubicBezTo>
                  <a:cubicBezTo>
                    <a:pt x="4451" y="2578"/>
                    <a:pt x="4492" y="2385"/>
                    <a:pt x="4519" y="2192"/>
                  </a:cubicBezTo>
                  <a:cubicBezTo>
                    <a:pt x="4519" y="2192"/>
                    <a:pt x="4519" y="2206"/>
                    <a:pt x="4533" y="2206"/>
                  </a:cubicBezTo>
                  <a:cubicBezTo>
                    <a:pt x="4575" y="2330"/>
                    <a:pt x="4588" y="2481"/>
                    <a:pt x="4699" y="2591"/>
                  </a:cubicBezTo>
                  <a:cubicBezTo>
                    <a:pt x="4743" y="2645"/>
                    <a:pt x="4795" y="2668"/>
                    <a:pt x="4847" y="2668"/>
                  </a:cubicBezTo>
                  <a:cubicBezTo>
                    <a:pt x="4942" y="2668"/>
                    <a:pt x="5035" y="2593"/>
                    <a:pt x="5071" y="2495"/>
                  </a:cubicBezTo>
                  <a:cubicBezTo>
                    <a:pt x="5291" y="1958"/>
                    <a:pt x="5332" y="1338"/>
                    <a:pt x="5250" y="855"/>
                  </a:cubicBezTo>
                  <a:cubicBezTo>
                    <a:pt x="5181" y="607"/>
                    <a:pt x="5057" y="359"/>
                    <a:pt x="4781" y="222"/>
                  </a:cubicBezTo>
                  <a:cubicBezTo>
                    <a:pt x="4630" y="139"/>
                    <a:pt x="4616" y="70"/>
                    <a:pt x="4423" y="15"/>
                  </a:cubicBezTo>
                  <a:cubicBezTo>
                    <a:pt x="4382" y="5"/>
                    <a:pt x="4344" y="1"/>
                    <a:pt x="430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36" y="-411924"/>
            <a:ext cx="5352338" cy="29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342" y="793781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028" y="2501703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85" y="2053737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095" y="1827488"/>
            <a:ext cx="2038389" cy="3189420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237" y="4035059"/>
            <a:ext cx="1771741" cy="1022403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312" y="4076880"/>
            <a:ext cx="1771741" cy="1022403"/>
          </a:xfrm>
          <a:prstGeom prst="rect">
            <a:avLst/>
          </a:prstGeom>
        </p:spPr>
      </p:pic>
      <p:pic>
        <p:nvPicPr>
          <p:cNvPr id="13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32" y="3876395"/>
            <a:ext cx="1206519" cy="130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1229728" y="400831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Google Shape;1861;p38"/>
          <p:cNvGrpSpPr/>
          <p:nvPr/>
        </p:nvGrpSpPr>
        <p:grpSpPr>
          <a:xfrm>
            <a:off x="2713535" y="3588349"/>
            <a:ext cx="2542183" cy="1412056"/>
            <a:chOff x="16586" y="2001513"/>
            <a:chExt cx="4220231" cy="2554791"/>
          </a:xfrm>
        </p:grpSpPr>
        <p:grpSp>
          <p:nvGrpSpPr>
            <p:cNvPr id="13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4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4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9" b="97493" l="9763" r="89819">
                        <a14:foregroundMark x1="27615" y1="41086" x2="37796" y2="52646"/>
                        <a14:foregroundMark x1="37657" y1="31058" x2="42817" y2="43733"/>
                        <a14:foregroundMark x1="29428" y1="89276" x2="33473" y2="93733"/>
                        <a14:foregroundMark x1="68759" y1="88440" x2="75314" y2="88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8167" y="3027603"/>
            <a:ext cx="2371561" cy="1989305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30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Where Are You Going- - Places Song - Fun Kids Englis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559;p33"/>
          <p:cNvGrpSpPr/>
          <p:nvPr/>
        </p:nvGrpSpPr>
        <p:grpSpPr>
          <a:xfrm>
            <a:off x="-666720" y="3867789"/>
            <a:ext cx="7127746" cy="969366"/>
            <a:chOff x="1402225" y="3959475"/>
            <a:chExt cx="2140850" cy="254200"/>
          </a:xfrm>
        </p:grpSpPr>
        <p:sp>
          <p:nvSpPr>
            <p:cNvPr id="19" name="Google Shape;560;p33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1;p33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2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615;p33"/>
          <p:cNvSpPr/>
          <p:nvPr/>
        </p:nvSpPr>
        <p:spPr>
          <a:xfrm>
            <a:off x="-339553" y="3542606"/>
            <a:ext cx="10175798" cy="1620021"/>
          </a:xfrm>
          <a:custGeom>
            <a:avLst/>
            <a:gdLst/>
            <a:ahLst/>
            <a:cxnLst/>
            <a:rect l="l" t="t" r="r" b="b"/>
            <a:pathLst>
              <a:path w="85634" h="13527" extrusionOk="0">
                <a:moveTo>
                  <a:pt x="70890" y="0"/>
                </a:moveTo>
                <a:cubicBezTo>
                  <a:pt x="70644" y="0"/>
                  <a:pt x="70401" y="31"/>
                  <a:pt x="70168" y="96"/>
                </a:cubicBezTo>
                <a:cubicBezTo>
                  <a:pt x="69909" y="163"/>
                  <a:pt x="69667" y="276"/>
                  <a:pt x="69441" y="435"/>
                </a:cubicBezTo>
                <a:cubicBezTo>
                  <a:pt x="68827" y="869"/>
                  <a:pt x="68417" y="1618"/>
                  <a:pt x="67694" y="1839"/>
                </a:cubicBezTo>
                <a:cubicBezTo>
                  <a:pt x="67372" y="1944"/>
                  <a:pt x="67025" y="1923"/>
                  <a:pt x="66687" y="1935"/>
                </a:cubicBezTo>
                <a:cubicBezTo>
                  <a:pt x="66586" y="1939"/>
                  <a:pt x="66486" y="1948"/>
                  <a:pt x="66386" y="1960"/>
                </a:cubicBezTo>
                <a:cubicBezTo>
                  <a:pt x="65286" y="2107"/>
                  <a:pt x="64480" y="3035"/>
                  <a:pt x="63819" y="3929"/>
                </a:cubicBezTo>
                <a:cubicBezTo>
                  <a:pt x="63155" y="4819"/>
                  <a:pt x="62494" y="6140"/>
                  <a:pt x="61391" y="6236"/>
                </a:cubicBezTo>
                <a:cubicBezTo>
                  <a:pt x="61339" y="6241"/>
                  <a:pt x="61287" y="6243"/>
                  <a:pt x="61236" y="6243"/>
                </a:cubicBezTo>
                <a:cubicBezTo>
                  <a:pt x="59995" y="6243"/>
                  <a:pt x="58994" y="4898"/>
                  <a:pt x="57733" y="4898"/>
                </a:cubicBezTo>
                <a:cubicBezTo>
                  <a:pt x="57722" y="4898"/>
                  <a:pt x="57711" y="4899"/>
                  <a:pt x="57700" y="4899"/>
                </a:cubicBezTo>
                <a:cubicBezTo>
                  <a:pt x="56529" y="4916"/>
                  <a:pt x="55631" y="5965"/>
                  <a:pt x="54540" y="6404"/>
                </a:cubicBezTo>
                <a:cubicBezTo>
                  <a:pt x="54439" y="6445"/>
                  <a:pt x="54339" y="6479"/>
                  <a:pt x="54235" y="6508"/>
                </a:cubicBezTo>
                <a:cubicBezTo>
                  <a:pt x="54076" y="6552"/>
                  <a:pt x="53915" y="6571"/>
                  <a:pt x="53756" y="6571"/>
                </a:cubicBezTo>
                <a:cubicBezTo>
                  <a:pt x="53042" y="6571"/>
                  <a:pt x="52333" y="6177"/>
                  <a:pt x="51739" y="5743"/>
                </a:cubicBezTo>
                <a:cubicBezTo>
                  <a:pt x="51213" y="5363"/>
                  <a:pt x="50694" y="4928"/>
                  <a:pt x="50109" y="4673"/>
                </a:cubicBezTo>
                <a:cubicBezTo>
                  <a:pt x="49879" y="4569"/>
                  <a:pt x="49641" y="4498"/>
                  <a:pt x="49390" y="4460"/>
                </a:cubicBezTo>
                <a:cubicBezTo>
                  <a:pt x="49281" y="4445"/>
                  <a:pt x="49173" y="4438"/>
                  <a:pt x="49065" y="4438"/>
                </a:cubicBezTo>
                <a:cubicBezTo>
                  <a:pt x="48059" y="4438"/>
                  <a:pt x="47116" y="5057"/>
                  <a:pt x="46297" y="5680"/>
                </a:cubicBezTo>
                <a:cubicBezTo>
                  <a:pt x="45390" y="6370"/>
                  <a:pt x="44462" y="7164"/>
                  <a:pt x="43329" y="7248"/>
                </a:cubicBezTo>
                <a:cubicBezTo>
                  <a:pt x="43296" y="7250"/>
                  <a:pt x="43264" y="7251"/>
                  <a:pt x="43231" y="7251"/>
                </a:cubicBezTo>
                <a:cubicBezTo>
                  <a:pt x="42637" y="7251"/>
                  <a:pt x="42085" y="6899"/>
                  <a:pt x="41657" y="6479"/>
                </a:cubicBezTo>
                <a:cubicBezTo>
                  <a:pt x="41210" y="6032"/>
                  <a:pt x="40855" y="5497"/>
                  <a:pt x="40383" y="5079"/>
                </a:cubicBezTo>
                <a:cubicBezTo>
                  <a:pt x="40190" y="4907"/>
                  <a:pt x="39973" y="4753"/>
                  <a:pt x="39739" y="4644"/>
                </a:cubicBezTo>
                <a:cubicBezTo>
                  <a:pt x="39496" y="4527"/>
                  <a:pt x="39234" y="4453"/>
                  <a:pt x="38969" y="4453"/>
                </a:cubicBezTo>
                <a:cubicBezTo>
                  <a:pt x="38865" y="4453"/>
                  <a:pt x="38760" y="4464"/>
                  <a:pt x="38656" y="4489"/>
                </a:cubicBezTo>
                <a:cubicBezTo>
                  <a:pt x="38397" y="4548"/>
                  <a:pt x="38167" y="4677"/>
                  <a:pt x="37916" y="4761"/>
                </a:cubicBezTo>
                <a:cubicBezTo>
                  <a:pt x="37772" y="4809"/>
                  <a:pt x="37573" y="4866"/>
                  <a:pt x="37399" y="4866"/>
                </a:cubicBezTo>
                <a:cubicBezTo>
                  <a:pt x="37272" y="4866"/>
                  <a:pt x="37158" y="4835"/>
                  <a:pt x="37089" y="4748"/>
                </a:cubicBezTo>
                <a:cubicBezTo>
                  <a:pt x="37055" y="4711"/>
                  <a:pt x="37022" y="4673"/>
                  <a:pt x="36993" y="4635"/>
                </a:cubicBezTo>
                <a:cubicBezTo>
                  <a:pt x="36153" y="3639"/>
                  <a:pt x="35040" y="2721"/>
                  <a:pt x="33760" y="2721"/>
                </a:cubicBezTo>
                <a:cubicBezTo>
                  <a:pt x="33708" y="2721"/>
                  <a:pt x="33655" y="2722"/>
                  <a:pt x="33603" y="2725"/>
                </a:cubicBezTo>
                <a:cubicBezTo>
                  <a:pt x="32236" y="2805"/>
                  <a:pt x="31191" y="3908"/>
                  <a:pt x="30179" y="4828"/>
                </a:cubicBezTo>
                <a:cubicBezTo>
                  <a:pt x="28700" y="6178"/>
                  <a:pt x="27274" y="8038"/>
                  <a:pt x="25272" y="8042"/>
                </a:cubicBezTo>
                <a:cubicBezTo>
                  <a:pt x="25265" y="8042"/>
                  <a:pt x="25257" y="8042"/>
                  <a:pt x="25250" y="8042"/>
                </a:cubicBezTo>
                <a:cubicBezTo>
                  <a:pt x="23071" y="8042"/>
                  <a:pt x="20911" y="7440"/>
                  <a:pt x="19132" y="6182"/>
                </a:cubicBezTo>
                <a:cubicBezTo>
                  <a:pt x="18120" y="5463"/>
                  <a:pt x="17084" y="4732"/>
                  <a:pt x="15905" y="4343"/>
                </a:cubicBezTo>
                <a:cubicBezTo>
                  <a:pt x="15390" y="4173"/>
                  <a:pt x="14839" y="4076"/>
                  <a:pt x="14296" y="4076"/>
                </a:cubicBezTo>
                <a:cubicBezTo>
                  <a:pt x="13808" y="4076"/>
                  <a:pt x="13326" y="4154"/>
                  <a:pt x="12879" y="4330"/>
                </a:cubicBezTo>
                <a:cubicBezTo>
                  <a:pt x="12682" y="4406"/>
                  <a:pt x="12490" y="4506"/>
                  <a:pt x="12310" y="4623"/>
                </a:cubicBezTo>
                <a:cubicBezTo>
                  <a:pt x="11805" y="4949"/>
                  <a:pt x="11407" y="5409"/>
                  <a:pt x="10944" y="5781"/>
                </a:cubicBezTo>
                <a:cubicBezTo>
                  <a:pt x="10546" y="6098"/>
                  <a:pt x="10095" y="6406"/>
                  <a:pt x="9610" y="6406"/>
                </a:cubicBezTo>
                <a:cubicBezTo>
                  <a:pt x="9559" y="6406"/>
                  <a:pt x="9507" y="6402"/>
                  <a:pt x="9455" y="6395"/>
                </a:cubicBezTo>
                <a:cubicBezTo>
                  <a:pt x="9418" y="6391"/>
                  <a:pt x="9384" y="6383"/>
                  <a:pt x="9351" y="6374"/>
                </a:cubicBezTo>
                <a:cubicBezTo>
                  <a:pt x="9019" y="6298"/>
                  <a:pt x="8686" y="6263"/>
                  <a:pt x="8354" y="6263"/>
                </a:cubicBezTo>
                <a:cubicBezTo>
                  <a:pt x="6713" y="6263"/>
                  <a:pt x="5092" y="7120"/>
                  <a:pt x="3691" y="8059"/>
                </a:cubicBezTo>
                <a:cubicBezTo>
                  <a:pt x="2500" y="8861"/>
                  <a:pt x="1309" y="9756"/>
                  <a:pt x="1" y="10303"/>
                </a:cubicBezTo>
                <a:lnTo>
                  <a:pt x="1" y="13468"/>
                </a:lnTo>
                <a:lnTo>
                  <a:pt x="29435" y="13468"/>
                </a:lnTo>
                <a:cubicBezTo>
                  <a:pt x="29603" y="13468"/>
                  <a:pt x="29757" y="13526"/>
                  <a:pt x="29924" y="13526"/>
                </a:cubicBezTo>
                <a:lnTo>
                  <a:pt x="85634" y="13526"/>
                </a:lnTo>
                <a:lnTo>
                  <a:pt x="85634" y="8439"/>
                </a:lnTo>
                <a:cubicBezTo>
                  <a:pt x="85634" y="8435"/>
                  <a:pt x="85630" y="8427"/>
                  <a:pt x="85630" y="8422"/>
                </a:cubicBezTo>
                <a:cubicBezTo>
                  <a:pt x="85346" y="7319"/>
                  <a:pt x="84831" y="6098"/>
                  <a:pt x="83745" y="5764"/>
                </a:cubicBezTo>
                <a:cubicBezTo>
                  <a:pt x="83538" y="5701"/>
                  <a:pt x="83331" y="5674"/>
                  <a:pt x="83124" y="5674"/>
                </a:cubicBezTo>
                <a:cubicBezTo>
                  <a:pt x="81860" y="5674"/>
                  <a:pt x="80585" y="6680"/>
                  <a:pt x="79320" y="6680"/>
                </a:cubicBezTo>
                <a:cubicBezTo>
                  <a:pt x="79110" y="6680"/>
                  <a:pt x="78901" y="6652"/>
                  <a:pt x="78691" y="6587"/>
                </a:cubicBezTo>
                <a:cubicBezTo>
                  <a:pt x="77404" y="6190"/>
                  <a:pt x="76463" y="5099"/>
                  <a:pt x="75698" y="3988"/>
                </a:cubicBezTo>
                <a:cubicBezTo>
                  <a:pt x="74938" y="2876"/>
                  <a:pt x="74252" y="1668"/>
                  <a:pt x="73190" y="840"/>
                </a:cubicBezTo>
                <a:cubicBezTo>
                  <a:pt x="72543" y="331"/>
                  <a:pt x="71699" y="0"/>
                  <a:pt x="708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650;p33"/>
          <p:cNvGrpSpPr/>
          <p:nvPr/>
        </p:nvGrpSpPr>
        <p:grpSpPr>
          <a:xfrm>
            <a:off x="-151747" y="1155600"/>
            <a:ext cx="2107617" cy="3366817"/>
            <a:chOff x="1369600" y="1217925"/>
            <a:chExt cx="433675" cy="692775"/>
          </a:xfrm>
        </p:grpSpPr>
        <p:sp>
          <p:nvSpPr>
            <p:cNvPr id="106" name="Google Shape;651;p33"/>
            <p:cNvSpPr/>
            <p:nvPr/>
          </p:nvSpPr>
          <p:spPr>
            <a:xfrm>
              <a:off x="1500625" y="1308675"/>
              <a:ext cx="87375" cy="602025"/>
            </a:xfrm>
            <a:custGeom>
              <a:avLst/>
              <a:gdLst/>
              <a:ahLst/>
              <a:cxnLst/>
              <a:rect l="l" t="t" r="r" b="b"/>
              <a:pathLst>
                <a:path w="3495" h="24081" extrusionOk="0">
                  <a:moveTo>
                    <a:pt x="1910" y="1"/>
                  </a:moveTo>
                  <a:cubicBezTo>
                    <a:pt x="1883" y="1"/>
                    <a:pt x="1855" y="15"/>
                    <a:pt x="1842" y="29"/>
                  </a:cubicBezTo>
                  <a:cubicBezTo>
                    <a:pt x="1828" y="29"/>
                    <a:pt x="1814" y="29"/>
                    <a:pt x="1814" y="42"/>
                  </a:cubicBezTo>
                  <a:cubicBezTo>
                    <a:pt x="1745" y="111"/>
                    <a:pt x="1773" y="70"/>
                    <a:pt x="1759" y="153"/>
                  </a:cubicBezTo>
                  <a:cubicBezTo>
                    <a:pt x="1759" y="263"/>
                    <a:pt x="1773" y="359"/>
                    <a:pt x="1773" y="442"/>
                  </a:cubicBezTo>
                  <a:cubicBezTo>
                    <a:pt x="1718" y="1365"/>
                    <a:pt x="1842" y="2261"/>
                    <a:pt x="1924" y="3115"/>
                  </a:cubicBezTo>
                  <a:cubicBezTo>
                    <a:pt x="1979" y="3666"/>
                    <a:pt x="1924" y="4644"/>
                    <a:pt x="2007" y="5250"/>
                  </a:cubicBezTo>
                  <a:cubicBezTo>
                    <a:pt x="2034" y="5788"/>
                    <a:pt x="1938" y="6325"/>
                    <a:pt x="1952" y="6862"/>
                  </a:cubicBezTo>
                  <a:cubicBezTo>
                    <a:pt x="2007" y="7138"/>
                    <a:pt x="1938" y="7468"/>
                    <a:pt x="1952" y="7854"/>
                  </a:cubicBezTo>
                  <a:cubicBezTo>
                    <a:pt x="1966" y="8006"/>
                    <a:pt x="1910" y="8336"/>
                    <a:pt x="1952" y="8571"/>
                  </a:cubicBezTo>
                  <a:cubicBezTo>
                    <a:pt x="1993" y="9163"/>
                    <a:pt x="2282" y="9576"/>
                    <a:pt x="2324" y="10141"/>
                  </a:cubicBezTo>
                  <a:cubicBezTo>
                    <a:pt x="2351" y="10582"/>
                    <a:pt x="2365" y="11230"/>
                    <a:pt x="2296" y="11753"/>
                  </a:cubicBezTo>
                  <a:cubicBezTo>
                    <a:pt x="2200" y="12236"/>
                    <a:pt x="1952" y="12814"/>
                    <a:pt x="1718" y="13352"/>
                  </a:cubicBezTo>
                  <a:cubicBezTo>
                    <a:pt x="1525" y="13820"/>
                    <a:pt x="1222" y="14247"/>
                    <a:pt x="1056" y="14729"/>
                  </a:cubicBezTo>
                  <a:cubicBezTo>
                    <a:pt x="767" y="15597"/>
                    <a:pt x="684" y="16507"/>
                    <a:pt x="505" y="17402"/>
                  </a:cubicBezTo>
                  <a:cubicBezTo>
                    <a:pt x="354" y="18091"/>
                    <a:pt x="243" y="18780"/>
                    <a:pt x="174" y="19469"/>
                  </a:cubicBezTo>
                  <a:cubicBezTo>
                    <a:pt x="133" y="19758"/>
                    <a:pt x="50" y="20034"/>
                    <a:pt x="37" y="20323"/>
                  </a:cubicBezTo>
                  <a:cubicBezTo>
                    <a:pt x="23" y="21439"/>
                    <a:pt x="78" y="22555"/>
                    <a:pt x="23" y="23657"/>
                  </a:cubicBezTo>
                  <a:cubicBezTo>
                    <a:pt x="0" y="24010"/>
                    <a:pt x="80" y="24081"/>
                    <a:pt x="236" y="24081"/>
                  </a:cubicBezTo>
                  <a:cubicBezTo>
                    <a:pt x="339" y="24081"/>
                    <a:pt x="476" y="24050"/>
                    <a:pt x="638" y="24050"/>
                  </a:cubicBezTo>
                  <a:cubicBezTo>
                    <a:pt x="679" y="24050"/>
                    <a:pt x="722" y="24052"/>
                    <a:pt x="767" y="24057"/>
                  </a:cubicBezTo>
                  <a:cubicBezTo>
                    <a:pt x="820" y="24064"/>
                    <a:pt x="872" y="24066"/>
                    <a:pt x="924" y="24066"/>
                  </a:cubicBezTo>
                  <a:cubicBezTo>
                    <a:pt x="1088" y="24066"/>
                    <a:pt x="1247" y="24040"/>
                    <a:pt x="1414" y="24029"/>
                  </a:cubicBezTo>
                  <a:cubicBezTo>
                    <a:pt x="1428" y="24025"/>
                    <a:pt x="1436" y="24023"/>
                    <a:pt x="1439" y="24023"/>
                  </a:cubicBezTo>
                  <a:cubicBezTo>
                    <a:pt x="1447" y="24023"/>
                    <a:pt x="1437" y="24029"/>
                    <a:pt x="1428" y="24029"/>
                  </a:cubicBezTo>
                  <a:cubicBezTo>
                    <a:pt x="1456" y="24029"/>
                    <a:pt x="1483" y="24029"/>
                    <a:pt x="1511" y="24016"/>
                  </a:cubicBezTo>
                  <a:cubicBezTo>
                    <a:pt x="1525" y="24016"/>
                    <a:pt x="1552" y="24016"/>
                    <a:pt x="1552" y="24002"/>
                  </a:cubicBezTo>
                  <a:cubicBezTo>
                    <a:pt x="1566" y="24002"/>
                    <a:pt x="1580" y="24002"/>
                    <a:pt x="1594" y="23988"/>
                  </a:cubicBezTo>
                  <a:cubicBezTo>
                    <a:pt x="1690" y="23947"/>
                    <a:pt x="1731" y="23836"/>
                    <a:pt x="1731" y="23740"/>
                  </a:cubicBezTo>
                  <a:cubicBezTo>
                    <a:pt x="1676" y="23024"/>
                    <a:pt x="1704" y="22114"/>
                    <a:pt x="1676" y="21301"/>
                  </a:cubicBezTo>
                  <a:cubicBezTo>
                    <a:pt x="1718" y="20819"/>
                    <a:pt x="1745" y="20337"/>
                    <a:pt x="1759" y="19855"/>
                  </a:cubicBezTo>
                  <a:cubicBezTo>
                    <a:pt x="1786" y="19056"/>
                    <a:pt x="1676" y="18353"/>
                    <a:pt x="1800" y="17512"/>
                  </a:cubicBezTo>
                  <a:cubicBezTo>
                    <a:pt x="1828" y="16906"/>
                    <a:pt x="1938" y="16465"/>
                    <a:pt x="2117" y="15914"/>
                  </a:cubicBezTo>
                  <a:cubicBezTo>
                    <a:pt x="2365" y="14729"/>
                    <a:pt x="2847" y="13531"/>
                    <a:pt x="3206" y="12291"/>
                  </a:cubicBezTo>
                  <a:cubicBezTo>
                    <a:pt x="3316" y="11850"/>
                    <a:pt x="3385" y="11560"/>
                    <a:pt x="3467" y="11120"/>
                  </a:cubicBezTo>
                  <a:cubicBezTo>
                    <a:pt x="3495" y="10789"/>
                    <a:pt x="3481" y="10444"/>
                    <a:pt x="3426" y="10114"/>
                  </a:cubicBezTo>
                  <a:cubicBezTo>
                    <a:pt x="3398" y="9811"/>
                    <a:pt x="3247" y="9521"/>
                    <a:pt x="3164" y="9204"/>
                  </a:cubicBezTo>
                  <a:cubicBezTo>
                    <a:pt x="3109" y="9039"/>
                    <a:pt x="3026" y="8943"/>
                    <a:pt x="3026" y="8832"/>
                  </a:cubicBezTo>
                  <a:cubicBezTo>
                    <a:pt x="3013" y="8543"/>
                    <a:pt x="2902" y="8088"/>
                    <a:pt x="2889" y="7923"/>
                  </a:cubicBezTo>
                  <a:cubicBezTo>
                    <a:pt x="2889" y="7592"/>
                    <a:pt x="2971" y="7262"/>
                    <a:pt x="2999" y="6931"/>
                  </a:cubicBezTo>
                  <a:cubicBezTo>
                    <a:pt x="3040" y="6421"/>
                    <a:pt x="2861" y="5925"/>
                    <a:pt x="2820" y="5416"/>
                  </a:cubicBezTo>
                  <a:cubicBezTo>
                    <a:pt x="2834" y="4782"/>
                    <a:pt x="2530" y="3914"/>
                    <a:pt x="2434" y="3184"/>
                  </a:cubicBezTo>
                  <a:cubicBezTo>
                    <a:pt x="2393" y="2881"/>
                    <a:pt x="2406" y="2564"/>
                    <a:pt x="2379" y="2233"/>
                  </a:cubicBezTo>
                  <a:cubicBezTo>
                    <a:pt x="2310" y="1861"/>
                    <a:pt x="2131" y="1337"/>
                    <a:pt x="2117" y="1062"/>
                  </a:cubicBezTo>
                  <a:cubicBezTo>
                    <a:pt x="2131" y="717"/>
                    <a:pt x="1979" y="345"/>
                    <a:pt x="2007" y="125"/>
                  </a:cubicBezTo>
                  <a:cubicBezTo>
                    <a:pt x="2021" y="111"/>
                    <a:pt x="2007" y="84"/>
                    <a:pt x="1993" y="70"/>
                  </a:cubicBezTo>
                  <a:cubicBezTo>
                    <a:pt x="1979" y="29"/>
                    <a:pt x="1952" y="1"/>
                    <a:pt x="191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33"/>
            <p:cNvSpPr/>
            <p:nvPr/>
          </p:nvSpPr>
          <p:spPr>
            <a:xfrm>
              <a:off x="1483725" y="1264850"/>
              <a:ext cx="131800" cy="51550"/>
            </a:xfrm>
            <a:custGeom>
              <a:avLst/>
              <a:gdLst/>
              <a:ahLst/>
              <a:cxnLst/>
              <a:rect l="l" t="t" r="r" b="b"/>
              <a:pathLst>
                <a:path w="5272" h="2062" extrusionOk="0">
                  <a:moveTo>
                    <a:pt x="4760" y="0"/>
                  </a:moveTo>
                  <a:cubicBezTo>
                    <a:pt x="4690" y="0"/>
                    <a:pt x="4639" y="8"/>
                    <a:pt x="4588" y="8"/>
                  </a:cubicBezTo>
                  <a:cubicBezTo>
                    <a:pt x="4569" y="8"/>
                    <a:pt x="4550" y="7"/>
                    <a:pt x="4529" y="4"/>
                  </a:cubicBezTo>
                  <a:cubicBezTo>
                    <a:pt x="3840" y="73"/>
                    <a:pt x="3275" y="721"/>
                    <a:pt x="2931" y="1286"/>
                  </a:cubicBezTo>
                  <a:cubicBezTo>
                    <a:pt x="2821" y="1465"/>
                    <a:pt x="2724" y="1658"/>
                    <a:pt x="2642" y="1850"/>
                  </a:cubicBezTo>
                  <a:cubicBezTo>
                    <a:pt x="2573" y="1506"/>
                    <a:pt x="2462" y="1175"/>
                    <a:pt x="2283" y="872"/>
                  </a:cubicBezTo>
                  <a:cubicBezTo>
                    <a:pt x="2187" y="707"/>
                    <a:pt x="1980" y="555"/>
                    <a:pt x="1898" y="486"/>
                  </a:cubicBezTo>
                  <a:cubicBezTo>
                    <a:pt x="1663" y="307"/>
                    <a:pt x="1333" y="252"/>
                    <a:pt x="1057" y="156"/>
                  </a:cubicBezTo>
                  <a:cubicBezTo>
                    <a:pt x="893" y="119"/>
                    <a:pt x="777" y="107"/>
                    <a:pt x="670" y="107"/>
                  </a:cubicBezTo>
                  <a:cubicBezTo>
                    <a:pt x="535" y="107"/>
                    <a:pt x="415" y="127"/>
                    <a:pt x="230" y="142"/>
                  </a:cubicBezTo>
                  <a:cubicBezTo>
                    <a:pt x="148" y="156"/>
                    <a:pt x="38" y="156"/>
                    <a:pt x="10" y="238"/>
                  </a:cubicBezTo>
                  <a:cubicBezTo>
                    <a:pt x="10" y="332"/>
                    <a:pt x="58" y="355"/>
                    <a:pt x="120" y="355"/>
                  </a:cubicBezTo>
                  <a:cubicBezTo>
                    <a:pt x="168" y="355"/>
                    <a:pt x="224" y="341"/>
                    <a:pt x="272" y="335"/>
                  </a:cubicBezTo>
                  <a:cubicBezTo>
                    <a:pt x="432" y="311"/>
                    <a:pt x="564" y="296"/>
                    <a:pt x="687" y="296"/>
                  </a:cubicBezTo>
                  <a:cubicBezTo>
                    <a:pt x="776" y="296"/>
                    <a:pt x="860" y="304"/>
                    <a:pt x="947" y="321"/>
                  </a:cubicBezTo>
                  <a:cubicBezTo>
                    <a:pt x="906" y="321"/>
                    <a:pt x="850" y="335"/>
                    <a:pt x="809" y="349"/>
                  </a:cubicBezTo>
                  <a:cubicBezTo>
                    <a:pt x="575" y="445"/>
                    <a:pt x="368" y="597"/>
                    <a:pt x="148" y="734"/>
                  </a:cubicBezTo>
                  <a:cubicBezTo>
                    <a:pt x="93" y="776"/>
                    <a:pt x="10" y="817"/>
                    <a:pt x="10" y="872"/>
                  </a:cubicBezTo>
                  <a:cubicBezTo>
                    <a:pt x="0" y="921"/>
                    <a:pt x="47" y="964"/>
                    <a:pt x="94" y="964"/>
                  </a:cubicBezTo>
                  <a:cubicBezTo>
                    <a:pt x="113" y="964"/>
                    <a:pt x="132" y="957"/>
                    <a:pt x="148" y="941"/>
                  </a:cubicBezTo>
                  <a:cubicBezTo>
                    <a:pt x="410" y="748"/>
                    <a:pt x="658" y="583"/>
                    <a:pt x="919" y="486"/>
                  </a:cubicBezTo>
                  <a:cubicBezTo>
                    <a:pt x="979" y="469"/>
                    <a:pt x="1091" y="458"/>
                    <a:pt x="1188" y="458"/>
                  </a:cubicBezTo>
                  <a:cubicBezTo>
                    <a:pt x="1247" y="458"/>
                    <a:pt x="1301" y="462"/>
                    <a:pt x="1333" y="473"/>
                  </a:cubicBezTo>
                  <a:cubicBezTo>
                    <a:pt x="1345" y="477"/>
                    <a:pt x="1357" y="478"/>
                    <a:pt x="1368" y="478"/>
                  </a:cubicBezTo>
                  <a:cubicBezTo>
                    <a:pt x="1396" y="478"/>
                    <a:pt x="1419" y="469"/>
                    <a:pt x="1429" y="459"/>
                  </a:cubicBezTo>
                  <a:cubicBezTo>
                    <a:pt x="1650" y="528"/>
                    <a:pt x="1801" y="624"/>
                    <a:pt x="1953" y="762"/>
                  </a:cubicBezTo>
                  <a:cubicBezTo>
                    <a:pt x="2214" y="996"/>
                    <a:pt x="2283" y="1286"/>
                    <a:pt x="2394" y="1602"/>
                  </a:cubicBezTo>
                  <a:cubicBezTo>
                    <a:pt x="2435" y="1726"/>
                    <a:pt x="2462" y="1850"/>
                    <a:pt x="2490" y="1974"/>
                  </a:cubicBezTo>
                  <a:cubicBezTo>
                    <a:pt x="2490" y="2002"/>
                    <a:pt x="2504" y="2016"/>
                    <a:pt x="2518" y="2030"/>
                  </a:cubicBezTo>
                  <a:cubicBezTo>
                    <a:pt x="2545" y="2043"/>
                    <a:pt x="2573" y="2043"/>
                    <a:pt x="2600" y="2043"/>
                  </a:cubicBezTo>
                  <a:cubicBezTo>
                    <a:pt x="2612" y="2055"/>
                    <a:pt x="2633" y="2061"/>
                    <a:pt x="2654" y="2061"/>
                  </a:cubicBezTo>
                  <a:cubicBezTo>
                    <a:pt x="2684" y="2061"/>
                    <a:pt x="2716" y="2048"/>
                    <a:pt x="2724" y="2016"/>
                  </a:cubicBezTo>
                  <a:cubicBezTo>
                    <a:pt x="2903" y="1602"/>
                    <a:pt x="3151" y="1162"/>
                    <a:pt x="3468" y="803"/>
                  </a:cubicBezTo>
                  <a:cubicBezTo>
                    <a:pt x="3485" y="820"/>
                    <a:pt x="3513" y="832"/>
                    <a:pt x="3538" y="832"/>
                  </a:cubicBezTo>
                  <a:cubicBezTo>
                    <a:pt x="3553" y="832"/>
                    <a:pt x="3568" y="828"/>
                    <a:pt x="3578" y="817"/>
                  </a:cubicBezTo>
                  <a:cubicBezTo>
                    <a:pt x="3730" y="707"/>
                    <a:pt x="3923" y="610"/>
                    <a:pt x="4088" y="583"/>
                  </a:cubicBezTo>
                  <a:cubicBezTo>
                    <a:pt x="4107" y="582"/>
                    <a:pt x="4126" y="581"/>
                    <a:pt x="4146" y="581"/>
                  </a:cubicBezTo>
                  <a:cubicBezTo>
                    <a:pt x="4363" y="581"/>
                    <a:pt x="4650" y="650"/>
                    <a:pt x="4763" y="776"/>
                  </a:cubicBezTo>
                  <a:cubicBezTo>
                    <a:pt x="4763" y="776"/>
                    <a:pt x="4860" y="914"/>
                    <a:pt x="4887" y="914"/>
                  </a:cubicBezTo>
                  <a:cubicBezTo>
                    <a:pt x="4900" y="920"/>
                    <a:pt x="4913" y="923"/>
                    <a:pt x="4925" y="923"/>
                  </a:cubicBezTo>
                  <a:cubicBezTo>
                    <a:pt x="4996" y="923"/>
                    <a:pt x="5058" y="834"/>
                    <a:pt x="5011" y="776"/>
                  </a:cubicBezTo>
                  <a:cubicBezTo>
                    <a:pt x="4929" y="707"/>
                    <a:pt x="4901" y="638"/>
                    <a:pt x="4763" y="555"/>
                  </a:cubicBezTo>
                  <a:cubicBezTo>
                    <a:pt x="4598" y="467"/>
                    <a:pt x="4397" y="423"/>
                    <a:pt x="4197" y="423"/>
                  </a:cubicBezTo>
                  <a:cubicBezTo>
                    <a:pt x="4147" y="423"/>
                    <a:pt x="4097" y="426"/>
                    <a:pt x="4047" y="431"/>
                  </a:cubicBezTo>
                  <a:cubicBezTo>
                    <a:pt x="3937" y="459"/>
                    <a:pt x="3840" y="500"/>
                    <a:pt x="3744" y="542"/>
                  </a:cubicBezTo>
                  <a:cubicBezTo>
                    <a:pt x="3964" y="362"/>
                    <a:pt x="4198" y="225"/>
                    <a:pt x="4446" y="170"/>
                  </a:cubicBezTo>
                  <a:cubicBezTo>
                    <a:pt x="4515" y="170"/>
                    <a:pt x="4570" y="170"/>
                    <a:pt x="4708" y="156"/>
                  </a:cubicBezTo>
                  <a:cubicBezTo>
                    <a:pt x="4818" y="156"/>
                    <a:pt x="4818" y="156"/>
                    <a:pt x="4956" y="197"/>
                  </a:cubicBezTo>
                  <a:cubicBezTo>
                    <a:pt x="4979" y="209"/>
                    <a:pt x="5079" y="259"/>
                    <a:pt x="5087" y="259"/>
                  </a:cubicBezTo>
                  <a:cubicBezTo>
                    <a:pt x="5089" y="259"/>
                    <a:pt x="5087" y="257"/>
                    <a:pt x="5080" y="252"/>
                  </a:cubicBezTo>
                  <a:lnTo>
                    <a:pt x="5094" y="252"/>
                  </a:lnTo>
                  <a:cubicBezTo>
                    <a:pt x="5106" y="257"/>
                    <a:pt x="5119" y="260"/>
                    <a:pt x="5130" y="260"/>
                  </a:cubicBezTo>
                  <a:cubicBezTo>
                    <a:pt x="5211" y="260"/>
                    <a:pt x="5271" y="149"/>
                    <a:pt x="5163" y="101"/>
                  </a:cubicBezTo>
                  <a:lnTo>
                    <a:pt x="5163" y="101"/>
                  </a:lnTo>
                  <a:lnTo>
                    <a:pt x="5163" y="114"/>
                  </a:lnTo>
                  <a:cubicBezTo>
                    <a:pt x="5066" y="73"/>
                    <a:pt x="4956" y="18"/>
                    <a:pt x="4846" y="4"/>
                  </a:cubicBezTo>
                  <a:cubicBezTo>
                    <a:pt x="4814" y="1"/>
                    <a:pt x="4786" y="0"/>
                    <a:pt x="4760" y="0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33"/>
            <p:cNvSpPr/>
            <p:nvPr/>
          </p:nvSpPr>
          <p:spPr>
            <a:xfrm>
              <a:off x="1612775" y="126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33"/>
            <p:cNvSpPr/>
            <p:nvPr/>
          </p:nvSpPr>
          <p:spPr>
            <a:xfrm>
              <a:off x="1612775" y="126770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0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33"/>
            <p:cNvSpPr/>
            <p:nvPr/>
          </p:nvSpPr>
          <p:spPr>
            <a:xfrm>
              <a:off x="1705450" y="143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33"/>
            <p:cNvSpPr/>
            <p:nvPr/>
          </p:nvSpPr>
          <p:spPr>
            <a:xfrm>
              <a:off x="1704975" y="1437350"/>
              <a:ext cx="500" cy="175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4" y="1"/>
                  </a:moveTo>
                  <a:cubicBezTo>
                    <a:pt x="1" y="1"/>
                    <a:pt x="10" y="7"/>
                    <a:pt x="19" y="7"/>
                  </a:cubicBezTo>
                  <a:cubicBezTo>
                    <a:pt x="10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33"/>
            <p:cNvSpPr/>
            <p:nvPr/>
          </p:nvSpPr>
          <p:spPr>
            <a:xfrm>
              <a:off x="1568000" y="1401475"/>
              <a:ext cx="146075" cy="83800"/>
            </a:xfrm>
            <a:custGeom>
              <a:avLst/>
              <a:gdLst/>
              <a:ahLst/>
              <a:cxnLst/>
              <a:rect l="l" t="t" r="r" b="b"/>
              <a:pathLst>
                <a:path w="5843" h="3352" extrusionOk="0">
                  <a:moveTo>
                    <a:pt x="4308" y="1"/>
                  </a:moveTo>
                  <a:cubicBezTo>
                    <a:pt x="4281" y="1"/>
                    <a:pt x="4254" y="8"/>
                    <a:pt x="4231" y="23"/>
                  </a:cubicBezTo>
                  <a:cubicBezTo>
                    <a:pt x="4217" y="23"/>
                    <a:pt x="4203" y="9"/>
                    <a:pt x="4189" y="9"/>
                  </a:cubicBezTo>
                  <a:cubicBezTo>
                    <a:pt x="3941" y="9"/>
                    <a:pt x="3693" y="64"/>
                    <a:pt x="3459" y="133"/>
                  </a:cubicBezTo>
                  <a:cubicBezTo>
                    <a:pt x="3225" y="202"/>
                    <a:pt x="2798" y="340"/>
                    <a:pt x="2508" y="464"/>
                  </a:cubicBezTo>
                  <a:cubicBezTo>
                    <a:pt x="2012" y="767"/>
                    <a:pt x="1489" y="1304"/>
                    <a:pt x="1158" y="1635"/>
                  </a:cubicBezTo>
                  <a:cubicBezTo>
                    <a:pt x="841" y="1924"/>
                    <a:pt x="607" y="2269"/>
                    <a:pt x="318" y="2585"/>
                  </a:cubicBezTo>
                  <a:cubicBezTo>
                    <a:pt x="263" y="2668"/>
                    <a:pt x="139" y="2765"/>
                    <a:pt x="83" y="2861"/>
                  </a:cubicBezTo>
                  <a:cubicBezTo>
                    <a:pt x="42" y="2861"/>
                    <a:pt x="15" y="2889"/>
                    <a:pt x="15" y="2930"/>
                  </a:cubicBezTo>
                  <a:cubicBezTo>
                    <a:pt x="28" y="3054"/>
                    <a:pt x="1" y="3205"/>
                    <a:pt x="83" y="3316"/>
                  </a:cubicBezTo>
                  <a:cubicBezTo>
                    <a:pt x="118" y="3341"/>
                    <a:pt x="148" y="3352"/>
                    <a:pt x="176" y="3352"/>
                  </a:cubicBezTo>
                  <a:cubicBezTo>
                    <a:pt x="281" y="3352"/>
                    <a:pt x="340" y="3200"/>
                    <a:pt x="373" y="3178"/>
                  </a:cubicBezTo>
                  <a:cubicBezTo>
                    <a:pt x="497" y="3026"/>
                    <a:pt x="635" y="2889"/>
                    <a:pt x="772" y="2737"/>
                  </a:cubicBezTo>
                  <a:cubicBezTo>
                    <a:pt x="924" y="2530"/>
                    <a:pt x="1075" y="2310"/>
                    <a:pt x="1268" y="2117"/>
                  </a:cubicBezTo>
                  <a:cubicBezTo>
                    <a:pt x="1379" y="1979"/>
                    <a:pt x="1475" y="1869"/>
                    <a:pt x="1585" y="1759"/>
                  </a:cubicBezTo>
                  <a:cubicBezTo>
                    <a:pt x="1916" y="1428"/>
                    <a:pt x="2247" y="1166"/>
                    <a:pt x="2743" y="987"/>
                  </a:cubicBezTo>
                  <a:cubicBezTo>
                    <a:pt x="3034" y="862"/>
                    <a:pt x="3346" y="803"/>
                    <a:pt x="3654" y="803"/>
                  </a:cubicBezTo>
                  <a:cubicBezTo>
                    <a:pt x="3855" y="803"/>
                    <a:pt x="4054" y="828"/>
                    <a:pt x="4244" y="877"/>
                  </a:cubicBezTo>
                  <a:cubicBezTo>
                    <a:pt x="4396" y="905"/>
                    <a:pt x="4727" y="1015"/>
                    <a:pt x="4782" y="1042"/>
                  </a:cubicBezTo>
                  <a:cubicBezTo>
                    <a:pt x="4933" y="1111"/>
                    <a:pt x="5140" y="1249"/>
                    <a:pt x="5223" y="1277"/>
                  </a:cubicBezTo>
                  <a:cubicBezTo>
                    <a:pt x="5319" y="1332"/>
                    <a:pt x="5388" y="1401"/>
                    <a:pt x="5498" y="1442"/>
                  </a:cubicBezTo>
                  <a:cubicBezTo>
                    <a:pt x="5508" y="1447"/>
                    <a:pt x="5522" y="1450"/>
                    <a:pt x="5537" y="1450"/>
                  </a:cubicBezTo>
                  <a:cubicBezTo>
                    <a:pt x="5564" y="1450"/>
                    <a:pt x="5596" y="1440"/>
                    <a:pt x="5622" y="1414"/>
                  </a:cubicBezTo>
                  <a:cubicBezTo>
                    <a:pt x="5719" y="1249"/>
                    <a:pt x="5539" y="1263"/>
                    <a:pt x="5498" y="1221"/>
                  </a:cubicBezTo>
                  <a:lnTo>
                    <a:pt x="5512" y="1221"/>
                  </a:lnTo>
                  <a:cubicBezTo>
                    <a:pt x="5415" y="1166"/>
                    <a:pt x="5319" y="1111"/>
                    <a:pt x="5223" y="1070"/>
                  </a:cubicBezTo>
                  <a:cubicBezTo>
                    <a:pt x="5181" y="1042"/>
                    <a:pt x="4892" y="877"/>
                    <a:pt x="4740" y="836"/>
                  </a:cubicBezTo>
                  <a:cubicBezTo>
                    <a:pt x="4492" y="767"/>
                    <a:pt x="4258" y="684"/>
                    <a:pt x="3996" y="657"/>
                  </a:cubicBezTo>
                  <a:cubicBezTo>
                    <a:pt x="3903" y="648"/>
                    <a:pt x="3810" y="643"/>
                    <a:pt x="3716" y="643"/>
                  </a:cubicBezTo>
                  <a:cubicBezTo>
                    <a:pt x="3381" y="643"/>
                    <a:pt x="3047" y="700"/>
                    <a:pt x="2756" y="808"/>
                  </a:cubicBezTo>
                  <a:cubicBezTo>
                    <a:pt x="2660" y="849"/>
                    <a:pt x="2550" y="877"/>
                    <a:pt x="2453" y="932"/>
                  </a:cubicBezTo>
                  <a:cubicBezTo>
                    <a:pt x="2563" y="822"/>
                    <a:pt x="2715" y="670"/>
                    <a:pt x="2894" y="615"/>
                  </a:cubicBezTo>
                  <a:cubicBezTo>
                    <a:pt x="3211" y="477"/>
                    <a:pt x="3500" y="409"/>
                    <a:pt x="3735" y="353"/>
                  </a:cubicBezTo>
                  <a:cubicBezTo>
                    <a:pt x="3927" y="285"/>
                    <a:pt x="4010" y="298"/>
                    <a:pt x="4175" y="257"/>
                  </a:cubicBezTo>
                  <a:cubicBezTo>
                    <a:pt x="4203" y="250"/>
                    <a:pt x="4220" y="250"/>
                    <a:pt x="4251" y="250"/>
                  </a:cubicBezTo>
                  <a:cubicBezTo>
                    <a:pt x="4282" y="250"/>
                    <a:pt x="4327" y="250"/>
                    <a:pt x="4410" y="243"/>
                  </a:cubicBezTo>
                  <a:cubicBezTo>
                    <a:pt x="4419" y="243"/>
                    <a:pt x="4428" y="249"/>
                    <a:pt x="4433" y="249"/>
                  </a:cubicBezTo>
                  <a:cubicBezTo>
                    <a:pt x="4436" y="249"/>
                    <a:pt x="4437" y="248"/>
                    <a:pt x="4437" y="243"/>
                  </a:cubicBezTo>
                  <a:cubicBezTo>
                    <a:pt x="4498" y="263"/>
                    <a:pt x="4558" y="276"/>
                    <a:pt x="4619" y="276"/>
                  </a:cubicBezTo>
                  <a:cubicBezTo>
                    <a:pt x="4641" y="276"/>
                    <a:pt x="4663" y="274"/>
                    <a:pt x="4685" y="271"/>
                  </a:cubicBezTo>
                  <a:cubicBezTo>
                    <a:pt x="4713" y="285"/>
                    <a:pt x="4727" y="285"/>
                    <a:pt x="4754" y="298"/>
                  </a:cubicBezTo>
                  <a:cubicBezTo>
                    <a:pt x="4809" y="326"/>
                    <a:pt x="4864" y="326"/>
                    <a:pt x="4919" y="353"/>
                  </a:cubicBezTo>
                  <a:cubicBezTo>
                    <a:pt x="5043" y="409"/>
                    <a:pt x="5167" y="436"/>
                    <a:pt x="5278" y="477"/>
                  </a:cubicBezTo>
                  <a:cubicBezTo>
                    <a:pt x="5394" y="516"/>
                    <a:pt x="5497" y="603"/>
                    <a:pt x="5600" y="603"/>
                  </a:cubicBezTo>
                  <a:cubicBezTo>
                    <a:pt x="5608" y="603"/>
                    <a:pt x="5615" y="602"/>
                    <a:pt x="5622" y="601"/>
                  </a:cubicBezTo>
                  <a:cubicBezTo>
                    <a:pt x="5843" y="464"/>
                    <a:pt x="5374" y="353"/>
                    <a:pt x="5264" y="298"/>
                  </a:cubicBezTo>
                  <a:cubicBezTo>
                    <a:pt x="5154" y="271"/>
                    <a:pt x="5057" y="229"/>
                    <a:pt x="4961" y="188"/>
                  </a:cubicBezTo>
                  <a:cubicBezTo>
                    <a:pt x="4906" y="174"/>
                    <a:pt x="4851" y="174"/>
                    <a:pt x="4795" y="147"/>
                  </a:cubicBezTo>
                  <a:cubicBezTo>
                    <a:pt x="4733" y="119"/>
                    <a:pt x="4702" y="116"/>
                    <a:pt x="4671" y="116"/>
                  </a:cubicBezTo>
                  <a:cubicBezTo>
                    <a:pt x="4661" y="116"/>
                    <a:pt x="4651" y="116"/>
                    <a:pt x="4639" y="116"/>
                  </a:cubicBezTo>
                  <a:cubicBezTo>
                    <a:pt x="4616" y="116"/>
                    <a:pt x="4589" y="115"/>
                    <a:pt x="4547" y="105"/>
                  </a:cubicBezTo>
                  <a:cubicBezTo>
                    <a:pt x="4545" y="108"/>
                    <a:pt x="4541" y="109"/>
                    <a:pt x="4536" y="109"/>
                  </a:cubicBezTo>
                  <a:cubicBezTo>
                    <a:pt x="4516" y="109"/>
                    <a:pt x="4479" y="92"/>
                    <a:pt x="4423" y="92"/>
                  </a:cubicBezTo>
                  <a:cubicBezTo>
                    <a:pt x="4405" y="28"/>
                    <a:pt x="4358" y="1"/>
                    <a:pt x="4308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33"/>
            <p:cNvSpPr/>
            <p:nvPr/>
          </p:nvSpPr>
          <p:spPr>
            <a:xfrm>
              <a:off x="1376500" y="1594575"/>
              <a:ext cx="166400" cy="53425"/>
            </a:xfrm>
            <a:custGeom>
              <a:avLst/>
              <a:gdLst/>
              <a:ahLst/>
              <a:cxnLst/>
              <a:rect l="l" t="t" r="r" b="b"/>
              <a:pathLst>
                <a:path w="6656" h="2137" extrusionOk="0">
                  <a:moveTo>
                    <a:pt x="2260" y="0"/>
                  </a:moveTo>
                  <a:cubicBezTo>
                    <a:pt x="1994" y="10"/>
                    <a:pt x="1800" y="26"/>
                    <a:pt x="1583" y="26"/>
                  </a:cubicBezTo>
                  <a:cubicBezTo>
                    <a:pt x="1485" y="26"/>
                    <a:pt x="1383" y="23"/>
                    <a:pt x="1268" y="14"/>
                  </a:cubicBezTo>
                  <a:cubicBezTo>
                    <a:pt x="1239" y="10"/>
                    <a:pt x="1209" y="8"/>
                    <a:pt x="1179" y="8"/>
                  </a:cubicBezTo>
                  <a:cubicBezTo>
                    <a:pt x="1022" y="8"/>
                    <a:pt x="857" y="60"/>
                    <a:pt x="799" y="83"/>
                  </a:cubicBezTo>
                  <a:cubicBezTo>
                    <a:pt x="524" y="138"/>
                    <a:pt x="276" y="304"/>
                    <a:pt x="193" y="538"/>
                  </a:cubicBezTo>
                  <a:cubicBezTo>
                    <a:pt x="111" y="703"/>
                    <a:pt x="14" y="882"/>
                    <a:pt x="14" y="1061"/>
                  </a:cubicBezTo>
                  <a:cubicBezTo>
                    <a:pt x="0" y="1103"/>
                    <a:pt x="14" y="1158"/>
                    <a:pt x="83" y="1172"/>
                  </a:cubicBezTo>
                  <a:cubicBezTo>
                    <a:pt x="90" y="1173"/>
                    <a:pt x="97" y="1174"/>
                    <a:pt x="104" y="1174"/>
                  </a:cubicBezTo>
                  <a:cubicBezTo>
                    <a:pt x="160" y="1174"/>
                    <a:pt x="192" y="1124"/>
                    <a:pt x="179" y="1075"/>
                  </a:cubicBezTo>
                  <a:cubicBezTo>
                    <a:pt x="179" y="1061"/>
                    <a:pt x="179" y="1020"/>
                    <a:pt x="179" y="1020"/>
                  </a:cubicBezTo>
                  <a:cubicBezTo>
                    <a:pt x="193" y="1006"/>
                    <a:pt x="193" y="1006"/>
                    <a:pt x="193" y="1006"/>
                  </a:cubicBezTo>
                  <a:cubicBezTo>
                    <a:pt x="193" y="979"/>
                    <a:pt x="207" y="951"/>
                    <a:pt x="207" y="924"/>
                  </a:cubicBezTo>
                  <a:cubicBezTo>
                    <a:pt x="276" y="731"/>
                    <a:pt x="386" y="483"/>
                    <a:pt x="469" y="414"/>
                  </a:cubicBezTo>
                  <a:cubicBezTo>
                    <a:pt x="593" y="304"/>
                    <a:pt x="744" y="248"/>
                    <a:pt x="868" y="221"/>
                  </a:cubicBezTo>
                  <a:cubicBezTo>
                    <a:pt x="993" y="187"/>
                    <a:pt x="1062" y="162"/>
                    <a:pt x="1151" y="162"/>
                  </a:cubicBezTo>
                  <a:cubicBezTo>
                    <a:pt x="1171" y="162"/>
                    <a:pt x="1191" y="163"/>
                    <a:pt x="1213" y="166"/>
                  </a:cubicBezTo>
                  <a:cubicBezTo>
                    <a:pt x="1314" y="176"/>
                    <a:pt x="1408" y="179"/>
                    <a:pt x="1497" y="179"/>
                  </a:cubicBezTo>
                  <a:cubicBezTo>
                    <a:pt x="1752" y="179"/>
                    <a:pt x="1971" y="150"/>
                    <a:pt x="2212" y="150"/>
                  </a:cubicBezTo>
                  <a:cubicBezTo>
                    <a:pt x="2246" y="150"/>
                    <a:pt x="2280" y="151"/>
                    <a:pt x="2315" y="152"/>
                  </a:cubicBezTo>
                  <a:cubicBezTo>
                    <a:pt x="2260" y="166"/>
                    <a:pt x="2205" y="166"/>
                    <a:pt x="2163" y="193"/>
                  </a:cubicBezTo>
                  <a:cubicBezTo>
                    <a:pt x="1943" y="276"/>
                    <a:pt x="1750" y="414"/>
                    <a:pt x="1612" y="579"/>
                  </a:cubicBezTo>
                  <a:cubicBezTo>
                    <a:pt x="1419" y="841"/>
                    <a:pt x="1240" y="1116"/>
                    <a:pt x="1130" y="1406"/>
                  </a:cubicBezTo>
                  <a:cubicBezTo>
                    <a:pt x="1130" y="1446"/>
                    <a:pt x="1168" y="1467"/>
                    <a:pt x="1204" y="1467"/>
                  </a:cubicBezTo>
                  <a:cubicBezTo>
                    <a:pt x="1231" y="1467"/>
                    <a:pt x="1256" y="1456"/>
                    <a:pt x="1268" y="1433"/>
                  </a:cubicBezTo>
                  <a:cubicBezTo>
                    <a:pt x="1447" y="1048"/>
                    <a:pt x="1626" y="689"/>
                    <a:pt x="1943" y="455"/>
                  </a:cubicBezTo>
                  <a:cubicBezTo>
                    <a:pt x="2012" y="386"/>
                    <a:pt x="2122" y="359"/>
                    <a:pt x="2232" y="317"/>
                  </a:cubicBezTo>
                  <a:lnTo>
                    <a:pt x="2260" y="317"/>
                  </a:lnTo>
                  <a:cubicBezTo>
                    <a:pt x="2411" y="290"/>
                    <a:pt x="2549" y="276"/>
                    <a:pt x="2687" y="276"/>
                  </a:cubicBezTo>
                  <a:cubicBezTo>
                    <a:pt x="2701" y="290"/>
                    <a:pt x="2742" y="304"/>
                    <a:pt x="2783" y="304"/>
                  </a:cubicBezTo>
                  <a:cubicBezTo>
                    <a:pt x="2811" y="304"/>
                    <a:pt x="2839" y="304"/>
                    <a:pt x="2852" y="276"/>
                  </a:cubicBezTo>
                  <a:cubicBezTo>
                    <a:pt x="2949" y="290"/>
                    <a:pt x="3031" y="304"/>
                    <a:pt x="3142" y="317"/>
                  </a:cubicBezTo>
                  <a:cubicBezTo>
                    <a:pt x="2797" y="469"/>
                    <a:pt x="2535" y="758"/>
                    <a:pt x="2343" y="1061"/>
                  </a:cubicBezTo>
                  <a:cubicBezTo>
                    <a:pt x="2260" y="1199"/>
                    <a:pt x="2150" y="1351"/>
                    <a:pt x="2108" y="1516"/>
                  </a:cubicBezTo>
                  <a:cubicBezTo>
                    <a:pt x="2108" y="1530"/>
                    <a:pt x="2122" y="1544"/>
                    <a:pt x="2136" y="1557"/>
                  </a:cubicBezTo>
                  <a:cubicBezTo>
                    <a:pt x="2151" y="1567"/>
                    <a:pt x="2169" y="1572"/>
                    <a:pt x="2187" y="1572"/>
                  </a:cubicBezTo>
                  <a:cubicBezTo>
                    <a:pt x="2219" y="1572"/>
                    <a:pt x="2251" y="1556"/>
                    <a:pt x="2260" y="1530"/>
                  </a:cubicBezTo>
                  <a:cubicBezTo>
                    <a:pt x="2494" y="992"/>
                    <a:pt x="2880" y="483"/>
                    <a:pt x="3459" y="359"/>
                  </a:cubicBezTo>
                  <a:cubicBezTo>
                    <a:pt x="3500" y="345"/>
                    <a:pt x="3527" y="331"/>
                    <a:pt x="3541" y="331"/>
                  </a:cubicBezTo>
                  <a:lnTo>
                    <a:pt x="3872" y="331"/>
                  </a:lnTo>
                  <a:cubicBezTo>
                    <a:pt x="3886" y="331"/>
                    <a:pt x="3927" y="317"/>
                    <a:pt x="3941" y="317"/>
                  </a:cubicBezTo>
                  <a:cubicBezTo>
                    <a:pt x="3973" y="334"/>
                    <a:pt x="3996" y="340"/>
                    <a:pt x="4020" y="340"/>
                  </a:cubicBezTo>
                  <a:cubicBezTo>
                    <a:pt x="4038" y="340"/>
                    <a:pt x="4056" y="337"/>
                    <a:pt x="4079" y="331"/>
                  </a:cubicBezTo>
                  <a:cubicBezTo>
                    <a:pt x="4092" y="331"/>
                    <a:pt x="4134" y="331"/>
                    <a:pt x="4161" y="317"/>
                  </a:cubicBezTo>
                  <a:lnTo>
                    <a:pt x="4175" y="317"/>
                  </a:lnTo>
                  <a:cubicBezTo>
                    <a:pt x="4206" y="320"/>
                    <a:pt x="4236" y="321"/>
                    <a:pt x="4265" y="321"/>
                  </a:cubicBezTo>
                  <a:cubicBezTo>
                    <a:pt x="4318" y="321"/>
                    <a:pt x="4369" y="318"/>
                    <a:pt x="4424" y="318"/>
                  </a:cubicBezTo>
                  <a:cubicBezTo>
                    <a:pt x="4474" y="318"/>
                    <a:pt x="4527" y="321"/>
                    <a:pt x="4588" y="331"/>
                  </a:cubicBezTo>
                  <a:cubicBezTo>
                    <a:pt x="4781" y="359"/>
                    <a:pt x="5002" y="469"/>
                    <a:pt x="5195" y="593"/>
                  </a:cubicBezTo>
                  <a:cubicBezTo>
                    <a:pt x="5374" y="676"/>
                    <a:pt x="5498" y="800"/>
                    <a:pt x="5622" y="937"/>
                  </a:cubicBezTo>
                  <a:cubicBezTo>
                    <a:pt x="5773" y="1116"/>
                    <a:pt x="5897" y="1296"/>
                    <a:pt x="6063" y="1502"/>
                  </a:cubicBezTo>
                  <a:cubicBezTo>
                    <a:pt x="6131" y="1612"/>
                    <a:pt x="6311" y="1874"/>
                    <a:pt x="6435" y="2026"/>
                  </a:cubicBezTo>
                  <a:cubicBezTo>
                    <a:pt x="6476" y="2053"/>
                    <a:pt x="6490" y="2122"/>
                    <a:pt x="6545" y="2136"/>
                  </a:cubicBezTo>
                  <a:cubicBezTo>
                    <a:pt x="6614" y="2136"/>
                    <a:pt x="6655" y="2067"/>
                    <a:pt x="6614" y="2026"/>
                  </a:cubicBezTo>
                  <a:cubicBezTo>
                    <a:pt x="6255" y="1571"/>
                    <a:pt x="6007" y="1130"/>
                    <a:pt x="5594" y="689"/>
                  </a:cubicBezTo>
                  <a:cubicBezTo>
                    <a:pt x="5346" y="483"/>
                    <a:pt x="5029" y="304"/>
                    <a:pt x="4699" y="221"/>
                  </a:cubicBezTo>
                  <a:cubicBezTo>
                    <a:pt x="4492" y="193"/>
                    <a:pt x="4340" y="193"/>
                    <a:pt x="4189" y="193"/>
                  </a:cubicBezTo>
                  <a:cubicBezTo>
                    <a:pt x="4169" y="173"/>
                    <a:pt x="4141" y="160"/>
                    <a:pt x="4112" y="160"/>
                  </a:cubicBezTo>
                  <a:cubicBezTo>
                    <a:pt x="4101" y="160"/>
                    <a:pt x="4090" y="162"/>
                    <a:pt x="4079" y="166"/>
                  </a:cubicBezTo>
                  <a:lnTo>
                    <a:pt x="4037" y="166"/>
                  </a:lnTo>
                  <a:cubicBezTo>
                    <a:pt x="4010" y="166"/>
                    <a:pt x="3996" y="152"/>
                    <a:pt x="3968" y="152"/>
                  </a:cubicBezTo>
                  <a:lnTo>
                    <a:pt x="3899" y="152"/>
                  </a:lnTo>
                  <a:cubicBezTo>
                    <a:pt x="3734" y="138"/>
                    <a:pt x="3555" y="111"/>
                    <a:pt x="3459" y="97"/>
                  </a:cubicBezTo>
                  <a:cubicBezTo>
                    <a:pt x="3224" y="83"/>
                    <a:pt x="3004" y="97"/>
                    <a:pt x="2728" y="69"/>
                  </a:cubicBezTo>
                  <a:cubicBezTo>
                    <a:pt x="2591" y="42"/>
                    <a:pt x="2411" y="14"/>
                    <a:pt x="226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33"/>
            <p:cNvSpPr/>
            <p:nvPr/>
          </p:nvSpPr>
          <p:spPr>
            <a:xfrm>
              <a:off x="1563175" y="1593900"/>
              <a:ext cx="216000" cy="60000"/>
            </a:xfrm>
            <a:custGeom>
              <a:avLst/>
              <a:gdLst/>
              <a:ahLst/>
              <a:cxnLst/>
              <a:rect l="l" t="t" r="r" b="b"/>
              <a:pathLst>
                <a:path w="8640" h="2400" extrusionOk="0">
                  <a:moveTo>
                    <a:pt x="6212" y="0"/>
                  </a:moveTo>
                  <a:cubicBezTo>
                    <a:pt x="6099" y="0"/>
                    <a:pt x="5989" y="5"/>
                    <a:pt x="5884" y="14"/>
                  </a:cubicBezTo>
                  <a:cubicBezTo>
                    <a:pt x="5498" y="55"/>
                    <a:pt x="5112" y="69"/>
                    <a:pt x="4727" y="138"/>
                  </a:cubicBezTo>
                  <a:cubicBezTo>
                    <a:pt x="4699" y="124"/>
                    <a:pt x="4658" y="110"/>
                    <a:pt x="4616" y="96"/>
                  </a:cubicBezTo>
                  <a:cubicBezTo>
                    <a:pt x="4464" y="37"/>
                    <a:pt x="4292" y="30"/>
                    <a:pt x="4120" y="30"/>
                  </a:cubicBezTo>
                  <a:cubicBezTo>
                    <a:pt x="4064" y="30"/>
                    <a:pt x="4008" y="31"/>
                    <a:pt x="3952" y="31"/>
                  </a:cubicBezTo>
                  <a:cubicBezTo>
                    <a:pt x="3902" y="31"/>
                    <a:pt x="3852" y="30"/>
                    <a:pt x="3804" y="27"/>
                  </a:cubicBezTo>
                  <a:cubicBezTo>
                    <a:pt x="2812" y="138"/>
                    <a:pt x="1971" y="661"/>
                    <a:pt x="1255" y="1240"/>
                  </a:cubicBezTo>
                  <a:cubicBezTo>
                    <a:pt x="1007" y="1460"/>
                    <a:pt x="690" y="1626"/>
                    <a:pt x="442" y="1846"/>
                  </a:cubicBezTo>
                  <a:cubicBezTo>
                    <a:pt x="318" y="1970"/>
                    <a:pt x="194" y="2094"/>
                    <a:pt x="70" y="2232"/>
                  </a:cubicBezTo>
                  <a:cubicBezTo>
                    <a:pt x="42" y="2259"/>
                    <a:pt x="1" y="2287"/>
                    <a:pt x="1" y="2342"/>
                  </a:cubicBezTo>
                  <a:cubicBezTo>
                    <a:pt x="9" y="2376"/>
                    <a:pt x="55" y="2400"/>
                    <a:pt x="98" y="2400"/>
                  </a:cubicBezTo>
                  <a:cubicBezTo>
                    <a:pt x="125" y="2400"/>
                    <a:pt x="150" y="2391"/>
                    <a:pt x="166" y="2370"/>
                  </a:cubicBezTo>
                  <a:cubicBezTo>
                    <a:pt x="483" y="1998"/>
                    <a:pt x="841" y="1736"/>
                    <a:pt x="1282" y="1433"/>
                  </a:cubicBezTo>
                  <a:cubicBezTo>
                    <a:pt x="1696" y="1088"/>
                    <a:pt x="2095" y="799"/>
                    <a:pt x="2564" y="579"/>
                  </a:cubicBezTo>
                  <a:cubicBezTo>
                    <a:pt x="3026" y="353"/>
                    <a:pt x="3547" y="194"/>
                    <a:pt x="4028" y="194"/>
                  </a:cubicBezTo>
                  <a:cubicBezTo>
                    <a:pt x="4164" y="194"/>
                    <a:pt x="4296" y="207"/>
                    <a:pt x="4424" y="234"/>
                  </a:cubicBezTo>
                  <a:cubicBezTo>
                    <a:pt x="4575" y="303"/>
                    <a:pt x="4878" y="372"/>
                    <a:pt x="5030" y="468"/>
                  </a:cubicBezTo>
                  <a:cubicBezTo>
                    <a:pt x="5264" y="551"/>
                    <a:pt x="5429" y="785"/>
                    <a:pt x="5540" y="923"/>
                  </a:cubicBezTo>
                  <a:cubicBezTo>
                    <a:pt x="5664" y="1075"/>
                    <a:pt x="5719" y="1130"/>
                    <a:pt x="5801" y="1281"/>
                  </a:cubicBezTo>
                  <a:cubicBezTo>
                    <a:pt x="5925" y="1433"/>
                    <a:pt x="5967" y="1474"/>
                    <a:pt x="6049" y="1626"/>
                  </a:cubicBezTo>
                  <a:cubicBezTo>
                    <a:pt x="6104" y="1708"/>
                    <a:pt x="6173" y="1777"/>
                    <a:pt x="6228" y="1846"/>
                  </a:cubicBezTo>
                  <a:cubicBezTo>
                    <a:pt x="6249" y="1866"/>
                    <a:pt x="6276" y="1879"/>
                    <a:pt x="6306" y="1879"/>
                  </a:cubicBezTo>
                  <a:cubicBezTo>
                    <a:pt x="6317" y="1879"/>
                    <a:pt x="6328" y="1877"/>
                    <a:pt x="6339" y="1874"/>
                  </a:cubicBezTo>
                  <a:cubicBezTo>
                    <a:pt x="6532" y="1805"/>
                    <a:pt x="6242" y="1584"/>
                    <a:pt x="6256" y="1571"/>
                  </a:cubicBezTo>
                  <a:cubicBezTo>
                    <a:pt x="6201" y="1474"/>
                    <a:pt x="6022" y="1226"/>
                    <a:pt x="5994" y="1212"/>
                  </a:cubicBezTo>
                  <a:cubicBezTo>
                    <a:pt x="5939" y="1102"/>
                    <a:pt x="5856" y="992"/>
                    <a:pt x="5774" y="882"/>
                  </a:cubicBezTo>
                  <a:cubicBezTo>
                    <a:pt x="5664" y="771"/>
                    <a:pt x="5484" y="496"/>
                    <a:pt x="5264" y="358"/>
                  </a:cubicBezTo>
                  <a:cubicBezTo>
                    <a:pt x="5195" y="317"/>
                    <a:pt x="5126" y="289"/>
                    <a:pt x="5044" y="248"/>
                  </a:cubicBezTo>
                  <a:cubicBezTo>
                    <a:pt x="5472" y="207"/>
                    <a:pt x="5856" y="166"/>
                    <a:pt x="6222" y="166"/>
                  </a:cubicBezTo>
                  <a:cubicBezTo>
                    <a:pt x="6468" y="166"/>
                    <a:pt x="6706" y="184"/>
                    <a:pt x="6945" y="234"/>
                  </a:cubicBezTo>
                  <a:cubicBezTo>
                    <a:pt x="7344" y="275"/>
                    <a:pt x="7606" y="331"/>
                    <a:pt x="7840" y="592"/>
                  </a:cubicBezTo>
                  <a:cubicBezTo>
                    <a:pt x="7964" y="703"/>
                    <a:pt x="8212" y="937"/>
                    <a:pt x="8268" y="992"/>
                  </a:cubicBezTo>
                  <a:cubicBezTo>
                    <a:pt x="8350" y="1102"/>
                    <a:pt x="8364" y="1143"/>
                    <a:pt x="8460" y="1254"/>
                  </a:cubicBezTo>
                  <a:cubicBezTo>
                    <a:pt x="8474" y="1267"/>
                    <a:pt x="8494" y="1274"/>
                    <a:pt x="8515" y="1274"/>
                  </a:cubicBezTo>
                  <a:cubicBezTo>
                    <a:pt x="8557" y="1274"/>
                    <a:pt x="8603" y="1249"/>
                    <a:pt x="8612" y="1212"/>
                  </a:cubicBezTo>
                  <a:cubicBezTo>
                    <a:pt x="8640" y="1143"/>
                    <a:pt x="8543" y="1075"/>
                    <a:pt x="8516" y="1019"/>
                  </a:cubicBezTo>
                  <a:cubicBezTo>
                    <a:pt x="8433" y="909"/>
                    <a:pt x="8350" y="813"/>
                    <a:pt x="8254" y="730"/>
                  </a:cubicBezTo>
                  <a:cubicBezTo>
                    <a:pt x="8061" y="551"/>
                    <a:pt x="7951" y="413"/>
                    <a:pt x="7716" y="262"/>
                  </a:cubicBezTo>
                  <a:cubicBezTo>
                    <a:pt x="7482" y="124"/>
                    <a:pt x="7207" y="96"/>
                    <a:pt x="6945" y="69"/>
                  </a:cubicBezTo>
                  <a:cubicBezTo>
                    <a:pt x="6709" y="22"/>
                    <a:pt x="6455" y="0"/>
                    <a:pt x="6212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33"/>
            <p:cNvSpPr/>
            <p:nvPr/>
          </p:nvSpPr>
          <p:spPr>
            <a:xfrm>
              <a:off x="1574250" y="1474425"/>
              <a:ext cx="177025" cy="83000"/>
            </a:xfrm>
            <a:custGeom>
              <a:avLst/>
              <a:gdLst/>
              <a:ahLst/>
              <a:cxnLst/>
              <a:rect l="l" t="t" r="r" b="b"/>
              <a:pathLst>
                <a:path w="7081" h="3320" extrusionOk="0">
                  <a:moveTo>
                    <a:pt x="5029" y="1"/>
                  </a:moveTo>
                  <a:cubicBezTo>
                    <a:pt x="4839" y="1"/>
                    <a:pt x="4642" y="15"/>
                    <a:pt x="4463" y="39"/>
                  </a:cubicBezTo>
                  <a:cubicBezTo>
                    <a:pt x="3815" y="150"/>
                    <a:pt x="3264" y="398"/>
                    <a:pt x="2768" y="714"/>
                  </a:cubicBezTo>
                  <a:cubicBezTo>
                    <a:pt x="2630" y="797"/>
                    <a:pt x="2382" y="935"/>
                    <a:pt x="2189" y="1059"/>
                  </a:cubicBezTo>
                  <a:cubicBezTo>
                    <a:pt x="2024" y="1197"/>
                    <a:pt x="1873" y="1334"/>
                    <a:pt x="1707" y="1458"/>
                  </a:cubicBezTo>
                  <a:cubicBezTo>
                    <a:pt x="1445" y="1706"/>
                    <a:pt x="1115" y="1899"/>
                    <a:pt x="881" y="2161"/>
                  </a:cubicBezTo>
                  <a:cubicBezTo>
                    <a:pt x="867" y="2189"/>
                    <a:pt x="839" y="2216"/>
                    <a:pt x="825" y="2230"/>
                  </a:cubicBezTo>
                  <a:cubicBezTo>
                    <a:pt x="660" y="2382"/>
                    <a:pt x="509" y="2547"/>
                    <a:pt x="357" y="2740"/>
                  </a:cubicBezTo>
                  <a:cubicBezTo>
                    <a:pt x="302" y="2795"/>
                    <a:pt x="247" y="2836"/>
                    <a:pt x="261" y="2891"/>
                  </a:cubicBezTo>
                  <a:cubicBezTo>
                    <a:pt x="205" y="2960"/>
                    <a:pt x="150" y="3043"/>
                    <a:pt x="95" y="3112"/>
                  </a:cubicBezTo>
                  <a:cubicBezTo>
                    <a:pt x="68" y="3139"/>
                    <a:pt x="68" y="3153"/>
                    <a:pt x="81" y="3181"/>
                  </a:cubicBezTo>
                  <a:cubicBezTo>
                    <a:pt x="81" y="3181"/>
                    <a:pt x="81" y="3181"/>
                    <a:pt x="68" y="3194"/>
                  </a:cubicBezTo>
                  <a:cubicBezTo>
                    <a:pt x="1" y="3239"/>
                    <a:pt x="60" y="3320"/>
                    <a:pt x="129" y="3320"/>
                  </a:cubicBezTo>
                  <a:cubicBezTo>
                    <a:pt x="145" y="3320"/>
                    <a:pt x="162" y="3315"/>
                    <a:pt x="178" y="3305"/>
                  </a:cubicBezTo>
                  <a:cubicBezTo>
                    <a:pt x="812" y="2822"/>
                    <a:pt x="1170" y="2340"/>
                    <a:pt x="1707" y="1913"/>
                  </a:cubicBezTo>
                  <a:cubicBezTo>
                    <a:pt x="2176" y="1527"/>
                    <a:pt x="2713" y="1114"/>
                    <a:pt x="3195" y="838"/>
                  </a:cubicBezTo>
                  <a:cubicBezTo>
                    <a:pt x="3278" y="783"/>
                    <a:pt x="3361" y="714"/>
                    <a:pt x="3443" y="659"/>
                  </a:cubicBezTo>
                  <a:cubicBezTo>
                    <a:pt x="3498" y="632"/>
                    <a:pt x="3567" y="604"/>
                    <a:pt x="3622" y="577"/>
                  </a:cubicBezTo>
                  <a:lnTo>
                    <a:pt x="3650" y="577"/>
                  </a:lnTo>
                  <a:cubicBezTo>
                    <a:pt x="3801" y="549"/>
                    <a:pt x="4008" y="522"/>
                    <a:pt x="4160" y="522"/>
                  </a:cubicBezTo>
                  <a:cubicBezTo>
                    <a:pt x="4421" y="535"/>
                    <a:pt x="4518" y="577"/>
                    <a:pt x="4766" y="604"/>
                  </a:cubicBezTo>
                  <a:cubicBezTo>
                    <a:pt x="5221" y="646"/>
                    <a:pt x="5854" y="1031"/>
                    <a:pt x="6226" y="1417"/>
                  </a:cubicBezTo>
                  <a:cubicBezTo>
                    <a:pt x="6364" y="1569"/>
                    <a:pt x="6557" y="1762"/>
                    <a:pt x="6626" y="1858"/>
                  </a:cubicBezTo>
                  <a:cubicBezTo>
                    <a:pt x="6691" y="1936"/>
                    <a:pt x="6781" y="2052"/>
                    <a:pt x="6790" y="2052"/>
                  </a:cubicBezTo>
                  <a:cubicBezTo>
                    <a:pt x="6791" y="2052"/>
                    <a:pt x="6791" y="2052"/>
                    <a:pt x="6791" y="2051"/>
                  </a:cubicBezTo>
                  <a:cubicBezTo>
                    <a:pt x="6818" y="2078"/>
                    <a:pt x="6857" y="2099"/>
                    <a:pt x="6892" y="2099"/>
                  </a:cubicBezTo>
                  <a:cubicBezTo>
                    <a:pt x="6911" y="2099"/>
                    <a:pt x="6928" y="2093"/>
                    <a:pt x="6943" y="2078"/>
                  </a:cubicBezTo>
                  <a:cubicBezTo>
                    <a:pt x="7081" y="1968"/>
                    <a:pt x="6915" y="1913"/>
                    <a:pt x="6901" y="1858"/>
                  </a:cubicBezTo>
                  <a:cubicBezTo>
                    <a:pt x="6777" y="1706"/>
                    <a:pt x="6626" y="1569"/>
                    <a:pt x="6461" y="1376"/>
                  </a:cubicBezTo>
                  <a:cubicBezTo>
                    <a:pt x="6116" y="990"/>
                    <a:pt x="5661" y="687"/>
                    <a:pt x="5138" y="494"/>
                  </a:cubicBezTo>
                  <a:cubicBezTo>
                    <a:pt x="4959" y="439"/>
                    <a:pt x="4862" y="453"/>
                    <a:pt x="4725" y="411"/>
                  </a:cubicBezTo>
                  <a:cubicBezTo>
                    <a:pt x="4577" y="387"/>
                    <a:pt x="4342" y="340"/>
                    <a:pt x="4107" y="340"/>
                  </a:cubicBezTo>
                  <a:cubicBezTo>
                    <a:pt x="4079" y="340"/>
                    <a:pt x="4050" y="341"/>
                    <a:pt x="4022" y="342"/>
                  </a:cubicBezTo>
                  <a:cubicBezTo>
                    <a:pt x="4022" y="329"/>
                    <a:pt x="4022" y="315"/>
                    <a:pt x="4022" y="301"/>
                  </a:cubicBezTo>
                  <a:cubicBezTo>
                    <a:pt x="4268" y="219"/>
                    <a:pt x="4672" y="157"/>
                    <a:pt x="4991" y="157"/>
                  </a:cubicBezTo>
                  <a:cubicBezTo>
                    <a:pt x="5048" y="157"/>
                    <a:pt x="5102" y="159"/>
                    <a:pt x="5152" y="163"/>
                  </a:cubicBezTo>
                  <a:cubicBezTo>
                    <a:pt x="5193" y="163"/>
                    <a:pt x="5234" y="177"/>
                    <a:pt x="5276" y="177"/>
                  </a:cubicBezTo>
                  <a:cubicBezTo>
                    <a:pt x="5358" y="177"/>
                    <a:pt x="5455" y="191"/>
                    <a:pt x="5469" y="191"/>
                  </a:cubicBezTo>
                  <a:cubicBezTo>
                    <a:pt x="5648" y="232"/>
                    <a:pt x="5909" y="301"/>
                    <a:pt x="5937" y="301"/>
                  </a:cubicBezTo>
                  <a:cubicBezTo>
                    <a:pt x="6185" y="370"/>
                    <a:pt x="6295" y="508"/>
                    <a:pt x="6419" y="604"/>
                  </a:cubicBezTo>
                  <a:cubicBezTo>
                    <a:pt x="6433" y="618"/>
                    <a:pt x="6461" y="646"/>
                    <a:pt x="6474" y="659"/>
                  </a:cubicBezTo>
                  <a:cubicBezTo>
                    <a:pt x="6529" y="714"/>
                    <a:pt x="6598" y="783"/>
                    <a:pt x="6681" y="811"/>
                  </a:cubicBezTo>
                  <a:cubicBezTo>
                    <a:pt x="6709" y="811"/>
                    <a:pt x="6736" y="838"/>
                    <a:pt x="6764" y="838"/>
                  </a:cubicBezTo>
                  <a:cubicBezTo>
                    <a:pt x="6764" y="852"/>
                    <a:pt x="6764" y="852"/>
                    <a:pt x="6764" y="852"/>
                  </a:cubicBezTo>
                  <a:cubicBezTo>
                    <a:pt x="6791" y="880"/>
                    <a:pt x="6819" y="894"/>
                    <a:pt x="6846" y="894"/>
                  </a:cubicBezTo>
                  <a:cubicBezTo>
                    <a:pt x="6984" y="894"/>
                    <a:pt x="6998" y="756"/>
                    <a:pt x="6888" y="701"/>
                  </a:cubicBezTo>
                  <a:cubicBezTo>
                    <a:pt x="6805" y="659"/>
                    <a:pt x="6777" y="646"/>
                    <a:pt x="6736" y="632"/>
                  </a:cubicBezTo>
                  <a:cubicBezTo>
                    <a:pt x="6722" y="618"/>
                    <a:pt x="6709" y="618"/>
                    <a:pt x="6709" y="604"/>
                  </a:cubicBezTo>
                  <a:cubicBezTo>
                    <a:pt x="6502" y="425"/>
                    <a:pt x="6516" y="425"/>
                    <a:pt x="6309" y="274"/>
                  </a:cubicBezTo>
                  <a:cubicBezTo>
                    <a:pt x="6020" y="81"/>
                    <a:pt x="5937" y="136"/>
                    <a:pt x="5661" y="67"/>
                  </a:cubicBezTo>
                  <a:cubicBezTo>
                    <a:pt x="5487" y="21"/>
                    <a:pt x="5262" y="1"/>
                    <a:pt x="5029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33"/>
            <p:cNvSpPr/>
            <p:nvPr/>
          </p:nvSpPr>
          <p:spPr>
            <a:xfrm>
              <a:off x="1409325" y="1397075"/>
              <a:ext cx="148375" cy="60400"/>
            </a:xfrm>
            <a:custGeom>
              <a:avLst/>
              <a:gdLst/>
              <a:ahLst/>
              <a:cxnLst/>
              <a:rect l="l" t="t" r="r" b="b"/>
              <a:pathLst>
                <a:path w="5935" h="2416" extrusionOk="0">
                  <a:moveTo>
                    <a:pt x="2764" y="1"/>
                  </a:moveTo>
                  <a:cubicBezTo>
                    <a:pt x="2491" y="1"/>
                    <a:pt x="2210" y="19"/>
                    <a:pt x="2022" y="33"/>
                  </a:cubicBezTo>
                  <a:cubicBezTo>
                    <a:pt x="1889" y="33"/>
                    <a:pt x="1766" y="16"/>
                    <a:pt x="1644" y="16"/>
                  </a:cubicBezTo>
                  <a:cubicBezTo>
                    <a:pt x="1614" y="16"/>
                    <a:pt x="1583" y="17"/>
                    <a:pt x="1553" y="20"/>
                  </a:cubicBezTo>
                  <a:cubicBezTo>
                    <a:pt x="1140" y="102"/>
                    <a:pt x="630" y="281"/>
                    <a:pt x="244" y="571"/>
                  </a:cubicBezTo>
                  <a:cubicBezTo>
                    <a:pt x="175" y="626"/>
                    <a:pt x="38" y="667"/>
                    <a:pt x="10" y="764"/>
                  </a:cubicBezTo>
                  <a:cubicBezTo>
                    <a:pt x="0" y="814"/>
                    <a:pt x="48" y="849"/>
                    <a:pt x="96" y="849"/>
                  </a:cubicBezTo>
                  <a:cubicBezTo>
                    <a:pt x="114" y="849"/>
                    <a:pt x="133" y="844"/>
                    <a:pt x="148" y="833"/>
                  </a:cubicBezTo>
                  <a:cubicBezTo>
                    <a:pt x="575" y="488"/>
                    <a:pt x="1098" y="254"/>
                    <a:pt x="1581" y="185"/>
                  </a:cubicBezTo>
                  <a:cubicBezTo>
                    <a:pt x="1663" y="185"/>
                    <a:pt x="1850" y="197"/>
                    <a:pt x="2047" y="197"/>
                  </a:cubicBezTo>
                  <a:cubicBezTo>
                    <a:pt x="2146" y="197"/>
                    <a:pt x="2247" y="194"/>
                    <a:pt x="2338" y="185"/>
                  </a:cubicBezTo>
                  <a:lnTo>
                    <a:pt x="2421" y="185"/>
                  </a:lnTo>
                  <a:cubicBezTo>
                    <a:pt x="2435" y="185"/>
                    <a:pt x="2435" y="199"/>
                    <a:pt x="2449" y="213"/>
                  </a:cubicBezTo>
                  <a:lnTo>
                    <a:pt x="2462" y="213"/>
                  </a:lnTo>
                  <a:cubicBezTo>
                    <a:pt x="2022" y="350"/>
                    <a:pt x="1663" y="695"/>
                    <a:pt x="1291" y="929"/>
                  </a:cubicBezTo>
                  <a:cubicBezTo>
                    <a:pt x="1030" y="1136"/>
                    <a:pt x="823" y="1397"/>
                    <a:pt x="658" y="1645"/>
                  </a:cubicBezTo>
                  <a:cubicBezTo>
                    <a:pt x="639" y="1692"/>
                    <a:pt x="683" y="1726"/>
                    <a:pt x="727" y="1726"/>
                  </a:cubicBezTo>
                  <a:cubicBezTo>
                    <a:pt x="748" y="1726"/>
                    <a:pt x="768" y="1718"/>
                    <a:pt x="782" y="1701"/>
                  </a:cubicBezTo>
                  <a:cubicBezTo>
                    <a:pt x="933" y="1494"/>
                    <a:pt x="1112" y="1260"/>
                    <a:pt x="1291" y="1094"/>
                  </a:cubicBezTo>
                  <a:cubicBezTo>
                    <a:pt x="1539" y="929"/>
                    <a:pt x="1774" y="736"/>
                    <a:pt x="2035" y="571"/>
                  </a:cubicBezTo>
                  <a:cubicBezTo>
                    <a:pt x="2270" y="433"/>
                    <a:pt x="2421" y="350"/>
                    <a:pt x="2683" y="295"/>
                  </a:cubicBezTo>
                  <a:lnTo>
                    <a:pt x="2697" y="295"/>
                  </a:lnTo>
                  <a:cubicBezTo>
                    <a:pt x="2706" y="295"/>
                    <a:pt x="2758" y="301"/>
                    <a:pt x="2796" y="301"/>
                  </a:cubicBezTo>
                  <a:cubicBezTo>
                    <a:pt x="2815" y="301"/>
                    <a:pt x="2830" y="300"/>
                    <a:pt x="2834" y="295"/>
                  </a:cubicBezTo>
                  <a:cubicBezTo>
                    <a:pt x="2876" y="281"/>
                    <a:pt x="2917" y="281"/>
                    <a:pt x="2945" y="240"/>
                  </a:cubicBezTo>
                  <a:cubicBezTo>
                    <a:pt x="2986" y="254"/>
                    <a:pt x="3027" y="254"/>
                    <a:pt x="3055" y="268"/>
                  </a:cubicBezTo>
                  <a:cubicBezTo>
                    <a:pt x="3206" y="309"/>
                    <a:pt x="3344" y="392"/>
                    <a:pt x="3496" y="433"/>
                  </a:cubicBezTo>
                  <a:cubicBezTo>
                    <a:pt x="3592" y="474"/>
                    <a:pt x="3689" y="474"/>
                    <a:pt x="3785" y="516"/>
                  </a:cubicBezTo>
                  <a:cubicBezTo>
                    <a:pt x="3826" y="529"/>
                    <a:pt x="3854" y="557"/>
                    <a:pt x="3895" y="571"/>
                  </a:cubicBezTo>
                  <a:cubicBezTo>
                    <a:pt x="3950" y="612"/>
                    <a:pt x="4006" y="640"/>
                    <a:pt x="4061" y="681"/>
                  </a:cubicBezTo>
                  <a:cubicBezTo>
                    <a:pt x="4143" y="736"/>
                    <a:pt x="4198" y="791"/>
                    <a:pt x="4240" y="819"/>
                  </a:cubicBezTo>
                  <a:cubicBezTo>
                    <a:pt x="4364" y="929"/>
                    <a:pt x="4502" y="1012"/>
                    <a:pt x="4639" y="1108"/>
                  </a:cubicBezTo>
                  <a:cubicBezTo>
                    <a:pt x="4653" y="1136"/>
                    <a:pt x="4681" y="1149"/>
                    <a:pt x="4708" y="1177"/>
                  </a:cubicBezTo>
                  <a:cubicBezTo>
                    <a:pt x="4722" y="1191"/>
                    <a:pt x="4736" y="1205"/>
                    <a:pt x="4750" y="1205"/>
                  </a:cubicBezTo>
                  <a:cubicBezTo>
                    <a:pt x="4777" y="1246"/>
                    <a:pt x="4805" y="1273"/>
                    <a:pt x="4832" y="1301"/>
                  </a:cubicBezTo>
                  <a:cubicBezTo>
                    <a:pt x="4956" y="1439"/>
                    <a:pt x="5080" y="1604"/>
                    <a:pt x="5232" y="1769"/>
                  </a:cubicBezTo>
                  <a:cubicBezTo>
                    <a:pt x="5411" y="1935"/>
                    <a:pt x="5562" y="2114"/>
                    <a:pt x="5645" y="2238"/>
                  </a:cubicBezTo>
                  <a:cubicBezTo>
                    <a:pt x="5673" y="2279"/>
                    <a:pt x="5659" y="2321"/>
                    <a:pt x="5700" y="2389"/>
                  </a:cubicBezTo>
                  <a:cubicBezTo>
                    <a:pt x="5724" y="2408"/>
                    <a:pt x="5745" y="2416"/>
                    <a:pt x="5763" y="2416"/>
                  </a:cubicBezTo>
                  <a:cubicBezTo>
                    <a:pt x="5839" y="2416"/>
                    <a:pt x="5868" y="2277"/>
                    <a:pt x="5879" y="2210"/>
                  </a:cubicBezTo>
                  <a:cubicBezTo>
                    <a:pt x="5879" y="2169"/>
                    <a:pt x="5879" y="2183"/>
                    <a:pt x="5893" y="2128"/>
                  </a:cubicBezTo>
                  <a:cubicBezTo>
                    <a:pt x="5893" y="2114"/>
                    <a:pt x="5907" y="2086"/>
                    <a:pt x="5907" y="2073"/>
                  </a:cubicBezTo>
                  <a:cubicBezTo>
                    <a:pt x="5921" y="2031"/>
                    <a:pt x="5934" y="1962"/>
                    <a:pt x="5879" y="1935"/>
                  </a:cubicBezTo>
                  <a:lnTo>
                    <a:pt x="5893" y="1921"/>
                  </a:lnTo>
                  <a:cubicBezTo>
                    <a:pt x="5893" y="1921"/>
                    <a:pt x="5879" y="1907"/>
                    <a:pt x="5866" y="1893"/>
                  </a:cubicBezTo>
                  <a:cubicBezTo>
                    <a:pt x="5852" y="1852"/>
                    <a:pt x="5838" y="1811"/>
                    <a:pt x="5797" y="1783"/>
                  </a:cubicBezTo>
                  <a:cubicBezTo>
                    <a:pt x="5755" y="1742"/>
                    <a:pt x="5728" y="1728"/>
                    <a:pt x="5700" y="1714"/>
                  </a:cubicBezTo>
                  <a:cubicBezTo>
                    <a:pt x="5604" y="1590"/>
                    <a:pt x="5494" y="1549"/>
                    <a:pt x="5452" y="1480"/>
                  </a:cubicBezTo>
                  <a:cubicBezTo>
                    <a:pt x="5383" y="1384"/>
                    <a:pt x="5232" y="1287"/>
                    <a:pt x="5177" y="1246"/>
                  </a:cubicBezTo>
                  <a:cubicBezTo>
                    <a:pt x="4942" y="998"/>
                    <a:pt x="4708" y="736"/>
                    <a:pt x="4419" y="543"/>
                  </a:cubicBezTo>
                  <a:cubicBezTo>
                    <a:pt x="4267" y="405"/>
                    <a:pt x="3813" y="102"/>
                    <a:pt x="3413" y="61"/>
                  </a:cubicBezTo>
                  <a:cubicBezTo>
                    <a:pt x="3250" y="15"/>
                    <a:pt x="3010" y="1"/>
                    <a:pt x="2764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33"/>
            <p:cNvSpPr/>
            <p:nvPr/>
          </p:nvSpPr>
          <p:spPr>
            <a:xfrm>
              <a:off x="1432975" y="1507325"/>
              <a:ext cx="125425" cy="41075"/>
            </a:xfrm>
            <a:custGeom>
              <a:avLst/>
              <a:gdLst/>
              <a:ahLst/>
              <a:cxnLst/>
              <a:rect l="l" t="t" r="r" b="b"/>
              <a:pathLst>
                <a:path w="5017" h="1643" extrusionOk="0">
                  <a:moveTo>
                    <a:pt x="1904" y="1"/>
                  </a:moveTo>
                  <a:cubicBezTo>
                    <a:pt x="1344" y="1"/>
                    <a:pt x="823" y="259"/>
                    <a:pt x="373" y="542"/>
                  </a:cubicBezTo>
                  <a:cubicBezTo>
                    <a:pt x="345" y="556"/>
                    <a:pt x="345" y="583"/>
                    <a:pt x="345" y="597"/>
                  </a:cubicBezTo>
                  <a:cubicBezTo>
                    <a:pt x="304" y="638"/>
                    <a:pt x="249" y="680"/>
                    <a:pt x="221" y="707"/>
                  </a:cubicBezTo>
                  <a:cubicBezTo>
                    <a:pt x="152" y="776"/>
                    <a:pt x="97" y="859"/>
                    <a:pt x="84" y="886"/>
                  </a:cubicBezTo>
                  <a:cubicBezTo>
                    <a:pt x="42" y="997"/>
                    <a:pt x="28" y="983"/>
                    <a:pt x="1" y="1093"/>
                  </a:cubicBezTo>
                  <a:cubicBezTo>
                    <a:pt x="1" y="1143"/>
                    <a:pt x="52" y="1179"/>
                    <a:pt x="100" y="1179"/>
                  </a:cubicBezTo>
                  <a:cubicBezTo>
                    <a:pt x="119" y="1179"/>
                    <a:pt x="137" y="1173"/>
                    <a:pt x="152" y="1162"/>
                  </a:cubicBezTo>
                  <a:cubicBezTo>
                    <a:pt x="235" y="1066"/>
                    <a:pt x="235" y="1010"/>
                    <a:pt x="318" y="928"/>
                  </a:cubicBezTo>
                  <a:cubicBezTo>
                    <a:pt x="387" y="859"/>
                    <a:pt x="359" y="859"/>
                    <a:pt x="414" y="831"/>
                  </a:cubicBezTo>
                  <a:cubicBezTo>
                    <a:pt x="483" y="749"/>
                    <a:pt x="580" y="680"/>
                    <a:pt x="621" y="638"/>
                  </a:cubicBezTo>
                  <a:cubicBezTo>
                    <a:pt x="635" y="638"/>
                    <a:pt x="648" y="638"/>
                    <a:pt x="648" y="625"/>
                  </a:cubicBezTo>
                  <a:cubicBezTo>
                    <a:pt x="731" y="597"/>
                    <a:pt x="814" y="528"/>
                    <a:pt x="938" y="487"/>
                  </a:cubicBezTo>
                  <a:cubicBezTo>
                    <a:pt x="1062" y="390"/>
                    <a:pt x="1310" y="322"/>
                    <a:pt x="1406" y="294"/>
                  </a:cubicBezTo>
                  <a:lnTo>
                    <a:pt x="1461" y="294"/>
                  </a:lnTo>
                  <a:cubicBezTo>
                    <a:pt x="1268" y="473"/>
                    <a:pt x="1034" y="749"/>
                    <a:pt x="841" y="997"/>
                  </a:cubicBezTo>
                  <a:cubicBezTo>
                    <a:pt x="772" y="1162"/>
                    <a:pt x="593" y="1438"/>
                    <a:pt x="607" y="1603"/>
                  </a:cubicBezTo>
                  <a:cubicBezTo>
                    <a:pt x="620" y="1629"/>
                    <a:pt x="649" y="1643"/>
                    <a:pt x="678" y="1643"/>
                  </a:cubicBezTo>
                  <a:cubicBezTo>
                    <a:pt x="710" y="1643"/>
                    <a:pt x="744" y="1626"/>
                    <a:pt x="759" y="1589"/>
                  </a:cubicBezTo>
                  <a:cubicBezTo>
                    <a:pt x="828" y="1410"/>
                    <a:pt x="938" y="1148"/>
                    <a:pt x="1020" y="1024"/>
                  </a:cubicBezTo>
                  <a:cubicBezTo>
                    <a:pt x="1255" y="762"/>
                    <a:pt x="1420" y="542"/>
                    <a:pt x="1654" y="322"/>
                  </a:cubicBezTo>
                  <a:cubicBezTo>
                    <a:pt x="1654" y="322"/>
                    <a:pt x="1709" y="308"/>
                    <a:pt x="1778" y="280"/>
                  </a:cubicBezTo>
                  <a:cubicBezTo>
                    <a:pt x="2026" y="294"/>
                    <a:pt x="2302" y="308"/>
                    <a:pt x="2536" y="322"/>
                  </a:cubicBezTo>
                  <a:cubicBezTo>
                    <a:pt x="2770" y="322"/>
                    <a:pt x="3018" y="377"/>
                    <a:pt x="3156" y="404"/>
                  </a:cubicBezTo>
                  <a:cubicBezTo>
                    <a:pt x="3473" y="514"/>
                    <a:pt x="3638" y="597"/>
                    <a:pt x="3928" y="762"/>
                  </a:cubicBezTo>
                  <a:cubicBezTo>
                    <a:pt x="4093" y="873"/>
                    <a:pt x="4244" y="1010"/>
                    <a:pt x="4424" y="1107"/>
                  </a:cubicBezTo>
                  <a:cubicBezTo>
                    <a:pt x="4520" y="1190"/>
                    <a:pt x="4658" y="1314"/>
                    <a:pt x="4782" y="1424"/>
                  </a:cubicBezTo>
                  <a:cubicBezTo>
                    <a:pt x="4823" y="1465"/>
                    <a:pt x="4796" y="1479"/>
                    <a:pt x="4878" y="1534"/>
                  </a:cubicBezTo>
                  <a:cubicBezTo>
                    <a:pt x="4887" y="1536"/>
                    <a:pt x="4896" y="1537"/>
                    <a:pt x="4905" y="1537"/>
                  </a:cubicBezTo>
                  <a:cubicBezTo>
                    <a:pt x="4964" y="1537"/>
                    <a:pt x="5016" y="1498"/>
                    <a:pt x="5016" y="1438"/>
                  </a:cubicBezTo>
                  <a:cubicBezTo>
                    <a:pt x="5016" y="1369"/>
                    <a:pt x="4988" y="1286"/>
                    <a:pt x="4975" y="1217"/>
                  </a:cubicBezTo>
                  <a:cubicBezTo>
                    <a:pt x="4961" y="1162"/>
                    <a:pt x="4961" y="1107"/>
                    <a:pt x="4920" y="1079"/>
                  </a:cubicBezTo>
                  <a:cubicBezTo>
                    <a:pt x="4906" y="1066"/>
                    <a:pt x="4892" y="1052"/>
                    <a:pt x="4878" y="1038"/>
                  </a:cubicBezTo>
                  <a:cubicBezTo>
                    <a:pt x="4878" y="1024"/>
                    <a:pt x="4864" y="1024"/>
                    <a:pt x="4851" y="1010"/>
                  </a:cubicBezTo>
                  <a:cubicBezTo>
                    <a:pt x="4768" y="969"/>
                    <a:pt x="4699" y="914"/>
                    <a:pt x="4616" y="873"/>
                  </a:cubicBezTo>
                  <a:cubicBezTo>
                    <a:pt x="4286" y="652"/>
                    <a:pt x="4024" y="514"/>
                    <a:pt x="3693" y="335"/>
                  </a:cubicBezTo>
                  <a:cubicBezTo>
                    <a:pt x="3390" y="198"/>
                    <a:pt x="3060" y="87"/>
                    <a:pt x="2729" y="18"/>
                  </a:cubicBezTo>
                  <a:cubicBezTo>
                    <a:pt x="2642" y="8"/>
                    <a:pt x="2556" y="6"/>
                    <a:pt x="2469" y="6"/>
                  </a:cubicBezTo>
                  <a:cubicBezTo>
                    <a:pt x="2375" y="6"/>
                    <a:pt x="2280" y="9"/>
                    <a:pt x="2185" y="9"/>
                  </a:cubicBezTo>
                  <a:cubicBezTo>
                    <a:pt x="2132" y="9"/>
                    <a:pt x="2079" y="8"/>
                    <a:pt x="2026" y="5"/>
                  </a:cubicBezTo>
                  <a:cubicBezTo>
                    <a:pt x="1985" y="2"/>
                    <a:pt x="1945" y="1"/>
                    <a:pt x="190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33"/>
            <p:cNvSpPr/>
            <p:nvPr/>
          </p:nvSpPr>
          <p:spPr>
            <a:xfrm>
              <a:off x="1571100" y="162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33"/>
            <p:cNvSpPr/>
            <p:nvPr/>
          </p:nvSpPr>
          <p:spPr>
            <a:xfrm>
              <a:off x="1570775" y="16255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cubicBezTo>
                    <a:pt x="14" y="0"/>
                    <a:pt x="0" y="0"/>
                    <a:pt x="14" y="0"/>
                  </a:cubicBez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33"/>
            <p:cNvSpPr/>
            <p:nvPr/>
          </p:nvSpPr>
          <p:spPr>
            <a:xfrm>
              <a:off x="1554925" y="1681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28" y="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33"/>
            <p:cNvSpPr/>
            <p:nvPr/>
          </p:nvSpPr>
          <p:spPr>
            <a:xfrm>
              <a:off x="1476725" y="1217925"/>
              <a:ext cx="150900" cy="90800"/>
            </a:xfrm>
            <a:custGeom>
              <a:avLst/>
              <a:gdLst/>
              <a:ahLst/>
              <a:cxnLst/>
              <a:rect l="l" t="t" r="r" b="b"/>
              <a:pathLst>
                <a:path w="6036" h="3632" extrusionOk="0">
                  <a:moveTo>
                    <a:pt x="2571" y="1"/>
                  </a:moveTo>
                  <a:cubicBezTo>
                    <a:pt x="2476" y="1"/>
                    <a:pt x="2383" y="16"/>
                    <a:pt x="2302" y="49"/>
                  </a:cubicBezTo>
                  <a:cubicBezTo>
                    <a:pt x="2081" y="118"/>
                    <a:pt x="1985" y="311"/>
                    <a:pt x="1916" y="490"/>
                  </a:cubicBezTo>
                  <a:cubicBezTo>
                    <a:pt x="1888" y="572"/>
                    <a:pt x="1833" y="669"/>
                    <a:pt x="1806" y="779"/>
                  </a:cubicBezTo>
                  <a:cubicBezTo>
                    <a:pt x="1757" y="758"/>
                    <a:pt x="1709" y="748"/>
                    <a:pt x="1661" y="748"/>
                  </a:cubicBezTo>
                  <a:cubicBezTo>
                    <a:pt x="1613" y="748"/>
                    <a:pt x="1564" y="758"/>
                    <a:pt x="1516" y="779"/>
                  </a:cubicBezTo>
                  <a:cubicBezTo>
                    <a:pt x="1186" y="917"/>
                    <a:pt x="1089" y="1234"/>
                    <a:pt x="1075" y="1537"/>
                  </a:cubicBezTo>
                  <a:cubicBezTo>
                    <a:pt x="1020" y="1495"/>
                    <a:pt x="951" y="1454"/>
                    <a:pt x="869" y="1440"/>
                  </a:cubicBezTo>
                  <a:cubicBezTo>
                    <a:pt x="822" y="1429"/>
                    <a:pt x="778" y="1423"/>
                    <a:pt x="736" y="1423"/>
                  </a:cubicBezTo>
                  <a:cubicBezTo>
                    <a:pt x="234" y="1423"/>
                    <a:pt x="67" y="2212"/>
                    <a:pt x="42" y="2543"/>
                  </a:cubicBezTo>
                  <a:cubicBezTo>
                    <a:pt x="14" y="2777"/>
                    <a:pt x="1" y="3025"/>
                    <a:pt x="14" y="3273"/>
                  </a:cubicBezTo>
                  <a:cubicBezTo>
                    <a:pt x="42" y="3383"/>
                    <a:pt x="70" y="3521"/>
                    <a:pt x="194" y="3603"/>
                  </a:cubicBezTo>
                  <a:cubicBezTo>
                    <a:pt x="243" y="3623"/>
                    <a:pt x="289" y="3631"/>
                    <a:pt x="333" y="3631"/>
                  </a:cubicBezTo>
                  <a:cubicBezTo>
                    <a:pt x="569" y="3631"/>
                    <a:pt x="721" y="3378"/>
                    <a:pt x="814" y="3204"/>
                  </a:cubicBezTo>
                  <a:cubicBezTo>
                    <a:pt x="841" y="3149"/>
                    <a:pt x="910" y="3039"/>
                    <a:pt x="993" y="2928"/>
                  </a:cubicBezTo>
                  <a:cubicBezTo>
                    <a:pt x="1053" y="3341"/>
                    <a:pt x="1202" y="3561"/>
                    <a:pt x="1380" y="3561"/>
                  </a:cubicBezTo>
                  <a:cubicBezTo>
                    <a:pt x="1528" y="3561"/>
                    <a:pt x="1696" y="3406"/>
                    <a:pt x="1847" y="3080"/>
                  </a:cubicBezTo>
                  <a:cubicBezTo>
                    <a:pt x="1861" y="3107"/>
                    <a:pt x="1874" y="3149"/>
                    <a:pt x="1888" y="3190"/>
                  </a:cubicBezTo>
                  <a:cubicBezTo>
                    <a:pt x="1930" y="3314"/>
                    <a:pt x="1998" y="3424"/>
                    <a:pt x="2136" y="3466"/>
                  </a:cubicBezTo>
                  <a:cubicBezTo>
                    <a:pt x="2165" y="3473"/>
                    <a:pt x="2193" y="3477"/>
                    <a:pt x="2220" y="3477"/>
                  </a:cubicBezTo>
                  <a:cubicBezTo>
                    <a:pt x="2497" y="3477"/>
                    <a:pt x="2716" y="3118"/>
                    <a:pt x="2866" y="2804"/>
                  </a:cubicBezTo>
                  <a:cubicBezTo>
                    <a:pt x="2908" y="2887"/>
                    <a:pt x="2963" y="2983"/>
                    <a:pt x="3032" y="3052"/>
                  </a:cubicBezTo>
                  <a:cubicBezTo>
                    <a:pt x="3127" y="3136"/>
                    <a:pt x="3219" y="3171"/>
                    <a:pt x="3304" y="3171"/>
                  </a:cubicBezTo>
                  <a:cubicBezTo>
                    <a:pt x="3526" y="3171"/>
                    <a:pt x="3708" y="2938"/>
                    <a:pt x="3817" y="2749"/>
                  </a:cubicBezTo>
                  <a:cubicBezTo>
                    <a:pt x="3882" y="2868"/>
                    <a:pt x="4014" y="2986"/>
                    <a:pt x="4160" y="2986"/>
                  </a:cubicBezTo>
                  <a:cubicBezTo>
                    <a:pt x="4201" y="2986"/>
                    <a:pt x="4243" y="2977"/>
                    <a:pt x="4286" y="2956"/>
                  </a:cubicBezTo>
                  <a:cubicBezTo>
                    <a:pt x="4368" y="2915"/>
                    <a:pt x="4410" y="2859"/>
                    <a:pt x="4465" y="2804"/>
                  </a:cubicBezTo>
                  <a:cubicBezTo>
                    <a:pt x="4561" y="2956"/>
                    <a:pt x="4685" y="3094"/>
                    <a:pt x="4864" y="3190"/>
                  </a:cubicBezTo>
                  <a:cubicBezTo>
                    <a:pt x="4906" y="3204"/>
                    <a:pt x="4919" y="3218"/>
                    <a:pt x="4933" y="3218"/>
                  </a:cubicBezTo>
                  <a:cubicBezTo>
                    <a:pt x="4933" y="3231"/>
                    <a:pt x="4947" y="3231"/>
                    <a:pt x="4947" y="3231"/>
                  </a:cubicBezTo>
                  <a:cubicBezTo>
                    <a:pt x="4974" y="3259"/>
                    <a:pt x="4974" y="3259"/>
                    <a:pt x="5030" y="3328"/>
                  </a:cubicBezTo>
                  <a:cubicBezTo>
                    <a:pt x="5073" y="3354"/>
                    <a:pt x="5112" y="3366"/>
                    <a:pt x="5146" y="3366"/>
                  </a:cubicBezTo>
                  <a:cubicBezTo>
                    <a:pt x="5310" y="3366"/>
                    <a:pt x="5381" y="3105"/>
                    <a:pt x="5415" y="2901"/>
                  </a:cubicBezTo>
                  <a:lnTo>
                    <a:pt x="5429" y="2901"/>
                  </a:lnTo>
                  <a:cubicBezTo>
                    <a:pt x="5514" y="3028"/>
                    <a:pt x="5628" y="3101"/>
                    <a:pt x="5731" y="3101"/>
                  </a:cubicBezTo>
                  <a:cubicBezTo>
                    <a:pt x="5830" y="3101"/>
                    <a:pt x="5919" y="3035"/>
                    <a:pt x="5966" y="2887"/>
                  </a:cubicBezTo>
                  <a:cubicBezTo>
                    <a:pt x="6035" y="2722"/>
                    <a:pt x="6008" y="2556"/>
                    <a:pt x="5994" y="2405"/>
                  </a:cubicBezTo>
                  <a:cubicBezTo>
                    <a:pt x="6008" y="2047"/>
                    <a:pt x="5884" y="1716"/>
                    <a:pt x="5691" y="1399"/>
                  </a:cubicBezTo>
                  <a:cubicBezTo>
                    <a:pt x="5567" y="1179"/>
                    <a:pt x="5457" y="944"/>
                    <a:pt x="5305" y="738"/>
                  </a:cubicBezTo>
                  <a:cubicBezTo>
                    <a:pt x="5209" y="641"/>
                    <a:pt x="5098" y="559"/>
                    <a:pt x="5002" y="448"/>
                  </a:cubicBezTo>
                  <a:cubicBezTo>
                    <a:pt x="4919" y="379"/>
                    <a:pt x="4850" y="297"/>
                    <a:pt x="4726" y="242"/>
                  </a:cubicBezTo>
                  <a:cubicBezTo>
                    <a:pt x="4670" y="230"/>
                    <a:pt x="4427" y="135"/>
                    <a:pt x="4381" y="117"/>
                  </a:cubicBezTo>
                  <a:lnTo>
                    <a:pt x="4381" y="117"/>
                  </a:lnTo>
                  <a:cubicBezTo>
                    <a:pt x="4192" y="31"/>
                    <a:pt x="4024" y="15"/>
                    <a:pt x="3888" y="15"/>
                  </a:cubicBezTo>
                  <a:cubicBezTo>
                    <a:pt x="3807" y="15"/>
                    <a:pt x="3736" y="21"/>
                    <a:pt x="3679" y="21"/>
                  </a:cubicBezTo>
                  <a:cubicBezTo>
                    <a:pt x="3668" y="21"/>
                    <a:pt x="3658" y="20"/>
                    <a:pt x="3647" y="20"/>
                  </a:cubicBezTo>
                  <a:cubicBezTo>
                    <a:pt x="3431" y="20"/>
                    <a:pt x="3286" y="150"/>
                    <a:pt x="3142" y="255"/>
                  </a:cubicBezTo>
                  <a:cubicBezTo>
                    <a:pt x="3035" y="90"/>
                    <a:pt x="2798" y="1"/>
                    <a:pt x="2571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33"/>
            <p:cNvSpPr/>
            <p:nvPr/>
          </p:nvSpPr>
          <p:spPr>
            <a:xfrm>
              <a:off x="1647225" y="1381275"/>
              <a:ext cx="131600" cy="94200"/>
            </a:xfrm>
            <a:custGeom>
              <a:avLst/>
              <a:gdLst/>
              <a:ahLst/>
              <a:cxnLst/>
              <a:rect l="l" t="t" r="r" b="b"/>
              <a:pathLst>
                <a:path w="5264" h="3768" extrusionOk="0">
                  <a:moveTo>
                    <a:pt x="3368" y="0"/>
                  </a:moveTo>
                  <a:cubicBezTo>
                    <a:pt x="3254" y="0"/>
                    <a:pt x="3022" y="84"/>
                    <a:pt x="3026" y="88"/>
                  </a:cubicBezTo>
                  <a:lnTo>
                    <a:pt x="3026" y="88"/>
                  </a:lnTo>
                  <a:cubicBezTo>
                    <a:pt x="2850" y="116"/>
                    <a:pt x="2713" y="198"/>
                    <a:pt x="2563" y="266"/>
                  </a:cubicBezTo>
                  <a:lnTo>
                    <a:pt x="2453" y="266"/>
                  </a:lnTo>
                  <a:cubicBezTo>
                    <a:pt x="2439" y="266"/>
                    <a:pt x="2426" y="252"/>
                    <a:pt x="2426" y="252"/>
                  </a:cubicBezTo>
                  <a:cubicBezTo>
                    <a:pt x="2229" y="117"/>
                    <a:pt x="1969" y="6"/>
                    <a:pt x="1718" y="6"/>
                  </a:cubicBezTo>
                  <a:cubicBezTo>
                    <a:pt x="1635" y="6"/>
                    <a:pt x="1553" y="18"/>
                    <a:pt x="1475" y="45"/>
                  </a:cubicBezTo>
                  <a:cubicBezTo>
                    <a:pt x="1447" y="59"/>
                    <a:pt x="1420" y="73"/>
                    <a:pt x="1392" y="87"/>
                  </a:cubicBezTo>
                  <a:cubicBezTo>
                    <a:pt x="1301" y="75"/>
                    <a:pt x="1207" y="69"/>
                    <a:pt x="1115" y="69"/>
                  </a:cubicBezTo>
                  <a:cubicBezTo>
                    <a:pt x="985" y="69"/>
                    <a:pt x="858" y="82"/>
                    <a:pt x="745" y="114"/>
                  </a:cubicBezTo>
                  <a:cubicBezTo>
                    <a:pt x="552" y="183"/>
                    <a:pt x="469" y="349"/>
                    <a:pt x="442" y="514"/>
                  </a:cubicBezTo>
                  <a:cubicBezTo>
                    <a:pt x="386" y="845"/>
                    <a:pt x="552" y="1161"/>
                    <a:pt x="524" y="1423"/>
                  </a:cubicBezTo>
                  <a:cubicBezTo>
                    <a:pt x="455" y="1850"/>
                    <a:pt x="1" y="2443"/>
                    <a:pt x="138" y="2966"/>
                  </a:cubicBezTo>
                  <a:cubicBezTo>
                    <a:pt x="180" y="3132"/>
                    <a:pt x="304" y="3366"/>
                    <a:pt x="566" y="3449"/>
                  </a:cubicBezTo>
                  <a:cubicBezTo>
                    <a:pt x="587" y="3453"/>
                    <a:pt x="607" y="3455"/>
                    <a:pt x="627" y="3455"/>
                  </a:cubicBezTo>
                  <a:cubicBezTo>
                    <a:pt x="1013" y="3455"/>
                    <a:pt x="1209" y="2732"/>
                    <a:pt x="1392" y="2470"/>
                  </a:cubicBezTo>
                  <a:cubicBezTo>
                    <a:pt x="1406" y="2457"/>
                    <a:pt x="1406" y="2443"/>
                    <a:pt x="1420" y="2415"/>
                  </a:cubicBezTo>
                  <a:cubicBezTo>
                    <a:pt x="1433" y="2831"/>
                    <a:pt x="1421" y="3768"/>
                    <a:pt x="1927" y="3768"/>
                  </a:cubicBezTo>
                  <a:cubicBezTo>
                    <a:pt x="1941" y="3768"/>
                    <a:pt x="1956" y="3767"/>
                    <a:pt x="1971" y="3765"/>
                  </a:cubicBezTo>
                  <a:cubicBezTo>
                    <a:pt x="2095" y="3724"/>
                    <a:pt x="2136" y="3628"/>
                    <a:pt x="2178" y="3531"/>
                  </a:cubicBezTo>
                  <a:cubicBezTo>
                    <a:pt x="2260" y="3311"/>
                    <a:pt x="2329" y="3077"/>
                    <a:pt x="2412" y="2842"/>
                  </a:cubicBezTo>
                  <a:cubicBezTo>
                    <a:pt x="2426" y="2829"/>
                    <a:pt x="2426" y="2815"/>
                    <a:pt x="2439" y="2787"/>
                  </a:cubicBezTo>
                  <a:cubicBezTo>
                    <a:pt x="2453" y="2953"/>
                    <a:pt x="2467" y="3132"/>
                    <a:pt x="2508" y="3325"/>
                  </a:cubicBezTo>
                  <a:cubicBezTo>
                    <a:pt x="2522" y="3407"/>
                    <a:pt x="2563" y="3476"/>
                    <a:pt x="2618" y="3545"/>
                  </a:cubicBezTo>
                  <a:cubicBezTo>
                    <a:pt x="2671" y="3598"/>
                    <a:pt x="2747" y="3623"/>
                    <a:pt x="2824" y="3623"/>
                  </a:cubicBezTo>
                  <a:cubicBezTo>
                    <a:pt x="2866" y="3623"/>
                    <a:pt x="2910" y="3615"/>
                    <a:pt x="2949" y="3600"/>
                  </a:cubicBezTo>
                  <a:cubicBezTo>
                    <a:pt x="3197" y="3476"/>
                    <a:pt x="3280" y="3228"/>
                    <a:pt x="3362" y="3008"/>
                  </a:cubicBezTo>
                  <a:cubicBezTo>
                    <a:pt x="3404" y="2911"/>
                    <a:pt x="3431" y="2815"/>
                    <a:pt x="3473" y="2705"/>
                  </a:cubicBezTo>
                  <a:cubicBezTo>
                    <a:pt x="3486" y="2870"/>
                    <a:pt x="3486" y="3021"/>
                    <a:pt x="3542" y="3187"/>
                  </a:cubicBezTo>
                  <a:cubicBezTo>
                    <a:pt x="3572" y="3359"/>
                    <a:pt x="3737" y="3592"/>
                    <a:pt x="3927" y="3592"/>
                  </a:cubicBezTo>
                  <a:cubicBezTo>
                    <a:pt x="3994" y="3592"/>
                    <a:pt x="4065" y="3562"/>
                    <a:pt x="4134" y="3490"/>
                  </a:cubicBezTo>
                  <a:cubicBezTo>
                    <a:pt x="4286" y="3297"/>
                    <a:pt x="4368" y="3077"/>
                    <a:pt x="4410" y="2842"/>
                  </a:cubicBezTo>
                  <a:cubicBezTo>
                    <a:pt x="4465" y="2994"/>
                    <a:pt x="4534" y="3132"/>
                    <a:pt x="4602" y="3269"/>
                  </a:cubicBezTo>
                  <a:cubicBezTo>
                    <a:pt x="4658" y="3366"/>
                    <a:pt x="4726" y="3462"/>
                    <a:pt x="4850" y="3517"/>
                  </a:cubicBezTo>
                  <a:cubicBezTo>
                    <a:pt x="4871" y="3523"/>
                    <a:pt x="4891" y="3526"/>
                    <a:pt x="4910" y="3526"/>
                  </a:cubicBezTo>
                  <a:cubicBezTo>
                    <a:pt x="4985" y="3526"/>
                    <a:pt x="5052" y="3486"/>
                    <a:pt x="5085" y="3421"/>
                  </a:cubicBezTo>
                  <a:cubicBezTo>
                    <a:pt x="5264" y="2760"/>
                    <a:pt x="5264" y="1892"/>
                    <a:pt x="5016" y="1327"/>
                  </a:cubicBezTo>
                  <a:cubicBezTo>
                    <a:pt x="4961" y="1203"/>
                    <a:pt x="4933" y="1037"/>
                    <a:pt x="4823" y="858"/>
                  </a:cubicBezTo>
                  <a:cubicBezTo>
                    <a:pt x="4658" y="624"/>
                    <a:pt x="4478" y="404"/>
                    <a:pt x="4203" y="266"/>
                  </a:cubicBezTo>
                  <a:cubicBezTo>
                    <a:pt x="3965" y="147"/>
                    <a:pt x="3728" y="3"/>
                    <a:pt x="3442" y="3"/>
                  </a:cubicBezTo>
                  <a:cubicBezTo>
                    <a:pt x="3430" y="3"/>
                    <a:pt x="3417" y="3"/>
                    <a:pt x="3404" y="4"/>
                  </a:cubicBezTo>
                  <a:cubicBezTo>
                    <a:pt x="3394" y="1"/>
                    <a:pt x="3382" y="0"/>
                    <a:pt x="3368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33"/>
            <p:cNvSpPr/>
            <p:nvPr/>
          </p:nvSpPr>
          <p:spPr>
            <a:xfrm>
              <a:off x="1409575" y="1307575"/>
              <a:ext cx="126425" cy="132350"/>
            </a:xfrm>
            <a:custGeom>
              <a:avLst/>
              <a:gdLst/>
              <a:ahLst/>
              <a:cxnLst/>
              <a:rect l="l" t="t" r="r" b="b"/>
              <a:pathLst>
                <a:path w="5057" h="5294" extrusionOk="0">
                  <a:moveTo>
                    <a:pt x="1371" y="1"/>
                  </a:moveTo>
                  <a:cubicBezTo>
                    <a:pt x="1355" y="1"/>
                    <a:pt x="1339" y="2"/>
                    <a:pt x="1323" y="4"/>
                  </a:cubicBezTo>
                  <a:cubicBezTo>
                    <a:pt x="1240" y="17"/>
                    <a:pt x="1157" y="45"/>
                    <a:pt x="1088" y="86"/>
                  </a:cubicBezTo>
                  <a:cubicBezTo>
                    <a:pt x="1075" y="100"/>
                    <a:pt x="1047" y="114"/>
                    <a:pt x="1047" y="114"/>
                  </a:cubicBezTo>
                  <a:lnTo>
                    <a:pt x="1033" y="128"/>
                  </a:lnTo>
                  <a:cubicBezTo>
                    <a:pt x="1020" y="114"/>
                    <a:pt x="1006" y="100"/>
                    <a:pt x="978" y="100"/>
                  </a:cubicBezTo>
                  <a:cubicBezTo>
                    <a:pt x="969" y="99"/>
                    <a:pt x="959" y="99"/>
                    <a:pt x="950" y="99"/>
                  </a:cubicBezTo>
                  <a:cubicBezTo>
                    <a:pt x="797" y="99"/>
                    <a:pt x="668" y="201"/>
                    <a:pt x="551" y="265"/>
                  </a:cubicBezTo>
                  <a:cubicBezTo>
                    <a:pt x="317" y="403"/>
                    <a:pt x="248" y="637"/>
                    <a:pt x="193" y="858"/>
                  </a:cubicBezTo>
                  <a:cubicBezTo>
                    <a:pt x="0" y="1505"/>
                    <a:pt x="83" y="2125"/>
                    <a:pt x="152" y="2677"/>
                  </a:cubicBezTo>
                  <a:cubicBezTo>
                    <a:pt x="172" y="2780"/>
                    <a:pt x="240" y="2946"/>
                    <a:pt x="354" y="2946"/>
                  </a:cubicBezTo>
                  <a:cubicBezTo>
                    <a:pt x="391" y="2946"/>
                    <a:pt x="434" y="2928"/>
                    <a:pt x="482" y="2883"/>
                  </a:cubicBezTo>
                  <a:cubicBezTo>
                    <a:pt x="496" y="2842"/>
                    <a:pt x="510" y="2801"/>
                    <a:pt x="537" y="2759"/>
                  </a:cubicBezTo>
                  <a:cubicBezTo>
                    <a:pt x="537" y="2828"/>
                    <a:pt x="551" y="2897"/>
                    <a:pt x="565" y="2966"/>
                  </a:cubicBezTo>
                  <a:cubicBezTo>
                    <a:pt x="592" y="3117"/>
                    <a:pt x="648" y="3310"/>
                    <a:pt x="827" y="3393"/>
                  </a:cubicBezTo>
                  <a:cubicBezTo>
                    <a:pt x="839" y="3395"/>
                    <a:pt x="851" y="3396"/>
                    <a:pt x="863" y="3396"/>
                  </a:cubicBezTo>
                  <a:cubicBezTo>
                    <a:pt x="1030" y="3396"/>
                    <a:pt x="1105" y="3220"/>
                    <a:pt x="1144" y="3104"/>
                  </a:cubicBezTo>
                  <a:cubicBezTo>
                    <a:pt x="1199" y="2938"/>
                    <a:pt x="1281" y="2704"/>
                    <a:pt x="1309" y="2566"/>
                  </a:cubicBezTo>
                  <a:cubicBezTo>
                    <a:pt x="1460" y="3214"/>
                    <a:pt x="1433" y="3999"/>
                    <a:pt x="1529" y="4647"/>
                  </a:cubicBezTo>
                  <a:cubicBezTo>
                    <a:pt x="1551" y="4840"/>
                    <a:pt x="1648" y="5294"/>
                    <a:pt x="1873" y="5294"/>
                  </a:cubicBezTo>
                  <a:cubicBezTo>
                    <a:pt x="1936" y="5294"/>
                    <a:pt x="2010" y="5258"/>
                    <a:pt x="2094" y="5170"/>
                  </a:cubicBezTo>
                  <a:cubicBezTo>
                    <a:pt x="2301" y="4867"/>
                    <a:pt x="2287" y="4509"/>
                    <a:pt x="2328" y="4165"/>
                  </a:cubicBezTo>
                  <a:cubicBezTo>
                    <a:pt x="2342" y="3958"/>
                    <a:pt x="2356" y="3751"/>
                    <a:pt x="2370" y="3545"/>
                  </a:cubicBezTo>
                  <a:cubicBezTo>
                    <a:pt x="2475" y="3744"/>
                    <a:pt x="2612" y="3895"/>
                    <a:pt x="2787" y="3895"/>
                  </a:cubicBezTo>
                  <a:cubicBezTo>
                    <a:pt x="2841" y="3895"/>
                    <a:pt x="2900" y="3880"/>
                    <a:pt x="2962" y="3848"/>
                  </a:cubicBezTo>
                  <a:cubicBezTo>
                    <a:pt x="3320" y="3462"/>
                    <a:pt x="3320" y="2952"/>
                    <a:pt x="3389" y="2484"/>
                  </a:cubicBezTo>
                  <a:cubicBezTo>
                    <a:pt x="3444" y="2635"/>
                    <a:pt x="3527" y="2773"/>
                    <a:pt x="3692" y="2842"/>
                  </a:cubicBezTo>
                  <a:cubicBezTo>
                    <a:pt x="3723" y="2851"/>
                    <a:pt x="3756" y="2855"/>
                    <a:pt x="3789" y="2855"/>
                  </a:cubicBezTo>
                  <a:cubicBezTo>
                    <a:pt x="3861" y="2855"/>
                    <a:pt x="3930" y="2834"/>
                    <a:pt x="3968" y="2787"/>
                  </a:cubicBezTo>
                  <a:cubicBezTo>
                    <a:pt x="4175" y="2553"/>
                    <a:pt x="4244" y="2112"/>
                    <a:pt x="4271" y="1864"/>
                  </a:cubicBezTo>
                  <a:cubicBezTo>
                    <a:pt x="4374" y="2044"/>
                    <a:pt x="4478" y="2322"/>
                    <a:pt x="4717" y="2322"/>
                  </a:cubicBezTo>
                  <a:cubicBezTo>
                    <a:pt x="4733" y="2322"/>
                    <a:pt x="4750" y="2321"/>
                    <a:pt x="4767" y="2318"/>
                  </a:cubicBezTo>
                  <a:cubicBezTo>
                    <a:pt x="4891" y="2277"/>
                    <a:pt x="4932" y="2167"/>
                    <a:pt x="4960" y="2070"/>
                  </a:cubicBezTo>
                  <a:cubicBezTo>
                    <a:pt x="5056" y="1809"/>
                    <a:pt x="5043" y="1340"/>
                    <a:pt x="5001" y="1189"/>
                  </a:cubicBezTo>
                  <a:cubicBezTo>
                    <a:pt x="5001" y="982"/>
                    <a:pt x="4988" y="775"/>
                    <a:pt x="4850" y="610"/>
                  </a:cubicBezTo>
                  <a:cubicBezTo>
                    <a:pt x="4634" y="346"/>
                    <a:pt x="4260" y="186"/>
                    <a:pt x="3885" y="186"/>
                  </a:cubicBezTo>
                  <a:cubicBezTo>
                    <a:pt x="3830" y="186"/>
                    <a:pt x="3775" y="189"/>
                    <a:pt x="3720" y="197"/>
                  </a:cubicBezTo>
                  <a:cubicBezTo>
                    <a:pt x="3568" y="224"/>
                    <a:pt x="3403" y="265"/>
                    <a:pt x="3279" y="348"/>
                  </a:cubicBezTo>
                  <a:cubicBezTo>
                    <a:pt x="3196" y="389"/>
                    <a:pt x="3045" y="527"/>
                    <a:pt x="2935" y="624"/>
                  </a:cubicBezTo>
                  <a:cubicBezTo>
                    <a:pt x="2935" y="610"/>
                    <a:pt x="2935" y="596"/>
                    <a:pt x="2921" y="569"/>
                  </a:cubicBezTo>
                  <a:cubicBezTo>
                    <a:pt x="2833" y="251"/>
                    <a:pt x="2536" y="154"/>
                    <a:pt x="2265" y="154"/>
                  </a:cubicBezTo>
                  <a:cubicBezTo>
                    <a:pt x="2112" y="154"/>
                    <a:pt x="1968" y="184"/>
                    <a:pt x="1874" y="224"/>
                  </a:cubicBezTo>
                  <a:cubicBezTo>
                    <a:pt x="1819" y="197"/>
                    <a:pt x="1791" y="155"/>
                    <a:pt x="1681" y="100"/>
                  </a:cubicBezTo>
                  <a:cubicBezTo>
                    <a:pt x="1597" y="40"/>
                    <a:pt x="1482" y="1"/>
                    <a:pt x="137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33"/>
            <p:cNvSpPr/>
            <p:nvPr/>
          </p:nvSpPr>
          <p:spPr>
            <a:xfrm>
              <a:off x="1628625" y="1459900"/>
              <a:ext cx="147450" cy="149950"/>
            </a:xfrm>
            <a:custGeom>
              <a:avLst/>
              <a:gdLst/>
              <a:ahLst/>
              <a:cxnLst/>
              <a:rect l="l" t="t" r="r" b="b"/>
              <a:pathLst>
                <a:path w="5898" h="5998" extrusionOk="0">
                  <a:moveTo>
                    <a:pt x="1530" y="0"/>
                  </a:moveTo>
                  <a:cubicBezTo>
                    <a:pt x="1434" y="14"/>
                    <a:pt x="1351" y="56"/>
                    <a:pt x="1268" y="97"/>
                  </a:cubicBezTo>
                  <a:cubicBezTo>
                    <a:pt x="1241" y="111"/>
                    <a:pt x="1227" y="124"/>
                    <a:pt x="1213" y="138"/>
                  </a:cubicBezTo>
                  <a:lnTo>
                    <a:pt x="1199" y="138"/>
                  </a:lnTo>
                  <a:cubicBezTo>
                    <a:pt x="1186" y="124"/>
                    <a:pt x="1172" y="124"/>
                    <a:pt x="1144" y="124"/>
                  </a:cubicBezTo>
                  <a:cubicBezTo>
                    <a:pt x="1124" y="122"/>
                    <a:pt x="1105" y="120"/>
                    <a:pt x="1086" y="120"/>
                  </a:cubicBezTo>
                  <a:cubicBezTo>
                    <a:pt x="908" y="120"/>
                    <a:pt x="771" y="230"/>
                    <a:pt x="634" y="317"/>
                  </a:cubicBezTo>
                  <a:cubicBezTo>
                    <a:pt x="373" y="469"/>
                    <a:pt x="290" y="731"/>
                    <a:pt x="221" y="979"/>
                  </a:cubicBezTo>
                  <a:cubicBezTo>
                    <a:pt x="1" y="1695"/>
                    <a:pt x="97" y="2411"/>
                    <a:pt x="180" y="3031"/>
                  </a:cubicBezTo>
                  <a:cubicBezTo>
                    <a:pt x="211" y="3147"/>
                    <a:pt x="291" y="3344"/>
                    <a:pt x="419" y="3344"/>
                  </a:cubicBezTo>
                  <a:cubicBezTo>
                    <a:pt x="459" y="3344"/>
                    <a:pt x="503" y="3325"/>
                    <a:pt x="552" y="3279"/>
                  </a:cubicBezTo>
                  <a:cubicBezTo>
                    <a:pt x="579" y="3224"/>
                    <a:pt x="607" y="3169"/>
                    <a:pt x="621" y="3128"/>
                  </a:cubicBezTo>
                  <a:cubicBezTo>
                    <a:pt x="634" y="3197"/>
                    <a:pt x="648" y="3279"/>
                    <a:pt x="662" y="3362"/>
                  </a:cubicBezTo>
                  <a:cubicBezTo>
                    <a:pt x="703" y="3527"/>
                    <a:pt x="758" y="3748"/>
                    <a:pt x="965" y="3844"/>
                  </a:cubicBezTo>
                  <a:cubicBezTo>
                    <a:pt x="978" y="3846"/>
                    <a:pt x="990" y="3847"/>
                    <a:pt x="1002" y="3847"/>
                  </a:cubicBezTo>
                  <a:cubicBezTo>
                    <a:pt x="1197" y="3847"/>
                    <a:pt x="1285" y="3644"/>
                    <a:pt x="1337" y="3514"/>
                  </a:cubicBezTo>
                  <a:cubicBezTo>
                    <a:pt x="1406" y="3321"/>
                    <a:pt x="1489" y="3059"/>
                    <a:pt x="1530" y="2907"/>
                  </a:cubicBezTo>
                  <a:cubicBezTo>
                    <a:pt x="1709" y="3651"/>
                    <a:pt x="1682" y="4519"/>
                    <a:pt x="1792" y="5263"/>
                  </a:cubicBezTo>
                  <a:cubicBezTo>
                    <a:pt x="1803" y="5489"/>
                    <a:pt x="1922" y="5998"/>
                    <a:pt x="2189" y="5998"/>
                  </a:cubicBezTo>
                  <a:cubicBezTo>
                    <a:pt x="2265" y="5998"/>
                    <a:pt x="2352" y="5957"/>
                    <a:pt x="2453" y="5856"/>
                  </a:cubicBezTo>
                  <a:cubicBezTo>
                    <a:pt x="2687" y="5511"/>
                    <a:pt x="2660" y="5098"/>
                    <a:pt x="2715" y="4712"/>
                  </a:cubicBezTo>
                  <a:cubicBezTo>
                    <a:pt x="2742" y="4478"/>
                    <a:pt x="2756" y="4244"/>
                    <a:pt x="2770" y="4010"/>
                  </a:cubicBezTo>
                  <a:cubicBezTo>
                    <a:pt x="2885" y="4239"/>
                    <a:pt x="3046" y="4413"/>
                    <a:pt x="3249" y="4413"/>
                  </a:cubicBezTo>
                  <a:cubicBezTo>
                    <a:pt x="3315" y="4413"/>
                    <a:pt x="3385" y="4395"/>
                    <a:pt x="3459" y="4354"/>
                  </a:cubicBezTo>
                  <a:cubicBezTo>
                    <a:pt x="3872" y="3913"/>
                    <a:pt x="3872" y="3348"/>
                    <a:pt x="3955" y="2811"/>
                  </a:cubicBezTo>
                  <a:cubicBezTo>
                    <a:pt x="4024" y="2976"/>
                    <a:pt x="4120" y="3142"/>
                    <a:pt x="4313" y="3211"/>
                  </a:cubicBezTo>
                  <a:cubicBezTo>
                    <a:pt x="4353" y="3225"/>
                    <a:pt x="4396" y="3233"/>
                    <a:pt x="4439" y="3233"/>
                  </a:cubicBezTo>
                  <a:cubicBezTo>
                    <a:pt x="4515" y="3233"/>
                    <a:pt x="4591" y="3208"/>
                    <a:pt x="4644" y="3155"/>
                  </a:cubicBezTo>
                  <a:cubicBezTo>
                    <a:pt x="4878" y="2894"/>
                    <a:pt x="4947" y="2398"/>
                    <a:pt x="4988" y="2108"/>
                  </a:cubicBezTo>
                  <a:cubicBezTo>
                    <a:pt x="5103" y="2313"/>
                    <a:pt x="5218" y="2624"/>
                    <a:pt x="5498" y="2624"/>
                  </a:cubicBezTo>
                  <a:cubicBezTo>
                    <a:pt x="5520" y="2624"/>
                    <a:pt x="5543" y="2622"/>
                    <a:pt x="5567" y="2618"/>
                  </a:cubicBezTo>
                  <a:cubicBezTo>
                    <a:pt x="5705" y="2591"/>
                    <a:pt x="5760" y="2453"/>
                    <a:pt x="5787" y="2343"/>
                  </a:cubicBezTo>
                  <a:cubicBezTo>
                    <a:pt x="5898" y="2053"/>
                    <a:pt x="5884" y="1530"/>
                    <a:pt x="5829" y="1351"/>
                  </a:cubicBezTo>
                  <a:cubicBezTo>
                    <a:pt x="5829" y="1116"/>
                    <a:pt x="5815" y="882"/>
                    <a:pt x="5636" y="689"/>
                  </a:cubicBezTo>
                  <a:cubicBezTo>
                    <a:pt x="5393" y="398"/>
                    <a:pt x="4948" y="225"/>
                    <a:pt x="4516" y="225"/>
                  </a:cubicBezTo>
                  <a:cubicBezTo>
                    <a:pt x="4457" y="225"/>
                    <a:pt x="4399" y="228"/>
                    <a:pt x="4341" y="235"/>
                  </a:cubicBezTo>
                  <a:cubicBezTo>
                    <a:pt x="4148" y="262"/>
                    <a:pt x="3969" y="304"/>
                    <a:pt x="3817" y="400"/>
                  </a:cubicBezTo>
                  <a:cubicBezTo>
                    <a:pt x="3721" y="455"/>
                    <a:pt x="3542" y="607"/>
                    <a:pt x="3431" y="703"/>
                  </a:cubicBezTo>
                  <a:cubicBezTo>
                    <a:pt x="3418" y="689"/>
                    <a:pt x="3418" y="676"/>
                    <a:pt x="3404" y="648"/>
                  </a:cubicBezTo>
                  <a:cubicBezTo>
                    <a:pt x="3305" y="287"/>
                    <a:pt x="2940" y="180"/>
                    <a:pt x="2615" y="180"/>
                  </a:cubicBezTo>
                  <a:cubicBezTo>
                    <a:pt x="2443" y="180"/>
                    <a:pt x="2282" y="210"/>
                    <a:pt x="2178" y="248"/>
                  </a:cubicBezTo>
                  <a:cubicBezTo>
                    <a:pt x="2122" y="221"/>
                    <a:pt x="2081" y="180"/>
                    <a:pt x="1957" y="111"/>
                  </a:cubicBezTo>
                  <a:cubicBezTo>
                    <a:pt x="1833" y="42"/>
                    <a:pt x="1682" y="0"/>
                    <a:pt x="1530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33"/>
            <p:cNvSpPr/>
            <p:nvPr/>
          </p:nvSpPr>
          <p:spPr>
            <a:xfrm>
              <a:off x="1369600" y="1524650"/>
              <a:ext cx="111975" cy="135025"/>
            </a:xfrm>
            <a:custGeom>
              <a:avLst/>
              <a:gdLst/>
              <a:ahLst/>
              <a:cxnLst/>
              <a:rect l="l" t="t" r="r" b="b"/>
              <a:pathLst>
                <a:path w="4479" h="5401" extrusionOk="0">
                  <a:moveTo>
                    <a:pt x="3183" y="1"/>
                  </a:moveTo>
                  <a:cubicBezTo>
                    <a:pt x="3039" y="21"/>
                    <a:pt x="2939" y="25"/>
                    <a:pt x="2839" y="25"/>
                  </a:cubicBezTo>
                  <a:cubicBezTo>
                    <a:pt x="2789" y="25"/>
                    <a:pt x="2739" y="24"/>
                    <a:pt x="2684" y="24"/>
                  </a:cubicBezTo>
                  <a:cubicBezTo>
                    <a:pt x="2628" y="24"/>
                    <a:pt x="2567" y="25"/>
                    <a:pt x="2495" y="28"/>
                  </a:cubicBezTo>
                  <a:cubicBezTo>
                    <a:pt x="2446" y="40"/>
                    <a:pt x="2393" y="44"/>
                    <a:pt x="2337" y="44"/>
                  </a:cubicBezTo>
                  <a:cubicBezTo>
                    <a:pt x="2245" y="44"/>
                    <a:pt x="2143" y="34"/>
                    <a:pt x="2031" y="34"/>
                  </a:cubicBezTo>
                  <a:cubicBezTo>
                    <a:pt x="1981" y="34"/>
                    <a:pt x="1929" y="36"/>
                    <a:pt x="1875" y="42"/>
                  </a:cubicBezTo>
                  <a:cubicBezTo>
                    <a:pt x="1861" y="42"/>
                    <a:pt x="1819" y="56"/>
                    <a:pt x="1764" y="69"/>
                  </a:cubicBezTo>
                  <a:cubicBezTo>
                    <a:pt x="1654" y="65"/>
                    <a:pt x="1540" y="60"/>
                    <a:pt x="1428" y="60"/>
                  </a:cubicBezTo>
                  <a:cubicBezTo>
                    <a:pt x="1163" y="60"/>
                    <a:pt x="903" y="90"/>
                    <a:pt x="690" y="235"/>
                  </a:cubicBezTo>
                  <a:cubicBezTo>
                    <a:pt x="373" y="510"/>
                    <a:pt x="194" y="910"/>
                    <a:pt x="180" y="1282"/>
                  </a:cubicBezTo>
                  <a:cubicBezTo>
                    <a:pt x="180" y="1475"/>
                    <a:pt x="249" y="1668"/>
                    <a:pt x="331" y="1833"/>
                  </a:cubicBezTo>
                  <a:cubicBezTo>
                    <a:pt x="345" y="1847"/>
                    <a:pt x="359" y="1874"/>
                    <a:pt x="359" y="1888"/>
                  </a:cubicBezTo>
                  <a:cubicBezTo>
                    <a:pt x="359" y="1902"/>
                    <a:pt x="373" y="1902"/>
                    <a:pt x="373" y="1902"/>
                  </a:cubicBezTo>
                  <a:cubicBezTo>
                    <a:pt x="331" y="1998"/>
                    <a:pt x="1" y="2439"/>
                    <a:pt x="15" y="2729"/>
                  </a:cubicBezTo>
                  <a:cubicBezTo>
                    <a:pt x="28" y="3114"/>
                    <a:pt x="1" y="3514"/>
                    <a:pt x="152" y="3886"/>
                  </a:cubicBezTo>
                  <a:cubicBezTo>
                    <a:pt x="225" y="4042"/>
                    <a:pt x="349" y="4303"/>
                    <a:pt x="563" y="4303"/>
                  </a:cubicBezTo>
                  <a:cubicBezTo>
                    <a:pt x="594" y="4303"/>
                    <a:pt x="627" y="4298"/>
                    <a:pt x="662" y="4285"/>
                  </a:cubicBezTo>
                  <a:cubicBezTo>
                    <a:pt x="869" y="4161"/>
                    <a:pt x="910" y="3955"/>
                    <a:pt x="1020" y="3721"/>
                  </a:cubicBezTo>
                  <a:cubicBezTo>
                    <a:pt x="1103" y="3486"/>
                    <a:pt x="1172" y="3238"/>
                    <a:pt x="1255" y="3004"/>
                  </a:cubicBezTo>
                  <a:lnTo>
                    <a:pt x="1255" y="3004"/>
                  </a:lnTo>
                  <a:cubicBezTo>
                    <a:pt x="1255" y="3445"/>
                    <a:pt x="1241" y="4010"/>
                    <a:pt x="1323" y="4382"/>
                  </a:cubicBezTo>
                  <a:cubicBezTo>
                    <a:pt x="1368" y="4560"/>
                    <a:pt x="1511" y="5059"/>
                    <a:pt x="1759" y="5059"/>
                  </a:cubicBezTo>
                  <a:cubicBezTo>
                    <a:pt x="1819" y="5059"/>
                    <a:pt x="1885" y="5030"/>
                    <a:pt x="1957" y="4961"/>
                  </a:cubicBezTo>
                  <a:cubicBezTo>
                    <a:pt x="2095" y="4616"/>
                    <a:pt x="2136" y="4258"/>
                    <a:pt x="2191" y="3886"/>
                  </a:cubicBezTo>
                  <a:cubicBezTo>
                    <a:pt x="2191" y="4148"/>
                    <a:pt x="2205" y="4396"/>
                    <a:pt x="2247" y="4630"/>
                  </a:cubicBezTo>
                  <a:cubicBezTo>
                    <a:pt x="2288" y="4795"/>
                    <a:pt x="2302" y="4974"/>
                    <a:pt x="2398" y="5112"/>
                  </a:cubicBezTo>
                  <a:cubicBezTo>
                    <a:pt x="2436" y="5150"/>
                    <a:pt x="2488" y="5168"/>
                    <a:pt x="2541" y="5168"/>
                  </a:cubicBezTo>
                  <a:cubicBezTo>
                    <a:pt x="2602" y="5168"/>
                    <a:pt x="2664" y="5143"/>
                    <a:pt x="2701" y="5098"/>
                  </a:cubicBezTo>
                  <a:cubicBezTo>
                    <a:pt x="2825" y="4905"/>
                    <a:pt x="2922" y="4685"/>
                    <a:pt x="2991" y="4465"/>
                  </a:cubicBezTo>
                  <a:cubicBezTo>
                    <a:pt x="3032" y="4768"/>
                    <a:pt x="3059" y="5085"/>
                    <a:pt x="3239" y="5346"/>
                  </a:cubicBezTo>
                  <a:cubicBezTo>
                    <a:pt x="3293" y="5384"/>
                    <a:pt x="3342" y="5400"/>
                    <a:pt x="3386" y="5400"/>
                  </a:cubicBezTo>
                  <a:cubicBezTo>
                    <a:pt x="3633" y="5400"/>
                    <a:pt x="3727" y="4890"/>
                    <a:pt x="3762" y="4726"/>
                  </a:cubicBezTo>
                  <a:cubicBezTo>
                    <a:pt x="3817" y="4244"/>
                    <a:pt x="3941" y="3789"/>
                    <a:pt x="3969" y="3307"/>
                  </a:cubicBezTo>
                  <a:cubicBezTo>
                    <a:pt x="3983" y="2977"/>
                    <a:pt x="3927" y="2439"/>
                    <a:pt x="3969" y="2177"/>
                  </a:cubicBezTo>
                  <a:lnTo>
                    <a:pt x="3969" y="2177"/>
                  </a:lnTo>
                  <a:cubicBezTo>
                    <a:pt x="4024" y="2246"/>
                    <a:pt x="4093" y="2315"/>
                    <a:pt x="4231" y="2315"/>
                  </a:cubicBezTo>
                  <a:cubicBezTo>
                    <a:pt x="4355" y="2301"/>
                    <a:pt x="4382" y="2177"/>
                    <a:pt x="4410" y="2095"/>
                  </a:cubicBezTo>
                  <a:cubicBezTo>
                    <a:pt x="4479" y="1916"/>
                    <a:pt x="4437" y="1585"/>
                    <a:pt x="4423" y="1502"/>
                  </a:cubicBezTo>
                  <a:cubicBezTo>
                    <a:pt x="4451" y="1213"/>
                    <a:pt x="4313" y="800"/>
                    <a:pt x="4217" y="634"/>
                  </a:cubicBezTo>
                  <a:cubicBezTo>
                    <a:pt x="4175" y="483"/>
                    <a:pt x="4079" y="345"/>
                    <a:pt x="3955" y="235"/>
                  </a:cubicBezTo>
                  <a:cubicBezTo>
                    <a:pt x="3872" y="166"/>
                    <a:pt x="3776" y="125"/>
                    <a:pt x="3666" y="97"/>
                  </a:cubicBezTo>
                  <a:cubicBezTo>
                    <a:pt x="3514" y="28"/>
                    <a:pt x="3349" y="1"/>
                    <a:pt x="318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33"/>
            <p:cNvSpPr/>
            <p:nvPr/>
          </p:nvSpPr>
          <p:spPr>
            <a:xfrm>
              <a:off x="1431950" y="1464025"/>
              <a:ext cx="264550" cy="128000"/>
            </a:xfrm>
            <a:custGeom>
              <a:avLst/>
              <a:gdLst/>
              <a:ahLst/>
              <a:cxnLst/>
              <a:rect l="l" t="t" r="r" b="b"/>
              <a:pathLst>
                <a:path w="10582" h="5120" extrusionOk="0">
                  <a:moveTo>
                    <a:pt x="9053" y="1"/>
                  </a:moveTo>
                  <a:cubicBezTo>
                    <a:pt x="8681" y="1"/>
                    <a:pt x="8474" y="194"/>
                    <a:pt x="8336" y="414"/>
                  </a:cubicBezTo>
                  <a:cubicBezTo>
                    <a:pt x="8226" y="621"/>
                    <a:pt x="8116" y="841"/>
                    <a:pt x="8019" y="1062"/>
                  </a:cubicBezTo>
                  <a:cubicBezTo>
                    <a:pt x="7881" y="772"/>
                    <a:pt x="7578" y="483"/>
                    <a:pt x="7137" y="455"/>
                  </a:cubicBezTo>
                  <a:cubicBezTo>
                    <a:pt x="6517" y="511"/>
                    <a:pt x="6173" y="1048"/>
                    <a:pt x="5842" y="1254"/>
                  </a:cubicBezTo>
                  <a:cubicBezTo>
                    <a:pt x="5842" y="1268"/>
                    <a:pt x="5829" y="1268"/>
                    <a:pt x="5829" y="1282"/>
                  </a:cubicBezTo>
                  <a:cubicBezTo>
                    <a:pt x="5773" y="1130"/>
                    <a:pt x="5718" y="938"/>
                    <a:pt x="5553" y="800"/>
                  </a:cubicBezTo>
                  <a:cubicBezTo>
                    <a:pt x="5444" y="703"/>
                    <a:pt x="5270" y="616"/>
                    <a:pt x="5098" y="616"/>
                  </a:cubicBezTo>
                  <a:cubicBezTo>
                    <a:pt x="5075" y="616"/>
                    <a:pt x="5052" y="617"/>
                    <a:pt x="5029" y="621"/>
                  </a:cubicBezTo>
                  <a:cubicBezTo>
                    <a:pt x="4478" y="731"/>
                    <a:pt x="4217" y="1144"/>
                    <a:pt x="3941" y="1475"/>
                  </a:cubicBezTo>
                  <a:cubicBezTo>
                    <a:pt x="3872" y="1434"/>
                    <a:pt x="3845" y="1392"/>
                    <a:pt x="3748" y="1282"/>
                  </a:cubicBezTo>
                  <a:cubicBezTo>
                    <a:pt x="3638" y="1158"/>
                    <a:pt x="3569" y="1006"/>
                    <a:pt x="3431" y="910"/>
                  </a:cubicBezTo>
                  <a:cubicBezTo>
                    <a:pt x="3323" y="843"/>
                    <a:pt x="3224" y="812"/>
                    <a:pt x="3134" y="812"/>
                  </a:cubicBezTo>
                  <a:cubicBezTo>
                    <a:pt x="2986" y="812"/>
                    <a:pt x="2865" y="896"/>
                    <a:pt x="2770" y="1034"/>
                  </a:cubicBezTo>
                  <a:cubicBezTo>
                    <a:pt x="2687" y="1144"/>
                    <a:pt x="2605" y="1254"/>
                    <a:pt x="2508" y="1351"/>
                  </a:cubicBezTo>
                  <a:cubicBezTo>
                    <a:pt x="2439" y="1282"/>
                    <a:pt x="2398" y="1199"/>
                    <a:pt x="2301" y="1089"/>
                  </a:cubicBezTo>
                  <a:cubicBezTo>
                    <a:pt x="2147" y="919"/>
                    <a:pt x="1997" y="849"/>
                    <a:pt x="1851" y="849"/>
                  </a:cubicBezTo>
                  <a:cubicBezTo>
                    <a:pt x="1737" y="849"/>
                    <a:pt x="1625" y="892"/>
                    <a:pt x="1516" y="965"/>
                  </a:cubicBezTo>
                  <a:cubicBezTo>
                    <a:pt x="1516" y="951"/>
                    <a:pt x="1516" y="938"/>
                    <a:pt x="1502" y="938"/>
                  </a:cubicBezTo>
                  <a:cubicBezTo>
                    <a:pt x="1433" y="758"/>
                    <a:pt x="1475" y="552"/>
                    <a:pt x="1337" y="387"/>
                  </a:cubicBezTo>
                  <a:cubicBezTo>
                    <a:pt x="1248" y="297"/>
                    <a:pt x="1094" y="260"/>
                    <a:pt x="949" y="260"/>
                  </a:cubicBezTo>
                  <a:cubicBezTo>
                    <a:pt x="870" y="260"/>
                    <a:pt x="794" y="271"/>
                    <a:pt x="731" y="290"/>
                  </a:cubicBezTo>
                  <a:cubicBezTo>
                    <a:pt x="579" y="359"/>
                    <a:pt x="552" y="497"/>
                    <a:pt x="497" y="607"/>
                  </a:cubicBezTo>
                  <a:cubicBezTo>
                    <a:pt x="483" y="648"/>
                    <a:pt x="469" y="690"/>
                    <a:pt x="455" y="731"/>
                  </a:cubicBezTo>
                  <a:cubicBezTo>
                    <a:pt x="180" y="1254"/>
                    <a:pt x="1" y="1806"/>
                    <a:pt x="56" y="2357"/>
                  </a:cubicBezTo>
                  <a:cubicBezTo>
                    <a:pt x="56" y="2524"/>
                    <a:pt x="201" y="2775"/>
                    <a:pt x="456" y="2775"/>
                  </a:cubicBezTo>
                  <a:cubicBezTo>
                    <a:pt x="495" y="2775"/>
                    <a:pt x="536" y="2769"/>
                    <a:pt x="579" y="2756"/>
                  </a:cubicBezTo>
                  <a:cubicBezTo>
                    <a:pt x="827" y="2660"/>
                    <a:pt x="993" y="2481"/>
                    <a:pt x="1130" y="2315"/>
                  </a:cubicBezTo>
                  <a:lnTo>
                    <a:pt x="1130" y="2315"/>
                  </a:lnTo>
                  <a:cubicBezTo>
                    <a:pt x="1089" y="2550"/>
                    <a:pt x="1089" y="2784"/>
                    <a:pt x="1172" y="3018"/>
                  </a:cubicBezTo>
                  <a:cubicBezTo>
                    <a:pt x="1304" y="3387"/>
                    <a:pt x="1547" y="3659"/>
                    <a:pt x="1811" y="3659"/>
                  </a:cubicBezTo>
                  <a:cubicBezTo>
                    <a:pt x="1932" y="3659"/>
                    <a:pt x="2057" y="3602"/>
                    <a:pt x="2177" y="3473"/>
                  </a:cubicBezTo>
                  <a:cubicBezTo>
                    <a:pt x="2191" y="3693"/>
                    <a:pt x="2260" y="3900"/>
                    <a:pt x="2425" y="4079"/>
                  </a:cubicBezTo>
                  <a:cubicBezTo>
                    <a:pt x="2512" y="4178"/>
                    <a:pt x="2631" y="4276"/>
                    <a:pt x="2783" y="4276"/>
                  </a:cubicBezTo>
                  <a:cubicBezTo>
                    <a:pt x="2801" y="4276"/>
                    <a:pt x="2820" y="4275"/>
                    <a:pt x="2839" y="4272"/>
                  </a:cubicBezTo>
                  <a:cubicBezTo>
                    <a:pt x="3059" y="4217"/>
                    <a:pt x="3197" y="4038"/>
                    <a:pt x="3280" y="3886"/>
                  </a:cubicBezTo>
                  <a:cubicBezTo>
                    <a:pt x="3307" y="3845"/>
                    <a:pt x="3321" y="3803"/>
                    <a:pt x="3349" y="3776"/>
                  </a:cubicBezTo>
                  <a:lnTo>
                    <a:pt x="3349" y="3776"/>
                  </a:lnTo>
                  <a:cubicBezTo>
                    <a:pt x="3321" y="4244"/>
                    <a:pt x="3362" y="4795"/>
                    <a:pt x="3748" y="4850"/>
                  </a:cubicBezTo>
                  <a:cubicBezTo>
                    <a:pt x="3760" y="4852"/>
                    <a:pt x="3772" y="4852"/>
                    <a:pt x="3784" y="4852"/>
                  </a:cubicBezTo>
                  <a:cubicBezTo>
                    <a:pt x="3908" y="4852"/>
                    <a:pt x="4020" y="4791"/>
                    <a:pt x="4120" y="4740"/>
                  </a:cubicBezTo>
                  <a:cubicBezTo>
                    <a:pt x="4341" y="4602"/>
                    <a:pt x="4478" y="4423"/>
                    <a:pt x="4630" y="4244"/>
                  </a:cubicBezTo>
                  <a:cubicBezTo>
                    <a:pt x="4657" y="4203"/>
                    <a:pt x="4685" y="4162"/>
                    <a:pt x="4713" y="4120"/>
                  </a:cubicBezTo>
                  <a:cubicBezTo>
                    <a:pt x="4754" y="4437"/>
                    <a:pt x="4864" y="4768"/>
                    <a:pt x="5167" y="5016"/>
                  </a:cubicBezTo>
                  <a:cubicBezTo>
                    <a:pt x="5285" y="5088"/>
                    <a:pt x="5400" y="5119"/>
                    <a:pt x="5507" y="5119"/>
                  </a:cubicBezTo>
                  <a:cubicBezTo>
                    <a:pt x="5687" y="5119"/>
                    <a:pt x="5845" y="5030"/>
                    <a:pt x="5966" y="4892"/>
                  </a:cubicBezTo>
                  <a:cubicBezTo>
                    <a:pt x="6242" y="4602"/>
                    <a:pt x="6490" y="4299"/>
                    <a:pt x="6655" y="3969"/>
                  </a:cubicBezTo>
                  <a:cubicBezTo>
                    <a:pt x="6765" y="3762"/>
                    <a:pt x="6876" y="3500"/>
                    <a:pt x="6986" y="3266"/>
                  </a:cubicBezTo>
                  <a:cubicBezTo>
                    <a:pt x="7013" y="3486"/>
                    <a:pt x="7082" y="3693"/>
                    <a:pt x="7234" y="3886"/>
                  </a:cubicBezTo>
                  <a:cubicBezTo>
                    <a:pt x="7300" y="3974"/>
                    <a:pt x="7388" y="4012"/>
                    <a:pt x="7476" y="4012"/>
                  </a:cubicBezTo>
                  <a:cubicBezTo>
                    <a:pt x="7606" y="4012"/>
                    <a:pt x="7735" y="3927"/>
                    <a:pt x="7785" y="3803"/>
                  </a:cubicBezTo>
                  <a:cubicBezTo>
                    <a:pt x="7950" y="3514"/>
                    <a:pt x="8047" y="3225"/>
                    <a:pt x="8116" y="2963"/>
                  </a:cubicBezTo>
                  <a:cubicBezTo>
                    <a:pt x="8226" y="3128"/>
                    <a:pt x="8350" y="3280"/>
                    <a:pt x="8598" y="3349"/>
                  </a:cubicBezTo>
                  <a:cubicBezTo>
                    <a:pt x="8652" y="3363"/>
                    <a:pt x="8705" y="3370"/>
                    <a:pt x="8754" y="3370"/>
                  </a:cubicBezTo>
                  <a:cubicBezTo>
                    <a:pt x="9031" y="3370"/>
                    <a:pt x="9224" y="3162"/>
                    <a:pt x="9259" y="2963"/>
                  </a:cubicBezTo>
                  <a:cubicBezTo>
                    <a:pt x="9342" y="2742"/>
                    <a:pt x="9369" y="2494"/>
                    <a:pt x="9397" y="2260"/>
                  </a:cubicBezTo>
                  <a:cubicBezTo>
                    <a:pt x="9507" y="2357"/>
                    <a:pt x="9604" y="2453"/>
                    <a:pt x="9741" y="2522"/>
                  </a:cubicBezTo>
                  <a:cubicBezTo>
                    <a:pt x="9836" y="2579"/>
                    <a:pt x="9962" y="2612"/>
                    <a:pt x="10081" y="2612"/>
                  </a:cubicBezTo>
                  <a:cubicBezTo>
                    <a:pt x="10221" y="2612"/>
                    <a:pt x="10350" y="2565"/>
                    <a:pt x="10403" y="2453"/>
                  </a:cubicBezTo>
                  <a:cubicBezTo>
                    <a:pt x="10582" y="2054"/>
                    <a:pt x="10320" y="1640"/>
                    <a:pt x="10169" y="1254"/>
                  </a:cubicBezTo>
                  <a:cubicBezTo>
                    <a:pt x="9962" y="827"/>
                    <a:pt x="9769" y="111"/>
                    <a:pt x="905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33"/>
            <p:cNvSpPr/>
            <p:nvPr/>
          </p:nvSpPr>
          <p:spPr>
            <a:xfrm>
              <a:off x="1491550" y="1263525"/>
              <a:ext cx="127450" cy="121575"/>
            </a:xfrm>
            <a:custGeom>
              <a:avLst/>
              <a:gdLst/>
              <a:ahLst/>
              <a:cxnLst/>
              <a:rect l="l" t="t" r="r" b="b"/>
              <a:pathLst>
                <a:path w="5098" h="4863" extrusionOk="0">
                  <a:moveTo>
                    <a:pt x="2469" y="0"/>
                  </a:moveTo>
                  <a:cubicBezTo>
                    <a:pt x="2121" y="0"/>
                    <a:pt x="1582" y="261"/>
                    <a:pt x="1254" y="443"/>
                  </a:cubicBezTo>
                  <a:cubicBezTo>
                    <a:pt x="965" y="622"/>
                    <a:pt x="593" y="787"/>
                    <a:pt x="413" y="1035"/>
                  </a:cubicBezTo>
                  <a:cubicBezTo>
                    <a:pt x="358" y="1104"/>
                    <a:pt x="262" y="1380"/>
                    <a:pt x="248" y="1573"/>
                  </a:cubicBezTo>
                  <a:cubicBezTo>
                    <a:pt x="124" y="1807"/>
                    <a:pt x="41" y="2041"/>
                    <a:pt x="14" y="2262"/>
                  </a:cubicBezTo>
                  <a:cubicBezTo>
                    <a:pt x="0" y="2358"/>
                    <a:pt x="14" y="2482"/>
                    <a:pt x="138" y="2523"/>
                  </a:cubicBezTo>
                  <a:cubicBezTo>
                    <a:pt x="161" y="2532"/>
                    <a:pt x="186" y="2536"/>
                    <a:pt x="212" y="2536"/>
                  </a:cubicBezTo>
                  <a:cubicBezTo>
                    <a:pt x="310" y="2536"/>
                    <a:pt x="423" y="2481"/>
                    <a:pt x="510" y="2427"/>
                  </a:cubicBezTo>
                  <a:cubicBezTo>
                    <a:pt x="551" y="2399"/>
                    <a:pt x="606" y="2358"/>
                    <a:pt x="634" y="2331"/>
                  </a:cubicBezTo>
                  <a:lnTo>
                    <a:pt x="634" y="2331"/>
                  </a:lnTo>
                  <a:cubicBezTo>
                    <a:pt x="622" y="2655"/>
                    <a:pt x="463" y="3327"/>
                    <a:pt x="982" y="3327"/>
                  </a:cubicBezTo>
                  <a:cubicBezTo>
                    <a:pt x="1058" y="3327"/>
                    <a:pt x="1147" y="3313"/>
                    <a:pt x="1254" y="3281"/>
                  </a:cubicBezTo>
                  <a:cubicBezTo>
                    <a:pt x="1305" y="3273"/>
                    <a:pt x="1342" y="3269"/>
                    <a:pt x="1369" y="3269"/>
                  </a:cubicBezTo>
                  <a:cubicBezTo>
                    <a:pt x="1429" y="3269"/>
                    <a:pt x="1442" y="3285"/>
                    <a:pt x="1461" y="3295"/>
                  </a:cubicBezTo>
                  <a:cubicBezTo>
                    <a:pt x="1626" y="3460"/>
                    <a:pt x="1640" y="3612"/>
                    <a:pt x="1736" y="3832"/>
                  </a:cubicBezTo>
                  <a:cubicBezTo>
                    <a:pt x="1819" y="4025"/>
                    <a:pt x="1957" y="4191"/>
                    <a:pt x="2094" y="4356"/>
                  </a:cubicBezTo>
                  <a:cubicBezTo>
                    <a:pt x="2209" y="4471"/>
                    <a:pt x="2496" y="4863"/>
                    <a:pt x="2828" y="4863"/>
                  </a:cubicBezTo>
                  <a:cubicBezTo>
                    <a:pt x="2894" y="4863"/>
                    <a:pt x="2962" y="4847"/>
                    <a:pt x="3031" y="4811"/>
                  </a:cubicBezTo>
                  <a:cubicBezTo>
                    <a:pt x="3265" y="4659"/>
                    <a:pt x="3224" y="4466"/>
                    <a:pt x="3252" y="4301"/>
                  </a:cubicBezTo>
                  <a:cubicBezTo>
                    <a:pt x="3265" y="3943"/>
                    <a:pt x="3238" y="3612"/>
                    <a:pt x="3224" y="3295"/>
                  </a:cubicBezTo>
                  <a:lnTo>
                    <a:pt x="3224" y="3295"/>
                  </a:lnTo>
                  <a:cubicBezTo>
                    <a:pt x="3332" y="3412"/>
                    <a:pt x="3492" y="3557"/>
                    <a:pt x="3678" y="3557"/>
                  </a:cubicBezTo>
                  <a:cubicBezTo>
                    <a:pt x="3778" y="3557"/>
                    <a:pt x="3885" y="3516"/>
                    <a:pt x="3996" y="3405"/>
                  </a:cubicBezTo>
                  <a:cubicBezTo>
                    <a:pt x="4189" y="3157"/>
                    <a:pt x="4147" y="2909"/>
                    <a:pt x="4175" y="2675"/>
                  </a:cubicBezTo>
                  <a:lnTo>
                    <a:pt x="4175" y="2661"/>
                  </a:lnTo>
                  <a:cubicBezTo>
                    <a:pt x="4257" y="2703"/>
                    <a:pt x="4340" y="2758"/>
                    <a:pt x="4437" y="2771"/>
                  </a:cubicBezTo>
                  <a:cubicBezTo>
                    <a:pt x="4561" y="2771"/>
                    <a:pt x="4740" y="2744"/>
                    <a:pt x="4864" y="2661"/>
                  </a:cubicBezTo>
                  <a:cubicBezTo>
                    <a:pt x="5043" y="2523"/>
                    <a:pt x="5043" y="2344"/>
                    <a:pt x="5043" y="2193"/>
                  </a:cubicBezTo>
                  <a:cubicBezTo>
                    <a:pt x="5001" y="1945"/>
                    <a:pt x="4864" y="1711"/>
                    <a:pt x="4685" y="1518"/>
                  </a:cubicBezTo>
                  <a:cubicBezTo>
                    <a:pt x="4657" y="1476"/>
                    <a:pt x="4629" y="1407"/>
                    <a:pt x="4616" y="1339"/>
                  </a:cubicBezTo>
                  <a:lnTo>
                    <a:pt x="4616" y="1339"/>
                  </a:lnTo>
                  <a:cubicBezTo>
                    <a:pt x="4657" y="1352"/>
                    <a:pt x="4712" y="1366"/>
                    <a:pt x="4781" y="1366"/>
                  </a:cubicBezTo>
                  <a:cubicBezTo>
                    <a:pt x="5043" y="1325"/>
                    <a:pt x="5098" y="1091"/>
                    <a:pt x="5084" y="967"/>
                  </a:cubicBezTo>
                  <a:cubicBezTo>
                    <a:pt x="5070" y="774"/>
                    <a:pt x="4919" y="650"/>
                    <a:pt x="4753" y="553"/>
                  </a:cubicBezTo>
                  <a:cubicBezTo>
                    <a:pt x="4547" y="443"/>
                    <a:pt x="4313" y="333"/>
                    <a:pt x="4023" y="291"/>
                  </a:cubicBezTo>
                  <a:cubicBezTo>
                    <a:pt x="3948" y="282"/>
                    <a:pt x="3858" y="277"/>
                    <a:pt x="3762" y="277"/>
                  </a:cubicBezTo>
                  <a:cubicBezTo>
                    <a:pt x="3456" y="277"/>
                    <a:pt x="3086" y="322"/>
                    <a:pt x="2907" y="374"/>
                  </a:cubicBezTo>
                  <a:cubicBezTo>
                    <a:pt x="2811" y="347"/>
                    <a:pt x="2852" y="374"/>
                    <a:pt x="2797" y="250"/>
                  </a:cubicBezTo>
                  <a:cubicBezTo>
                    <a:pt x="2774" y="68"/>
                    <a:pt x="2646" y="0"/>
                    <a:pt x="2469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33"/>
            <p:cNvSpPr/>
            <p:nvPr/>
          </p:nvSpPr>
          <p:spPr>
            <a:xfrm>
              <a:off x="1386475" y="1380125"/>
              <a:ext cx="118875" cy="93325"/>
            </a:xfrm>
            <a:custGeom>
              <a:avLst/>
              <a:gdLst/>
              <a:ahLst/>
              <a:cxnLst/>
              <a:rect l="l" t="t" r="r" b="b"/>
              <a:pathLst>
                <a:path w="4755" h="3733" extrusionOk="0">
                  <a:moveTo>
                    <a:pt x="3702" y="0"/>
                  </a:moveTo>
                  <a:cubicBezTo>
                    <a:pt x="3354" y="0"/>
                    <a:pt x="3109" y="198"/>
                    <a:pt x="2894" y="463"/>
                  </a:cubicBezTo>
                  <a:cubicBezTo>
                    <a:pt x="2867" y="395"/>
                    <a:pt x="2839" y="339"/>
                    <a:pt x="2784" y="284"/>
                  </a:cubicBezTo>
                  <a:cubicBezTo>
                    <a:pt x="2674" y="174"/>
                    <a:pt x="2508" y="105"/>
                    <a:pt x="2329" y="91"/>
                  </a:cubicBezTo>
                  <a:cubicBezTo>
                    <a:pt x="2150" y="105"/>
                    <a:pt x="1971" y="147"/>
                    <a:pt x="1806" y="215"/>
                  </a:cubicBezTo>
                  <a:cubicBezTo>
                    <a:pt x="1709" y="271"/>
                    <a:pt x="1696" y="284"/>
                    <a:pt x="1613" y="312"/>
                  </a:cubicBezTo>
                  <a:cubicBezTo>
                    <a:pt x="1613" y="312"/>
                    <a:pt x="1599" y="298"/>
                    <a:pt x="1599" y="284"/>
                  </a:cubicBezTo>
                  <a:cubicBezTo>
                    <a:pt x="1507" y="179"/>
                    <a:pt x="1373" y="133"/>
                    <a:pt x="1238" y="133"/>
                  </a:cubicBezTo>
                  <a:cubicBezTo>
                    <a:pt x="1072" y="133"/>
                    <a:pt x="905" y="204"/>
                    <a:pt x="814" y="326"/>
                  </a:cubicBezTo>
                  <a:cubicBezTo>
                    <a:pt x="800" y="339"/>
                    <a:pt x="786" y="353"/>
                    <a:pt x="786" y="367"/>
                  </a:cubicBezTo>
                  <a:cubicBezTo>
                    <a:pt x="717" y="381"/>
                    <a:pt x="662" y="408"/>
                    <a:pt x="621" y="436"/>
                  </a:cubicBezTo>
                  <a:cubicBezTo>
                    <a:pt x="345" y="725"/>
                    <a:pt x="400" y="1070"/>
                    <a:pt x="276" y="1359"/>
                  </a:cubicBezTo>
                  <a:cubicBezTo>
                    <a:pt x="139" y="1841"/>
                    <a:pt x="28" y="2282"/>
                    <a:pt x="15" y="2819"/>
                  </a:cubicBezTo>
                  <a:cubicBezTo>
                    <a:pt x="15" y="3081"/>
                    <a:pt x="1" y="3357"/>
                    <a:pt x="194" y="3495"/>
                  </a:cubicBezTo>
                  <a:cubicBezTo>
                    <a:pt x="231" y="3521"/>
                    <a:pt x="273" y="3534"/>
                    <a:pt x="315" y="3534"/>
                  </a:cubicBezTo>
                  <a:cubicBezTo>
                    <a:pt x="381" y="3534"/>
                    <a:pt x="446" y="3504"/>
                    <a:pt x="497" y="3453"/>
                  </a:cubicBezTo>
                  <a:cubicBezTo>
                    <a:pt x="690" y="3288"/>
                    <a:pt x="690" y="3026"/>
                    <a:pt x="800" y="2819"/>
                  </a:cubicBezTo>
                  <a:cubicBezTo>
                    <a:pt x="965" y="2406"/>
                    <a:pt x="1144" y="1993"/>
                    <a:pt x="1310" y="1579"/>
                  </a:cubicBezTo>
                  <a:cubicBezTo>
                    <a:pt x="1310" y="1607"/>
                    <a:pt x="1310" y="1635"/>
                    <a:pt x="1310" y="1662"/>
                  </a:cubicBezTo>
                  <a:cubicBezTo>
                    <a:pt x="1268" y="2117"/>
                    <a:pt x="1172" y="2585"/>
                    <a:pt x="1241" y="3040"/>
                  </a:cubicBezTo>
                  <a:cubicBezTo>
                    <a:pt x="1287" y="3214"/>
                    <a:pt x="1363" y="3732"/>
                    <a:pt x="1610" y="3732"/>
                  </a:cubicBezTo>
                  <a:cubicBezTo>
                    <a:pt x="1655" y="3732"/>
                    <a:pt x="1706" y="3714"/>
                    <a:pt x="1764" y="3674"/>
                  </a:cubicBezTo>
                  <a:cubicBezTo>
                    <a:pt x="1902" y="3536"/>
                    <a:pt x="2054" y="3150"/>
                    <a:pt x="2109" y="3095"/>
                  </a:cubicBezTo>
                  <a:cubicBezTo>
                    <a:pt x="2164" y="2971"/>
                    <a:pt x="2233" y="2875"/>
                    <a:pt x="2316" y="2764"/>
                  </a:cubicBezTo>
                  <a:cubicBezTo>
                    <a:pt x="2329" y="2999"/>
                    <a:pt x="2398" y="3247"/>
                    <a:pt x="2605" y="3412"/>
                  </a:cubicBezTo>
                  <a:cubicBezTo>
                    <a:pt x="2652" y="3438"/>
                    <a:pt x="2695" y="3450"/>
                    <a:pt x="2736" y="3450"/>
                  </a:cubicBezTo>
                  <a:cubicBezTo>
                    <a:pt x="3055" y="3450"/>
                    <a:pt x="3199" y="2707"/>
                    <a:pt x="3321" y="2365"/>
                  </a:cubicBezTo>
                  <a:cubicBezTo>
                    <a:pt x="3349" y="2640"/>
                    <a:pt x="3390" y="2930"/>
                    <a:pt x="3542" y="3081"/>
                  </a:cubicBezTo>
                  <a:cubicBezTo>
                    <a:pt x="3579" y="3129"/>
                    <a:pt x="3635" y="3150"/>
                    <a:pt x="3692" y="3150"/>
                  </a:cubicBezTo>
                  <a:cubicBezTo>
                    <a:pt x="3784" y="3150"/>
                    <a:pt x="3880" y="3097"/>
                    <a:pt x="3914" y="3012"/>
                  </a:cubicBezTo>
                  <a:cubicBezTo>
                    <a:pt x="4079" y="2654"/>
                    <a:pt x="4162" y="2268"/>
                    <a:pt x="4203" y="1883"/>
                  </a:cubicBezTo>
                  <a:cubicBezTo>
                    <a:pt x="4203" y="1841"/>
                    <a:pt x="4217" y="1814"/>
                    <a:pt x="4231" y="1772"/>
                  </a:cubicBezTo>
                  <a:cubicBezTo>
                    <a:pt x="4287" y="1819"/>
                    <a:pt x="4355" y="1853"/>
                    <a:pt x="4428" y="1853"/>
                  </a:cubicBezTo>
                  <a:cubicBezTo>
                    <a:pt x="4463" y="1853"/>
                    <a:pt x="4498" y="1845"/>
                    <a:pt x="4534" y="1827"/>
                  </a:cubicBezTo>
                  <a:cubicBezTo>
                    <a:pt x="4754" y="1579"/>
                    <a:pt x="4685" y="1221"/>
                    <a:pt x="4616" y="932"/>
                  </a:cubicBezTo>
                  <a:cubicBezTo>
                    <a:pt x="4534" y="670"/>
                    <a:pt x="4589" y="532"/>
                    <a:pt x="4479" y="312"/>
                  </a:cubicBezTo>
                  <a:cubicBezTo>
                    <a:pt x="4396" y="215"/>
                    <a:pt x="4231" y="133"/>
                    <a:pt x="4107" y="78"/>
                  </a:cubicBezTo>
                  <a:cubicBezTo>
                    <a:pt x="3957" y="24"/>
                    <a:pt x="3823" y="0"/>
                    <a:pt x="370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33"/>
            <p:cNvSpPr/>
            <p:nvPr/>
          </p:nvSpPr>
          <p:spPr>
            <a:xfrm>
              <a:off x="1557325" y="1289400"/>
              <a:ext cx="171550" cy="144825"/>
            </a:xfrm>
            <a:custGeom>
              <a:avLst/>
              <a:gdLst/>
              <a:ahLst/>
              <a:cxnLst/>
              <a:rect l="l" t="t" r="r" b="b"/>
              <a:pathLst>
                <a:path w="6862" h="5793" extrusionOk="0">
                  <a:moveTo>
                    <a:pt x="5043" y="0"/>
                  </a:moveTo>
                  <a:cubicBezTo>
                    <a:pt x="4864" y="0"/>
                    <a:pt x="4671" y="0"/>
                    <a:pt x="4506" y="42"/>
                  </a:cubicBezTo>
                  <a:cubicBezTo>
                    <a:pt x="4244" y="83"/>
                    <a:pt x="3982" y="248"/>
                    <a:pt x="3900" y="345"/>
                  </a:cubicBezTo>
                  <a:cubicBezTo>
                    <a:pt x="3817" y="428"/>
                    <a:pt x="3831" y="428"/>
                    <a:pt x="3762" y="469"/>
                  </a:cubicBezTo>
                  <a:cubicBezTo>
                    <a:pt x="3734" y="441"/>
                    <a:pt x="3679" y="372"/>
                    <a:pt x="3597" y="290"/>
                  </a:cubicBezTo>
                  <a:cubicBezTo>
                    <a:pt x="3514" y="207"/>
                    <a:pt x="3404" y="138"/>
                    <a:pt x="3294" y="111"/>
                  </a:cubicBezTo>
                  <a:cubicBezTo>
                    <a:pt x="3224" y="84"/>
                    <a:pt x="3155" y="72"/>
                    <a:pt x="3088" y="72"/>
                  </a:cubicBezTo>
                  <a:cubicBezTo>
                    <a:pt x="2849" y="72"/>
                    <a:pt x="2642" y="217"/>
                    <a:pt x="2577" y="304"/>
                  </a:cubicBezTo>
                  <a:cubicBezTo>
                    <a:pt x="2536" y="331"/>
                    <a:pt x="2494" y="372"/>
                    <a:pt x="2453" y="400"/>
                  </a:cubicBezTo>
                  <a:cubicBezTo>
                    <a:pt x="2439" y="372"/>
                    <a:pt x="2398" y="331"/>
                    <a:pt x="2357" y="290"/>
                  </a:cubicBezTo>
                  <a:cubicBezTo>
                    <a:pt x="2246" y="166"/>
                    <a:pt x="2054" y="124"/>
                    <a:pt x="1874" y="111"/>
                  </a:cubicBezTo>
                  <a:cubicBezTo>
                    <a:pt x="1626" y="111"/>
                    <a:pt x="1406" y="193"/>
                    <a:pt x="1268" y="317"/>
                  </a:cubicBezTo>
                  <a:cubicBezTo>
                    <a:pt x="1235" y="313"/>
                    <a:pt x="1201" y="310"/>
                    <a:pt x="1168" y="310"/>
                  </a:cubicBezTo>
                  <a:cubicBezTo>
                    <a:pt x="1010" y="310"/>
                    <a:pt x="861" y="362"/>
                    <a:pt x="758" y="441"/>
                  </a:cubicBezTo>
                  <a:cubicBezTo>
                    <a:pt x="621" y="579"/>
                    <a:pt x="593" y="689"/>
                    <a:pt x="497" y="855"/>
                  </a:cubicBezTo>
                  <a:cubicBezTo>
                    <a:pt x="276" y="1461"/>
                    <a:pt x="1" y="2136"/>
                    <a:pt x="235" y="2784"/>
                  </a:cubicBezTo>
                  <a:cubicBezTo>
                    <a:pt x="313" y="2886"/>
                    <a:pt x="396" y="2926"/>
                    <a:pt x="478" y="2926"/>
                  </a:cubicBezTo>
                  <a:cubicBezTo>
                    <a:pt x="625" y="2926"/>
                    <a:pt x="766" y="2793"/>
                    <a:pt x="855" y="2660"/>
                  </a:cubicBezTo>
                  <a:cubicBezTo>
                    <a:pt x="855" y="2646"/>
                    <a:pt x="882" y="2618"/>
                    <a:pt x="896" y="2591"/>
                  </a:cubicBezTo>
                  <a:lnTo>
                    <a:pt x="896" y="2591"/>
                  </a:lnTo>
                  <a:cubicBezTo>
                    <a:pt x="910" y="2839"/>
                    <a:pt x="882" y="3114"/>
                    <a:pt x="1006" y="3348"/>
                  </a:cubicBezTo>
                  <a:cubicBezTo>
                    <a:pt x="1067" y="3470"/>
                    <a:pt x="1225" y="3560"/>
                    <a:pt x="1385" y="3560"/>
                  </a:cubicBezTo>
                  <a:cubicBezTo>
                    <a:pt x="1406" y="3560"/>
                    <a:pt x="1427" y="3558"/>
                    <a:pt x="1447" y="3555"/>
                  </a:cubicBezTo>
                  <a:cubicBezTo>
                    <a:pt x="1520" y="3539"/>
                    <a:pt x="1541" y="3532"/>
                    <a:pt x="1562" y="3532"/>
                  </a:cubicBezTo>
                  <a:cubicBezTo>
                    <a:pt x="1577" y="3532"/>
                    <a:pt x="1592" y="3536"/>
                    <a:pt x="1626" y="3541"/>
                  </a:cubicBezTo>
                  <a:lnTo>
                    <a:pt x="1640" y="3541"/>
                  </a:lnTo>
                  <a:cubicBezTo>
                    <a:pt x="1654" y="3583"/>
                    <a:pt x="1682" y="3665"/>
                    <a:pt x="1682" y="3734"/>
                  </a:cubicBezTo>
                  <a:cubicBezTo>
                    <a:pt x="1737" y="4244"/>
                    <a:pt x="1613" y="5084"/>
                    <a:pt x="1943" y="5677"/>
                  </a:cubicBezTo>
                  <a:cubicBezTo>
                    <a:pt x="2000" y="5754"/>
                    <a:pt x="2096" y="5792"/>
                    <a:pt x="2191" y="5792"/>
                  </a:cubicBezTo>
                  <a:cubicBezTo>
                    <a:pt x="2282" y="5792"/>
                    <a:pt x="2372" y="5758"/>
                    <a:pt x="2426" y="5691"/>
                  </a:cubicBezTo>
                  <a:cubicBezTo>
                    <a:pt x="2646" y="5388"/>
                    <a:pt x="2729" y="5029"/>
                    <a:pt x="2880" y="4699"/>
                  </a:cubicBezTo>
                  <a:lnTo>
                    <a:pt x="2894" y="4644"/>
                  </a:lnTo>
                  <a:cubicBezTo>
                    <a:pt x="2977" y="4809"/>
                    <a:pt x="3101" y="4947"/>
                    <a:pt x="3376" y="4960"/>
                  </a:cubicBezTo>
                  <a:cubicBezTo>
                    <a:pt x="3583" y="4960"/>
                    <a:pt x="3693" y="4795"/>
                    <a:pt x="3776" y="4657"/>
                  </a:cubicBezTo>
                  <a:cubicBezTo>
                    <a:pt x="3831" y="4588"/>
                    <a:pt x="3886" y="4464"/>
                    <a:pt x="3941" y="4354"/>
                  </a:cubicBezTo>
                  <a:cubicBezTo>
                    <a:pt x="4024" y="4547"/>
                    <a:pt x="4093" y="4754"/>
                    <a:pt x="4286" y="4892"/>
                  </a:cubicBezTo>
                  <a:cubicBezTo>
                    <a:pt x="4414" y="4973"/>
                    <a:pt x="4548" y="5009"/>
                    <a:pt x="4673" y="5009"/>
                  </a:cubicBezTo>
                  <a:cubicBezTo>
                    <a:pt x="4953" y="5009"/>
                    <a:pt x="5193" y="4831"/>
                    <a:pt x="5250" y="4575"/>
                  </a:cubicBezTo>
                  <a:cubicBezTo>
                    <a:pt x="5278" y="4451"/>
                    <a:pt x="5305" y="4340"/>
                    <a:pt x="5346" y="4230"/>
                  </a:cubicBezTo>
                  <a:cubicBezTo>
                    <a:pt x="5528" y="4505"/>
                    <a:pt x="5668" y="4610"/>
                    <a:pt x="5779" y="4610"/>
                  </a:cubicBezTo>
                  <a:cubicBezTo>
                    <a:pt x="6047" y="4610"/>
                    <a:pt x="6145" y="3996"/>
                    <a:pt x="6242" y="3665"/>
                  </a:cubicBezTo>
                  <a:cubicBezTo>
                    <a:pt x="6242" y="3638"/>
                    <a:pt x="6256" y="3624"/>
                    <a:pt x="6256" y="3610"/>
                  </a:cubicBezTo>
                  <a:cubicBezTo>
                    <a:pt x="6306" y="3702"/>
                    <a:pt x="6423" y="3764"/>
                    <a:pt x="6534" y="3764"/>
                  </a:cubicBezTo>
                  <a:cubicBezTo>
                    <a:pt x="6606" y="3764"/>
                    <a:pt x="6676" y="3738"/>
                    <a:pt x="6724" y="3679"/>
                  </a:cubicBezTo>
                  <a:cubicBezTo>
                    <a:pt x="6821" y="3514"/>
                    <a:pt x="6862" y="3321"/>
                    <a:pt x="6848" y="3128"/>
                  </a:cubicBezTo>
                  <a:cubicBezTo>
                    <a:pt x="6834" y="2908"/>
                    <a:pt x="6683" y="2591"/>
                    <a:pt x="6683" y="2480"/>
                  </a:cubicBezTo>
                  <a:cubicBezTo>
                    <a:pt x="6710" y="2108"/>
                    <a:pt x="6669" y="1599"/>
                    <a:pt x="6600" y="1337"/>
                  </a:cubicBezTo>
                  <a:cubicBezTo>
                    <a:pt x="6559" y="1144"/>
                    <a:pt x="6600" y="1061"/>
                    <a:pt x="6462" y="882"/>
                  </a:cubicBezTo>
                  <a:cubicBezTo>
                    <a:pt x="6394" y="772"/>
                    <a:pt x="6394" y="731"/>
                    <a:pt x="6297" y="593"/>
                  </a:cubicBezTo>
                  <a:cubicBezTo>
                    <a:pt x="6201" y="469"/>
                    <a:pt x="6077" y="386"/>
                    <a:pt x="5939" y="290"/>
                  </a:cubicBezTo>
                  <a:cubicBezTo>
                    <a:pt x="5677" y="152"/>
                    <a:pt x="5360" y="42"/>
                    <a:pt x="5043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33"/>
            <p:cNvSpPr/>
            <p:nvPr/>
          </p:nvSpPr>
          <p:spPr>
            <a:xfrm>
              <a:off x="1671675" y="1561325"/>
              <a:ext cx="131600" cy="142550"/>
            </a:xfrm>
            <a:custGeom>
              <a:avLst/>
              <a:gdLst/>
              <a:ahLst/>
              <a:cxnLst/>
              <a:rect l="l" t="t" r="r" b="b"/>
              <a:pathLst>
                <a:path w="5264" h="5702" extrusionOk="0">
                  <a:moveTo>
                    <a:pt x="2921" y="0"/>
                  </a:moveTo>
                  <a:cubicBezTo>
                    <a:pt x="2876" y="0"/>
                    <a:pt x="2835" y="3"/>
                    <a:pt x="2798" y="8"/>
                  </a:cubicBezTo>
                  <a:cubicBezTo>
                    <a:pt x="2646" y="22"/>
                    <a:pt x="2550" y="63"/>
                    <a:pt x="2467" y="77"/>
                  </a:cubicBezTo>
                  <a:cubicBezTo>
                    <a:pt x="2247" y="104"/>
                    <a:pt x="2040" y="187"/>
                    <a:pt x="1833" y="270"/>
                  </a:cubicBezTo>
                  <a:cubicBezTo>
                    <a:pt x="1572" y="394"/>
                    <a:pt x="1627" y="462"/>
                    <a:pt x="1392" y="531"/>
                  </a:cubicBezTo>
                  <a:cubicBezTo>
                    <a:pt x="1255" y="586"/>
                    <a:pt x="1117" y="669"/>
                    <a:pt x="1062" y="697"/>
                  </a:cubicBezTo>
                  <a:cubicBezTo>
                    <a:pt x="1048" y="697"/>
                    <a:pt x="1034" y="710"/>
                    <a:pt x="1007" y="710"/>
                  </a:cubicBezTo>
                  <a:cubicBezTo>
                    <a:pt x="800" y="738"/>
                    <a:pt x="593" y="793"/>
                    <a:pt x="497" y="945"/>
                  </a:cubicBezTo>
                  <a:cubicBezTo>
                    <a:pt x="359" y="1344"/>
                    <a:pt x="345" y="1758"/>
                    <a:pt x="263" y="2102"/>
                  </a:cubicBezTo>
                  <a:cubicBezTo>
                    <a:pt x="125" y="2474"/>
                    <a:pt x="70" y="2860"/>
                    <a:pt x="70" y="3246"/>
                  </a:cubicBezTo>
                  <a:cubicBezTo>
                    <a:pt x="70" y="3452"/>
                    <a:pt x="1" y="3879"/>
                    <a:pt x="359" y="3879"/>
                  </a:cubicBezTo>
                  <a:cubicBezTo>
                    <a:pt x="538" y="3838"/>
                    <a:pt x="580" y="3645"/>
                    <a:pt x="621" y="3521"/>
                  </a:cubicBezTo>
                  <a:cubicBezTo>
                    <a:pt x="745" y="3204"/>
                    <a:pt x="759" y="2860"/>
                    <a:pt x="855" y="2584"/>
                  </a:cubicBezTo>
                  <a:lnTo>
                    <a:pt x="855" y="2584"/>
                  </a:lnTo>
                  <a:cubicBezTo>
                    <a:pt x="855" y="2763"/>
                    <a:pt x="800" y="3011"/>
                    <a:pt x="772" y="3204"/>
                  </a:cubicBezTo>
                  <a:cubicBezTo>
                    <a:pt x="704" y="3590"/>
                    <a:pt x="676" y="3990"/>
                    <a:pt x="648" y="4389"/>
                  </a:cubicBezTo>
                  <a:cubicBezTo>
                    <a:pt x="621" y="4678"/>
                    <a:pt x="524" y="5009"/>
                    <a:pt x="717" y="5285"/>
                  </a:cubicBezTo>
                  <a:cubicBezTo>
                    <a:pt x="758" y="5351"/>
                    <a:pt x="807" y="5378"/>
                    <a:pt x="854" y="5378"/>
                  </a:cubicBezTo>
                  <a:cubicBezTo>
                    <a:pt x="933" y="5378"/>
                    <a:pt x="1008" y="5302"/>
                    <a:pt x="1034" y="5216"/>
                  </a:cubicBezTo>
                  <a:cubicBezTo>
                    <a:pt x="1158" y="4885"/>
                    <a:pt x="1144" y="4527"/>
                    <a:pt x="1227" y="4182"/>
                  </a:cubicBezTo>
                  <a:cubicBezTo>
                    <a:pt x="1255" y="3962"/>
                    <a:pt x="1310" y="3755"/>
                    <a:pt x="1351" y="3562"/>
                  </a:cubicBezTo>
                  <a:cubicBezTo>
                    <a:pt x="1351" y="3590"/>
                    <a:pt x="1351" y="3631"/>
                    <a:pt x="1351" y="3673"/>
                  </a:cubicBezTo>
                  <a:cubicBezTo>
                    <a:pt x="1324" y="3934"/>
                    <a:pt x="1379" y="4279"/>
                    <a:pt x="1420" y="4472"/>
                  </a:cubicBezTo>
                  <a:cubicBezTo>
                    <a:pt x="1443" y="4599"/>
                    <a:pt x="1505" y="4862"/>
                    <a:pt x="1679" y="4862"/>
                  </a:cubicBezTo>
                  <a:cubicBezTo>
                    <a:pt x="1712" y="4862"/>
                    <a:pt x="1750" y="4852"/>
                    <a:pt x="1792" y="4830"/>
                  </a:cubicBezTo>
                  <a:cubicBezTo>
                    <a:pt x="1861" y="4775"/>
                    <a:pt x="1902" y="4706"/>
                    <a:pt x="1930" y="4637"/>
                  </a:cubicBezTo>
                  <a:cubicBezTo>
                    <a:pt x="1930" y="4802"/>
                    <a:pt x="1944" y="4940"/>
                    <a:pt x="1971" y="5037"/>
                  </a:cubicBezTo>
                  <a:cubicBezTo>
                    <a:pt x="1982" y="5194"/>
                    <a:pt x="2067" y="5701"/>
                    <a:pt x="2286" y="5701"/>
                  </a:cubicBezTo>
                  <a:cubicBezTo>
                    <a:pt x="2335" y="5701"/>
                    <a:pt x="2390" y="5676"/>
                    <a:pt x="2453" y="5615"/>
                  </a:cubicBezTo>
                  <a:cubicBezTo>
                    <a:pt x="2619" y="5422"/>
                    <a:pt x="2632" y="5161"/>
                    <a:pt x="2701" y="4940"/>
                  </a:cubicBezTo>
                  <a:cubicBezTo>
                    <a:pt x="2756" y="4513"/>
                    <a:pt x="2853" y="4100"/>
                    <a:pt x="2894" y="3673"/>
                  </a:cubicBezTo>
                  <a:cubicBezTo>
                    <a:pt x="2936" y="3383"/>
                    <a:pt x="2908" y="3080"/>
                    <a:pt x="2949" y="2791"/>
                  </a:cubicBezTo>
                  <a:cubicBezTo>
                    <a:pt x="2977" y="2653"/>
                    <a:pt x="3018" y="2502"/>
                    <a:pt x="3004" y="2364"/>
                  </a:cubicBezTo>
                  <a:cubicBezTo>
                    <a:pt x="2991" y="2185"/>
                    <a:pt x="2991" y="2074"/>
                    <a:pt x="3032" y="1868"/>
                  </a:cubicBezTo>
                  <a:cubicBezTo>
                    <a:pt x="3046" y="1854"/>
                    <a:pt x="3060" y="1785"/>
                    <a:pt x="3073" y="1758"/>
                  </a:cubicBezTo>
                  <a:cubicBezTo>
                    <a:pt x="3101" y="1950"/>
                    <a:pt x="3128" y="2226"/>
                    <a:pt x="3115" y="2433"/>
                  </a:cubicBezTo>
                  <a:cubicBezTo>
                    <a:pt x="3087" y="2750"/>
                    <a:pt x="3142" y="3053"/>
                    <a:pt x="3184" y="3370"/>
                  </a:cubicBezTo>
                  <a:cubicBezTo>
                    <a:pt x="3170" y="3521"/>
                    <a:pt x="3184" y="3990"/>
                    <a:pt x="3211" y="4155"/>
                  </a:cubicBezTo>
                  <a:cubicBezTo>
                    <a:pt x="3211" y="4279"/>
                    <a:pt x="3330" y="4410"/>
                    <a:pt x="3449" y="4410"/>
                  </a:cubicBezTo>
                  <a:cubicBezTo>
                    <a:pt x="3502" y="4410"/>
                    <a:pt x="3555" y="4384"/>
                    <a:pt x="3597" y="4320"/>
                  </a:cubicBezTo>
                  <a:cubicBezTo>
                    <a:pt x="3735" y="4100"/>
                    <a:pt x="3735" y="3838"/>
                    <a:pt x="3790" y="3604"/>
                  </a:cubicBezTo>
                  <a:cubicBezTo>
                    <a:pt x="3817" y="3494"/>
                    <a:pt x="3831" y="3356"/>
                    <a:pt x="3831" y="3232"/>
                  </a:cubicBezTo>
                  <a:cubicBezTo>
                    <a:pt x="3900" y="3397"/>
                    <a:pt x="3969" y="3562"/>
                    <a:pt x="4079" y="3714"/>
                  </a:cubicBezTo>
                  <a:cubicBezTo>
                    <a:pt x="4144" y="3754"/>
                    <a:pt x="4200" y="3772"/>
                    <a:pt x="4250" y="3772"/>
                  </a:cubicBezTo>
                  <a:cubicBezTo>
                    <a:pt x="4559" y="3772"/>
                    <a:pt x="4595" y="3082"/>
                    <a:pt x="4630" y="2832"/>
                  </a:cubicBezTo>
                  <a:cubicBezTo>
                    <a:pt x="4658" y="2956"/>
                    <a:pt x="4699" y="3080"/>
                    <a:pt x="4727" y="3204"/>
                  </a:cubicBezTo>
                  <a:cubicBezTo>
                    <a:pt x="4762" y="3286"/>
                    <a:pt x="4797" y="3426"/>
                    <a:pt x="4906" y="3426"/>
                  </a:cubicBezTo>
                  <a:cubicBezTo>
                    <a:pt x="4926" y="3426"/>
                    <a:pt x="4949" y="3422"/>
                    <a:pt x="4975" y="3411"/>
                  </a:cubicBezTo>
                  <a:cubicBezTo>
                    <a:pt x="5085" y="3370"/>
                    <a:pt x="5099" y="3259"/>
                    <a:pt x="5140" y="3177"/>
                  </a:cubicBezTo>
                  <a:cubicBezTo>
                    <a:pt x="5264" y="2860"/>
                    <a:pt x="5154" y="2419"/>
                    <a:pt x="5085" y="2019"/>
                  </a:cubicBezTo>
                  <a:lnTo>
                    <a:pt x="5071" y="2019"/>
                  </a:lnTo>
                  <a:cubicBezTo>
                    <a:pt x="5002" y="1620"/>
                    <a:pt x="4961" y="1206"/>
                    <a:pt x="4727" y="848"/>
                  </a:cubicBezTo>
                  <a:cubicBezTo>
                    <a:pt x="4644" y="724"/>
                    <a:pt x="4479" y="531"/>
                    <a:pt x="4479" y="531"/>
                  </a:cubicBezTo>
                  <a:cubicBezTo>
                    <a:pt x="4451" y="449"/>
                    <a:pt x="4327" y="352"/>
                    <a:pt x="4176" y="270"/>
                  </a:cubicBezTo>
                  <a:cubicBezTo>
                    <a:pt x="3955" y="173"/>
                    <a:pt x="3707" y="104"/>
                    <a:pt x="3459" y="63"/>
                  </a:cubicBezTo>
                  <a:cubicBezTo>
                    <a:pt x="3348" y="41"/>
                    <a:pt x="3110" y="0"/>
                    <a:pt x="2921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33"/>
            <p:cNvSpPr/>
            <p:nvPr/>
          </p:nvSpPr>
          <p:spPr>
            <a:xfrm>
              <a:off x="1413700" y="1500525"/>
              <a:ext cx="133325" cy="126675"/>
            </a:xfrm>
            <a:custGeom>
              <a:avLst/>
              <a:gdLst/>
              <a:ahLst/>
              <a:cxnLst/>
              <a:rect l="l" t="t" r="r" b="b"/>
              <a:pathLst>
                <a:path w="5333" h="5067" extrusionOk="0">
                  <a:moveTo>
                    <a:pt x="4308" y="1"/>
                  </a:moveTo>
                  <a:cubicBezTo>
                    <a:pt x="3989" y="1"/>
                    <a:pt x="3837" y="354"/>
                    <a:pt x="3651" y="552"/>
                  </a:cubicBezTo>
                  <a:cubicBezTo>
                    <a:pt x="3610" y="456"/>
                    <a:pt x="3583" y="318"/>
                    <a:pt x="3486" y="222"/>
                  </a:cubicBezTo>
                  <a:cubicBezTo>
                    <a:pt x="3403" y="111"/>
                    <a:pt x="3266" y="70"/>
                    <a:pt x="3128" y="56"/>
                  </a:cubicBezTo>
                  <a:cubicBezTo>
                    <a:pt x="3081" y="50"/>
                    <a:pt x="3034" y="46"/>
                    <a:pt x="2988" y="46"/>
                  </a:cubicBezTo>
                  <a:cubicBezTo>
                    <a:pt x="2843" y="46"/>
                    <a:pt x="2702" y="80"/>
                    <a:pt x="2577" y="153"/>
                  </a:cubicBezTo>
                  <a:cubicBezTo>
                    <a:pt x="2425" y="235"/>
                    <a:pt x="2315" y="332"/>
                    <a:pt x="2219" y="359"/>
                  </a:cubicBezTo>
                  <a:cubicBezTo>
                    <a:pt x="2219" y="373"/>
                    <a:pt x="2205" y="373"/>
                    <a:pt x="2191" y="373"/>
                  </a:cubicBezTo>
                  <a:lnTo>
                    <a:pt x="2163" y="373"/>
                  </a:lnTo>
                  <a:cubicBezTo>
                    <a:pt x="2150" y="359"/>
                    <a:pt x="2122" y="346"/>
                    <a:pt x="2108" y="346"/>
                  </a:cubicBezTo>
                  <a:cubicBezTo>
                    <a:pt x="2022" y="309"/>
                    <a:pt x="1929" y="293"/>
                    <a:pt x="1835" y="293"/>
                  </a:cubicBezTo>
                  <a:cubicBezTo>
                    <a:pt x="1644" y="293"/>
                    <a:pt x="1453" y="363"/>
                    <a:pt x="1323" y="483"/>
                  </a:cubicBezTo>
                  <a:cubicBezTo>
                    <a:pt x="1089" y="676"/>
                    <a:pt x="758" y="938"/>
                    <a:pt x="648" y="1172"/>
                  </a:cubicBezTo>
                  <a:cubicBezTo>
                    <a:pt x="634" y="1186"/>
                    <a:pt x="620" y="1200"/>
                    <a:pt x="607" y="1227"/>
                  </a:cubicBezTo>
                  <a:cubicBezTo>
                    <a:pt x="565" y="1269"/>
                    <a:pt x="510" y="1324"/>
                    <a:pt x="483" y="1379"/>
                  </a:cubicBezTo>
                  <a:cubicBezTo>
                    <a:pt x="469" y="1406"/>
                    <a:pt x="455" y="1420"/>
                    <a:pt x="455" y="1448"/>
                  </a:cubicBezTo>
                  <a:cubicBezTo>
                    <a:pt x="276" y="1710"/>
                    <a:pt x="138" y="2026"/>
                    <a:pt x="55" y="2371"/>
                  </a:cubicBezTo>
                  <a:cubicBezTo>
                    <a:pt x="0" y="2633"/>
                    <a:pt x="55" y="2950"/>
                    <a:pt x="207" y="3266"/>
                  </a:cubicBezTo>
                  <a:cubicBezTo>
                    <a:pt x="353" y="3464"/>
                    <a:pt x="482" y="3544"/>
                    <a:pt x="596" y="3544"/>
                  </a:cubicBezTo>
                  <a:cubicBezTo>
                    <a:pt x="783" y="3544"/>
                    <a:pt x="926" y="3326"/>
                    <a:pt x="1020" y="3060"/>
                  </a:cubicBezTo>
                  <a:cubicBezTo>
                    <a:pt x="1075" y="2894"/>
                    <a:pt x="1144" y="2757"/>
                    <a:pt x="1213" y="2605"/>
                  </a:cubicBezTo>
                  <a:cubicBezTo>
                    <a:pt x="1224" y="2907"/>
                    <a:pt x="1314" y="3266"/>
                    <a:pt x="1555" y="3266"/>
                  </a:cubicBezTo>
                  <a:cubicBezTo>
                    <a:pt x="1601" y="3266"/>
                    <a:pt x="1652" y="3254"/>
                    <a:pt x="1709" y="3225"/>
                  </a:cubicBezTo>
                  <a:lnTo>
                    <a:pt x="1709" y="3225"/>
                  </a:lnTo>
                  <a:cubicBezTo>
                    <a:pt x="1667" y="3528"/>
                    <a:pt x="1654" y="3845"/>
                    <a:pt x="1626" y="4148"/>
                  </a:cubicBezTo>
                  <a:cubicBezTo>
                    <a:pt x="1571" y="4410"/>
                    <a:pt x="1612" y="4699"/>
                    <a:pt x="1805" y="4920"/>
                  </a:cubicBezTo>
                  <a:cubicBezTo>
                    <a:pt x="1875" y="5013"/>
                    <a:pt x="1953" y="5066"/>
                    <a:pt x="2035" y="5066"/>
                  </a:cubicBezTo>
                  <a:cubicBezTo>
                    <a:pt x="2099" y="5066"/>
                    <a:pt x="2166" y="5034"/>
                    <a:pt x="2232" y="4961"/>
                  </a:cubicBezTo>
                  <a:cubicBezTo>
                    <a:pt x="2384" y="4713"/>
                    <a:pt x="2425" y="4424"/>
                    <a:pt x="2535" y="4162"/>
                  </a:cubicBezTo>
                  <a:cubicBezTo>
                    <a:pt x="2604" y="3914"/>
                    <a:pt x="2687" y="3652"/>
                    <a:pt x="2756" y="3404"/>
                  </a:cubicBezTo>
                  <a:cubicBezTo>
                    <a:pt x="2792" y="3610"/>
                    <a:pt x="2850" y="3816"/>
                    <a:pt x="3060" y="3816"/>
                  </a:cubicBezTo>
                  <a:cubicBezTo>
                    <a:pt x="3089" y="3816"/>
                    <a:pt x="3120" y="3812"/>
                    <a:pt x="3155" y="3804"/>
                  </a:cubicBezTo>
                  <a:cubicBezTo>
                    <a:pt x="3555" y="3556"/>
                    <a:pt x="3527" y="3060"/>
                    <a:pt x="3693" y="2688"/>
                  </a:cubicBezTo>
                  <a:cubicBezTo>
                    <a:pt x="3734" y="2826"/>
                    <a:pt x="3775" y="2977"/>
                    <a:pt x="3858" y="3101"/>
                  </a:cubicBezTo>
                  <a:lnTo>
                    <a:pt x="3858" y="3115"/>
                  </a:lnTo>
                  <a:cubicBezTo>
                    <a:pt x="3872" y="3142"/>
                    <a:pt x="3886" y="3170"/>
                    <a:pt x="3913" y="3184"/>
                  </a:cubicBezTo>
                  <a:cubicBezTo>
                    <a:pt x="3913" y="3184"/>
                    <a:pt x="3913" y="3198"/>
                    <a:pt x="3927" y="3198"/>
                  </a:cubicBezTo>
                  <a:cubicBezTo>
                    <a:pt x="3986" y="3246"/>
                    <a:pt x="4039" y="3266"/>
                    <a:pt x="4086" y="3266"/>
                  </a:cubicBezTo>
                  <a:cubicBezTo>
                    <a:pt x="4284" y="3266"/>
                    <a:pt x="4387" y="2915"/>
                    <a:pt x="4409" y="2770"/>
                  </a:cubicBezTo>
                  <a:cubicBezTo>
                    <a:pt x="4451" y="2578"/>
                    <a:pt x="4492" y="2385"/>
                    <a:pt x="4519" y="2192"/>
                  </a:cubicBezTo>
                  <a:cubicBezTo>
                    <a:pt x="4519" y="2192"/>
                    <a:pt x="4519" y="2206"/>
                    <a:pt x="4533" y="2206"/>
                  </a:cubicBezTo>
                  <a:cubicBezTo>
                    <a:pt x="4575" y="2330"/>
                    <a:pt x="4588" y="2481"/>
                    <a:pt x="4699" y="2591"/>
                  </a:cubicBezTo>
                  <a:cubicBezTo>
                    <a:pt x="4743" y="2645"/>
                    <a:pt x="4795" y="2668"/>
                    <a:pt x="4847" y="2668"/>
                  </a:cubicBezTo>
                  <a:cubicBezTo>
                    <a:pt x="4942" y="2668"/>
                    <a:pt x="5035" y="2593"/>
                    <a:pt x="5071" y="2495"/>
                  </a:cubicBezTo>
                  <a:cubicBezTo>
                    <a:pt x="5291" y="1958"/>
                    <a:pt x="5332" y="1338"/>
                    <a:pt x="5250" y="855"/>
                  </a:cubicBezTo>
                  <a:cubicBezTo>
                    <a:pt x="5181" y="607"/>
                    <a:pt x="5057" y="359"/>
                    <a:pt x="4781" y="222"/>
                  </a:cubicBezTo>
                  <a:cubicBezTo>
                    <a:pt x="4630" y="139"/>
                    <a:pt x="4616" y="70"/>
                    <a:pt x="4423" y="15"/>
                  </a:cubicBezTo>
                  <a:cubicBezTo>
                    <a:pt x="4382" y="5"/>
                    <a:pt x="4344" y="1"/>
                    <a:pt x="430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293" y="1031349"/>
            <a:ext cx="5300268" cy="379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987" y="-412026"/>
            <a:ext cx="5903789" cy="323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342" y="793781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63" y="2173118"/>
            <a:ext cx="3198401" cy="2430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367" y="2048684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61" y="2136044"/>
            <a:ext cx="1901265" cy="297486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497015" y="8724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35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1229728" y="400831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Google Shape;1861;p38"/>
          <p:cNvGrpSpPr/>
          <p:nvPr/>
        </p:nvGrpSpPr>
        <p:grpSpPr>
          <a:xfrm>
            <a:off x="2713535" y="3588349"/>
            <a:ext cx="2542183" cy="1412056"/>
            <a:chOff x="16586" y="2001513"/>
            <a:chExt cx="4220231" cy="2554791"/>
          </a:xfrm>
        </p:grpSpPr>
        <p:grpSp>
          <p:nvGrpSpPr>
            <p:cNvPr id="137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42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39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04" b="97884" l="9955" r="932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3281" y="2397426"/>
            <a:ext cx="1423065" cy="2434020"/>
          </a:xfrm>
          <a:prstGeom prst="rect">
            <a:avLst/>
          </a:prstGeom>
        </p:spPr>
      </p:pic>
      <p:pic>
        <p:nvPicPr>
          <p:cNvPr id="134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3974" y="3837086"/>
            <a:ext cx="1340463" cy="130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1369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5" r="15762"/>
          <a:stretch/>
        </p:blipFill>
        <p:spPr>
          <a:xfrm>
            <a:off x="-1458311" y="-15766"/>
            <a:ext cx="8269014" cy="5919952"/>
          </a:xfrm>
          <a:prstGeom prst="parallelogram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5925113" y="3774277"/>
            <a:ext cx="3234974" cy="86685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Bus stop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09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bus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bus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t="1442" b="1442"/>
          <a:stretch/>
        </p:blipFill>
        <p:spPr>
          <a:xfrm>
            <a:off x="-1261242" y="0"/>
            <a:ext cx="7911703" cy="5143500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5706533" y="4223029"/>
            <a:ext cx="3364216" cy="92047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Post Office</a:t>
            </a:r>
          </a:p>
        </p:txBody>
      </p:sp>
    </p:spTree>
    <p:extLst>
      <p:ext uri="{BB962C8B-B14F-4D97-AF65-F5344CB8AC3E}">
        <p14:creationId xmlns:p14="http://schemas.microsoft.com/office/powerpoint/2010/main" val="545866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 post of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 post of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667"/>
            <a:ext cx="4809068" cy="5176167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5342373" y="2782119"/>
            <a:ext cx="3234974" cy="140131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Shopping </a:t>
            </a:r>
            <a:r>
              <a:rPr lang="en-US" sz="4400" dirty="0" err="1">
                <a:latin typeface="Comic Sans MS" panose="030F0702030302020204" pitchFamily="66" charset="0"/>
              </a:rPr>
              <a:t>centre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09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hopping 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hopping 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007" y="0"/>
            <a:ext cx="7567740" cy="5143500"/>
          </a:xfrm>
          <a:prstGeom prst="parallelogram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5368159" y="3791607"/>
            <a:ext cx="3791928" cy="84952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Supermarket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upermar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upermar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5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10" y="-47473"/>
            <a:ext cx="555566" cy="5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222">
                        <a14:foregroundMark x1="69778" y1="12000" x2="20444" y2="85778"/>
                        <a14:foregroundMark x1="12000" y1="28000" x2="48444" y2="62222"/>
                        <a14:foregroundMark x1="58222" y1="33778" x2="90222" y2="6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19" y="-26463"/>
            <a:ext cx="615328" cy="6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56" b="96000" l="4444" r="93778">
                        <a14:foregroundMark x1="51556" y1="15111" x2="63111" y2="84444"/>
                        <a14:foregroundMark x1="82667" y1="20889" x2="55556" y2="56444"/>
                        <a14:foregroundMark x1="63111" y1="26667" x2="80889" y2="47111"/>
                        <a14:foregroundMark x1="54667" y1="91111" x2="52444" y2="74222"/>
                        <a14:foregroundMark x1="16889" y1="35111" x2="11556" y2="46222"/>
                        <a14:foregroundMark x1="10222" y1="47556" x2="10222" y2="59111"/>
                        <a14:foregroundMark x1="10222" y1="60444" x2="18222" y2="72444"/>
                        <a14:foregroundMark x1="24889" y1="40889" x2="19111" y2="48444"/>
                        <a14:foregroundMark x1="32000" y1="45333" x2="28889" y2="52444"/>
                        <a14:foregroundMark x1="77778" y1="16444" x2="40444" y2="21778"/>
                        <a14:foregroundMark x1="48000" y1="23111" x2="40889" y2="32444"/>
                        <a14:foregroundMark x1="58222" y1="57333" x2="49333" y2="64889"/>
                        <a14:foregroundMark x1="45333" y1="66667" x2="41778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93" y="-26463"/>
            <a:ext cx="642874" cy="64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821" y="693780"/>
            <a:ext cx="2317533" cy="1714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087193" y="3007176"/>
            <a:ext cx="2342848" cy="1540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7156" y="693780"/>
            <a:ext cx="2303436" cy="1711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7281" y="2923125"/>
            <a:ext cx="2258612" cy="16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76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bus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 shopping 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4 supermar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4 post of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십일월 Shipirwol – Montlhy Planner by Slidesgo">
  <a:themeElements>
    <a:clrScheme name="Simple Light">
      <a:dk1>
        <a:srgbClr val="000000"/>
      </a:dk1>
      <a:lt1>
        <a:srgbClr val="FFFFFF"/>
      </a:lt1>
      <a:dk2>
        <a:srgbClr val="F5E7DA"/>
      </a:dk2>
      <a:lt2>
        <a:srgbClr val="783F04"/>
      </a:lt2>
      <a:accent1>
        <a:srgbClr val="FF8A26"/>
      </a:accent1>
      <a:accent2>
        <a:srgbClr val="FFAB15"/>
      </a:accent2>
      <a:accent3>
        <a:srgbClr val="B23112"/>
      </a:accent3>
      <a:accent4>
        <a:srgbClr val="AFAF00"/>
      </a:accent4>
      <a:accent5>
        <a:srgbClr val="827E00"/>
      </a:accent5>
      <a:accent6>
        <a:srgbClr val="FF847B"/>
      </a:accent6>
      <a:hlink>
        <a:srgbClr val="0F0F0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254</Words>
  <Application>Microsoft Office PowerPoint</Application>
  <PresentationFormat>On-screen Show (16:9)</PresentationFormat>
  <Paragraphs>47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Comic Sans MS</vt:lpstr>
      <vt:lpstr>Arial</vt:lpstr>
      <vt:lpstr>Fredoka One</vt:lpstr>
      <vt:lpstr>Barlow</vt:lpstr>
      <vt:lpstr>십일월 Shipirwol – Montlhy Planner by Slidesgo</vt:lpstr>
      <vt:lpstr>PowerPoint Presentation</vt:lpstr>
      <vt:lpstr>Unit 9. Places in town</vt:lpstr>
      <vt:lpstr>1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Listen and read. Write</vt:lpstr>
      <vt:lpstr>4</vt:lpstr>
      <vt:lpstr>PowerPoint Presentation</vt:lpstr>
      <vt:lpstr>5</vt:lpstr>
      <vt:lpstr>Match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Chi</cp:lastModifiedBy>
  <cp:revision>66</cp:revision>
  <dcterms:modified xsi:type="dcterms:W3CDTF">2025-03-24T00:55:21Z</dcterms:modified>
</cp:coreProperties>
</file>