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2"/>
  </p:notesMasterIdLst>
  <p:sldIdLst>
    <p:sldId id="311" r:id="rId2"/>
    <p:sldId id="313" r:id="rId3"/>
    <p:sldId id="316" r:id="rId4"/>
    <p:sldId id="362" r:id="rId5"/>
    <p:sldId id="321" r:id="rId6"/>
    <p:sldId id="326" r:id="rId7"/>
    <p:sldId id="322" r:id="rId8"/>
    <p:sldId id="334" r:id="rId9"/>
    <p:sldId id="329" r:id="rId10"/>
    <p:sldId id="330" r:id="rId11"/>
    <p:sldId id="331" r:id="rId12"/>
    <p:sldId id="332" r:id="rId13"/>
    <p:sldId id="337" r:id="rId14"/>
    <p:sldId id="338" r:id="rId15"/>
    <p:sldId id="323" r:id="rId16"/>
    <p:sldId id="328" r:id="rId17"/>
    <p:sldId id="324" r:id="rId18"/>
    <p:sldId id="320" r:id="rId19"/>
    <p:sldId id="339" r:id="rId20"/>
    <p:sldId id="319" r:id="rId21"/>
  </p:sldIdLst>
  <p:sldSz cx="9144000" cy="5143500" type="screen16x9"/>
  <p:notesSz cx="6858000" cy="9144000"/>
  <p:embeddedFontLst>
    <p:embeddedFont>
      <p:font typeface="Amiko" panose="020B0604020202020204" charset="0"/>
      <p:regular r:id="rId23"/>
      <p:bold r:id="rId24"/>
    </p:embeddedFont>
    <p:embeddedFont>
      <p:font typeface="BioRhyme" panose="020B0604020202020204" charset="0"/>
      <p:regular r:id="rId25"/>
      <p:bold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96BE87-6B78-426C-9278-7F89E5A03909}">
  <a:tblStyle styleId="{7C96BE87-6B78-426C-9278-7F89E5A039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984" autoAdjust="0"/>
  </p:normalViewPr>
  <p:slideViewPr>
    <p:cSldViewPr snapToGrid="0">
      <p:cViewPr varScale="1">
        <p:scale>
          <a:sx n="69" d="100"/>
          <a:sy n="69" d="100"/>
        </p:scale>
        <p:origin x="12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2073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179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26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may </a:t>
            </a:r>
            <a:r>
              <a:rPr lang="en-US" baseline="0" dirty="0" err="1"/>
              <a:t>mắn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332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78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1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60100" y="3316875"/>
            <a:ext cx="9250295" cy="880015"/>
          </a:xfrm>
          <a:custGeom>
            <a:avLst/>
            <a:gdLst/>
            <a:ahLst/>
            <a:cxnLst/>
            <a:rect l="l" t="t" r="r" b="b"/>
            <a:pathLst>
              <a:path w="160477" h="18200" extrusionOk="0">
                <a:moveTo>
                  <a:pt x="67304" y="1"/>
                </a:moveTo>
                <a:cubicBezTo>
                  <a:pt x="66339" y="1"/>
                  <a:pt x="65293" y="32"/>
                  <a:pt x="64150" y="100"/>
                </a:cubicBezTo>
                <a:cubicBezTo>
                  <a:pt x="46921" y="1131"/>
                  <a:pt x="45100" y="9539"/>
                  <a:pt x="34344" y="10925"/>
                </a:cubicBezTo>
                <a:cubicBezTo>
                  <a:pt x="32827" y="11121"/>
                  <a:pt x="31450" y="11202"/>
                  <a:pt x="30170" y="11202"/>
                </a:cubicBezTo>
                <a:cubicBezTo>
                  <a:pt x="23994" y="11202"/>
                  <a:pt x="20083" y="9316"/>
                  <a:pt x="13716" y="9316"/>
                </a:cubicBezTo>
                <a:cubicBezTo>
                  <a:pt x="13130" y="9316"/>
                  <a:pt x="12523" y="9332"/>
                  <a:pt x="11891" y="9367"/>
                </a:cubicBezTo>
                <a:cubicBezTo>
                  <a:pt x="2968" y="9871"/>
                  <a:pt x="1" y="18199"/>
                  <a:pt x="1" y="18199"/>
                </a:cubicBezTo>
                <a:lnTo>
                  <a:pt x="160477" y="18199"/>
                </a:lnTo>
                <a:cubicBezTo>
                  <a:pt x="160477" y="18199"/>
                  <a:pt x="159987" y="2886"/>
                  <a:pt x="139141" y="2886"/>
                </a:cubicBezTo>
                <a:cubicBezTo>
                  <a:pt x="138359" y="2886"/>
                  <a:pt x="137548" y="2908"/>
                  <a:pt x="136707" y="2952"/>
                </a:cubicBezTo>
                <a:cubicBezTo>
                  <a:pt x="124551" y="3589"/>
                  <a:pt x="118544" y="7894"/>
                  <a:pt x="105587" y="7894"/>
                </a:cubicBezTo>
                <a:cubicBezTo>
                  <a:pt x="104320" y="7894"/>
                  <a:pt x="102986" y="7853"/>
                  <a:pt x="101574" y="7763"/>
                </a:cubicBezTo>
                <a:cubicBezTo>
                  <a:pt x="78332" y="6309"/>
                  <a:pt x="80896" y="1"/>
                  <a:pt x="67304" y="1"/>
                </a:cubicBezTo>
                <a:close/>
              </a:path>
            </a:pathLst>
          </a:custGeom>
          <a:solidFill>
            <a:srgbClr val="D8EC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147525" y="4255450"/>
            <a:ext cx="9291583" cy="880009"/>
          </a:xfrm>
          <a:custGeom>
            <a:avLst/>
            <a:gdLst/>
            <a:ahLst/>
            <a:cxnLst/>
            <a:rect l="l" t="t" r="r" b="b"/>
            <a:pathLst>
              <a:path w="206951" h="45455" extrusionOk="0">
                <a:moveTo>
                  <a:pt x="0" y="1"/>
                </a:moveTo>
                <a:lnTo>
                  <a:pt x="0" y="45455"/>
                </a:lnTo>
                <a:lnTo>
                  <a:pt x="206950" y="45455"/>
                </a:lnTo>
                <a:lnTo>
                  <a:pt x="206950" y="1"/>
                </a:lnTo>
                <a:close/>
              </a:path>
            </a:pathLst>
          </a:custGeom>
          <a:solidFill>
            <a:srgbClr val="F7ED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390050" y="3895775"/>
            <a:ext cx="9602886" cy="675820"/>
          </a:xfrm>
          <a:custGeom>
            <a:avLst/>
            <a:gdLst/>
            <a:ahLst/>
            <a:cxnLst/>
            <a:rect l="l" t="t" r="r" b="b"/>
            <a:pathLst>
              <a:path w="227032" h="16090" extrusionOk="0">
                <a:moveTo>
                  <a:pt x="64375" y="0"/>
                </a:moveTo>
                <a:cubicBezTo>
                  <a:pt x="44700" y="0"/>
                  <a:pt x="25026" y="1237"/>
                  <a:pt x="5511" y="3707"/>
                </a:cubicBezTo>
                <a:lnTo>
                  <a:pt x="1" y="15609"/>
                </a:lnTo>
                <a:cubicBezTo>
                  <a:pt x="12238" y="13149"/>
                  <a:pt x="24646" y="12384"/>
                  <a:pt x="37121" y="12384"/>
                </a:cubicBezTo>
                <a:cubicBezTo>
                  <a:pt x="52998" y="12384"/>
                  <a:pt x="68984" y="13624"/>
                  <a:pt x="84861" y="14188"/>
                </a:cubicBezTo>
                <a:cubicBezTo>
                  <a:pt x="93345" y="14492"/>
                  <a:pt x="101835" y="14600"/>
                  <a:pt x="110329" y="14600"/>
                </a:cubicBezTo>
                <a:cubicBezTo>
                  <a:pt x="131652" y="14600"/>
                  <a:pt x="152995" y="13916"/>
                  <a:pt x="174304" y="13916"/>
                </a:cubicBezTo>
                <a:cubicBezTo>
                  <a:pt x="191914" y="13916"/>
                  <a:pt x="209501" y="14383"/>
                  <a:pt x="227032" y="16090"/>
                </a:cubicBezTo>
                <a:lnTo>
                  <a:pt x="226287" y="6067"/>
                </a:lnTo>
                <a:cubicBezTo>
                  <a:pt x="211071" y="3428"/>
                  <a:pt x="195625" y="2091"/>
                  <a:pt x="180177" y="2091"/>
                </a:cubicBezTo>
                <a:cubicBezTo>
                  <a:pt x="178727" y="2091"/>
                  <a:pt x="177277" y="2102"/>
                  <a:pt x="175827" y="2126"/>
                </a:cubicBezTo>
                <a:cubicBezTo>
                  <a:pt x="162280" y="2346"/>
                  <a:pt x="148742" y="3587"/>
                  <a:pt x="135198" y="3587"/>
                </a:cubicBezTo>
                <a:cubicBezTo>
                  <a:pt x="133223" y="3587"/>
                  <a:pt x="131248" y="3560"/>
                  <a:pt x="129273" y="3501"/>
                </a:cubicBezTo>
                <a:cubicBezTo>
                  <a:pt x="120051" y="3226"/>
                  <a:pt x="110864" y="2218"/>
                  <a:pt x="101666" y="1485"/>
                </a:cubicBezTo>
                <a:cubicBezTo>
                  <a:pt x="89262" y="495"/>
                  <a:pt x="76818" y="0"/>
                  <a:pt x="64375" y="0"/>
                </a:cubicBezTo>
                <a:close/>
              </a:path>
            </a:pathLst>
          </a:custGeom>
          <a:solidFill>
            <a:srgbClr val="9FD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390050" y="4265278"/>
            <a:ext cx="9602886" cy="306324"/>
          </a:xfrm>
          <a:custGeom>
            <a:avLst/>
            <a:gdLst/>
            <a:ahLst/>
            <a:cxnLst/>
            <a:rect l="l" t="t" r="r" b="b"/>
            <a:pathLst>
              <a:path w="227032" h="7293" extrusionOk="0">
                <a:moveTo>
                  <a:pt x="37319" y="0"/>
                </a:moveTo>
                <a:cubicBezTo>
                  <a:pt x="25388" y="0"/>
                  <a:pt x="13517" y="701"/>
                  <a:pt x="1799" y="2917"/>
                </a:cubicBezTo>
                <a:lnTo>
                  <a:pt x="1" y="6812"/>
                </a:lnTo>
                <a:cubicBezTo>
                  <a:pt x="12238" y="4352"/>
                  <a:pt x="24646" y="3587"/>
                  <a:pt x="37121" y="3587"/>
                </a:cubicBezTo>
                <a:cubicBezTo>
                  <a:pt x="52998" y="3587"/>
                  <a:pt x="68984" y="4827"/>
                  <a:pt x="84861" y="5391"/>
                </a:cubicBezTo>
                <a:cubicBezTo>
                  <a:pt x="93345" y="5695"/>
                  <a:pt x="101835" y="5803"/>
                  <a:pt x="110329" y="5803"/>
                </a:cubicBezTo>
                <a:cubicBezTo>
                  <a:pt x="131652" y="5803"/>
                  <a:pt x="152995" y="5119"/>
                  <a:pt x="174304" y="5119"/>
                </a:cubicBezTo>
                <a:cubicBezTo>
                  <a:pt x="191914" y="5119"/>
                  <a:pt x="209501" y="5586"/>
                  <a:pt x="227032" y="7293"/>
                </a:cubicBezTo>
                <a:lnTo>
                  <a:pt x="226757" y="3650"/>
                </a:lnTo>
                <a:cubicBezTo>
                  <a:pt x="209410" y="1985"/>
                  <a:pt x="192009" y="1527"/>
                  <a:pt x="174584" y="1527"/>
                </a:cubicBezTo>
                <a:cubicBezTo>
                  <a:pt x="153229" y="1527"/>
                  <a:pt x="131838" y="2215"/>
                  <a:pt x="110467" y="2215"/>
                </a:cubicBezTo>
                <a:cubicBezTo>
                  <a:pt x="102004" y="2215"/>
                  <a:pt x="93544" y="2107"/>
                  <a:pt x="85090" y="1806"/>
                </a:cubicBezTo>
                <a:cubicBezTo>
                  <a:pt x="69205" y="1243"/>
                  <a:pt x="53209" y="0"/>
                  <a:pt x="37319" y="0"/>
                </a:cubicBezTo>
                <a:close/>
              </a:path>
            </a:pathLst>
          </a:custGeom>
          <a:solidFill>
            <a:srgbClr val="CC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148575" y="539500"/>
            <a:ext cx="5518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latin typeface="BioRhyme"/>
                <a:ea typeface="BioRhyme"/>
                <a:cs typeface="BioRhyme"/>
                <a:sym typeface="BioRhym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148575" y="3097525"/>
            <a:ext cx="3957000" cy="406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4912780" y="4712222"/>
            <a:ext cx="485735" cy="184751"/>
            <a:chOff x="3877425" y="1976375"/>
            <a:chExt cx="260350" cy="99025"/>
          </a:xfrm>
        </p:grpSpPr>
        <p:sp>
          <p:nvSpPr>
            <p:cNvPr id="16" name="Google Shape;16;p2"/>
            <p:cNvSpPr/>
            <p:nvPr/>
          </p:nvSpPr>
          <p:spPr>
            <a:xfrm>
              <a:off x="3890025" y="1976375"/>
              <a:ext cx="247750" cy="99025"/>
            </a:xfrm>
            <a:custGeom>
              <a:avLst/>
              <a:gdLst/>
              <a:ahLst/>
              <a:cxnLst/>
              <a:rect l="l" t="t" r="r" b="b"/>
              <a:pathLst>
                <a:path w="9910" h="3961" extrusionOk="0">
                  <a:moveTo>
                    <a:pt x="3957" y="0"/>
                  </a:moveTo>
                  <a:cubicBezTo>
                    <a:pt x="3114" y="0"/>
                    <a:pt x="2623" y="157"/>
                    <a:pt x="2429" y="233"/>
                  </a:cubicBezTo>
                  <a:cubicBezTo>
                    <a:pt x="2292" y="290"/>
                    <a:pt x="2154" y="347"/>
                    <a:pt x="2017" y="393"/>
                  </a:cubicBezTo>
                  <a:cubicBezTo>
                    <a:pt x="1382" y="603"/>
                    <a:pt x="931" y="658"/>
                    <a:pt x="632" y="658"/>
                  </a:cubicBezTo>
                  <a:cubicBezTo>
                    <a:pt x="295" y="658"/>
                    <a:pt x="150" y="588"/>
                    <a:pt x="150" y="588"/>
                  </a:cubicBezTo>
                  <a:lnTo>
                    <a:pt x="81" y="1263"/>
                  </a:lnTo>
                  <a:lnTo>
                    <a:pt x="69" y="1344"/>
                  </a:lnTo>
                  <a:lnTo>
                    <a:pt x="1" y="2020"/>
                  </a:lnTo>
                  <a:cubicBezTo>
                    <a:pt x="1" y="2020"/>
                    <a:pt x="44" y="2009"/>
                    <a:pt x="134" y="2009"/>
                  </a:cubicBezTo>
                  <a:cubicBezTo>
                    <a:pt x="366" y="2009"/>
                    <a:pt x="904" y="2080"/>
                    <a:pt x="1788" y="2592"/>
                  </a:cubicBezTo>
                  <a:cubicBezTo>
                    <a:pt x="1914" y="2661"/>
                    <a:pt x="2040" y="2741"/>
                    <a:pt x="2166" y="2833"/>
                  </a:cubicBezTo>
                  <a:cubicBezTo>
                    <a:pt x="2395" y="2982"/>
                    <a:pt x="3139" y="3406"/>
                    <a:pt x="4652" y="3520"/>
                  </a:cubicBezTo>
                  <a:cubicBezTo>
                    <a:pt x="5980" y="3623"/>
                    <a:pt x="7928" y="3841"/>
                    <a:pt x="8936" y="3955"/>
                  </a:cubicBezTo>
                  <a:cubicBezTo>
                    <a:pt x="8964" y="3959"/>
                    <a:pt x="8992" y="3961"/>
                    <a:pt x="9019" y="3961"/>
                  </a:cubicBezTo>
                  <a:cubicBezTo>
                    <a:pt x="9340" y="3961"/>
                    <a:pt x="9614" y="3720"/>
                    <a:pt x="9646" y="3383"/>
                  </a:cubicBezTo>
                  <a:lnTo>
                    <a:pt x="9749" y="2432"/>
                  </a:lnTo>
                  <a:lnTo>
                    <a:pt x="9772" y="2203"/>
                  </a:lnTo>
                  <a:lnTo>
                    <a:pt x="9875" y="1241"/>
                  </a:lnTo>
                  <a:cubicBezTo>
                    <a:pt x="9909" y="885"/>
                    <a:pt x="9646" y="565"/>
                    <a:pt x="9291" y="530"/>
                  </a:cubicBezTo>
                  <a:cubicBezTo>
                    <a:pt x="8283" y="439"/>
                    <a:pt x="6335" y="255"/>
                    <a:pt x="5007" y="72"/>
                  </a:cubicBezTo>
                  <a:cubicBezTo>
                    <a:pt x="4610" y="21"/>
                    <a:pt x="4261" y="0"/>
                    <a:pt x="3957" y="0"/>
                  </a:cubicBezTo>
                  <a:close/>
                </a:path>
              </a:pathLst>
            </a:custGeom>
            <a:solidFill>
              <a:srgbClr val="E5F3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77425" y="1988200"/>
              <a:ext cx="22650" cy="39825"/>
            </a:xfrm>
            <a:custGeom>
              <a:avLst/>
              <a:gdLst/>
              <a:ahLst/>
              <a:cxnLst/>
              <a:rect l="l" t="t" r="r" b="b"/>
              <a:pathLst>
                <a:path w="906" h="1593" extrusionOk="0">
                  <a:moveTo>
                    <a:pt x="173" y="0"/>
                  </a:moveTo>
                  <a:lnTo>
                    <a:pt x="1" y="1512"/>
                  </a:lnTo>
                  <a:lnTo>
                    <a:pt x="734" y="1592"/>
                  </a:lnTo>
                  <a:lnTo>
                    <a:pt x="906" y="8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FE4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713218" y="3765516"/>
            <a:ext cx="714545" cy="1137473"/>
            <a:chOff x="3463325" y="3147025"/>
            <a:chExt cx="334525" cy="532525"/>
          </a:xfrm>
        </p:grpSpPr>
        <p:sp>
          <p:nvSpPr>
            <p:cNvPr id="19" name="Google Shape;19;p2"/>
            <p:cNvSpPr/>
            <p:nvPr/>
          </p:nvSpPr>
          <p:spPr>
            <a:xfrm>
              <a:off x="3560975" y="3147025"/>
              <a:ext cx="212150" cy="485925"/>
            </a:xfrm>
            <a:custGeom>
              <a:avLst/>
              <a:gdLst/>
              <a:ahLst/>
              <a:cxnLst/>
              <a:rect l="l" t="t" r="r" b="b"/>
              <a:pathLst>
                <a:path w="8486" h="19437" extrusionOk="0">
                  <a:moveTo>
                    <a:pt x="7787" y="1"/>
                  </a:moveTo>
                  <a:cubicBezTo>
                    <a:pt x="6890" y="1"/>
                    <a:pt x="4944" y="869"/>
                    <a:pt x="4079" y="1598"/>
                  </a:cubicBezTo>
                  <a:cubicBezTo>
                    <a:pt x="2693" y="2767"/>
                    <a:pt x="4010" y="5092"/>
                    <a:pt x="2693" y="6845"/>
                  </a:cubicBezTo>
                  <a:cubicBezTo>
                    <a:pt x="1387" y="8597"/>
                    <a:pt x="1169" y="9101"/>
                    <a:pt x="2120" y="10991"/>
                  </a:cubicBezTo>
                  <a:cubicBezTo>
                    <a:pt x="3059" y="12893"/>
                    <a:pt x="2475" y="12595"/>
                    <a:pt x="1238" y="14783"/>
                  </a:cubicBezTo>
                  <a:cubicBezTo>
                    <a:pt x="1" y="16971"/>
                    <a:pt x="2555" y="19296"/>
                    <a:pt x="2555" y="19296"/>
                  </a:cubicBezTo>
                  <a:cubicBezTo>
                    <a:pt x="2555" y="19296"/>
                    <a:pt x="2861" y="19436"/>
                    <a:pt x="3260" y="19436"/>
                  </a:cubicBezTo>
                  <a:cubicBezTo>
                    <a:pt x="3775" y="19436"/>
                    <a:pt x="4444" y="19204"/>
                    <a:pt x="4812" y="18139"/>
                  </a:cubicBezTo>
                  <a:cubicBezTo>
                    <a:pt x="5465" y="16238"/>
                    <a:pt x="3575" y="13981"/>
                    <a:pt x="5614" y="12893"/>
                  </a:cubicBezTo>
                  <a:cubicBezTo>
                    <a:pt x="7653" y="11793"/>
                    <a:pt x="6118" y="9032"/>
                    <a:pt x="5316" y="6260"/>
                  </a:cubicBezTo>
                  <a:cubicBezTo>
                    <a:pt x="4514" y="3488"/>
                    <a:pt x="5980" y="3419"/>
                    <a:pt x="7802" y="1163"/>
                  </a:cubicBezTo>
                  <a:cubicBezTo>
                    <a:pt x="8486" y="315"/>
                    <a:pt x="8326" y="1"/>
                    <a:pt x="7787" y="1"/>
                  </a:cubicBezTo>
                  <a:close/>
                </a:path>
              </a:pathLst>
            </a:custGeom>
            <a:solidFill>
              <a:srgbClr val="01A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950" y="3228775"/>
              <a:ext cx="185900" cy="442775"/>
            </a:xfrm>
            <a:custGeom>
              <a:avLst/>
              <a:gdLst/>
              <a:ahLst/>
              <a:cxnLst/>
              <a:rect l="l" t="t" r="r" b="b"/>
              <a:pathLst>
                <a:path w="7436" h="17711" fill="none" extrusionOk="0">
                  <a:moveTo>
                    <a:pt x="2406" y="14869"/>
                  </a:moveTo>
                  <a:cubicBezTo>
                    <a:pt x="2647" y="14583"/>
                    <a:pt x="2693" y="13117"/>
                    <a:pt x="3792" y="12315"/>
                  </a:cubicBezTo>
                  <a:cubicBezTo>
                    <a:pt x="4881" y="11513"/>
                    <a:pt x="4961" y="11444"/>
                    <a:pt x="5030" y="9474"/>
                  </a:cubicBezTo>
                  <a:cubicBezTo>
                    <a:pt x="5098" y="7504"/>
                    <a:pt x="6267" y="6415"/>
                    <a:pt x="6851" y="4227"/>
                  </a:cubicBezTo>
                  <a:cubicBezTo>
                    <a:pt x="7435" y="2040"/>
                    <a:pt x="6553" y="1"/>
                    <a:pt x="5465" y="1684"/>
                  </a:cubicBezTo>
                  <a:cubicBezTo>
                    <a:pt x="4377" y="3357"/>
                    <a:pt x="4159" y="3506"/>
                    <a:pt x="3941" y="5545"/>
                  </a:cubicBezTo>
                  <a:cubicBezTo>
                    <a:pt x="3712" y="7584"/>
                    <a:pt x="3139" y="6633"/>
                    <a:pt x="2189" y="9039"/>
                  </a:cubicBezTo>
                  <a:cubicBezTo>
                    <a:pt x="1238" y="11444"/>
                    <a:pt x="1" y="17710"/>
                    <a:pt x="2406" y="14869"/>
                  </a:cubicBezTo>
                  <a:close/>
                </a:path>
              </a:pathLst>
            </a:custGeom>
            <a:noFill/>
            <a:ln w="4875" cap="flat" cmpd="sng">
              <a:solidFill>
                <a:srgbClr val="348281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63325" y="3568975"/>
              <a:ext cx="285550" cy="110575"/>
            </a:xfrm>
            <a:custGeom>
              <a:avLst/>
              <a:gdLst/>
              <a:ahLst/>
              <a:cxnLst/>
              <a:rect l="l" t="t" r="r" b="b"/>
              <a:pathLst>
                <a:path w="11422" h="4423" extrusionOk="0">
                  <a:moveTo>
                    <a:pt x="7852" y="1"/>
                  </a:moveTo>
                  <a:cubicBezTo>
                    <a:pt x="7154" y="1"/>
                    <a:pt x="6493" y="303"/>
                    <a:pt x="5890" y="771"/>
                  </a:cubicBezTo>
                  <a:lnTo>
                    <a:pt x="5890" y="771"/>
                  </a:lnTo>
                  <a:lnTo>
                    <a:pt x="5900" y="757"/>
                  </a:lnTo>
                  <a:cubicBezTo>
                    <a:pt x="5645" y="700"/>
                    <a:pt x="5394" y="673"/>
                    <a:pt x="5147" y="673"/>
                  </a:cubicBezTo>
                  <a:cubicBezTo>
                    <a:pt x="2881" y="673"/>
                    <a:pt x="961" y="2922"/>
                    <a:pt x="0" y="4388"/>
                  </a:cubicBezTo>
                  <a:lnTo>
                    <a:pt x="3152" y="4398"/>
                  </a:lnTo>
                  <a:lnTo>
                    <a:pt x="3152" y="4398"/>
                  </a:lnTo>
                  <a:cubicBezTo>
                    <a:pt x="3148" y="4406"/>
                    <a:pt x="3143" y="4415"/>
                    <a:pt x="3139" y="4423"/>
                  </a:cubicBezTo>
                  <a:lnTo>
                    <a:pt x="3158" y="4398"/>
                  </a:lnTo>
                  <a:lnTo>
                    <a:pt x="3158" y="4398"/>
                  </a:lnTo>
                  <a:lnTo>
                    <a:pt x="11421" y="4423"/>
                  </a:lnTo>
                  <a:cubicBezTo>
                    <a:pt x="11158" y="2762"/>
                    <a:pt x="10585" y="1433"/>
                    <a:pt x="9588" y="654"/>
                  </a:cubicBezTo>
                  <a:cubicBezTo>
                    <a:pt x="8993" y="195"/>
                    <a:pt x="8411" y="1"/>
                    <a:pt x="7852" y="1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flipH="1">
            <a:off x="5092160" y="4831329"/>
            <a:ext cx="426094" cy="109978"/>
            <a:chOff x="5002750" y="3501150"/>
            <a:chExt cx="94050" cy="24275"/>
          </a:xfrm>
        </p:grpSpPr>
        <p:sp>
          <p:nvSpPr>
            <p:cNvPr id="23" name="Google Shape;23;p2"/>
            <p:cNvSpPr/>
            <p:nvPr/>
          </p:nvSpPr>
          <p:spPr>
            <a:xfrm>
              <a:off x="5002750" y="3502425"/>
              <a:ext cx="94050" cy="22950"/>
            </a:xfrm>
            <a:custGeom>
              <a:avLst/>
              <a:gdLst/>
              <a:ahLst/>
              <a:cxnLst/>
              <a:rect l="l" t="t" r="r" b="b"/>
              <a:pathLst>
                <a:path w="3762" h="918" extrusionOk="0">
                  <a:moveTo>
                    <a:pt x="3761" y="808"/>
                  </a:moveTo>
                  <a:lnTo>
                    <a:pt x="3454" y="817"/>
                  </a:lnTo>
                  <a:lnTo>
                    <a:pt x="3454" y="817"/>
                  </a:lnTo>
                  <a:cubicBezTo>
                    <a:pt x="3491" y="820"/>
                    <a:pt x="3528" y="822"/>
                    <a:pt x="3566" y="822"/>
                  </a:cubicBezTo>
                  <a:cubicBezTo>
                    <a:pt x="3630" y="822"/>
                    <a:pt x="3695" y="817"/>
                    <a:pt x="3761" y="808"/>
                  </a:cubicBezTo>
                  <a:close/>
                  <a:moveTo>
                    <a:pt x="1552" y="0"/>
                  </a:moveTo>
                  <a:cubicBezTo>
                    <a:pt x="1524" y="0"/>
                    <a:pt x="1496" y="2"/>
                    <a:pt x="1468" y="7"/>
                  </a:cubicBezTo>
                  <a:cubicBezTo>
                    <a:pt x="938" y="80"/>
                    <a:pt x="646" y="859"/>
                    <a:pt x="91" y="915"/>
                  </a:cubicBezTo>
                  <a:lnTo>
                    <a:pt x="91" y="915"/>
                  </a:lnTo>
                  <a:lnTo>
                    <a:pt x="3454" y="817"/>
                  </a:lnTo>
                  <a:lnTo>
                    <a:pt x="3454" y="817"/>
                  </a:lnTo>
                  <a:cubicBezTo>
                    <a:pt x="3038" y="783"/>
                    <a:pt x="2687" y="566"/>
                    <a:pt x="2320" y="328"/>
                  </a:cubicBezTo>
                  <a:cubicBezTo>
                    <a:pt x="2105" y="206"/>
                    <a:pt x="1823" y="0"/>
                    <a:pt x="1552" y="0"/>
                  </a:cubicBezTo>
                  <a:close/>
                  <a:moveTo>
                    <a:pt x="91" y="915"/>
                  </a:moveTo>
                  <a:lnTo>
                    <a:pt x="0" y="917"/>
                  </a:lnTo>
                  <a:cubicBezTo>
                    <a:pt x="9" y="917"/>
                    <a:pt x="18" y="918"/>
                    <a:pt x="27" y="918"/>
                  </a:cubicBezTo>
                  <a:cubicBezTo>
                    <a:pt x="49" y="918"/>
                    <a:pt x="70" y="917"/>
                    <a:pt x="91" y="9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002750" y="3501150"/>
              <a:ext cx="94050" cy="24275"/>
            </a:xfrm>
            <a:custGeom>
              <a:avLst/>
              <a:gdLst/>
              <a:ahLst/>
              <a:cxnLst/>
              <a:rect l="l" t="t" r="r" b="b"/>
              <a:pathLst>
                <a:path w="3762" h="971" extrusionOk="0">
                  <a:moveTo>
                    <a:pt x="1564" y="1"/>
                  </a:moveTo>
                  <a:cubicBezTo>
                    <a:pt x="878" y="13"/>
                    <a:pt x="673" y="936"/>
                    <a:pt x="0" y="968"/>
                  </a:cubicBezTo>
                  <a:cubicBezTo>
                    <a:pt x="19" y="970"/>
                    <a:pt x="37" y="970"/>
                    <a:pt x="55" y="970"/>
                  </a:cubicBezTo>
                  <a:cubicBezTo>
                    <a:pt x="682" y="970"/>
                    <a:pt x="947" y="128"/>
                    <a:pt x="1557" y="103"/>
                  </a:cubicBezTo>
                  <a:cubicBezTo>
                    <a:pt x="1820" y="116"/>
                    <a:pt x="2038" y="276"/>
                    <a:pt x="2262" y="404"/>
                  </a:cubicBezTo>
                  <a:cubicBezTo>
                    <a:pt x="2635" y="637"/>
                    <a:pt x="3062" y="887"/>
                    <a:pt x="3510" y="887"/>
                  </a:cubicBezTo>
                  <a:cubicBezTo>
                    <a:pt x="3593" y="887"/>
                    <a:pt x="3677" y="878"/>
                    <a:pt x="3761" y="859"/>
                  </a:cubicBezTo>
                  <a:lnTo>
                    <a:pt x="3761" y="859"/>
                  </a:lnTo>
                  <a:cubicBezTo>
                    <a:pt x="3717" y="864"/>
                    <a:pt x="3673" y="866"/>
                    <a:pt x="3629" y="866"/>
                  </a:cubicBezTo>
                  <a:cubicBezTo>
                    <a:pt x="3136" y="866"/>
                    <a:pt x="2714" y="580"/>
                    <a:pt x="2313" y="315"/>
                  </a:cubicBezTo>
                  <a:cubicBezTo>
                    <a:pt x="2083" y="180"/>
                    <a:pt x="1846" y="1"/>
                    <a:pt x="1564" y="1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6027897" y="4611531"/>
            <a:ext cx="423747" cy="125328"/>
          </a:xfrm>
          <a:custGeom>
            <a:avLst/>
            <a:gdLst/>
            <a:ahLst/>
            <a:cxnLst/>
            <a:rect l="l" t="t" r="r" b="b"/>
            <a:pathLst>
              <a:path w="9085" h="2687" extrusionOk="0">
                <a:moveTo>
                  <a:pt x="539" y="0"/>
                </a:moveTo>
                <a:cubicBezTo>
                  <a:pt x="539" y="0"/>
                  <a:pt x="173" y="389"/>
                  <a:pt x="127" y="1077"/>
                </a:cubicBezTo>
                <a:cubicBezTo>
                  <a:pt x="1" y="1764"/>
                  <a:pt x="264" y="2234"/>
                  <a:pt x="264" y="2234"/>
                </a:cubicBezTo>
                <a:cubicBezTo>
                  <a:pt x="264" y="2234"/>
                  <a:pt x="3423" y="2628"/>
                  <a:pt x="4920" y="2628"/>
                </a:cubicBezTo>
                <a:cubicBezTo>
                  <a:pt x="5210" y="2628"/>
                  <a:pt x="5438" y="2613"/>
                  <a:pt x="5568" y="2577"/>
                </a:cubicBezTo>
                <a:cubicBezTo>
                  <a:pt x="5841" y="2501"/>
                  <a:pt x="6246" y="2476"/>
                  <a:pt x="6663" y="2476"/>
                </a:cubicBezTo>
                <a:cubicBezTo>
                  <a:pt x="7314" y="2476"/>
                  <a:pt x="7993" y="2538"/>
                  <a:pt x="8237" y="2566"/>
                </a:cubicBezTo>
                <a:cubicBezTo>
                  <a:pt x="8254" y="2617"/>
                  <a:pt x="8284" y="2687"/>
                  <a:pt x="8354" y="2687"/>
                </a:cubicBezTo>
                <a:cubicBezTo>
                  <a:pt x="8378" y="2687"/>
                  <a:pt x="8408" y="2678"/>
                  <a:pt x="8443" y="2658"/>
                </a:cubicBezTo>
                <a:cubicBezTo>
                  <a:pt x="8519" y="2617"/>
                  <a:pt x="8583" y="2605"/>
                  <a:pt x="8633" y="2605"/>
                </a:cubicBezTo>
                <a:cubicBezTo>
                  <a:pt x="8710" y="2605"/>
                  <a:pt x="8752" y="2635"/>
                  <a:pt x="8752" y="2635"/>
                </a:cubicBezTo>
                <a:cubicBezTo>
                  <a:pt x="8752" y="2635"/>
                  <a:pt x="8798" y="2672"/>
                  <a:pt x="8851" y="2672"/>
                </a:cubicBezTo>
                <a:cubicBezTo>
                  <a:pt x="8887" y="2672"/>
                  <a:pt x="8927" y="2655"/>
                  <a:pt x="8959" y="2600"/>
                </a:cubicBezTo>
                <a:cubicBezTo>
                  <a:pt x="9004" y="2497"/>
                  <a:pt x="9039" y="2302"/>
                  <a:pt x="9050" y="2199"/>
                </a:cubicBezTo>
                <a:cubicBezTo>
                  <a:pt x="9062" y="2108"/>
                  <a:pt x="9085" y="1902"/>
                  <a:pt x="9062" y="1798"/>
                </a:cubicBezTo>
                <a:cubicBezTo>
                  <a:pt x="9037" y="1712"/>
                  <a:pt x="8983" y="1692"/>
                  <a:pt x="8937" y="1692"/>
                </a:cubicBezTo>
                <a:cubicBezTo>
                  <a:pt x="8899" y="1692"/>
                  <a:pt x="8867" y="1707"/>
                  <a:pt x="8867" y="1707"/>
                </a:cubicBezTo>
                <a:cubicBezTo>
                  <a:pt x="8867" y="1707"/>
                  <a:pt x="8849" y="1713"/>
                  <a:pt x="8817" y="1713"/>
                </a:cubicBezTo>
                <a:cubicBezTo>
                  <a:pt x="8766" y="1713"/>
                  <a:pt x="8680" y="1696"/>
                  <a:pt x="8581" y="1604"/>
                </a:cubicBezTo>
                <a:cubicBezTo>
                  <a:pt x="8541" y="1568"/>
                  <a:pt x="8506" y="1554"/>
                  <a:pt x="8475" y="1554"/>
                </a:cubicBezTo>
                <a:cubicBezTo>
                  <a:pt x="8416" y="1554"/>
                  <a:pt x="8374" y="1604"/>
                  <a:pt x="8352" y="1650"/>
                </a:cubicBezTo>
                <a:cubicBezTo>
                  <a:pt x="7951" y="1592"/>
                  <a:pt x="6393" y="1340"/>
                  <a:pt x="5774" y="974"/>
                </a:cubicBezTo>
                <a:cubicBezTo>
                  <a:pt x="5052" y="561"/>
                  <a:pt x="539" y="0"/>
                  <a:pt x="539" y="0"/>
                </a:cubicBezTo>
                <a:close/>
              </a:path>
            </a:pathLst>
          </a:custGeom>
          <a:solidFill>
            <a:srgbClr val="92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flipH="1">
            <a:off x="4688702" y="3124400"/>
            <a:ext cx="7253933" cy="822624"/>
          </a:xfrm>
          <a:custGeom>
            <a:avLst/>
            <a:gdLst/>
            <a:ahLst/>
            <a:cxnLst/>
            <a:rect l="l" t="t" r="r" b="b"/>
            <a:pathLst>
              <a:path w="164209" h="18623" extrusionOk="0">
                <a:moveTo>
                  <a:pt x="95331" y="0"/>
                </a:moveTo>
                <a:cubicBezTo>
                  <a:pt x="81432" y="0"/>
                  <a:pt x="84056" y="6456"/>
                  <a:pt x="60273" y="7955"/>
                </a:cubicBezTo>
                <a:cubicBezTo>
                  <a:pt x="58843" y="8045"/>
                  <a:pt x="57491" y="8087"/>
                  <a:pt x="56207" y="8087"/>
                </a:cubicBezTo>
                <a:cubicBezTo>
                  <a:pt x="42921" y="8087"/>
                  <a:pt x="36774" y="3673"/>
                  <a:pt x="24323" y="3021"/>
                </a:cubicBezTo>
                <a:cubicBezTo>
                  <a:pt x="23469" y="2976"/>
                  <a:pt x="22646" y="2954"/>
                  <a:pt x="21852" y="2954"/>
                </a:cubicBezTo>
                <a:cubicBezTo>
                  <a:pt x="501" y="2954"/>
                  <a:pt x="0" y="18622"/>
                  <a:pt x="0" y="18622"/>
                </a:cubicBezTo>
                <a:lnTo>
                  <a:pt x="164209" y="18622"/>
                </a:lnTo>
                <a:cubicBezTo>
                  <a:pt x="164209" y="18622"/>
                  <a:pt x="161173" y="10101"/>
                  <a:pt x="152041" y="9585"/>
                </a:cubicBezTo>
                <a:cubicBezTo>
                  <a:pt x="151395" y="9549"/>
                  <a:pt x="150774" y="9533"/>
                  <a:pt x="150174" y="9533"/>
                </a:cubicBezTo>
                <a:cubicBezTo>
                  <a:pt x="143659" y="9533"/>
                  <a:pt x="139657" y="11462"/>
                  <a:pt x="133338" y="11462"/>
                </a:cubicBezTo>
                <a:cubicBezTo>
                  <a:pt x="132028" y="11462"/>
                  <a:pt x="130619" y="11379"/>
                  <a:pt x="129067" y="11179"/>
                </a:cubicBezTo>
                <a:cubicBezTo>
                  <a:pt x="118060" y="9761"/>
                  <a:pt x="116197" y="1157"/>
                  <a:pt x="98556" y="102"/>
                </a:cubicBezTo>
                <a:cubicBezTo>
                  <a:pt x="97387" y="33"/>
                  <a:pt x="96317" y="0"/>
                  <a:pt x="95331" y="0"/>
                </a:cubicBezTo>
                <a:close/>
              </a:path>
            </a:pathLst>
          </a:custGeom>
          <a:solidFill>
            <a:srgbClr val="D8EC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flipH="1">
            <a:off x="-588971" y="3762746"/>
            <a:ext cx="10262383" cy="726770"/>
          </a:xfrm>
          <a:custGeom>
            <a:avLst/>
            <a:gdLst/>
            <a:ahLst/>
            <a:cxnLst/>
            <a:rect l="l" t="t" r="r" b="b"/>
            <a:pathLst>
              <a:path w="232312" h="16453" extrusionOk="0">
                <a:moveTo>
                  <a:pt x="65871" y="1"/>
                </a:moveTo>
                <a:cubicBezTo>
                  <a:pt x="45737" y="1"/>
                  <a:pt x="25603" y="1266"/>
                  <a:pt x="5627" y="3793"/>
                </a:cubicBezTo>
                <a:lnTo>
                  <a:pt x="0" y="15972"/>
                </a:lnTo>
                <a:cubicBezTo>
                  <a:pt x="12522" y="13455"/>
                  <a:pt x="25219" y="12672"/>
                  <a:pt x="37982" y="12672"/>
                </a:cubicBezTo>
                <a:cubicBezTo>
                  <a:pt x="54228" y="12672"/>
                  <a:pt x="70582" y="13941"/>
                  <a:pt x="86822" y="14519"/>
                </a:cubicBezTo>
                <a:cubicBezTo>
                  <a:pt x="95503" y="14829"/>
                  <a:pt x="104190" y="14940"/>
                  <a:pt x="112880" y="14940"/>
                </a:cubicBezTo>
                <a:cubicBezTo>
                  <a:pt x="134737" y="14940"/>
                  <a:pt x="156614" y="14238"/>
                  <a:pt x="178454" y="14238"/>
                </a:cubicBezTo>
                <a:cubicBezTo>
                  <a:pt x="196442" y="14238"/>
                  <a:pt x="214405" y="14714"/>
                  <a:pt x="232311" y="16453"/>
                </a:cubicBezTo>
                <a:lnTo>
                  <a:pt x="231549" y="6208"/>
                </a:lnTo>
                <a:cubicBezTo>
                  <a:pt x="215989" y="3499"/>
                  <a:pt x="200193" y="2139"/>
                  <a:pt x="184395" y="2139"/>
                </a:cubicBezTo>
                <a:cubicBezTo>
                  <a:pt x="182902" y="2139"/>
                  <a:pt x="181409" y="2152"/>
                  <a:pt x="179916" y="2176"/>
                </a:cubicBezTo>
                <a:cubicBezTo>
                  <a:pt x="166054" y="2401"/>
                  <a:pt x="152201" y="3671"/>
                  <a:pt x="138342" y="3671"/>
                </a:cubicBezTo>
                <a:cubicBezTo>
                  <a:pt x="136321" y="3671"/>
                  <a:pt x="134300" y="3644"/>
                  <a:pt x="132279" y="3582"/>
                </a:cubicBezTo>
                <a:cubicBezTo>
                  <a:pt x="122843" y="3301"/>
                  <a:pt x="113442" y="2270"/>
                  <a:pt x="104030" y="1519"/>
                </a:cubicBezTo>
                <a:cubicBezTo>
                  <a:pt x="91337" y="507"/>
                  <a:pt x="78604" y="1"/>
                  <a:pt x="65871" y="1"/>
                </a:cubicBezTo>
                <a:close/>
              </a:path>
            </a:pathLst>
          </a:custGeom>
          <a:solidFill>
            <a:srgbClr val="9FD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flipH="1">
            <a:off x="-228032" y="4177189"/>
            <a:ext cx="10262383" cy="329659"/>
          </a:xfrm>
          <a:custGeom>
            <a:avLst/>
            <a:gdLst/>
            <a:ahLst/>
            <a:cxnLst/>
            <a:rect l="l" t="t" r="r" b="b"/>
            <a:pathLst>
              <a:path w="232312" h="7463" extrusionOk="0">
                <a:moveTo>
                  <a:pt x="38195" y="0"/>
                </a:moveTo>
                <a:cubicBezTo>
                  <a:pt x="25987" y="0"/>
                  <a:pt x="13842" y="717"/>
                  <a:pt x="1852" y="2985"/>
                </a:cubicBezTo>
                <a:lnTo>
                  <a:pt x="0" y="6970"/>
                </a:lnTo>
                <a:cubicBezTo>
                  <a:pt x="12522" y="4453"/>
                  <a:pt x="25219" y="3670"/>
                  <a:pt x="37983" y="3670"/>
                </a:cubicBezTo>
                <a:cubicBezTo>
                  <a:pt x="54230" y="3670"/>
                  <a:pt x="70587" y="4939"/>
                  <a:pt x="86834" y="5517"/>
                </a:cubicBezTo>
                <a:cubicBezTo>
                  <a:pt x="95517" y="5827"/>
                  <a:pt x="104207" y="5938"/>
                  <a:pt x="112899" y="5938"/>
                </a:cubicBezTo>
                <a:cubicBezTo>
                  <a:pt x="134719" y="5938"/>
                  <a:pt x="156558" y="5238"/>
                  <a:pt x="178361" y="5238"/>
                </a:cubicBezTo>
                <a:cubicBezTo>
                  <a:pt x="196379" y="5238"/>
                  <a:pt x="214372" y="5716"/>
                  <a:pt x="232311" y="7462"/>
                </a:cubicBezTo>
                <a:lnTo>
                  <a:pt x="232042" y="3735"/>
                </a:lnTo>
                <a:cubicBezTo>
                  <a:pt x="214288" y="2031"/>
                  <a:pt x="196481" y="1562"/>
                  <a:pt x="178651" y="1562"/>
                </a:cubicBezTo>
                <a:cubicBezTo>
                  <a:pt x="156800" y="1562"/>
                  <a:pt x="134914" y="2267"/>
                  <a:pt x="113047" y="2267"/>
                </a:cubicBezTo>
                <a:cubicBezTo>
                  <a:pt x="104387" y="2267"/>
                  <a:pt x="95730" y="2156"/>
                  <a:pt x="87080" y="1848"/>
                </a:cubicBezTo>
                <a:cubicBezTo>
                  <a:pt x="70819" y="1272"/>
                  <a:pt x="54451" y="0"/>
                  <a:pt x="38195" y="0"/>
                </a:cubicBezTo>
                <a:close/>
              </a:path>
            </a:pathLst>
          </a:custGeom>
          <a:solidFill>
            <a:srgbClr val="CC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flipH="1">
            <a:off x="-5" y="4090427"/>
            <a:ext cx="9355205" cy="1490361"/>
          </a:xfrm>
          <a:custGeom>
            <a:avLst/>
            <a:gdLst/>
            <a:ahLst/>
            <a:cxnLst/>
            <a:rect l="l" t="t" r="r" b="b"/>
            <a:pathLst>
              <a:path w="211776" h="46512" extrusionOk="0">
                <a:moveTo>
                  <a:pt x="0" y="0"/>
                </a:moveTo>
                <a:lnTo>
                  <a:pt x="0" y="46511"/>
                </a:lnTo>
                <a:lnTo>
                  <a:pt x="211775" y="46511"/>
                </a:lnTo>
                <a:lnTo>
                  <a:pt x="211775" y="0"/>
                </a:lnTo>
                <a:close/>
              </a:path>
            </a:pathLst>
          </a:custGeom>
          <a:solidFill>
            <a:srgbClr val="F7ED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713225" y="1806075"/>
            <a:ext cx="4768500" cy="11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713225" y="3000925"/>
            <a:ext cx="4201200" cy="406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555450"/>
            <a:ext cx="1997700" cy="14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4" name="Google Shape;34;p3"/>
          <p:cNvGrpSpPr/>
          <p:nvPr/>
        </p:nvGrpSpPr>
        <p:grpSpPr>
          <a:xfrm>
            <a:off x="4688689" y="4146028"/>
            <a:ext cx="353615" cy="726799"/>
            <a:chOff x="332475" y="3338675"/>
            <a:chExt cx="261125" cy="536700"/>
          </a:xfrm>
        </p:grpSpPr>
        <p:sp>
          <p:nvSpPr>
            <p:cNvPr id="35" name="Google Shape;35;p3"/>
            <p:cNvSpPr/>
            <p:nvPr/>
          </p:nvSpPr>
          <p:spPr>
            <a:xfrm>
              <a:off x="517675" y="3577775"/>
              <a:ext cx="23475" cy="17750"/>
            </a:xfrm>
            <a:custGeom>
              <a:avLst/>
              <a:gdLst/>
              <a:ahLst/>
              <a:cxnLst/>
              <a:rect l="l" t="t" r="r" b="b"/>
              <a:pathLst>
                <a:path w="939" h="710" extrusionOk="0">
                  <a:moveTo>
                    <a:pt x="113" y="1"/>
                  </a:moveTo>
                  <a:cubicBezTo>
                    <a:pt x="89" y="1"/>
                    <a:pt x="71" y="6"/>
                    <a:pt x="59" y="18"/>
                  </a:cubicBezTo>
                  <a:cubicBezTo>
                    <a:pt x="0" y="89"/>
                    <a:pt x="153" y="288"/>
                    <a:pt x="376" y="475"/>
                  </a:cubicBezTo>
                  <a:cubicBezTo>
                    <a:pt x="548" y="621"/>
                    <a:pt x="728" y="710"/>
                    <a:pt x="822" y="710"/>
                  </a:cubicBezTo>
                  <a:cubicBezTo>
                    <a:pt x="849" y="710"/>
                    <a:pt x="869" y="702"/>
                    <a:pt x="880" y="686"/>
                  </a:cubicBezTo>
                  <a:cubicBezTo>
                    <a:pt x="938" y="628"/>
                    <a:pt x="798" y="417"/>
                    <a:pt x="563" y="241"/>
                  </a:cubicBezTo>
                  <a:cubicBezTo>
                    <a:pt x="385" y="91"/>
                    <a:pt x="207" y="1"/>
                    <a:pt x="113" y="1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08950" y="3490725"/>
              <a:ext cx="27000" cy="12550"/>
            </a:xfrm>
            <a:custGeom>
              <a:avLst/>
              <a:gdLst/>
              <a:ahLst/>
              <a:cxnLst/>
              <a:rect l="l" t="t" r="r" b="b"/>
              <a:pathLst>
                <a:path w="1080" h="502" extrusionOk="0">
                  <a:moveTo>
                    <a:pt x="809" y="0"/>
                  </a:moveTo>
                  <a:cubicBezTo>
                    <a:pt x="711" y="0"/>
                    <a:pt x="593" y="18"/>
                    <a:pt x="470" y="54"/>
                  </a:cubicBezTo>
                  <a:cubicBezTo>
                    <a:pt x="200" y="136"/>
                    <a:pt x="1" y="300"/>
                    <a:pt x="24" y="406"/>
                  </a:cubicBezTo>
                  <a:cubicBezTo>
                    <a:pt x="45" y="468"/>
                    <a:pt x="144" y="502"/>
                    <a:pt x="280" y="502"/>
                  </a:cubicBezTo>
                  <a:cubicBezTo>
                    <a:pt x="373" y="502"/>
                    <a:pt x="484" y="486"/>
                    <a:pt x="599" y="453"/>
                  </a:cubicBezTo>
                  <a:cubicBezTo>
                    <a:pt x="880" y="359"/>
                    <a:pt x="1079" y="206"/>
                    <a:pt x="1044" y="89"/>
                  </a:cubicBezTo>
                  <a:cubicBezTo>
                    <a:pt x="1024" y="30"/>
                    <a:pt x="934" y="0"/>
                    <a:pt x="809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74900" y="3739700"/>
              <a:ext cx="26400" cy="10250"/>
            </a:xfrm>
            <a:custGeom>
              <a:avLst/>
              <a:gdLst/>
              <a:ahLst/>
              <a:cxnLst/>
              <a:rect l="l" t="t" r="r" b="b"/>
              <a:pathLst>
                <a:path w="1056" h="410" extrusionOk="0">
                  <a:moveTo>
                    <a:pt x="886" y="0"/>
                  </a:moveTo>
                  <a:cubicBezTo>
                    <a:pt x="783" y="0"/>
                    <a:pt x="637" y="24"/>
                    <a:pt x="481" y="70"/>
                  </a:cubicBezTo>
                  <a:cubicBezTo>
                    <a:pt x="211" y="164"/>
                    <a:pt x="0" y="293"/>
                    <a:pt x="24" y="363"/>
                  </a:cubicBezTo>
                  <a:cubicBezTo>
                    <a:pt x="34" y="394"/>
                    <a:pt x="86" y="409"/>
                    <a:pt x="164" y="409"/>
                  </a:cubicBezTo>
                  <a:cubicBezTo>
                    <a:pt x="264" y="409"/>
                    <a:pt x="406" y="385"/>
                    <a:pt x="563" y="340"/>
                  </a:cubicBezTo>
                  <a:cubicBezTo>
                    <a:pt x="844" y="246"/>
                    <a:pt x="1055" y="117"/>
                    <a:pt x="1032" y="47"/>
                  </a:cubicBezTo>
                  <a:cubicBezTo>
                    <a:pt x="1021" y="16"/>
                    <a:pt x="967" y="0"/>
                    <a:pt x="886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58050" y="3338675"/>
              <a:ext cx="216800" cy="497200"/>
            </a:xfrm>
            <a:custGeom>
              <a:avLst/>
              <a:gdLst/>
              <a:ahLst/>
              <a:cxnLst/>
              <a:rect l="l" t="t" r="r" b="b"/>
              <a:pathLst>
                <a:path w="8672" h="19888" extrusionOk="0">
                  <a:moveTo>
                    <a:pt x="712" y="0"/>
                  </a:moveTo>
                  <a:cubicBezTo>
                    <a:pt x="162" y="0"/>
                    <a:pt x="0" y="322"/>
                    <a:pt x="700" y="1190"/>
                  </a:cubicBezTo>
                  <a:cubicBezTo>
                    <a:pt x="2564" y="3499"/>
                    <a:pt x="4053" y="3569"/>
                    <a:pt x="3232" y="6406"/>
                  </a:cubicBezTo>
                  <a:cubicBezTo>
                    <a:pt x="2412" y="9242"/>
                    <a:pt x="841" y="12067"/>
                    <a:pt x="2928" y="13192"/>
                  </a:cubicBezTo>
                  <a:cubicBezTo>
                    <a:pt x="5026" y="14306"/>
                    <a:pt x="3080" y="16615"/>
                    <a:pt x="3748" y="18561"/>
                  </a:cubicBezTo>
                  <a:cubicBezTo>
                    <a:pt x="4131" y="19650"/>
                    <a:pt x="4819" y="19888"/>
                    <a:pt x="5346" y="19888"/>
                  </a:cubicBezTo>
                  <a:cubicBezTo>
                    <a:pt x="5756" y="19888"/>
                    <a:pt x="6069" y="19745"/>
                    <a:pt x="6069" y="19745"/>
                  </a:cubicBezTo>
                  <a:cubicBezTo>
                    <a:pt x="6069" y="19745"/>
                    <a:pt x="8671" y="17365"/>
                    <a:pt x="7405" y="15126"/>
                  </a:cubicBezTo>
                  <a:cubicBezTo>
                    <a:pt x="6139" y="12888"/>
                    <a:pt x="5541" y="13192"/>
                    <a:pt x="6514" y="11247"/>
                  </a:cubicBezTo>
                  <a:cubicBezTo>
                    <a:pt x="7476" y="9313"/>
                    <a:pt x="7253" y="8797"/>
                    <a:pt x="5917" y="7003"/>
                  </a:cubicBezTo>
                  <a:cubicBezTo>
                    <a:pt x="4569" y="5210"/>
                    <a:pt x="5917" y="2831"/>
                    <a:pt x="4498" y="1635"/>
                  </a:cubicBezTo>
                  <a:cubicBezTo>
                    <a:pt x="3613" y="889"/>
                    <a:pt x="1626" y="0"/>
                    <a:pt x="712" y="0"/>
                  </a:cubicBezTo>
                  <a:close/>
                </a:path>
              </a:pathLst>
            </a:custGeom>
            <a:solidFill>
              <a:srgbClr val="01A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32475" y="3422325"/>
              <a:ext cx="190200" cy="453050"/>
            </a:xfrm>
            <a:custGeom>
              <a:avLst/>
              <a:gdLst/>
              <a:ahLst/>
              <a:cxnLst/>
              <a:rect l="l" t="t" r="r" b="b"/>
              <a:pathLst>
                <a:path w="7608" h="18122" fill="none" extrusionOk="0">
                  <a:moveTo>
                    <a:pt x="5146" y="15215"/>
                  </a:moveTo>
                  <a:cubicBezTo>
                    <a:pt x="4912" y="14922"/>
                    <a:pt x="4853" y="13422"/>
                    <a:pt x="3728" y="12601"/>
                  </a:cubicBezTo>
                  <a:cubicBezTo>
                    <a:pt x="2614" y="11780"/>
                    <a:pt x="2544" y="11710"/>
                    <a:pt x="2462" y="9694"/>
                  </a:cubicBezTo>
                  <a:cubicBezTo>
                    <a:pt x="2392" y="7678"/>
                    <a:pt x="1196" y="6564"/>
                    <a:pt x="598" y="4326"/>
                  </a:cubicBezTo>
                  <a:cubicBezTo>
                    <a:pt x="0" y="2087"/>
                    <a:pt x="903" y="0"/>
                    <a:pt x="2016" y="1723"/>
                  </a:cubicBezTo>
                  <a:cubicBezTo>
                    <a:pt x="3142" y="3435"/>
                    <a:pt x="3364" y="3587"/>
                    <a:pt x="3587" y="5674"/>
                  </a:cubicBezTo>
                  <a:cubicBezTo>
                    <a:pt x="3810" y="7760"/>
                    <a:pt x="4408" y="6787"/>
                    <a:pt x="5369" y="9249"/>
                  </a:cubicBezTo>
                  <a:cubicBezTo>
                    <a:pt x="6342" y="11710"/>
                    <a:pt x="7608" y="18122"/>
                    <a:pt x="5146" y="15215"/>
                  </a:cubicBezTo>
                  <a:close/>
                </a:path>
              </a:pathLst>
            </a:custGeom>
            <a:noFill/>
            <a:ln w="4975" cap="flat" cmpd="sng">
              <a:solidFill>
                <a:srgbClr val="348281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45950" y="3755500"/>
              <a:ext cx="247650" cy="97025"/>
            </a:xfrm>
            <a:custGeom>
              <a:avLst/>
              <a:gdLst/>
              <a:ahLst/>
              <a:cxnLst/>
              <a:rect l="l" t="t" r="r" b="b"/>
              <a:pathLst>
                <a:path w="9906" h="3881" extrusionOk="0">
                  <a:moveTo>
                    <a:pt x="6787" y="0"/>
                  </a:moveTo>
                  <a:cubicBezTo>
                    <a:pt x="6176" y="0"/>
                    <a:pt x="5599" y="270"/>
                    <a:pt x="5075" y="686"/>
                  </a:cubicBezTo>
                  <a:lnTo>
                    <a:pt x="5075" y="686"/>
                  </a:lnTo>
                  <a:lnTo>
                    <a:pt x="5088" y="669"/>
                  </a:lnTo>
                  <a:cubicBezTo>
                    <a:pt x="4878" y="624"/>
                    <a:pt x="4671" y="603"/>
                    <a:pt x="4467" y="603"/>
                  </a:cubicBezTo>
                  <a:cubicBezTo>
                    <a:pt x="2487" y="603"/>
                    <a:pt x="830" y="2584"/>
                    <a:pt x="1" y="3881"/>
                  </a:cubicBezTo>
                  <a:lnTo>
                    <a:pt x="2741" y="3861"/>
                  </a:lnTo>
                  <a:lnTo>
                    <a:pt x="2741" y="3861"/>
                  </a:lnTo>
                  <a:cubicBezTo>
                    <a:pt x="2738" y="3868"/>
                    <a:pt x="2735" y="3874"/>
                    <a:pt x="2732" y="3881"/>
                  </a:cubicBezTo>
                  <a:lnTo>
                    <a:pt x="2746" y="3861"/>
                  </a:lnTo>
                  <a:lnTo>
                    <a:pt x="2746" y="3861"/>
                  </a:lnTo>
                  <a:lnTo>
                    <a:pt x="9905" y="3810"/>
                  </a:lnTo>
                  <a:cubicBezTo>
                    <a:pt x="9671" y="2368"/>
                    <a:pt x="9155" y="1220"/>
                    <a:pt x="8276" y="552"/>
                  </a:cubicBezTo>
                  <a:cubicBezTo>
                    <a:pt x="7764" y="164"/>
                    <a:pt x="7265" y="0"/>
                    <a:pt x="6787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3"/>
          <p:cNvGrpSpPr/>
          <p:nvPr/>
        </p:nvGrpSpPr>
        <p:grpSpPr>
          <a:xfrm>
            <a:off x="1375994" y="4135147"/>
            <a:ext cx="1117139" cy="737689"/>
            <a:chOff x="257575" y="2835000"/>
            <a:chExt cx="736025" cy="486025"/>
          </a:xfrm>
        </p:grpSpPr>
        <p:sp>
          <p:nvSpPr>
            <p:cNvPr id="42" name="Google Shape;42;p3"/>
            <p:cNvSpPr/>
            <p:nvPr/>
          </p:nvSpPr>
          <p:spPr>
            <a:xfrm>
              <a:off x="358400" y="2835000"/>
              <a:ext cx="423275" cy="374900"/>
            </a:xfrm>
            <a:custGeom>
              <a:avLst/>
              <a:gdLst/>
              <a:ahLst/>
              <a:cxnLst/>
              <a:rect l="l" t="t" r="r" b="b"/>
              <a:pathLst>
                <a:path w="16931" h="14996" fill="none" extrusionOk="0">
                  <a:moveTo>
                    <a:pt x="15785" y="14973"/>
                  </a:moveTo>
                  <a:cubicBezTo>
                    <a:pt x="15785" y="14973"/>
                    <a:pt x="16931" y="9749"/>
                    <a:pt x="15087" y="7916"/>
                  </a:cubicBezTo>
                  <a:cubicBezTo>
                    <a:pt x="14205" y="7034"/>
                    <a:pt x="13323" y="7263"/>
                    <a:pt x="12624" y="7733"/>
                  </a:cubicBezTo>
                  <a:cubicBezTo>
                    <a:pt x="12154" y="8065"/>
                    <a:pt x="11467" y="7744"/>
                    <a:pt x="11490" y="7206"/>
                  </a:cubicBezTo>
                  <a:cubicBezTo>
                    <a:pt x="11581" y="5133"/>
                    <a:pt x="11478" y="2040"/>
                    <a:pt x="10218" y="1284"/>
                  </a:cubicBezTo>
                  <a:cubicBezTo>
                    <a:pt x="8053" y="1"/>
                    <a:pt x="6656" y="1066"/>
                    <a:pt x="6163" y="6931"/>
                  </a:cubicBezTo>
                  <a:cubicBezTo>
                    <a:pt x="6163" y="6954"/>
                    <a:pt x="5567" y="9600"/>
                    <a:pt x="4078" y="7733"/>
                  </a:cubicBezTo>
                  <a:cubicBezTo>
                    <a:pt x="69" y="2727"/>
                    <a:pt x="0" y="14995"/>
                    <a:pt x="0" y="14995"/>
                  </a:cubicBezTo>
                </a:path>
              </a:pathLst>
            </a:custGeom>
            <a:noFill/>
            <a:ln w="6875" cap="flat" cmpd="sng">
              <a:solidFill>
                <a:srgbClr val="629196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09075" y="2920950"/>
              <a:ext cx="310750" cy="286650"/>
            </a:xfrm>
            <a:custGeom>
              <a:avLst/>
              <a:gdLst/>
              <a:ahLst/>
              <a:cxnLst/>
              <a:rect l="l" t="t" r="r" b="b"/>
              <a:pathLst>
                <a:path w="12430" h="11466" extrusionOk="0">
                  <a:moveTo>
                    <a:pt x="4674" y="0"/>
                  </a:moveTo>
                  <a:cubicBezTo>
                    <a:pt x="4512" y="0"/>
                    <a:pt x="4348" y="44"/>
                    <a:pt x="4182" y="137"/>
                  </a:cubicBezTo>
                  <a:cubicBezTo>
                    <a:pt x="2361" y="1145"/>
                    <a:pt x="4148" y="6483"/>
                    <a:pt x="4995" y="8694"/>
                  </a:cubicBezTo>
                  <a:cubicBezTo>
                    <a:pt x="5101" y="8973"/>
                    <a:pt x="4932" y="9317"/>
                    <a:pt x="4732" y="9317"/>
                  </a:cubicBezTo>
                  <a:cubicBezTo>
                    <a:pt x="4694" y="9317"/>
                    <a:pt x="4655" y="9305"/>
                    <a:pt x="4617" y="9278"/>
                  </a:cubicBezTo>
                  <a:cubicBezTo>
                    <a:pt x="3557" y="8540"/>
                    <a:pt x="2304" y="7306"/>
                    <a:pt x="1449" y="7306"/>
                  </a:cubicBezTo>
                  <a:cubicBezTo>
                    <a:pt x="1242" y="7306"/>
                    <a:pt x="1058" y="7378"/>
                    <a:pt x="906" y="7548"/>
                  </a:cubicBezTo>
                  <a:cubicBezTo>
                    <a:pt x="1" y="8568"/>
                    <a:pt x="1169" y="10492"/>
                    <a:pt x="1788" y="11466"/>
                  </a:cubicBezTo>
                  <a:lnTo>
                    <a:pt x="12384" y="11466"/>
                  </a:lnTo>
                  <a:cubicBezTo>
                    <a:pt x="12430" y="9496"/>
                    <a:pt x="12372" y="3711"/>
                    <a:pt x="10608" y="2485"/>
                  </a:cubicBezTo>
                  <a:cubicBezTo>
                    <a:pt x="10497" y="2404"/>
                    <a:pt x="10375" y="2366"/>
                    <a:pt x="10251" y="2366"/>
                  </a:cubicBezTo>
                  <a:cubicBezTo>
                    <a:pt x="10094" y="2366"/>
                    <a:pt x="9936" y="2427"/>
                    <a:pt x="9795" y="2542"/>
                  </a:cubicBezTo>
                  <a:cubicBezTo>
                    <a:pt x="9463" y="2840"/>
                    <a:pt x="8993" y="3482"/>
                    <a:pt x="8684" y="4856"/>
                  </a:cubicBezTo>
                  <a:cubicBezTo>
                    <a:pt x="8612" y="5154"/>
                    <a:pt x="8420" y="5307"/>
                    <a:pt x="8226" y="5307"/>
                  </a:cubicBezTo>
                  <a:cubicBezTo>
                    <a:pt x="8047" y="5307"/>
                    <a:pt x="7867" y="5177"/>
                    <a:pt x="7779" y="4914"/>
                  </a:cubicBezTo>
                  <a:cubicBezTo>
                    <a:pt x="7126" y="2834"/>
                    <a:pt x="5984" y="0"/>
                    <a:pt x="4674" y="0"/>
                  </a:cubicBezTo>
                  <a:close/>
                </a:path>
              </a:pathLst>
            </a:custGeom>
            <a:solidFill>
              <a:srgbClr val="01A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7575" y="3144350"/>
              <a:ext cx="736025" cy="176675"/>
            </a:xfrm>
            <a:custGeom>
              <a:avLst/>
              <a:gdLst/>
              <a:ahLst/>
              <a:cxnLst/>
              <a:rect l="l" t="t" r="r" b="b"/>
              <a:pathLst>
                <a:path w="29441" h="7067" extrusionOk="0">
                  <a:moveTo>
                    <a:pt x="22365" y="0"/>
                  </a:moveTo>
                  <a:cubicBezTo>
                    <a:pt x="18813" y="0"/>
                    <a:pt x="13972" y="1852"/>
                    <a:pt x="9823" y="1852"/>
                  </a:cubicBezTo>
                  <a:cubicBezTo>
                    <a:pt x="8944" y="1852"/>
                    <a:pt x="8096" y="1769"/>
                    <a:pt x="7298" y="1568"/>
                  </a:cubicBezTo>
                  <a:cubicBezTo>
                    <a:pt x="6655" y="1406"/>
                    <a:pt x="6068" y="1334"/>
                    <a:pt x="5534" y="1334"/>
                  </a:cubicBezTo>
                  <a:cubicBezTo>
                    <a:pt x="1022" y="1334"/>
                    <a:pt x="196" y="6503"/>
                    <a:pt x="1" y="7066"/>
                  </a:cubicBezTo>
                  <a:lnTo>
                    <a:pt x="27894" y="6860"/>
                  </a:lnTo>
                  <a:cubicBezTo>
                    <a:pt x="27894" y="6860"/>
                    <a:pt x="29441" y="4534"/>
                    <a:pt x="25901" y="1144"/>
                  </a:cubicBezTo>
                  <a:cubicBezTo>
                    <a:pt x="25018" y="301"/>
                    <a:pt x="23796" y="0"/>
                    <a:pt x="22365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3"/>
          <p:cNvGrpSpPr/>
          <p:nvPr/>
        </p:nvGrpSpPr>
        <p:grpSpPr>
          <a:xfrm>
            <a:off x="2710930" y="4362235"/>
            <a:ext cx="485735" cy="184751"/>
            <a:chOff x="3877425" y="1976375"/>
            <a:chExt cx="260350" cy="99025"/>
          </a:xfrm>
        </p:grpSpPr>
        <p:sp>
          <p:nvSpPr>
            <p:cNvPr id="46" name="Google Shape;46;p3"/>
            <p:cNvSpPr/>
            <p:nvPr/>
          </p:nvSpPr>
          <p:spPr>
            <a:xfrm>
              <a:off x="3890025" y="1976375"/>
              <a:ext cx="247750" cy="99025"/>
            </a:xfrm>
            <a:custGeom>
              <a:avLst/>
              <a:gdLst/>
              <a:ahLst/>
              <a:cxnLst/>
              <a:rect l="l" t="t" r="r" b="b"/>
              <a:pathLst>
                <a:path w="9910" h="3961" extrusionOk="0">
                  <a:moveTo>
                    <a:pt x="3957" y="0"/>
                  </a:moveTo>
                  <a:cubicBezTo>
                    <a:pt x="3114" y="0"/>
                    <a:pt x="2623" y="157"/>
                    <a:pt x="2429" y="233"/>
                  </a:cubicBezTo>
                  <a:cubicBezTo>
                    <a:pt x="2292" y="290"/>
                    <a:pt x="2154" y="347"/>
                    <a:pt x="2017" y="393"/>
                  </a:cubicBezTo>
                  <a:cubicBezTo>
                    <a:pt x="1382" y="603"/>
                    <a:pt x="931" y="658"/>
                    <a:pt x="632" y="658"/>
                  </a:cubicBezTo>
                  <a:cubicBezTo>
                    <a:pt x="295" y="658"/>
                    <a:pt x="150" y="588"/>
                    <a:pt x="150" y="588"/>
                  </a:cubicBezTo>
                  <a:lnTo>
                    <a:pt x="81" y="1263"/>
                  </a:lnTo>
                  <a:lnTo>
                    <a:pt x="69" y="1344"/>
                  </a:lnTo>
                  <a:lnTo>
                    <a:pt x="1" y="2020"/>
                  </a:lnTo>
                  <a:cubicBezTo>
                    <a:pt x="1" y="2020"/>
                    <a:pt x="44" y="2009"/>
                    <a:pt x="134" y="2009"/>
                  </a:cubicBezTo>
                  <a:cubicBezTo>
                    <a:pt x="366" y="2009"/>
                    <a:pt x="904" y="2080"/>
                    <a:pt x="1788" y="2592"/>
                  </a:cubicBezTo>
                  <a:cubicBezTo>
                    <a:pt x="1914" y="2661"/>
                    <a:pt x="2040" y="2741"/>
                    <a:pt x="2166" y="2833"/>
                  </a:cubicBezTo>
                  <a:cubicBezTo>
                    <a:pt x="2395" y="2982"/>
                    <a:pt x="3139" y="3406"/>
                    <a:pt x="4652" y="3520"/>
                  </a:cubicBezTo>
                  <a:cubicBezTo>
                    <a:pt x="5980" y="3623"/>
                    <a:pt x="7928" y="3841"/>
                    <a:pt x="8936" y="3955"/>
                  </a:cubicBezTo>
                  <a:cubicBezTo>
                    <a:pt x="8964" y="3959"/>
                    <a:pt x="8992" y="3961"/>
                    <a:pt x="9019" y="3961"/>
                  </a:cubicBezTo>
                  <a:cubicBezTo>
                    <a:pt x="9340" y="3961"/>
                    <a:pt x="9614" y="3720"/>
                    <a:pt x="9646" y="3383"/>
                  </a:cubicBezTo>
                  <a:lnTo>
                    <a:pt x="9749" y="2432"/>
                  </a:lnTo>
                  <a:lnTo>
                    <a:pt x="9772" y="2203"/>
                  </a:lnTo>
                  <a:lnTo>
                    <a:pt x="9875" y="1241"/>
                  </a:lnTo>
                  <a:cubicBezTo>
                    <a:pt x="9909" y="885"/>
                    <a:pt x="9646" y="565"/>
                    <a:pt x="9291" y="530"/>
                  </a:cubicBezTo>
                  <a:cubicBezTo>
                    <a:pt x="8283" y="439"/>
                    <a:pt x="6335" y="255"/>
                    <a:pt x="5007" y="72"/>
                  </a:cubicBezTo>
                  <a:cubicBezTo>
                    <a:pt x="4610" y="21"/>
                    <a:pt x="4261" y="0"/>
                    <a:pt x="3957" y="0"/>
                  </a:cubicBezTo>
                  <a:close/>
                </a:path>
              </a:pathLst>
            </a:custGeom>
            <a:solidFill>
              <a:srgbClr val="E5F3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877425" y="1988200"/>
              <a:ext cx="22650" cy="39825"/>
            </a:xfrm>
            <a:custGeom>
              <a:avLst/>
              <a:gdLst/>
              <a:ahLst/>
              <a:cxnLst/>
              <a:rect l="l" t="t" r="r" b="b"/>
              <a:pathLst>
                <a:path w="906" h="1593" extrusionOk="0">
                  <a:moveTo>
                    <a:pt x="173" y="0"/>
                  </a:moveTo>
                  <a:lnTo>
                    <a:pt x="1" y="1512"/>
                  </a:lnTo>
                  <a:lnTo>
                    <a:pt x="734" y="1592"/>
                  </a:lnTo>
                  <a:lnTo>
                    <a:pt x="906" y="8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FE4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3"/>
          <p:cNvGrpSpPr/>
          <p:nvPr/>
        </p:nvGrpSpPr>
        <p:grpSpPr>
          <a:xfrm flipH="1">
            <a:off x="2854210" y="4454441"/>
            <a:ext cx="426094" cy="109978"/>
            <a:chOff x="5002750" y="3501150"/>
            <a:chExt cx="94050" cy="24275"/>
          </a:xfrm>
        </p:grpSpPr>
        <p:sp>
          <p:nvSpPr>
            <p:cNvPr id="49" name="Google Shape;49;p3"/>
            <p:cNvSpPr/>
            <p:nvPr/>
          </p:nvSpPr>
          <p:spPr>
            <a:xfrm>
              <a:off x="5002750" y="3502425"/>
              <a:ext cx="94050" cy="22950"/>
            </a:xfrm>
            <a:custGeom>
              <a:avLst/>
              <a:gdLst/>
              <a:ahLst/>
              <a:cxnLst/>
              <a:rect l="l" t="t" r="r" b="b"/>
              <a:pathLst>
                <a:path w="3762" h="918" extrusionOk="0">
                  <a:moveTo>
                    <a:pt x="3761" y="808"/>
                  </a:moveTo>
                  <a:lnTo>
                    <a:pt x="3454" y="817"/>
                  </a:lnTo>
                  <a:lnTo>
                    <a:pt x="3454" y="817"/>
                  </a:lnTo>
                  <a:cubicBezTo>
                    <a:pt x="3491" y="820"/>
                    <a:pt x="3528" y="822"/>
                    <a:pt x="3566" y="822"/>
                  </a:cubicBezTo>
                  <a:cubicBezTo>
                    <a:pt x="3630" y="822"/>
                    <a:pt x="3695" y="817"/>
                    <a:pt x="3761" y="808"/>
                  </a:cubicBezTo>
                  <a:close/>
                  <a:moveTo>
                    <a:pt x="1552" y="0"/>
                  </a:moveTo>
                  <a:cubicBezTo>
                    <a:pt x="1524" y="0"/>
                    <a:pt x="1496" y="2"/>
                    <a:pt x="1468" y="7"/>
                  </a:cubicBezTo>
                  <a:cubicBezTo>
                    <a:pt x="938" y="80"/>
                    <a:pt x="646" y="859"/>
                    <a:pt x="91" y="915"/>
                  </a:cubicBezTo>
                  <a:lnTo>
                    <a:pt x="91" y="915"/>
                  </a:lnTo>
                  <a:lnTo>
                    <a:pt x="3454" y="817"/>
                  </a:lnTo>
                  <a:lnTo>
                    <a:pt x="3454" y="817"/>
                  </a:lnTo>
                  <a:cubicBezTo>
                    <a:pt x="3038" y="783"/>
                    <a:pt x="2687" y="566"/>
                    <a:pt x="2320" y="328"/>
                  </a:cubicBezTo>
                  <a:cubicBezTo>
                    <a:pt x="2105" y="206"/>
                    <a:pt x="1823" y="0"/>
                    <a:pt x="1552" y="0"/>
                  </a:cubicBezTo>
                  <a:close/>
                  <a:moveTo>
                    <a:pt x="91" y="915"/>
                  </a:moveTo>
                  <a:lnTo>
                    <a:pt x="0" y="917"/>
                  </a:lnTo>
                  <a:cubicBezTo>
                    <a:pt x="9" y="917"/>
                    <a:pt x="18" y="918"/>
                    <a:pt x="27" y="918"/>
                  </a:cubicBezTo>
                  <a:cubicBezTo>
                    <a:pt x="49" y="918"/>
                    <a:pt x="70" y="917"/>
                    <a:pt x="91" y="9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5002750" y="3501150"/>
              <a:ext cx="94050" cy="24275"/>
            </a:xfrm>
            <a:custGeom>
              <a:avLst/>
              <a:gdLst/>
              <a:ahLst/>
              <a:cxnLst/>
              <a:rect l="l" t="t" r="r" b="b"/>
              <a:pathLst>
                <a:path w="3762" h="971" extrusionOk="0">
                  <a:moveTo>
                    <a:pt x="1564" y="1"/>
                  </a:moveTo>
                  <a:cubicBezTo>
                    <a:pt x="878" y="13"/>
                    <a:pt x="673" y="936"/>
                    <a:pt x="0" y="968"/>
                  </a:cubicBezTo>
                  <a:cubicBezTo>
                    <a:pt x="19" y="970"/>
                    <a:pt x="37" y="970"/>
                    <a:pt x="55" y="970"/>
                  </a:cubicBezTo>
                  <a:cubicBezTo>
                    <a:pt x="682" y="970"/>
                    <a:pt x="947" y="128"/>
                    <a:pt x="1557" y="103"/>
                  </a:cubicBezTo>
                  <a:cubicBezTo>
                    <a:pt x="1820" y="116"/>
                    <a:pt x="2038" y="276"/>
                    <a:pt x="2262" y="404"/>
                  </a:cubicBezTo>
                  <a:cubicBezTo>
                    <a:pt x="2635" y="637"/>
                    <a:pt x="3062" y="887"/>
                    <a:pt x="3510" y="887"/>
                  </a:cubicBezTo>
                  <a:cubicBezTo>
                    <a:pt x="3593" y="887"/>
                    <a:pt x="3677" y="878"/>
                    <a:pt x="3761" y="859"/>
                  </a:cubicBezTo>
                  <a:lnTo>
                    <a:pt x="3761" y="859"/>
                  </a:lnTo>
                  <a:cubicBezTo>
                    <a:pt x="3717" y="864"/>
                    <a:pt x="3673" y="866"/>
                    <a:pt x="3629" y="866"/>
                  </a:cubicBezTo>
                  <a:cubicBezTo>
                    <a:pt x="3136" y="866"/>
                    <a:pt x="2714" y="580"/>
                    <a:pt x="2313" y="315"/>
                  </a:cubicBezTo>
                  <a:cubicBezTo>
                    <a:pt x="2083" y="180"/>
                    <a:pt x="1846" y="1"/>
                    <a:pt x="1564" y="1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"/>
          <p:cNvSpPr/>
          <p:nvPr/>
        </p:nvSpPr>
        <p:spPr>
          <a:xfrm flipH="1">
            <a:off x="3678" y="4776225"/>
            <a:ext cx="9355205" cy="484771"/>
          </a:xfrm>
          <a:custGeom>
            <a:avLst/>
            <a:gdLst/>
            <a:ahLst/>
            <a:cxnLst/>
            <a:rect l="l" t="t" r="r" b="b"/>
            <a:pathLst>
              <a:path w="211776" h="46512" extrusionOk="0">
                <a:moveTo>
                  <a:pt x="0" y="0"/>
                </a:moveTo>
                <a:lnTo>
                  <a:pt x="0" y="46511"/>
                </a:lnTo>
                <a:lnTo>
                  <a:pt x="211775" y="46511"/>
                </a:lnTo>
                <a:lnTo>
                  <a:pt x="211775" y="0"/>
                </a:lnTo>
                <a:close/>
              </a:path>
            </a:pathLst>
          </a:custGeom>
          <a:solidFill>
            <a:srgbClr val="F7ED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/>
          <p:nvPr/>
        </p:nvSpPr>
        <p:spPr>
          <a:xfrm flipH="1">
            <a:off x="-643058" y="4574176"/>
            <a:ext cx="10262383" cy="498732"/>
          </a:xfrm>
          <a:custGeom>
            <a:avLst/>
            <a:gdLst/>
            <a:ahLst/>
            <a:cxnLst/>
            <a:rect l="l" t="t" r="r" b="b"/>
            <a:pathLst>
              <a:path w="232312" h="16453" extrusionOk="0">
                <a:moveTo>
                  <a:pt x="65871" y="1"/>
                </a:moveTo>
                <a:cubicBezTo>
                  <a:pt x="45737" y="1"/>
                  <a:pt x="25603" y="1266"/>
                  <a:pt x="5627" y="3793"/>
                </a:cubicBezTo>
                <a:lnTo>
                  <a:pt x="0" y="15972"/>
                </a:lnTo>
                <a:cubicBezTo>
                  <a:pt x="12522" y="13455"/>
                  <a:pt x="25219" y="12672"/>
                  <a:pt x="37982" y="12672"/>
                </a:cubicBezTo>
                <a:cubicBezTo>
                  <a:pt x="54228" y="12672"/>
                  <a:pt x="70582" y="13941"/>
                  <a:pt x="86822" y="14519"/>
                </a:cubicBezTo>
                <a:cubicBezTo>
                  <a:pt x="95503" y="14829"/>
                  <a:pt x="104190" y="14940"/>
                  <a:pt x="112880" y="14940"/>
                </a:cubicBezTo>
                <a:cubicBezTo>
                  <a:pt x="134737" y="14940"/>
                  <a:pt x="156614" y="14238"/>
                  <a:pt x="178454" y="14238"/>
                </a:cubicBezTo>
                <a:cubicBezTo>
                  <a:pt x="196442" y="14238"/>
                  <a:pt x="214405" y="14714"/>
                  <a:pt x="232311" y="16453"/>
                </a:cubicBezTo>
                <a:lnTo>
                  <a:pt x="231549" y="6208"/>
                </a:lnTo>
                <a:cubicBezTo>
                  <a:pt x="215989" y="3499"/>
                  <a:pt x="200193" y="2139"/>
                  <a:pt x="184395" y="2139"/>
                </a:cubicBezTo>
                <a:cubicBezTo>
                  <a:pt x="182902" y="2139"/>
                  <a:pt x="181409" y="2152"/>
                  <a:pt x="179916" y="2176"/>
                </a:cubicBezTo>
                <a:cubicBezTo>
                  <a:pt x="166054" y="2401"/>
                  <a:pt x="152201" y="3671"/>
                  <a:pt x="138342" y="3671"/>
                </a:cubicBezTo>
                <a:cubicBezTo>
                  <a:pt x="136321" y="3671"/>
                  <a:pt x="134300" y="3644"/>
                  <a:pt x="132279" y="3582"/>
                </a:cubicBezTo>
                <a:cubicBezTo>
                  <a:pt x="122843" y="3301"/>
                  <a:pt x="113442" y="2270"/>
                  <a:pt x="104030" y="1519"/>
                </a:cubicBezTo>
                <a:cubicBezTo>
                  <a:pt x="91337" y="507"/>
                  <a:pt x="78604" y="1"/>
                  <a:pt x="65871" y="1"/>
                </a:cubicBezTo>
                <a:close/>
              </a:path>
            </a:pathLst>
          </a:custGeom>
          <a:solidFill>
            <a:srgbClr val="9FD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 flipH="1">
            <a:off x="-287750" y="4786789"/>
            <a:ext cx="10262383" cy="329659"/>
          </a:xfrm>
          <a:custGeom>
            <a:avLst/>
            <a:gdLst/>
            <a:ahLst/>
            <a:cxnLst/>
            <a:rect l="l" t="t" r="r" b="b"/>
            <a:pathLst>
              <a:path w="232312" h="7463" extrusionOk="0">
                <a:moveTo>
                  <a:pt x="38195" y="0"/>
                </a:moveTo>
                <a:cubicBezTo>
                  <a:pt x="25987" y="0"/>
                  <a:pt x="13842" y="717"/>
                  <a:pt x="1852" y="2985"/>
                </a:cubicBezTo>
                <a:lnTo>
                  <a:pt x="0" y="6970"/>
                </a:lnTo>
                <a:cubicBezTo>
                  <a:pt x="12522" y="4453"/>
                  <a:pt x="25219" y="3670"/>
                  <a:pt x="37983" y="3670"/>
                </a:cubicBezTo>
                <a:cubicBezTo>
                  <a:pt x="54230" y="3670"/>
                  <a:pt x="70587" y="4939"/>
                  <a:pt x="86834" y="5517"/>
                </a:cubicBezTo>
                <a:cubicBezTo>
                  <a:pt x="95517" y="5827"/>
                  <a:pt x="104207" y="5938"/>
                  <a:pt x="112899" y="5938"/>
                </a:cubicBezTo>
                <a:cubicBezTo>
                  <a:pt x="134719" y="5938"/>
                  <a:pt x="156558" y="5238"/>
                  <a:pt x="178361" y="5238"/>
                </a:cubicBezTo>
                <a:cubicBezTo>
                  <a:pt x="196379" y="5238"/>
                  <a:pt x="214372" y="5716"/>
                  <a:pt x="232311" y="7462"/>
                </a:cubicBezTo>
                <a:lnTo>
                  <a:pt x="232042" y="3735"/>
                </a:lnTo>
                <a:cubicBezTo>
                  <a:pt x="214288" y="2031"/>
                  <a:pt x="196481" y="1562"/>
                  <a:pt x="178651" y="1562"/>
                </a:cubicBezTo>
                <a:cubicBezTo>
                  <a:pt x="156800" y="1562"/>
                  <a:pt x="134914" y="2267"/>
                  <a:pt x="113047" y="2267"/>
                </a:cubicBezTo>
                <a:cubicBezTo>
                  <a:pt x="104387" y="2267"/>
                  <a:pt x="95730" y="2156"/>
                  <a:pt x="87080" y="1848"/>
                </a:cubicBezTo>
                <a:cubicBezTo>
                  <a:pt x="70819" y="1272"/>
                  <a:pt x="54451" y="0"/>
                  <a:pt x="38195" y="0"/>
                </a:cubicBezTo>
                <a:close/>
              </a:path>
            </a:pathLst>
          </a:custGeom>
          <a:solidFill>
            <a:srgbClr val="CC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 flipH="1">
            <a:off x="244975" y="4608632"/>
            <a:ext cx="742355" cy="490205"/>
            <a:chOff x="257575" y="2835000"/>
            <a:chExt cx="736025" cy="486025"/>
          </a:xfrm>
        </p:grpSpPr>
        <p:sp>
          <p:nvSpPr>
            <p:cNvPr id="102" name="Google Shape;102;p6"/>
            <p:cNvSpPr/>
            <p:nvPr/>
          </p:nvSpPr>
          <p:spPr>
            <a:xfrm>
              <a:off x="358400" y="2835000"/>
              <a:ext cx="423275" cy="374900"/>
            </a:xfrm>
            <a:custGeom>
              <a:avLst/>
              <a:gdLst/>
              <a:ahLst/>
              <a:cxnLst/>
              <a:rect l="l" t="t" r="r" b="b"/>
              <a:pathLst>
                <a:path w="16931" h="14996" fill="none" extrusionOk="0">
                  <a:moveTo>
                    <a:pt x="15785" y="14973"/>
                  </a:moveTo>
                  <a:cubicBezTo>
                    <a:pt x="15785" y="14973"/>
                    <a:pt x="16931" y="9749"/>
                    <a:pt x="15087" y="7916"/>
                  </a:cubicBezTo>
                  <a:cubicBezTo>
                    <a:pt x="14205" y="7034"/>
                    <a:pt x="13323" y="7263"/>
                    <a:pt x="12624" y="7733"/>
                  </a:cubicBezTo>
                  <a:cubicBezTo>
                    <a:pt x="12154" y="8065"/>
                    <a:pt x="11467" y="7744"/>
                    <a:pt x="11490" y="7206"/>
                  </a:cubicBezTo>
                  <a:cubicBezTo>
                    <a:pt x="11581" y="5133"/>
                    <a:pt x="11478" y="2040"/>
                    <a:pt x="10218" y="1284"/>
                  </a:cubicBezTo>
                  <a:cubicBezTo>
                    <a:pt x="8053" y="1"/>
                    <a:pt x="6656" y="1066"/>
                    <a:pt x="6163" y="6931"/>
                  </a:cubicBezTo>
                  <a:cubicBezTo>
                    <a:pt x="6163" y="6954"/>
                    <a:pt x="5567" y="9600"/>
                    <a:pt x="4078" y="7733"/>
                  </a:cubicBezTo>
                  <a:cubicBezTo>
                    <a:pt x="69" y="2727"/>
                    <a:pt x="0" y="14995"/>
                    <a:pt x="0" y="14995"/>
                  </a:cubicBezTo>
                </a:path>
              </a:pathLst>
            </a:custGeom>
            <a:noFill/>
            <a:ln w="6875" cap="flat" cmpd="sng">
              <a:solidFill>
                <a:srgbClr val="629196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409075" y="2920950"/>
              <a:ext cx="310750" cy="286650"/>
            </a:xfrm>
            <a:custGeom>
              <a:avLst/>
              <a:gdLst/>
              <a:ahLst/>
              <a:cxnLst/>
              <a:rect l="l" t="t" r="r" b="b"/>
              <a:pathLst>
                <a:path w="12430" h="11466" extrusionOk="0">
                  <a:moveTo>
                    <a:pt x="4674" y="0"/>
                  </a:moveTo>
                  <a:cubicBezTo>
                    <a:pt x="4512" y="0"/>
                    <a:pt x="4348" y="44"/>
                    <a:pt x="4182" y="137"/>
                  </a:cubicBezTo>
                  <a:cubicBezTo>
                    <a:pt x="2361" y="1145"/>
                    <a:pt x="4148" y="6483"/>
                    <a:pt x="4995" y="8694"/>
                  </a:cubicBezTo>
                  <a:cubicBezTo>
                    <a:pt x="5101" y="8973"/>
                    <a:pt x="4932" y="9317"/>
                    <a:pt x="4732" y="9317"/>
                  </a:cubicBezTo>
                  <a:cubicBezTo>
                    <a:pt x="4694" y="9317"/>
                    <a:pt x="4655" y="9305"/>
                    <a:pt x="4617" y="9278"/>
                  </a:cubicBezTo>
                  <a:cubicBezTo>
                    <a:pt x="3557" y="8540"/>
                    <a:pt x="2304" y="7306"/>
                    <a:pt x="1449" y="7306"/>
                  </a:cubicBezTo>
                  <a:cubicBezTo>
                    <a:pt x="1242" y="7306"/>
                    <a:pt x="1058" y="7378"/>
                    <a:pt x="906" y="7548"/>
                  </a:cubicBezTo>
                  <a:cubicBezTo>
                    <a:pt x="1" y="8568"/>
                    <a:pt x="1169" y="10492"/>
                    <a:pt x="1788" y="11466"/>
                  </a:cubicBezTo>
                  <a:lnTo>
                    <a:pt x="12384" y="11466"/>
                  </a:lnTo>
                  <a:cubicBezTo>
                    <a:pt x="12430" y="9496"/>
                    <a:pt x="12372" y="3711"/>
                    <a:pt x="10608" y="2485"/>
                  </a:cubicBezTo>
                  <a:cubicBezTo>
                    <a:pt x="10497" y="2404"/>
                    <a:pt x="10375" y="2366"/>
                    <a:pt x="10251" y="2366"/>
                  </a:cubicBezTo>
                  <a:cubicBezTo>
                    <a:pt x="10094" y="2366"/>
                    <a:pt x="9936" y="2427"/>
                    <a:pt x="9795" y="2542"/>
                  </a:cubicBezTo>
                  <a:cubicBezTo>
                    <a:pt x="9463" y="2840"/>
                    <a:pt x="8993" y="3482"/>
                    <a:pt x="8684" y="4856"/>
                  </a:cubicBezTo>
                  <a:cubicBezTo>
                    <a:pt x="8612" y="5154"/>
                    <a:pt x="8420" y="5307"/>
                    <a:pt x="8226" y="5307"/>
                  </a:cubicBezTo>
                  <a:cubicBezTo>
                    <a:pt x="8047" y="5307"/>
                    <a:pt x="7867" y="5177"/>
                    <a:pt x="7779" y="4914"/>
                  </a:cubicBezTo>
                  <a:cubicBezTo>
                    <a:pt x="7126" y="2834"/>
                    <a:pt x="5984" y="0"/>
                    <a:pt x="4674" y="0"/>
                  </a:cubicBezTo>
                  <a:close/>
                </a:path>
              </a:pathLst>
            </a:custGeom>
            <a:solidFill>
              <a:srgbClr val="01A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57575" y="3144350"/>
              <a:ext cx="736025" cy="176675"/>
            </a:xfrm>
            <a:custGeom>
              <a:avLst/>
              <a:gdLst/>
              <a:ahLst/>
              <a:cxnLst/>
              <a:rect l="l" t="t" r="r" b="b"/>
              <a:pathLst>
                <a:path w="29441" h="7067" extrusionOk="0">
                  <a:moveTo>
                    <a:pt x="22365" y="0"/>
                  </a:moveTo>
                  <a:cubicBezTo>
                    <a:pt x="18813" y="0"/>
                    <a:pt x="13972" y="1852"/>
                    <a:pt x="9823" y="1852"/>
                  </a:cubicBezTo>
                  <a:cubicBezTo>
                    <a:pt x="8944" y="1852"/>
                    <a:pt x="8096" y="1769"/>
                    <a:pt x="7298" y="1568"/>
                  </a:cubicBezTo>
                  <a:cubicBezTo>
                    <a:pt x="6655" y="1406"/>
                    <a:pt x="6068" y="1334"/>
                    <a:pt x="5534" y="1334"/>
                  </a:cubicBezTo>
                  <a:cubicBezTo>
                    <a:pt x="1022" y="1334"/>
                    <a:pt x="196" y="6503"/>
                    <a:pt x="1" y="7066"/>
                  </a:cubicBezTo>
                  <a:lnTo>
                    <a:pt x="27894" y="6860"/>
                  </a:lnTo>
                  <a:cubicBezTo>
                    <a:pt x="27894" y="6860"/>
                    <a:pt x="29441" y="4534"/>
                    <a:pt x="25901" y="1144"/>
                  </a:cubicBezTo>
                  <a:cubicBezTo>
                    <a:pt x="25018" y="301"/>
                    <a:pt x="23796" y="0"/>
                    <a:pt x="22365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>
            <a:spLocks noGrp="1"/>
          </p:cNvSpPr>
          <p:nvPr>
            <p:ph type="body" idx="1"/>
          </p:nvPr>
        </p:nvSpPr>
        <p:spPr>
          <a:xfrm>
            <a:off x="713225" y="4090000"/>
            <a:ext cx="7717500" cy="51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defRPr>
            </a:lvl1pPr>
          </a:lstStyle>
          <a:p>
            <a:endParaRPr/>
          </a:p>
        </p:txBody>
      </p:sp>
      <p:sp>
        <p:nvSpPr>
          <p:cNvPr id="167" name="Google Shape;167;p10"/>
          <p:cNvSpPr/>
          <p:nvPr/>
        </p:nvSpPr>
        <p:spPr>
          <a:xfrm>
            <a:off x="-27292" y="4547625"/>
            <a:ext cx="9355205" cy="595819"/>
          </a:xfrm>
          <a:custGeom>
            <a:avLst/>
            <a:gdLst/>
            <a:ahLst/>
            <a:cxnLst/>
            <a:rect l="l" t="t" r="r" b="b"/>
            <a:pathLst>
              <a:path w="211776" h="46512" extrusionOk="0">
                <a:moveTo>
                  <a:pt x="0" y="0"/>
                </a:moveTo>
                <a:lnTo>
                  <a:pt x="0" y="46511"/>
                </a:lnTo>
                <a:lnTo>
                  <a:pt x="211775" y="46511"/>
                </a:lnTo>
                <a:lnTo>
                  <a:pt x="211775" y="0"/>
                </a:lnTo>
                <a:close/>
              </a:path>
            </a:pathLst>
          </a:custGeom>
          <a:solidFill>
            <a:srgbClr val="F7ED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10"/>
          <p:cNvGrpSpPr/>
          <p:nvPr/>
        </p:nvGrpSpPr>
        <p:grpSpPr>
          <a:xfrm flipH="1">
            <a:off x="8304060" y="4788716"/>
            <a:ext cx="426094" cy="109978"/>
            <a:chOff x="5002750" y="3501150"/>
            <a:chExt cx="94050" cy="24275"/>
          </a:xfrm>
        </p:grpSpPr>
        <p:sp>
          <p:nvSpPr>
            <p:cNvPr id="169" name="Google Shape;169;p10"/>
            <p:cNvSpPr/>
            <p:nvPr/>
          </p:nvSpPr>
          <p:spPr>
            <a:xfrm>
              <a:off x="5002750" y="3502425"/>
              <a:ext cx="94050" cy="22950"/>
            </a:xfrm>
            <a:custGeom>
              <a:avLst/>
              <a:gdLst/>
              <a:ahLst/>
              <a:cxnLst/>
              <a:rect l="l" t="t" r="r" b="b"/>
              <a:pathLst>
                <a:path w="3762" h="918" extrusionOk="0">
                  <a:moveTo>
                    <a:pt x="3761" y="808"/>
                  </a:moveTo>
                  <a:lnTo>
                    <a:pt x="3454" y="817"/>
                  </a:lnTo>
                  <a:lnTo>
                    <a:pt x="3454" y="817"/>
                  </a:lnTo>
                  <a:cubicBezTo>
                    <a:pt x="3491" y="820"/>
                    <a:pt x="3528" y="822"/>
                    <a:pt x="3566" y="822"/>
                  </a:cubicBezTo>
                  <a:cubicBezTo>
                    <a:pt x="3630" y="822"/>
                    <a:pt x="3695" y="817"/>
                    <a:pt x="3761" y="808"/>
                  </a:cubicBezTo>
                  <a:close/>
                  <a:moveTo>
                    <a:pt x="1552" y="0"/>
                  </a:moveTo>
                  <a:cubicBezTo>
                    <a:pt x="1524" y="0"/>
                    <a:pt x="1496" y="2"/>
                    <a:pt x="1468" y="7"/>
                  </a:cubicBezTo>
                  <a:cubicBezTo>
                    <a:pt x="938" y="80"/>
                    <a:pt x="646" y="859"/>
                    <a:pt x="91" y="915"/>
                  </a:cubicBezTo>
                  <a:lnTo>
                    <a:pt x="91" y="915"/>
                  </a:lnTo>
                  <a:lnTo>
                    <a:pt x="3454" y="817"/>
                  </a:lnTo>
                  <a:lnTo>
                    <a:pt x="3454" y="817"/>
                  </a:lnTo>
                  <a:cubicBezTo>
                    <a:pt x="3038" y="783"/>
                    <a:pt x="2687" y="566"/>
                    <a:pt x="2320" y="328"/>
                  </a:cubicBezTo>
                  <a:cubicBezTo>
                    <a:pt x="2105" y="206"/>
                    <a:pt x="1823" y="0"/>
                    <a:pt x="1552" y="0"/>
                  </a:cubicBezTo>
                  <a:close/>
                  <a:moveTo>
                    <a:pt x="91" y="915"/>
                  </a:moveTo>
                  <a:lnTo>
                    <a:pt x="0" y="917"/>
                  </a:lnTo>
                  <a:cubicBezTo>
                    <a:pt x="9" y="917"/>
                    <a:pt x="18" y="918"/>
                    <a:pt x="27" y="918"/>
                  </a:cubicBezTo>
                  <a:cubicBezTo>
                    <a:pt x="49" y="918"/>
                    <a:pt x="70" y="917"/>
                    <a:pt x="91" y="9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002750" y="3501150"/>
              <a:ext cx="94050" cy="24275"/>
            </a:xfrm>
            <a:custGeom>
              <a:avLst/>
              <a:gdLst/>
              <a:ahLst/>
              <a:cxnLst/>
              <a:rect l="l" t="t" r="r" b="b"/>
              <a:pathLst>
                <a:path w="3762" h="971" extrusionOk="0">
                  <a:moveTo>
                    <a:pt x="1564" y="1"/>
                  </a:moveTo>
                  <a:cubicBezTo>
                    <a:pt x="878" y="13"/>
                    <a:pt x="673" y="936"/>
                    <a:pt x="0" y="968"/>
                  </a:cubicBezTo>
                  <a:cubicBezTo>
                    <a:pt x="19" y="970"/>
                    <a:pt x="37" y="970"/>
                    <a:pt x="55" y="970"/>
                  </a:cubicBezTo>
                  <a:cubicBezTo>
                    <a:pt x="682" y="970"/>
                    <a:pt x="947" y="128"/>
                    <a:pt x="1557" y="103"/>
                  </a:cubicBezTo>
                  <a:cubicBezTo>
                    <a:pt x="1820" y="116"/>
                    <a:pt x="2038" y="276"/>
                    <a:pt x="2262" y="404"/>
                  </a:cubicBezTo>
                  <a:cubicBezTo>
                    <a:pt x="2635" y="637"/>
                    <a:pt x="3062" y="887"/>
                    <a:pt x="3510" y="887"/>
                  </a:cubicBezTo>
                  <a:cubicBezTo>
                    <a:pt x="3593" y="887"/>
                    <a:pt x="3677" y="878"/>
                    <a:pt x="3761" y="859"/>
                  </a:cubicBezTo>
                  <a:lnTo>
                    <a:pt x="3761" y="859"/>
                  </a:lnTo>
                  <a:cubicBezTo>
                    <a:pt x="3717" y="864"/>
                    <a:pt x="3673" y="866"/>
                    <a:pt x="3629" y="866"/>
                  </a:cubicBezTo>
                  <a:cubicBezTo>
                    <a:pt x="3136" y="866"/>
                    <a:pt x="2714" y="580"/>
                    <a:pt x="2313" y="315"/>
                  </a:cubicBezTo>
                  <a:cubicBezTo>
                    <a:pt x="2083" y="180"/>
                    <a:pt x="1846" y="1"/>
                    <a:pt x="1564" y="1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10"/>
          <p:cNvSpPr/>
          <p:nvPr/>
        </p:nvSpPr>
        <p:spPr>
          <a:xfrm>
            <a:off x="446419" y="4674679"/>
            <a:ext cx="240357" cy="118146"/>
          </a:xfrm>
          <a:custGeom>
            <a:avLst/>
            <a:gdLst/>
            <a:ahLst/>
            <a:cxnLst/>
            <a:rect l="l" t="t" r="r" b="b"/>
            <a:pathLst>
              <a:path w="2897" h="1424" extrusionOk="0">
                <a:moveTo>
                  <a:pt x="1762" y="1"/>
                </a:moveTo>
                <a:cubicBezTo>
                  <a:pt x="1333" y="411"/>
                  <a:pt x="551" y="443"/>
                  <a:pt x="0" y="443"/>
                </a:cubicBezTo>
                <a:lnTo>
                  <a:pt x="762" y="1391"/>
                </a:lnTo>
                <a:cubicBezTo>
                  <a:pt x="767" y="1414"/>
                  <a:pt x="811" y="1423"/>
                  <a:pt x="878" y="1423"/>
                </a:cubicBezTo>
                <a:cubicBezTo>
                  <a:pt x="1114" y="1423"/>
                  <a:pt x="1633" y="1312"/>
                  <a:pt x="1743" y="1282"/>
                </a:cubicBezTo>
                <a:cubicBezTo>
                  <a:pt x="2153" y="1160"/>
                  <a:pt x="2595" y="1000"/>
                  <a:pt x="2896" y="693"/>
                </a:cubicBezTo>
                <a:cubicBezTo>
                  <a:pt x="2524" y="661"/>
                  <a:pt x="2044" y="231"/>
                  <a:pt x="1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"/>
          <p:cNvSpPr/>
          <p:nvPr/>
        </p:nvSpPr>
        <p:spPr>
          <a:xfrm>
            <a:off x="739669" y="4744404"/>
            <a:ext cx="240357" cy="118146"/>
          </a:xfrm>
          <a:custGeom>
            <a:avLst/>
            <a:gdLst/>
            <a:ahLst/>
            <a:cxnLst/>
            <a:rect l="l" t="t" r="r" b="b"/>
            <a:pathLst>
              <a:path w="2897" h="1424" extrusionOk="0">
                <a:moveTo>
                  <a:pt x="1762" y="1"/>
                </a:moveTo>
                <a:cubicBezTo>
                  <a:pt x="1333" y="411"/>
                  <a:pt x="551" y="443"/>
                  <a:pt x="0" y="443"/>
                </a:cubicBezTo>
                <a:lnTo>
                  <a:pt x="762" y="1391"/>
                </a:lnTo>
                <a:cubicBezTo>
                  <a:pt x="767" y="1414"/>
                  <a:pt x="811" y="1423"/>
                  <a:pt x="878" y="1423"/>
                </a:cubicBezTo>
                <a:cubicBezTo>
                  <a:pt x="1114" y="1423"/>
                  <a:pt x="1633" y="1312"/>
                  <a:pt x="1743" y="1282"/>
                </a:cubicBezTo>
                <a:cubicBezTo>
                  <a:pt x="2153" y="1160"/>
                  <a:pt x="2595" y="1000"/>
                  <a:pt x="2896" y="693"/>
                </a:cubicBezTo>
                <a:cubicBezTo>
                  <a:pt x="2524" y="661"/>
                  <a:pt x="2044" y="231"/>
                  <a:pt x="1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10"/>
          <p:cNvGrpSpPr/>
          <p:nvPr/>
        </p:nvGrpSpPr>
        <p:grpSpPr>
          <a:xfrm>
            <a:off x="8131405" y="4676260"/>
            <a:ext cx="485735" cy="184751"/>
            <a:chOff x="3877425" y="1976375"/>
            <a:chExt cx="260350" cy="99025"/>
          </a:xfrm>
        </p:grpSpPr>
        <p:sp>
          <p:nvSpPr>
            <p:cNvPr id="174" name="Google Shape;174;p10"/>
            <p:cNvSpPr/>
            <p:nvPr/>
          </p:nvSpPr>
          <p:spPr>
            <a:xfrm>
              <a:off x="3890025" y="1976375"/>
              <a:ext cx="247750" cy="99025"/>
            </a:xfrm>
            <a:custGeom>
              <a:avLst/>
              <a:gdLst/>
              <a:ahLst/>
              <a:cxnLst/>
              <a:rect l="l" t="t" r="r" b="b"/>
              <a:pathLst>
                <a:path w="9910" h="3961" extrusionOk="0">
                  <a:moveTo>
                    <a:pt x="3957" y="0"/>
                  </a:moveTo>
                  <a:cubicBezTo>
                    <a:pt x="3114" y="0"/>
                    <a:pt x="2623" y="157"/>
                    <a:pt x="2429" y="233"/>
                  </a:cubicBezTo>
                  <a:cubicBezTo>
                    <a:pt x="2292" y="290"/>
                    <a:pt x="2154" y="347"/>
                    <a:pt x="2017" y="393"/>
                  </a:cubicBezTo>
                  <a:cubicBezTo>
                    <a:pt x="1382" y="603"/>
                    <a:pt x="931" y="658"/>
                    <a:pt x="632" y="658"/>
                  </a:cubicBezTo>
                  <a:cubicBezTo>
                    <a:pt x="295" y="658"/>
                    <a:pt x="150" y="588"/>
                    <a:pt x="150" y="588"/>
                  </a:cubicBezTo>
                  <a:lnTo>
                    <a:pt x="81" y="1263"/>
                  </a:lnTo>
                  <a:lnTo>
                    <a:pt x="69" y="1344"/>
                  </a:lnTo>
                  <a:lnTo>
                    <a:pt x="1" y="2020"/>
                  </a:lnTo>
                  <a:cubicBezTo>
                    <a:pt x="1" y="2020"/>
                    <a:pt x="44" y="2009"/>
                    <a:pt x="134" y="2009"/>
                  </a:cubicBezTo>
                  <a:cubicBezTo>
                    <a:pt x="366" y="2009"/>
                    <a:pt x="904" y="2080"/>
                    <a:pt x="1788" y="2592"/>
                  </a:cubicBezTo>
                  <a:cubicBezTo>
                    <a:pt x="1914" y="2661"/>
                    <a:pt x="2040" y="2741"/>
                    <a:pt x="2166" y="2833"/>
                  </a:cubicBezTo>
                  <a:cubicBezTo>
                    <a:pt x="2395" y="2982"/>
                    <a:pt x="3139" y="3406"/>
                    <a:pt x="4652" y="3520"/>
                  </a:cubicBezTo>
                  <a:cubicBezTo>
                    <a:pt x="5980" y="3623"/>
                    <a:pt x="7928" y="3841"/>
                    <a:pt x="8936" y="3955"/>
                  </a:cubicBezTo>
                  <a:cubicBezTo>
                    <a:pt x="8964" y="3959"/>
                    <a:pt x="8992" y="3961"/>
                    <a:pt x="9019" y="3961"/>
                  </a:cubicBezTo>
                  <a:cubicBezTo>
                    <a:pt x="9340" y="3961"/>
                    <a:pt x="9614" y="3720"/>
                    <a:pt x="9646" y="3383"/>
                  </a:cubicBezTo>
                  <a:lnTo>
                    <a:pt x="9749" y="2432"/>
                  </a:lnTo>
                  <a:lnTo>
                    <a:pt x="9772" y="2203"/>
                  </a:lnTo>
                  <a:lnTo>
                    <a:pt x="9875" y="1241"/>
                  </a:lnTo>
                  <a:cubicBezTo>
                    <a:pt x="9909" y="885"/>
                    <a:pt x="9646" y="565"/>
                    <a:pt x="9291" y="530"/>
                  </a:cubicBezTo>
                  <a:cubicBezTo>
                    <a:pt x="8283" y="439"/>
                    <a:pt x="6335" y="255"/>
                    <a:pt x="5007" y="72"/>
                  </a:cubicBezTo>
                  <a:cubicBezTo>
                    <a:pt x="4610" y="21"/>
                    <a:pt x="4261" y="0"/>
                    <a:pt x="3957" y="0"/>
                  </a:cubicBezTo>
                  <a:close/>
                </a:path>
              </a:pathLst>
            </a:custGeom>
            <a:solidFill>
              <a:srgbClr val="E5F3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3877425" y="1988200"/>
              <a:ext cx="22650" cy="39825"/>
            </a:xfrm>
            <a:custGeom>
              <a:avLst/>
              <a:gdLst/>
              <a:ahLst/>
              <a:cxnLst/>
              <a:rect l="l" t="t" r="r" b="b"/>
              <a:pathLst>
                <a:path w="906" h="1593" extrusionOk="0">
                  <a:moveTo>
                    <a:pt x="173" y="0"/>
                  </a:moveTo>
                  <a:lnTo>
                    <a:pt x="1" y="1512"/>
                  </a:lnTo>
                  <a:lnTo>
                    <a:pt x="734" y="1592"/>
                  </a:lnTo>
                  <a:lnTo>
                    <a:pt x="906" y="8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FE4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9"/>
          <p:cNvSpPr/>
          <p:nvPr/>
        </p:nvSpPr>
        <p:spPr>
          <a:xfrm>
            <a:off x="-60100" y="4044194"/>
            <a:ext cx="9250295" cy="414732"/>
          </a:xfrm>
          <a:custGeom>
            <a:avLst/>
            <a:gdLst/>
            <a:ahLst/>
            <a:cxnLst/>
            <a:rect l="l" t="t" r="r" b="b"/>
            <a:pathLst>
              <a:path w="160477" h="18200" extrusionOk="0">
                <a:moveTo>
                  <a:pt x="67304" y="1"/>
                </a:moveTo>
                <a:cubicBezTo>
                  <a:pt x="66339" y="1"/>
                  <a:pt x="65293" y="32"/>
                  <a:pt x="64150" y="100"/>
                </a:cubicBezTo>
                <a:cubicBezTo>
                  <a:pt x="46921" y="1131"/>
                  <a:pt x="45100" y="9539"/>
                  <a:pt x="34344" y="10925"/>
                </a:cubicBezTo>
                <a:cubicBezTo>
                  <a:pt x="32827" y="11121"/>
                  <a:pt x="31450" y="11202"/>
                  <a:pt x="30170" y="11202"/>
                </a:cubicBezTo>
                <a:cubicBezTo>
                  <a:pt x="23994" y="11202"/>
                  <a:pt x="20083" y="9316"/>
                  <a:pt x="13716" y="9316"/>
                </a:cubicBezTo>
                <a:cubicBezTo>
                  <a:pt x="13130" y="9316"/>
                  <a:pt x="12523" y="9332"/>
                  <a:pt x="11891" y="9367"/>
                </a:cubicBezTo>
                <a:cubicBezTo>
                  <a:pt x="2968" y="9871"/>
                  <a:pt x="1" y="18199"/>
                  <a:pt x="1" y="18199"/>
                </a:cubicBezTo>
                <a:lnTo>
                  <a:pt x="160477" y="18199"/>
                </a:lnTo>
                <a:cubicBezTo>
                  <a:pt x="160477" y="18199"/>
                  <a:pt x="159987" y="2886"/>
                  <a:pt x="139141" y="2886"/>
                </a:cubicBezTo>
                <a:cubicBezTo>
                  <a:pt x="138359" y="2886"/>
                  <a:pt x="137548" y="2908"/>
                  <a:pt x="136707" y="2952"/>
                </a:cubicBezTo>
                <a:cubicBezTo>
                  <a:pt x="124551" y="3589"/>
                  <a:pt x="118544" y="7894"/>
                  <a:pt x="105587" y="7894"/>
                </a:cubicBezTo>
                <a:cubicBezTo>
                  <a:pt x="104320" y="7894"/>
                  <a:pt x="102986" y="7853"/>
                  <a:pt x="101574" y="7763"/>
                </a:cubicBezTo>
                <a:cubicBezTo>
                  <a:pt x="78332" y="6309"/>
                  <a:pt x="80896" y="1"/>
                  <a:pt x="67304" y="1"/>
                </a:cubicBezTo>
                <a:close/>
              </a:path>
            </a:pathLst>
          </a:custGeom>
          <a:solidFill>
            <a:srgbClr val="D8EC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9"/>
          <p:cNvSpPr/>
          <p:nvPr/>
        </p:nvSpPr>
        <p:spPr>
          <a:xfrm>
            <a:off x="-147526" y="4336115"/>
            <a:ext cx="9291583" cy="1330581"/>
          </a:xfrm>
          <a:custGeom>
            <a:avLst/>
            <a:gdLst/>
            <a:ahLst/>
            <a:cxnLst/>
            <a:rect l="l" t="t" r="r" b="b"/>
            <a:pathLst>
              <a:path w="206951" h="45455" extrusionOk="0">
                <a:moveTo>
                  <a:pt x="0" y="1"/>
                </a:moveTo>
                <a:lnTo>
                  <a:pt x="0" y="45455"/>
                </a:lnTo>
                <a:lnTo>
                  <a:pt x="206950" y="45455"/>
                </a:lnTo>
                <a:lnTo>
                  <a:pt x="206950" y="1"/>
                </a:lnTo>
                <a:close/>
              </a:path>
            </a:pathLst>
          </a:custGeom>
          <a:solidFill>
            <a:srgbClr val="F7ED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9"/>
          <p:cNvSpPr/>
          <p:nvPr/>
        </p:nvSpPr>
        <p:spPr>
          <a:xfrm>
            <a:off x="-390050" y="4231425"/>
            <a:ext cx="9602886" cy="325018"/>
          </a:xfrm>
          <a:custGeom>
            <a:avLst/>
            <a:gdLst/>
            <a:ahLst/>
            <a:cxnLst/>
            <a:rect l="l" t="t" r="r" b="b"/>
            <a:pathLst>
              <a:path w="227032" h="16090" extrusionOk="0">
                <a:moveTo>
                  <a:pt x="64375" y="0"/>
                </a:moveTo>
                <a:cubicBezTo>
                  <a:pt x="44700" y="0"/>
                  <a:pt x="25026" y="1237"/>
                  <a:pt x="5511" y="3707"/>
                </a:cubicBezTo>
                <a:lnTo>
                  <a:pt x="1" y="15609"/>
                </a:lnTo>
                <a:cubicBezTo>
                  <a:pt x="12238" y="13149"/>
                  <a:pt x="24646" y="12384"/>
                  <a:pt x="37121" y="12384"/>
                </a:cubicBezTo>
                <a:cubicBezTo>
                  <a:pt x="52998" y="12384"/>
                  <a:pt x="68984" y="13624"/>
                  <a:pt x="84861" y="14188"/>
                </a:cubicBezTo>
                <a:cubicBezTo>
                  <a:pt x="93345" y="14492"/>
                  <a:pt x="101835" y="14600"/>
                  <a:pt x="110329" y="14600"/>
                </a:cubicBezTo>
                <a:cubicBezTo>
                  <a:pt x="131652" y="14600"/>
                  <a:pt x="152995" y="13916"/>
                  <a:pt x="174304" y="13916"/>
                </a:cubicBezTo>
                <a:cubicBezTo>
                  <a:pt x="191914" y="13916"/>
                  <a:pt x="209501" y="14383"/>
                  <a:pt x="227032" y="16090"/>
                </a:cubicBezTo>
                <a:lnTo>
                  <a:pt x="226287" y="6067"/>
                </a:lnTo>
                <a:cubicBezTo>
                  <a:pt x="211071" y="3428"/>
                  <a:pt x="195625" y="2091"/>
                  <a:pt x="180177" y="2091"/>
                </a:cubicBezTo>
                <a:cubicBezTo>
                  <a:pt x="178727" y="2091"/>
                  <a:pt x="177277" y="2102"/>
                  <a:pt x="175827" y="2126"/>
                </a:cubicBezTo>
                <a:cubicBezTo>
                  <a:pt x="162280" y="2346"/>
                  <a:pt x="148742" y="3587"/>
                  <a:pt x="135198" y="3587"/>
                </a:cubicBezTo>
                <a:cubicBezTo>
                  <a:pt x="133223" y="3587"/>
                  <a:pt x="131248" y="3560"/>
                  <a:pt x="129273" y="3501"/>
                </a:cubicBezTo>
                <a:cubicBezTo>
                  <a:pt x="120051" y="3226"/>
                  <a:pt x="110864" y="2218"/>
                  <a:pt x="101666" y="1485"/>
                </a:cubicBezTo>
                <a:cubicBezTo>
                  <a:pt x="89262" y="495"/>
                  <a:pt x="76818" y="0"/>
                  <a:pt x="64375" y="0"/>
                </a:cubicBezTo>
                <a:close/>
              </a:path>
            </a:pathLst>
          </a:custGeom>
          <a:solidFill>
            <a:srgbClr val="9FD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9"/>
          <p:cNvSpPr/>
          <p:nvPr/>
        </p:nvSpPr>
        <p:spPr>
          <a:xfrm>
            <a:off x="-390050" y="4409130"/>
            <a:ext cx="9602886" cy="147319"/>
          </a:xfrm>
          <a:custGeom>
            <a:avLst/>
            <a:gdLst/>
            <a:ahLst/>
            <a:cxnLst/>
            <a:rect l="l" t="t" r="r" b="b"/>
            <a:pathLst>
              <a:path w="227032" h="7293" extrusionOk="0">
                <a:moveTo>
                  <a:pt x="37319" y="0"/>
                </a:moveTo>
                <a:cubicBezTo>
                  <a:pt x="25388" y="0"/>
                  <a:pt x="13517" y="701"/>
                  <a:pt x="1799" y="2917"/>
                </a:cubicBezTo>
                <a:lnTo>
                  <a:pt x="1" y="6812"/>
                </a:lnTo>
                <a:cubicBezTo>
                  <a:pt x="12238" y="4352"/>
                  <a:pt x="24646" y="3587"/>
                  <a:pt x="37121" y="3587"/>
                </a:cubicBezTo>
                <a:cubicBezTo>
                  <a:pt x="52998" y="3587"/>
                  <a:pt x="68984" y="4827"/>
                  <a:pt x="84861" y="5391"/>
                </a:cubicBezTo>
                <a:cubicBezTo>
                  <a:pt x="93345" y="5695"/>
                  <a:pt x="101835" y="5803"/>
                  <a:pt x="110329" y="5803"/>
                </a:cubicBezTo>
                <a:cubicBezTo>
                  <a:pt x="131652" y="5803"/>
                  <a:pt x="152995" y="5119"/>
                  <a:pt x="174304" y="5119"/>
                </a:cubicBezTo>
                <a:cubicBezTo>
                  <a:pt x="191914" y="5119"/>
                  <a:pt x="209501" y="5586"/>
                  <a:pt x="227032" y="7293"/>
                </a:cubicBezTo>
                <a:lnTo>
                  <a:pt x="226757" y="3650"/>
                </a:lnTo>
                <a:cubicBezTo>
                  <a:pt x="209410" y="1985"/>
                  <a:pt x="192009" y="1527"/>
                  <a:pt x="174584" y="1527"/>
                </a:cubicBezTo>
                <a:cubicBezTo>
                  <a:pt x="153229" y="1527"/>
                  <a:pt x="131838" y="2215"/>
                  <a:pt x="110467" y="2215"/>
                </a:cubicBezTo>
                <a:cubicBezTo>
                  <a:pt x="102004" y="2215"/>
                  <a:pt x="93544" y="2107"/>
                  <a:pt x="85090" y="1806"/>
                </a:cubicBezTo>
                <a:cubicBezTo>
                  <a:pt x="69205" y="1243"/>
                  <a:pt x="53209" y="0"/>
                  <a:pt x="37319" y="0"/>
                </a:cubicBezTo>
                <a:close/>
              </a:path>
            </a:pathLst>
          </a:custGeom>
          <a:solidFill>
            <a:srgbClr val="CC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" name="Google Shape;656;p39"/>
          <p:cNvGrpSpPr/>
          <p:nvPr/>
        </p:nvGrpSpPr>
        <p:grpSpPr>
          <a:xfrm flipH="1">
            <a:off x="382414" y="4031472"/>
            <a:ext cx="426092" cy="755028"/>
            <a:chOff x="3576150" y="2917025"/>
            <a:chExt cx="266975" cy="473075"/>
          </a:xfrm>
        </p:grpSpPr>
        <p:sp>
          <p:nvSpPr>
            <p:cNvPr id="657" name="Google Shape;657;p39"/>
            <p:cNvSpPr/>
            <p:nvPr/>
          </p:nvSpPr>
          <p:spPr>
            <a:xfrm>
              <a:off x="3630650" y="2917025"/>
              <a:ext cx="190050" cy="436050"/>
            </a:xfrm>
            <a:custGeom>
              <a:avLst/>
              <a:gdLst/>
              <a:ahLst/>
              <a:cxnLst/>
              <a:rect l="l" t="t" r="r" b="b"/>
              <a:pathLst>
                <a:path w="7602" h="17442" extrusionOk="0">
                  <a:moveTo>
                    <a:pt x="6984" y="1"/>
                  </a:moveTo>
                  <a:cubicBezTo>
                    <a:pt x="6184" y="1"/>
                    <a:pt x="4435" y="782"/>
                    <a:pt x="3658" y="1434"/>
                  </a:cubicBezTo>
                  <a:cubicBezTo>
                    <a:pt x="2415" y="2478"/>
                    <a:pt x="3587" y="4576"/>
                    <a:pt x="2415" y="6135"/>
                  </a:cubicBezTo>
                  <a:cubicBezTo>
                    <a:pt x="1243" y="7705"/>
                    <a:pt x="1044" y="8163"/>
                    <a:pt x="1888" y="9862"/>
                  </a:cubicBezTo>
                  <a:cubicBezTo>
                    <a:pt x="2743" y="11562"/>
                    <a:pt x="2216" y="11304"/>
                    <a:pt x="1102" y="13261"/>
                  </a:cubicBezTo>
                  <a:cubicBezTo>
                    <a:pt x="0" y="15231"/>
                    <a:pt x="2286" y="17317"/>
                    <a:pt x="2286" y="17317"/>
                  </a:cubicBezTo>
                  <a:cubicBezTo>
                    <a:pt x="2286" y="17317"/>
                    <a:pt x="2558" y="17442"/>
                    <a:pt x="2914" y="17442"/>
                  </a:cubicBezTo>
                  <a:cubicBezTo>
                    <a:pt x="3374" y="17442"/>
                    <a:pt x="3977" y="17233"/>
                    <a:pt x="4314" y="16274"/>
                  </a:cubicBezTo>
                  <a:cubicBezTo>
                    <a:pt x="4900" y="14574"/>
                    <a:pt x="3200" y="12546"/>
                    <a:pt x="5029" y="11562"/>
                  </a:cubicBezTo>
                  <a:cubicBezTo>
                    <a:pt x="6858" y="10589"/>
                    <a:pt x="5486" y="8104"/>
                    <a:pt x="4771" y="5619"/>
                  </a:cubicBezTo>
                  <a:cubicBezTo>
                    <a:pt x="4044" y="3134"/>
                    <a:pt x="5357" y="3064"/>
                    <a:pt x="6986" y="1036"/>
                  </a:cubicBezTo>
                  <a:cubicBezTo>
                    <a:pt x="7601" y="281"/>
                    <a:pt x="7463" y="1"/>
                    <a:pt x="6984" y="1"/>
                  </a:cubicBezTo>
                  <a:close/>
                </a:path>
              </a:pathLst>
            </a:custGeom>
            <a:solidFill>
              <a:srgbClr val="01A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3676350" y="2990375"/>
              <a:ext cx="166775" cy="397100"/>
            </a:xfrm>
            <a:custGeom>
              <a:avLst/>
              <a:gdLst/>
              <a:ahLst/>
              <a:cxnLst/>
              <a:rect l="l" t="t" r="r" b="b"/>
              <a:pathLst>
                <a:path w="6671" h="15884" fill="none" extrusionOk="0">
                  <a:moveTo>
                    <a:pt x="2158" y="13340"/>
                  </a:moveTo>
                  <a:cubicBezTo>
                    <a:pt x="2369" y="13094"/>
                    <a:pt x="2416" y="11769"/>
                    <a:pt x="3400" y="11054"/>
                  </a:cubicBezTo>
                  <a:cubicBezTo>
                    <a:pt x="4373" y="10327"/>
                    <a:pt x="4443" y="10269"/>
                    <a:pt x="4514" y="8499"/>
                  </a:cubicBezTo>
                  <a:cubicBezTo>
                    <a:pt x="4572" y="6741"/>
                    <a:pt x="5616" y="5756"/>
                    <a:pt x="6143" y="3799"/>
                  </a:cubicBezTo>
                  <a:cubicBezTo>
                    <a:pt x="6671" y="1829"/>
                    <a:pt x="5885" y="1"/>
                    <a:pt x="4901" y="1501"/>
                  </a:cubicBezTo>
                  <a:cubicBezTo>
                    <a:pt x="3916" y="3013"/>
                    <a:pt x="3728" y="3142"/>
                    <a:pt x="3529" y="4971"/>
                  </a:cubicBezTo>
                  <a:cubicBezTo>
                    <a:pt x="3330" y="6799"/>
                    <a:pt x="2814" y="5955"/>
                    <a:pt x="1958" y="8112"/>
                  </a:cubicBezTo>
                  <a:cubicBezTo>
                    <a:pt x="1114" y="10269"/>
                    <a:pt x="1" y="15883"/>
                    <a:pt x="2158" y="13340"/>
                  </a:cubicBezTo>
                  <a:close/>
                </a:path>
              </a:pathLst>
            </a:custGeom>
            <a:noFill/>
            <a:ln w="4400" cap="flat" cmpd="sng">
              <a:solidFill>
                <a:srgbClr val="348281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3576150" y="3293075"/>
              <a:ext cx="247625" cy="97025"/>
            </a:xfrm>
            <a:custGeom>
              <a:avLst/>
              <a:gdLst/>
              <a:ahLst/>
              <a:cxnLst/>
              <a:rect l="l" t="t" r="r" b="b"/>
              <a:pathLst>
                <a:path w="9905" h="3881" extrusionOk="0">
                  <a:moveTo>
                    <a:pt x="6792" y="0"/>
                  </a:moveTo>
                  <a:cubicBezTo>
                    <a:pt x="6177" y="0"/>
                    <a:pt x="5596" y="274"/>
                    <a:pt x="5069" y="695"/>
                  </a:cubicBezTo>
                  <a:lnTo>
                    <a:pt x="5069" y="695"/>
                  </a:lnTo>
                  <a:lnTo>
                    <a:pt x="5087" y="669"/>
                  </a:lnTo>
                  <a:cubicBezTo>
                    <a:pt x="4877" y="624"/>
                    <a:pt x="4670" y="603"/>
                    <a:pt x="4467" y="603"/>
                  </a:cubicBezTo>
                  <a:cubicBezTo>
                    <a:pt x="2489" y="603"/>
                    <a:pt x="840" y="2583"/>
                    <a:pt x="0" y="3869"/>
                  </a:cubicBezTo>
                  <a:lnTo>
                    <a:pt x="2747" y="3850"/>
                  </a:lnTo>
                  <a:lnTo>
                    <a:pt x="2747" y="3850"/>
                  </a:lnTo>
                  <a:cubicBezTo>
                    <a:pt x="2742" y="3860"/>
                    <a:pt x="2736" y="3871"/>
                    <a:pt x="2731" y="3881"/>
                  </a:cubicBezTo>
                  <a:lnTo>
                    <a:pt x="2754" y="3850"/>
                  </a:lnTo>
                  <a:lnTo>
                    <a:pt x="2754" y="3850"/>
                  </a:lnTo>
                  <a:lnTo>
                    <a:pt x="9905" y="3799"/>
                  </a:lnTo>
                  <a:cubicBezTo>
                    <a:pt x="9670" y="2357"/>
                    <a:pt x="9155" y="1208"/>
                    <a:pt x="8276" y="552"/>
                  </a:cubicBezTo>
                  <a:cubicBezTo>
                    <a:pt x="7766" y="165"/>
                    <a:pt x="7268" y="0"/>
                    <a:pt x="6792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39"/>
          <p:cNvGrpSpPr/>
          <p:nvPr/>
        </p:nvGrpSpPr>
        <p:grpSpPr>
          <a:xfrm>
            <a:off x="1218304" y="4608586"/>
            <a:ext cx="387947" cy="198796"/>
            <a:chOff x="6375000" y="3202275"/>
            <a:chExt cx="78500" cy="40225"/>
          </a:xfrm>
        </p:grpSpPr>
        <p:sp>
          <p:nvSpPr>
            <p:cNvPr id="661" name="Google Shape;661;p39"/>
            <p:cNvSpPr/>
            <p:nvPr/>
          </p:nvSpPr>
          <p:spPr>
            <a:xfrm>
              <a:off x="6375000" y="3202275"/>
              <a:ext cx="72575" cy="35475"/>
            </a:xfrm>
            <a:custGeom>
              <a:avLst/>
              <a:gdLst/>
              <a:ahLst/>
              <a:cxnLst/>
              <a:rect l="l" t="t" r="r" b="b"/>
              <a:pathLst>
                <a:path w="2903" h="1419" extrusionOk="0">
                  <a:moveTo>
                    <a:pt x="1140" y="0"/>
                  </a:moveTo>
                  <a:cubicBezTo>
                    <a:pt x="852" y="231"/>
                    <a:pt x="372" y="654"/>
                    <a:pt x="0" y="692"/>
                  </a:cubicBezTo>
                  <a:cubicBezTo>
                    <a:pt x="301" y="993"/>
                    <a:pt x="750" y="1153"/>
                    <a:pt x="1160" y="1282"/>
                  </a:cubicBezTo>
                  <a:cubicBezTo>
                    <a:pt x="1268" y="1306"/>
                    <a:pt x="1782" y="1419"/>
                    <a:pt x="2016" y="1419"/>
                  </a:cubicBezTo>
                  <a:cubicBezTo>
                    <a:pt x="2086" y="1419"/>
                    <a:pt x="2131" y="1409"/>
                    <a:pt x="2134" y="1384"/>
                  </a:cubicBezTo>
                  <a:lnTo>
                    <a:pt x="2902" y="442"/>
                  </a:lnTo>
                  <a:cubicBezTo>
                    <a:pt x="2351" y="442"/>
                    <a:pt x="1563" y="410"/>
                    <a:pt x="1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6384600" y="3226025"/>
              <a:ext cx="68900" cy="16475"/>
            </a:xfrm>
            <a:custGeom>
              <a:avLst/>
              <a:gdLst/>
              <a:ahLst/>
              <a:cxnLst/>
              <a:rect l="l" t="t" r="r" b="b"/>
              <a:pathLst>
                <a:path w="2756" h="659" extrusionOk="0">
                  <a:moveTo>
                    <a:pt x="1430" y="0"/>
                  </a:moveTo>
                  <a:cubicBezTo>
                    <a:pt x="1403" y="0"/>
                    <a:pt x="1378" y="2"/>
                    <a:pt x="1352" y="5"/>
                  </a:cubicBezTo>
                  <a:cubicBezTo>
                    <a:pt x="1090" y="30"/>
                    <a:pt x="808" y="267"/>
                    <a:pt x="571" y="396"/>
                  </a:cubicBezTo>
                  <a:cubicBezTo>
                    <a:pt x="391" y="472"/>
                    <a:pt x="154" y="530"/>
                    <a:pt x="0" y="658"/>
                  </a:cubicBezTo>
                  <a:lnTo>
                    <a:pt x="2755" y="581"/>
                  </a:lnTo>
                  <a:cubicBezTo>
                    <a:pt x="2411" y="382"/>
                    <a:pt x="1862" y="0"/>
                    <a:pt x="1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6384600" y="3224825"/>
              <a:ext cx="68900" cy="17675"/>
            </a:xfrm>
            <a:custGeom>
              <a:avLst/>
              <a:gdLst/>
              <a:ahLst/>
              <a:cxnLst/>
              <a:rect l="l" t="t" r="r" b="b"/>
              <a:pathLst>
                <a:path w="2756" h="707" extrusionOk="0">
                  <a:moveTo>
                    <a:pt x="1456" y="0"/>
                  </a:moveTo>
                  <a:cubicBezTo>
                    <a:pt x="1178" y="0"/>
                    <a:pt x="925" y="145"/>
                    <a:pt x="551" y="412"/>
                  </a:cubicBezTo>
                  <a:cubicBezTo>
                    <a:pt x="385" y="495"/>
                    <a:pt x="148" y="559"/>
                    <a:pt x="0" y="706"/>
                  </a:cubicBezTo>
                  <a:cubicBezTo>
                    <a:pt x="180" y="585"/>
                    <a:pt x="391" y="559"/>
                    <a:pt x="590" y="476"/>
                  </a:cubicBezTo>
                  <a:cubicBezTo>
                    <a:pt x="987" y="238"/>
                    <a:pt x="1207" y="107"/>
                    <a:pt x="1462" y="107"/>
                  </a:cubicBezTo>
                  <a:cubicBezTo>
                    <a:pt x="1659" y="107"/>
                    <a:pt x="1878" y="186"/>
                    <a:pt x="2217" y="354"/>
                  </a:cubicBezTo>
                  <a:cubicBezTo>
                    <a:pt x="2397" y="444"/>
                    <a:pt x="2570" y="540"/>
                    <a:pt x="2755" y="629"/>
                  </a:cubicBezTo>
                  <a:cubicBezTo>
                    <a:pt x="2589" y="514"/>
                    <a:pt x="2422" y="392"/>
                    <a:pt x="2249" y="290"/>
                  </a:cubicBezTo>
                  <a:cubicBezTo>
                    <a:pt x="1919" y="93"/>
                    <a:pt x="1679" y="0"/>
                    <a:pt x="1456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39"/>
          <p:cNvGrpSpPr/>
          <p:nvPr/>
        </p:nvGrpSpPr>
        <p:grpSpPr>
          <a:xfrm>
            <a:off x="6204118" y="4594531"/>
            <a:ext cx="570060" cy="305545"/>
            <a:chOff x="6890275" y="3195250"/>
            <a:chExt cx="115350" cy="61825"/>
          </a:xfrm>
        </p:grpSpPr>
        <p:sp>
          <p:nvSpPr>
            <p:cNvPr id="665" name="Google Shape;665;p39"/>
            <p:cNvSpPr/>
            <p:nvPr/>
          </p:nvSpPr>
          <p:spPr>
            <a:xfrm>
              <a:off x="6960925" y="3213525"/>
              <a:ext cx="15550" cy="36450"/>
            </a:xfrm>
            <a:custGeom>
              <a:avLst/>
              <a:gdLst/>
              <a:ahLst/>
              <a:cxnLst/>
              <a:rect l="l" t="t" r="r" b="b"/>
              <a:pathLst>
                <a:path w="622" h="1458" extrusionOk="0">
                  <a:moveTo>
                    <a:pt x="485" y="0"/>
                  </a:moveTo>
                  <a:cubicBezTo>
                    <a:pt x="432" y="0"/>
                    <a:pt x="381" y="35"/>
                    <a:pt x="365" y="88"/>
                  </a:cubicBezTo>
                  <a:lnTo>
                    <a:pt x="19" y="1299"/>
                  </a:lnTo>
                  <a:cubicBezTo>
                    <a:pt x="0" y="1363"/>
                    <a:pt x="45" y="1434"/>
                    <a:pt x="109" y="1453"/>
                  </a:cubicBezTo>
                  <a:cubicBezTo>
                    <a:pt x="120" y="1456"/>
                    <a:pt x="132" y="1458"/>
                    <a:pt x="143" y="1458"/>
                  </a:cubicBezTo>
                  <a:cubicBezTo>
                    <a:pt x="196" y="1458"/>
                    <a:pt x="247" y="1423"/>
                    <a:pt x="263" y="1370"/>
                  </a:cubicBezTo>
                  <a:lnTo>
                    <a:pt x="609" y="159"/>
                  </a:lnTo>
                  <a:cubicBezTo>
                    <a:pt x="622" y="95"/>
                    <a:pt x="583" y="24"/>
                    <a:pt x="519" y="5"/>
                  </a:cubicBezTo>
                  <a:cubicBezTo>
                    <a:pt x="508" y="2"/>
                    <a:pt x="497" y="0"/>
                    <a:pt x="485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6900375" y="3195650"/>
              <a:ext cx="71450" cy="53125"/>
            </a:xfrm>
            <a:custGeom>
              <a:avLst/>
              <a:gdLst/>
              <a:ahLst/>
              <a:cxnLst/>
              <a:rect l="l" t="t" r="r" b="b"/>
              <a:pathLst>
                <a:path w="2858" h="2125" extrusionOk="0">
                  <a:moveTo>
                    <a:pt x="549" y="1"/>
                  </a:moveTo>
                  <a:cubicBezTo>
                    <a:pt x="456" y="1"/>
                    <a:pt x="373" y="61"/>
                    <a:pt x="346" y="156"/>
                  </a:cubicBezTo>
                  <a:lnTo>
                    <a:pt x="32" y="1271"/>
                  </a:lnTo>
                  <a:cubicBezTo>
                    <a:pt x="0" y="1380"/>
                    <a:pt x="64" y="1502"/>
                    <a:pt x="180" y="1534"/>
                  </a:cubicBezTo>
                  <a:lnTo>
                    <a:pt x="2249" y="2117"/>
                  </a:lnTo>
                  <a:cubicBezTo>
                    <a:pt x="2269" y="2122"/>
                    <a:pt x="2289" y="2125"/>
                    <a:pt x="2309" y="2125"/>
                  </a:cubicBezTo>
                  <a:cubicBezTo>
                    <a:pt x="2402" y="2125"/>
                    <a:pt x="2485" y="2065"/>
                    <a:pt x="2512" y="1969"/>
                  </a:cubicBezTo>
                  <a:lnTo>
                    <a:pt x="2826" y="861"/>
                  </a:lnTo>
                  <a:cubicBezTo>
                    <a:pt x="2858" y="746"/>
                    <a:pt x="2794" y="630"/>
                    <a:pt x="2678" y="598"/>
                  </a:cubicBezTo>
                  <a:lnTo>
                    <a:pt x="609" y="9"/>
                  </a:lnTo>
                  <a:cubicBezTo>
                    <a:pt x="589" y="3"/>
                    <a:pt x="569" y="1"/>
                    <a:pt x="549" y="1"/>
                  </a:cubicBezTo>
                  <a:close/>
                </a:path>
              </a:pathLst>
            </a:custGeom>
            <a:solidFill>
              <a:srgbClr val="FF5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6896850" y="3195250"/>
              <a:ext cx="15550" cy="36625"/>
            </a:xfrm>
            <a:custGeom>
              <a:avLst/>
              <a:gdLst/>
              <a:ahLst/>
              <a:cxnLst/>
              <a:rect l="l" t="t" r="r" b="b"/>
              <a:pathLst>
                <a:path w="622" h="1465" extrusionOk="0">
                  <a:moveTo>
                    <a:pt x="479" y="1"/>
                  </a:moveTo>
                  <a:cubicBezTo>
                    <a:pt x="426" y="1"/>
                    <a:pt x="375" y="37"/>
                    <a:pt x="359" y="95"/>
                  </a:cubicBezTo>
                  <a:lnTo>
                    <a:pt x="20" y="1300"/>
                  </a:lnTo>
                  <a:cubicBezTo>
                    <a:pt x="0" y="1370"/>
                    <a:pt x="39" y="1441"/>
                    <a:pt x="103" y="1460"/>
                  </a:cubicBezTo>
                  <a:cubicBezTo>
                    <a:pt x="114" y="1463"/>
                    <a:pt x="125" y="1465"/>
                    <a:pt x="136" y="1465"/>
                  </a:cubicBezTo>
                  <a:cubicBezTo>
                    <a:pt x="190" y="1465"/>
                    <a:pt x="241" y="1429"/>
                    <a:pt x="257" y="1370"/>
                  </a:cubicBezTo>
                  <a:lnTo>
                    <a:pt x="603" y="166"/>
                  </a:lnTo>
                  <a:cubicBezTo>
                    <a:pt x="622" y="95"/>
                    <a:pt x="583" y="25"/>
                    <a:pt x="513" y="6"/>
                  </a:cubicBezTo>
                  <a:cubicBezTo>
                    <a:pt x="502" y="2"/>
                    <a:pt x="490" y="1"/>
                    <a:pt x="479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890275" y="3228125"/>
              <a:ext cx="115350" cy="28950"/>
            </a:xfrm>
            <a:custGeom>
              <a:avLst/>
              <a:gdLst/>
              <a:ahLst/>
              <a:cxnLst/>
              <a:rect l="l" t="t" r="r" b="b"/>
              <a:pathLst>
                <a:path w="4614" h="1158" extrusionOk="0">
                  <a:moveTo>
                    <a:pt x="2502" y="1"/>
                  </a:moveTo>
                  <a:cubicBezTo>
                    <a:pt x="2311" y="1"/>
                    <a:pt x="2184" y="70"/>
                    <a:pt x="2012" y="171"/>
                  </a:cubicBezTo>
                  <a:cubicBezTo>
                    <a:pt x="1353" y="510"/>
                    <a:pt x="878" y="978"/>
                    <a:pt x="1" y="1029"/>
                  </a:cubicBezTo>
                  <a:lnTo>
                    <a:pt x="4614" y="1157"/>
                  </a:lnTo>
                  <a:cubicBezTo>
                    <a:pt x="4172" y="1004"/>
                    <a:pt x="3845" y="843"/>
                    <a:pt x="3512" y="587"/>
                  </a:cubicBezTo>
                  <a:cubicBezTo>
                    <a:pt x="3294" y="401"/>
                    <a:pt x="3038" y="94"/>
                    <a:pt x="2672" y="17"/>
                  </a:cubicBezTo>
                  <a:cubicBezTo>
                    <a:pt x="2609" y="6"/>
                    <a:pt x="2553" y="1"/>
                    <a:pt x="25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6890275" y="3226700"/>
              <a:ext cx="115350" cy="30375"/>
            </a:xfrm>
            <a:custGeom>
              <a:avLst/>
              <a:gdLst/>
              <a:ahLst/>
              <a:cxnLst/>
              <a:rect l="l" t="t" r="r" b="b"/>
              <a:pathLst>
                <a:path w="4614" h="1215" extrusionOk="0">
                  <a:moveTo>
                    <a:pt x="2501" y="0"/>
                  </a:moveTo>
                  <a:cubicBezTo>
                    <a:pt x="2450" y="0"/>
                    <a:pt x="2398" y="5"/>
                    <a:pt x="2346" y="16"/>
                  </a:cubicBezTo>
                  <a:cubicBezTo>
                    <a:pt x="1929" y="164"/>
                    <a:pt x="1577" y="439"/>
                    <a:pt x="1199" y="657"/>
                  </a:cubicBezTo>
                  <a:cubicBezTo>
                    <a:pt x="834" y="875"/>
                    <a:pt x="430" y="1041"/>
                    <a:pt x="1" y="1086"/>
                  </a:cubicBezTo>
                  <a:cubicBezTo>
                    <a:pt x="436" y="1086"/>
                    <a:pt x="859" y="939"/>
                    <a:pt x="1237" y="727"/>
                  </a:cubicBezTo>
                  <a:cubicBezTo>
                    <a:pt x="1615" y="529"/>
                    <a:pt x="1968" y="260"/>
                    <a:pt x="2365" y="125"/>
                  </a:cubicBezTo>
                  <a:cubicBezTo>
                    <a:pt x="2417" y="114"/>
                    <a:pt x="2468" y="108"/>
                    <a:pt x="2518" y="108"/>
                  </a:cubicBezTo>
                  <a:cubicBezTo>
                    <a:pt x="2886" y="108"/>
                    <a:pt x="3177" y="400"/>
                    <a:pt x="3448" y="638"/>
                  </a:cubicBezTo>
                  <a:cubicBezTo>
                    <a:pt x="3787" y="920"/>
                    <a:pt x="4191" y="1093"/>
                    <a:pt x="4614" y="1214"/>
                  </a:cubicBezTo>
                  <a:cubicBezTo>
                    <a:pt x="4210" y="1054"/>
                    <a:pt x="3819" y="862"/>
                    <a:pt x="3499" y="580"/>
                  </a:cubicBezTo>
                  <a:cubicBezTo>
                    <a:pt x="3232" y="313"/>
                    <a:pt x="2899" y="0"/>
                    <a:pt x="2501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9"/>
          <p:cNvGrpSpPr/>
          <p:nvPr/>
        </p:nvGrpSpPr>
        <p:grpSpPr>
          <a:xfrm>
            <a:off x="1949204" y="4608563"/>
            <a:ext cx="681625" cy="277499"/>
            <a:chOff x="5688950" y="3237275"/>
            <a:chExt cx="137925" cy="56150"/>
          </a:xfrm>
        </p:grpSpPr>
        <p:sp>
          <p:nvSpPr>
            <p:cNvPr id="671" name="Google Shape;671;p39"/>
            <p:cNvSpPr/>
            <p:nvPr/>
          </p:nvSpPr>
          <p:spPr>
            <a:xfrm>
              <a:off x="5692625" y="3238300"/>
              <a:ext cx="26625" cy="21875"/>
            </a:xfrm>
            <a:custGeom>
              <a:avLst/>
              <a:gdLst/>
              <a:ahLst/>
              <a:cxnLst/>
              <a:rect l="l" t="t" r="r" b="b"/>
              <a:pathLst>
                <a:path w="1065" h="875" extrusionOk="0">
                  <a:moveTo>
                    <a:pt x="598" y="1"/>
                  </a:moveTo>
                  <a:cubicBezTo>
                    <a:pt x="500" y="1"/>
                    <a:pt x="397" y="30"/>
                    <a:pt x="302" y="90"/>
                  </a:cubicBezTo>
                  <a:cubicBezTo>
                    <a:pt x="78" y="238"/>
                    <a:pt x="1" y="513"/>
                    <a:pt x="123" y="705"/>
                  </a:cubicBezTo>
                  <a:cubicBezTo>
                    <a:pt x="193" y="817"/>
                    <a:pt x="320" y="875"/>
                    <a:pt x="457" y="875"/>
                  </a:cubicBezTo>
                  <a:cubicBezTo>
                    <a:pt x="557" y="875"/>
                    <a:pt x="663" y="844"/>
                    <a:pt x="757" y="782"/>
                  </a:cubicBezTo>
                  <a:cubicBezTo>
                    <a:pt x="981" y="635"/>
                    <a:pt x="1064" y="366"/>
                    <a:pt x="936" y="174"/>
                  </a:cubicBezTo>
                  <a:cubicBezTo>
                    <a:pt x="865" y="61"/>
                    <a:pt x="737" y="1"/>
                    <a:pt x="598" y="1"/>
                  </a:cubicBezTo>
                  <a:close/>
                </a:path>
              </a:pathLst>
            </a:custGeom>
            <a:solidFill>
              <a:srgbClr val="009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5700800" y="3243775"/>
              <a:ext cx="16375" cy="13325"/>
            </a:xfrm>
            <a:custGeom>
              <a:avLst/>
              <a:gdLst/>
              <a:ahLst/>
              <a:cxnLst/>
              <a:rect l="l" t="t" r="r" b="b"/>
              <a:pathLst>
                <a:path w="655" h="533" extrusionOk="0">
                  <a:moveTo>
                    <a:pt x="379" y="1"/>
                  </a:moveTo>
                  <a:cubicBezTo>
                    <a:pt x="318" y="1"/>
                    <a:pt x="252" y="19"/>
                    <a:pt x="193" y="57"/>
                  </a:cubicBezTo>
                  <a:cubicBezTo>
                    <a:pt x="52" y="147"/>
                    <a:pt x="1" y="313"/>
                    <a:pt x="77" y="429"/>
                  </a:cubicBezTo>
                  <a:cubicBezTo>
                    <a:pt x="122" y="496"/>
                    <a:pt x="200" y="533"/>
                    <a:pt x="284" y="533"/>
                  </a:cubicBezTo>
                  <a:cubicBezTo>
                    <a:pt x="345" y="533"/>
                    <a:pt x="409" y="514"/>
                    <a:pt x="468" y="474"/>
                  </a:cubicBezTo>
                  <a:cubicBezTo>
                    <a:pt x="603" y="384"/>
                    <a:pt x="654" y="217"/>
                    <a:pt x="584" y="102"/>
                  </a:cubicBezTo>
                  <a:cubicBezTo>
                    <a:pt x="539" y="35"/>
                    <a:pt x="463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5705450" y="3237275"/>
              <a:ext cx="90050" cy="48025"/>
            </a:xfrm>
            <a:custGeom>
              <a:avLst/>
              <a:gdLst/>
              <a:ahLst/>
              <a:cxnLst/>
              <a:rect l="l" t="t" r="r" b="b"/>
              <a:pathLst>
                <a:path w="3602" h="1921" extrusionOk="0">
                  <a:moveTo>
                    <a:pt x="757" y="1"/>
                  </a:moveTo>
                  <a:cubicBezTo>
                    <a:pt x="466" y="1"/>
                    <a:pt x="276" y="208"/>
                    <a:pt x="167" y="477"/>
                  </a:cubicBezTo>
                  <a:cubicBezTo>
                    <a:pt x="71" y="714"/>
                    <a:pt x="0" y="1048"/>
                    <a:pt x="199" y="1233"/>
                  </a:cubicBezTo>
                  <a:cubicBezTo>
                    <a:pt x="334" y="1342"/>
                    <a:pt x="507" y="1387"/>
                    <a:pt x="647" y="1438"/>
                  </a:cubicBezTo>
                  <a:cubicBezTo>
                    <a:pt x="647" y="1438"/>
                    <a:pt x="2249" y="1861"/>
                    <a:pt x="2339" y="1881"/>
                  </a:cubicBezTo>
                  <a:cubicBezTo>
                    <a:pt x="2478" y="1902"/>
                    <a:pt x="2600" y="1920"/>
                    <a:pt x="2714" y="1920"/>
                  </a:cubicBezTo>
                  <a:cubicBezTo>
                    <a:pt x="2878" y="1920"/>
                    <a:pt x="3026" y="1881"/>
                    <a:pt x="3185" y="1752"/>
                  </a:cubicBezTo>
                  <a:cubicBezTo>
                    <a:pt x="3435" y="1541"/>
                    <a:pt x="3601" y="932"/>
                    <a:pt x="3422" y="650"/>
                  </a:cubicBezTo>
                  <a:cubicBezTo>
                    <a:pt x="3140" y="183"/>
                    <a:pt x="1237" y="67"/>
                    <a:pt x="865" y="10"/>
                  </a:cubicBezTo>
                  <a:cubicBezTo>
                    <a:pt x="828" y="4"/>
                    <a:pt x="792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5761225" y="3252500"/>
              <a:ext cx="21300" cy="26525"/>
            </a:xfrm>
            <a:custGeom>
              <a:avLst/>
              <a:gdLst/>
              <a:ahLst/>
              <a:cxnLst/>
              <a:rect l="l" t="t" r="r" b="b"/>
              <a:pathLst>
                <a:path w="852" h="1061" extrusionOk="0">
                  <a:moveTo>
                    <a:pt x="765" y="1"/>
                  </a:moveTo>
                  <a:cubicBezTo>
                    <a:pt x="311" y="1"/>
                    <a:pt x="1" y="746"/>
                    <a:pt x="339" y="1060"/>
                  </a:cubicBezTo>
                  <a:cubicBezTo>
                    <a:pt x="153" y="701"/>
                    <a:pt x="428" y="61"/>
                    <a:pt x="851" y="9"/>
                  </a:cubicBezTo>
                  <a:cubicBezTo>
                    <a:pt x="822" y="3"/>
                    <a:pt x="793" y="1"/>
                    <a:pt x="765" y="1"/>
                  </a:cubicBezTo>
                  <a:close/>
                </a:path>
              </a:pathLst>
            </a:custGeom>
            <a:solidFill>
              <a:srgbClr val="0090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5688950" y="3266675"/>
              <a:ext cx="58800" cy="20025"/>
            </a:xfrm>
            <a:custGeom>
              <a:avLst/>
              <a:gdLst/>
              <a:ahLst/>
              <a:cxnLst/>
              <a:rect l="l" t="t" r="r" b="b"/>
              <a:pathLst>
                <a:path w="2352" h="801" extrusionOk="0">
                  <a:moveTo>
                    <a:pt x="1007" y="0"/>
                  </a:moveTo>
                  <a:cubicBezTo>
                    <a:pt x="578" y="0"/>
                    <a:pt x="395" y="474"/>
                    <a:pt x="0" y="737"/>
                  </a:cubicBezTo>
                  <a:lnTo>
                    <a:pt x="2352" y="801"/>
                  </a:lnTo>
                  <a:cubicBezTo>
                    <a:pt x="2115" y="576"/>
                    <a:pt x="1602" y="141"/>
                    <a:pt x="1250" y="45"/>
                  </a:cubicBezTo>
                  <a:cubicBezTo>
                    <a:pt x="1160" y="14"/>
                    <a:pt x="1080" y="0"/>
                    <a:pt x="10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5716175" y="3261275"/>
              <a:ext cx="110700" cy="32150"/>
            </a:xfrm>
            <a:custGeom>
              <a:avLst/>
              <a:gdLst/>
              <a:ahLst/>
              <a:cxnLst/>
              <a:rect l="l" t="t" r="r" b="b"/>
              <a:pathLst>
                <a:path w="4428" h="1286" extrusionOk="0">
                  <a:moveTo>
                    <a:pt x="4428" y="1151"/>
                  </a:moveTo>
                  <a:lnTo>
                    <a:pt x="4043" y="1163"/>
                  </a:lnTo>
                  <a:lnTo>
                    <a:pt x="4043" y="1163"/>
                  </a:lnTo>
                  <a:cubicBezTo>
                    <a:pt x="4086" y="1166"/>
                    <a:pt x="4130" y="1167"/>
                    <a:pt x="4175" y="1167"/>
                  </a:cubicBezTo>
                  <a:cubicBezTo>
                    <a:pt x="4257" y="1167"/>
                    <a:pt x="4341" y="1162"/>
                    <a:pt x="4428" y="1151"/>
                  </a:cubicBezTo>
                  <a:close/>
                  <a:moveTo>
                    <a:pt x="1727" y="1"/>
                  </a:moveTo>
                  <a:cubicBezTo>
                    <a:pt x="1613" y="1"/>
                    <a:pt x="1486" y="54"/>
                    <a:pt x="1327" y="184"/>
                  </a:cubicBezTo>
                  <a:cubicBezTo>
                    <a:pt x="834" y="568"/>
                    <a:pt x="731" y="1081"/>
                    <a:pt x="1" y="1286"/>
                  </a:cubicBezTo>
                  <a:lnTo>
                    <a:pt x="4043" y="1163"/>
                  </a:lnTo>
                  <a:lnTo>
                    <a:pt x="4043" y="1163"/>
                  </a:lnTo>
                  <a:cubicBezTo>
                    <a:pt x="3327" y="1114"/>
                    <a:pt x="2777" y="678"/>
                    <a:pt x="2269" y="312"/>
                  </a:cubicBezTo>
                  <a:cubicBezTo>
                    <a:pt x="2063" y="138"/>
                    <a:pt x="1911" y="1"/>
                    <a:pt x="1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39"/>
          <p:cNvGrpSpPr/>
          <p:nvPr/>
        </p:nvGrpSpPr>
        <p:grpSpPr>
          <a:xfrm flipH="1">
            <a:off x="5173860" y="4919841"/>
            <a:ext cx="426094" cy="109978"/>
            <a:chOff x="5002750" y="3501150"/>
            <a:chExt cx="94050" cy="24275"/>
          </a:xfrm>
        </p:grpSpPr>
        <p:sp>
          <p:nvSpPr>
            <p:cNvPr id="678" name="Google Shape;678;p39"/>
            <p:cNvSpPr/>
            <p:nvPr/>
          </p:nvSpPr>
          <p:spPr>
            <a:xfrm>
              <a:off x="5002750" y="3502425"/>
              <a:ext cx="94050" cy="22950"/>
            </a:xfrm>
            <a:custGeom>
              <a:avLst/>
              <a:gdLst/>
              <a:ahLst/>
              <a:cxnLst/>
              <a:rect l="l" t="t" r="r" b="b"/>
              <a:pathLst>
                <a:path w="3762" h="918" extrusionOk="0">
                  <a:moveTo>
                    <a:pt x="3761" y="808"/>
                  </a:moveTo>
                  <a:lnTo>
                    <a:pt x="3454" y="817"/>
                  </a:lnTo>
                  <a:lnTo>
                    <a:pt x="3454" y="817"/>
                  </a:lnTo>
                  <a:cubicBezTo>
                    <a:pt x="3491" y="820"/>
                    <a:pt x="3528" y="822"/>
                    <a:pt x="3566" y="822"/>
                  </a:cubicBezTo>
                  <a:cubicBezTo>
                    <a:pt x="3630" y="822"/>
                    <a:pt x="3695" y="817"/>
                    <a:pt x="3761" y="808"/>
                  </a:cubicBezTo>
                  <a:close/>
                  <a:moveTo>
                    <a:pt x="1552" y="0"/>
                  </a:moveTo>
                  <a:cubicBezTo>
                    <a:pt x="1524" y="0"/>
                    <a:pt x="1496" y="2"/>
                    <a:pt x="1468" y="7"/>
                  </a:cubicBezTo>
                  <a:cubicBezTo>
                    <a:pt x="938" y="80"/>
                    <a:pt x="646" y="859"/>
                    <a:pt x="91" y="915"/>
                  </a:cubicBezTo>
                  <a:lnTo>
                    <a:pt x="91" y="915"/>
                  </a:lnTo>
                  <a:lnTo>
                    <a:pt x="3454" y="817"/>
                  </a:lnTo>
                  <a:lnTo>
                    <a:pt x="3454" y="817"/>
                  </a:lnTo>
                  <a:cubicBezTo>
                    <a:pt x="3038" y="783"/>
                    <a:pt x="2687" y="566"/>
                    <a:pt x="2320" y="328"/>
                  </a:cubicBezTo>
                  <a:cubicBezTo>
                    <a:pt x="2105" y="206"/>
                    <a:pt x="1823" y="0"/>
                    <a:pt x="1552" y="0"/>
                  </a:cubicBezTo>
                  <a:close/>
                  <a:moveTo>
                    <a:pt x="91" y="915"/>
                  </a:moveTo>
                  <a:lnTo>
                    <a:pt x="0" y="917"/>
                  </a:lnTo>
                  <a:cubicBezTo>
                    <a:pt x="9" y="917"/>
                    <a:pt x="18" y="918"/>
                    <a:pt x="27" y="918"/>
                  </a:cubicBezTo>
                  <a:cubicBezTo>
                    <a:pt x="49" y="918"/>
                    <a:pt x="70" y="917"/>
                    <a:pt x="91" y="9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5002750" y="3501150"/>
              <a:ext cx="94050" cy="24275"/>
            </a:xfrm>
            <a:custGeom>
              <a:avLst/>
              <a:gdLst/>
              <a:ahLst/>
              <a:cxnLst/>
              <a:rect l="l" t="t" r="r" b="b"/>
              <a:pathLst>
                <a:path w="3762" h="971" extrusionOk="0">
                  <a:moveTo>
                    <a:pt x="1564" y="1"/>
                  </a:moveTo>
                  <a:cubicBezTo>
                    <a:pt x="878" y="13"/>
                    <a:pt x="673" y="936"/>
                    <a:pt x="0" y="968"/>
                  </a:cubicBezTo>
                  <a:cubicBezTo>
                    <a:pt x="19" y="970"/>
                    <a:pt x="37" y="970"/>
                    <a:pt x="55" y="970"/>
                  </a:cubicBezTo>
                  <a:cubicBezTo>
                    <a:pt x="682" y="970"/>
                    <a:pt x="947" y="128"/>
                    <a:pt x="1557" y="103"/>
                  </a:cubicBezTo>
                  <a:cubicBezTo>
                    <a:pt x="1820" y="116"/>
                    <a:pt x="2038" y="276"/>
                    <a:pt x="2262" y="404"/>
                  </a:cubicBezTo>
                  <a:cubicBezTo>
                    <a:pt x="2635" y="637"/>
                    <a:pt x="3062" y="887"/>
                    <a:pt x="3510" y="887"/>
                  </a:cubicBezTo>
                  <a:cubicBezTo>
                    <a:pt x="3593" y="887"/>
                    <a:pt x="3677" y="878"/>
                    <a:pt x="3761" y="859"/>
                  </a:cubicBezTo>
                  <a:lnTo>
                    <a:pt x="3761" y="859"/>
                  </a:lnTo>
                  <a:cubicBezTo>
                    <a:pt x="3717" y="864"/>
                    <a:pt x="3673" y="866"/>
                    <a:pt x="3629" y="866"/>
                  </a:cubicBezTo>
                  <a:cubicBezTo>
                    <a:pt x="3136" y="866"/>
                    <a:pt x="2714" y="580"/>
                    <a:pt x="2313" y="315"/>
                  </a:cubicBezTo>
                  <a:cubicBezTo>
                    <a:pt x="2083" y="180"/>
                    <a:pt x="1846" y="1"/>
                    <a:pt x="1564" y="1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39"/>
          <p:cNvGrpSpPr/>
          <p:nvPr/>
        </p:nvGrpSpPr>
        <p:grpSpPr>
          <a:xfrm>
            <a:off x="5001205" y="4807385"/>
            <a:ext cx="485735" cy="184751"/>
            <a:chOff x="3877425" y="1976375"/>
            <a:chExt cx="260350" cy="99025"/>
          </a:xfrm>
        </p:grpSpPr>
        <p:sp>
          <p:nvSpPr>
            <p:cNvPr id="681" name="Google Shape;681;p39"/>
            <p:cNvSpPr/>
            <p:nvPr/>
          </p:nvSpPr>
          <p:spPr>
            <a:xfrm>
              <a:off x="3890025" y="1976375"/>
              <a:ext cx="247750" cy="99025"/>
            </a:xfrm>
            <a:custGeom>
              <a:avLst/>
              <a:gdLst/>
              <a:ahLst/>
              <a:cxnLst/>
              <a:rect l="l" t="t" r="r" b="b"/>
              <a:pathLst>
                <a:path w="9910" h="3961" extrusionOk="0">
                  <a:moveTo>
                    <a:pt x="3957" y="0"/>
                  </a:moveTo>
                  <a:cubicBezTo>
                    <a:pt x="3114" y="0"/>
                    <a:pt x="2623" y="157"/>
                    <a:pt x="2429" y="233"/>
                  </a:cubicBezTo>
                  <a:cubicBezTo>
                    <a:pt x="2292" y="290"/>
                    <a:pt x="2154" y="347"/>
                    <a:pt x="2017" y="393"/>
                  </a:cubicBezTo>
                  <a:cubicBezTo>
                    <a:pt x="1382" y="603"/>
                    <a:pt x="931" y="658"/>
                    <a:pt x="632" y="658"/>
                  </a:cubicBezTo>
                  <a:cubicBezTo>
                    <a:pt x="295" y="658"/>
                    <a:pt x="150" y="588"/>
                    <a:pt x="150" y="588"/>
                  </a:cubicBezTo>
                  <a:lnTo>
                    <a:pt x="81" y="1263"/>
                  </a:lnTo>
                  <a:lnTo>
                    <a:pt x="69" y="1344"/>
                  </a:lnTo>
                  <a:lnTo>
                    <a:pt x="1" y="2020"/>
                  </a:lnTo>
                  <a:cubicBezTo>
                    <a:pt x="1" y="2020"/>
                    <a:pt x="44" y="2009"/>
                    <a:pt x="134" y="2009"/>
                  </a:cubicBezTo>
                  <a:cubicBezTo>
                    <a:pt x="366" y="2009"/>
                    <a:pt x="904" y="2080"/>
                    <a:pt x="1788" y="2592"/>
                  </a:cubicBezTo>
                  <a:cubicBezTo>
                    <a:pt x="1914" y="2661"/>
                    <a:pt x="2040" y="2741"/>
                    <a:pt x="2166" y="2833"/>
                  </a:cubicBezTo>
                  <a:cubicBezTo>
                    <a:pt x="2395" y="2982"/>
                    <a:pt x="3139" y="3406"/>
                    <a:pt x="4652" y="3520"/>
                  </a:cubicBezTo>
                  <a:cubicBezTo>
                    <a:pt x="5980" y="3623"/>
                    <a:pt x="7928" y="3841"/>
                    <a:pt x="8936" y="3955"/>
                  </a:cubicBezTo>
                  <a:cubicBezTo>
                    <a:pt x="8964" y="3959"/>
                    <a:pt x="8992" y="3961"/>
                    <a:pt x="9019" y="3961"/>
                  </a:cubicBezTo>
                  <a:cubicBezTo>
                    <a:pt x="9340" y="3961"/>
                    <a:pt x="9614" y="3720"/>
                    <a:pt x="9646" y="3383"/>
                  </a:cubicBezTo>
                  <a:lnTo>
                    <a:pt x="9749" y="2432"/>
                  </a:lnTo>
                  <a:lnTo>
                    <a:pt x="9772" y="2203"/>
                  </a:lnTo>
                  <a:lnTo>
                    <a:pt x="9875" y="1241"/>
                  </a:lnTo>
                  <a:cubicBezTo>
                    <a:pt x="9909" y="885"/>
                    <a:pt x="9646" y="565"/>
                    <a:pt x="9291" y="530"/>
                  </a:cubicBezTo>
                  <a:cubicBezTo>
                    <a:pt x="8283" y="439"/>
                    <a:pt x="6335" y="255"/>
                    <a:pt x="5007" y="72"/>
                  </a:cubicBezTo>
                  <a:cubicBezTo>
                    <a:pt x="4610" y="21"/>
                    <a:pt x="4261" y="0"/>
                    <a:pt x="3957" y="0"/>
                  </a:cubicBezTo>
                  <a:close/>
                </a:path>
              </a:pathLst>
            </a:custGeom>
            <a:solidFill>
              <a:srgbClr val="E5F3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3877425" y="1988200"/>
              <a:ext cx="22650" cy="39825"/>
            </a:xfrm>
            <a:custGeom>
              <a:avLst/>
              <a:gdLst/>
              <a:ahLst/>
              <a:cxnLst/>
              <a:rect l="l" t="t" r="r" b="b"/>
              <a:pathLst>
                <a:path w="906" h="1593" extrusionOk="0">
                  <a:moveTo>
                    <a:pt x="173" y="0"/>
                  </a:moveTo>
                  <a:lnTo>
                    <a:pt x="1" y="1512"/>
                  </a:lnTo>
                  <a:lnTo>
                    <a:pt x="734" y="1592"/>
                  </a:lnTo>
                  <a:lnTo>
                    <a:pt x="906" y="8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FE4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39"/>
          <p:cNvGrpSpPr/>
          <p:nvPr/>
        </p:nvGrpSpPr>
        <p:grpSpPr>
          <a:xfrm>
            <a:off x="7026062" y="3091976"/>
            <a:ext cx="1792505" cy="1816552"/>
            <a:chOff x="5507225" y="3201225"/>
            <a:chExt cx="744025" cy="753975"/>
          </a:xfrm>
        </p:grpSpPr>
        <p:sp>
          <p:nvSpPr>
            <p:cNvPr id="684" name="Google Shape;684;p39"/>
            <p:cNvSpPr/>
            <p:nvPr/>
          </p:nvSpPr>
          <p:spPr>
            <a:xfrm>
              <a:off x="5507225" y="3532625"/>
              <a:ext cx="282675" cy="422575"/>
            </a:xfrm>
            <a:custGeom>
              <a:avLst/>
              <a:gdLst/>
              <a:ahLst/>
              <a:cxnLst/>
              <a:rect l="l" t="t" r="r" b="b"/>
              <a:pathLst>
                <a:path w="11307" h="16903" extrusionOk="0">
                  <a:moveTo>
                    <a:pt x="8401" y="1"/>
                  </a:moveTo>
                  <a:cubicBezTo>
                    <a:pt x="8320" y="1"/>
                    <a:pt x="8238" y="8"/>
                    <a:pt x="8156" y="23"/>
                  </a:cubicBezTo>
                  <a:cubicBezTo>
                    <a:pt x="7778" y="1249"/>
                    <a:pt x="7377" y="2463"/>
                    <a:pt x="6805" y="3597"/>
                  </a:cubicBezTo>
                  <a:cubicBezTo>
                    <a:pt x="6129" y="4960"/>
                    <a:pt x="5453" y="6427"/>
                    <a:pt x="4525" y="7595"/>
                  </a:cubicBezTo>
                  <a:cubicBezTo>
                    <a:pt x="3780" y="8512"/>
                    <a:pt x="2967" y="8764"/>
                    <a:pt x="1971" y="9313"/>
                  </a:cubicBezTo>
                  <a:cubicBezTo>
                    <a:pt x="1925" y="9737"/>
                    <a:pt x="1822" y="10654"/>
                    <a:pt x="1741" y="11077"/>
                  </a:cubicBezTo>
                  <a:cubicBezTo>
                    <a:pt x="1501" y="12464"/>
                    <a:pt x="481" y="13506"/>
                    <a:pt x="115" y="14846"/>
                  </a:cubicBezTo>
                  <a:cubicBezTo>
                    <a:pt x="46" y="15098"/>
                    <a:pt x="0" y="15373"/>
                    <a:pt x="92" y="15614"/>
                  </a:cubicBezTo>
                  <a:cubicBezTo>
                    <a:pt x="161" y="15797"/>
                    <a:pt x="321" y="15934"/>
                    <a:pt x="470" y="16049"/>
                  </a:cubicBezTo>
                  <a:cubicBezTo>
                    <a:pt x="1146" y="16553"/>
                    <a:pt x="1925" y="16851"/>
                    <a:pt x="2727" y="16897"/>
                  </a:cubicBezTo>
                  <a:cubicBezTo>
                    <a:pt x="2803" y="16901"/>
                    <a:pt x="2879" y="16903"/>
                    <a:pt x="2955" y="16903"/>
                  </a:cubicBezTo>
                  <a:cubicBezTo>
                    <a:pt x="3500" y="16903"/>
                    <a:pt x="4051" y="16802"/>
                    <a:pt x="4594" y="16702"/>
                  </a:cubicBezTo>
                  <a:cubicBezTo>
                    <a:pt x="6026" y="16438"/>
                    <a:pt x="7458" y="16175"/>
                    <a:pt x="8889" y="15911"/>
                  </a:cubicBezTo>
                  <a:cubicBezTo>
                    <a:pt x="9107" y="15877"/>
                    <a:pt x="9325" y="15831"/>
                    <a:pt x="9497" y="15671"/>
                  </a:cubicBezTo>
                  <a:cubicBezTo>
                    <a:pt x="9646" y="15533"/>
                    <a:pt x="9726" y="15316"/>
                    <a:pt x="9806" y="15110"/>
                  </a:cubicBezTo>
                  <a:cubicBezTo>
                    <a:pt x="10092" y="14342"/>
                    <a:pt x="10379" y="13563"/>
                    <a:pt x="10550" y="12750"/>
                  </a:cubicBezTo>
                  <a:cubicBezTo>
                    <a:pt x="11307" y="9290"/>
                    <a:pt x="9966" y="5716"/>
                    <a:pt x="9726" y="2154"/>
                  </a:cubicBezTo>
                  <a:cubicBezTo>
                    <a:pt x="9691" y="1707"/>
                    <a:pt x="9680" y="1260"/>
                    <a:pt x="9531" y="848"/>
                  </a:cubicBezTo>
                  <a:cubicBezTo>
                    <a:pt x="9416" y="516"/>
                    <a:pt x="9176" y="207"/>
                    <a:pt x="8889" y="103"/>
                  </a:cubicBezTo>
                  <a:cubicBezTo>
                    <a:pt x="8735" y="34"/>
                    <a:pt x="8570" y="1"/>
                    <a:pt x="8401" y="1"/>
                  </a:cubicBezTo>
                  <a:close/>
                </a:path>
              </a:pathLst>
            </a:cu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5556200" y="3529950"/>
              <a:ext cx="178425" cy="257300"/>
            </a:xfrm>
            <a:custGeom>
              <a:avLst/>
              <a:gdLst/>
              <a:ahLst/>
              <a:cxnLst/>
              <a:rect l="l" t="t" r="r" b="b"/>
              <a:pathLst>
                <a:path w="7137" h="10292" extrusionOk="0">
                  <a:moveTo>
                    <a:pt x="6266" y="1"/>
                  </a:moveTo>
                  <a:cubicBezTo>
                    <a:pt x="6000" y="1"/>
                    <a:pt x="5750" y="216"/>
                    <a:pt x="5579" y="451"/>
                  </a:cubicBezTo>
                  <a:cubicBezTo>
                    <a:pt x="4995" y="1287"/>
                    <a:pt x="4960" y="2479"/>
                    <a:pt x="4353" y="3292"/>
                  </a:cubicBezTo>
                  <a:cubicBezTo>
                    <a:pt x="4124" y="3578"/>
                    <a:pt x="3849" y="3807"/>
                    <a:pt x="3631" y="4105"/>
                  </a:cubicBezTo>
                  <a:cubicBezTo>
                    <a:pt x="3334" y="4506"/>
                    <a:pt x="3185" y="5010"/>
                    <a:pt x="2956" y="5468"/>
                  </a:cubicBezTo>
                  <a:cubicBezTo>
                    <a:pt x="2326" y="6751"/>
                    <a:pt x="1180" y="7599"/>
                    <a:pt x="332" y="8722"/>
                  </a:cubicBezTo>
                  <a:cubicBezTo>
                    <a:pt x="172" y="8916"/>
                    <a:pt x="23" y="9145"/>
                    <a:pt x="12" y="9420"/>
                  </a:cubicBezTo>
                  <a:cubicBezTo>
                    <a:pt x="0" y="9947"/>
                    <a:pt x="550" y="10279"/>
                    <a:pt x="1031" y="10291"/>
                  </a:cubicBezTo>
                  <a:cubicBezTo>
                    <a:pt x="1046" y="10291"/>
                    <a:pt x="1062" y="10292"/>
                    <a:pt x="1077" y="10292"/>
                  </a:cubicBezTo>
                  <a:cubicBezTo>
                    <a:pt x="1975" y="10292"/>
                    <a:pt x="2771" y="9637"/>
                    <a:pt x="3368" y="8893"/>
                  </a:cubicBezTo>
                  <a:cubicBezTo>
                    <a:pt x="3964" y="8137"/>
                    <a:pt x="4433" y="7244"/>
                    <a:pt x="5086" y="6545"/>
                  </a:cubicBezTo>
                  <a:cubicBezTo>
                    <a:pt x="5579" y="6030"/>
                    <a:pt x="6174" y="5617"/>
                    <a:pt x="6518" y="4964"/>
                  </a:cubicBezTo>
                  <a:cubicBezTo>
                    <a:pt x="6862" y="4288"/>
                    <a:pt x="6873" y="3464"/>
                    <a:pt x="6873" y="2685"/>
                  </a:cubicBezTo>
                  <a:lnTo>
                    <a:pt x="6942" y="1700"/>
                  </a:lnTo>
                  <a:cubicBezTo>
                    <a:pt x="7137" y="1471"/>
                    <a:pt x="6621" y="39"/>
                    <a:pt x="6323" y="4"/>
                  </a:cubicBezTo>
                  <a:cubicBezTo>
                    <a:pt x="6304" y="2"/>
                    <a:pt x="6285" y="1"/>
                    <a:pt x="6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5708000" y="3522225"/>
              <a:ext cx="46950" cy="44525"/>
            </a:xfrm>
            <a:custGeom>
              <a:avLst/>
              <a:gdLst/>
              <a:ahLst/>
              <a:cxnLst/>
              <a:rect l="l" t="t" r="r" b="b"/>
              <a:pathLst>
                <a:path w="1878" h="1781" extrusionOk="0">
                  <a:moveTo>
                    <a:pt x="864" y="0"/>
                  </a:moveTo>
                  <a:cubicBezTo>
                    <a:pt x="518" y="0"/>
                    <a:pt x="187" y="56"/>
                    <a:pt x="125" y="256"/>
                  </a:cubicBezTo>
                  <a:cubicBezTo>
                    <a:pt x="0" y="673"/>
                    <a:pt x="292" y="691"/>
                    <a:pt x="346" y="691"/>
                  </a:cubicBezTo>
                  <a:cubicBezTo>
                    <a:pt x="351" y="691"/>
                    <a:pt x="354" y="691"/>
                    <a:pt x="354" y="691"/>
                  </a:cubicBezTo>
                  <a:lnTo>
                    <a:pt x="354" y="691"/>
                  </a:lnTo>
                  <a:cubicBezTo>
                    <a:pt x="251" y="714"/>
                    <a:pt x="171" y="771"/>
                    <a:pt x="160" y="909"/>
                  </a:cubicBezTo>
                  <a:cubicBezTo>
                    <a:pt x="148" y="1046"/>
                    <a:pt x="286" y="1150"/>
                    <a:pt x="286" y="1150"/>
                  </a:cubicBezTo>
                  <a:cubicBezTo>
                    <a:pt x="206" y="1172"/>
                    <a:pt x="217" y="1207"/>
                    <a:pt x="194" y="1264"/>
                  </a:cubicBezTo>
                  <a:cubicBezTo>
                    <a:pt x="171" y="1333"/>
                    <a:pt x="183" y="1402"/>
                    <a:pt x="240" y="1459"/>
                  </a:cubicBezTo>
                  <a:cubicBezTo>
                    <a:pt x="458" y="1699"/>
                    <a:pt x="858" y="1768"/>
                    <a:pt x="1088" y="1780"/>
                  </a:cubicBezTo>
                  <a:cubicBezTo>
                    <a:pt x="1100" y="1780"/>
                    <a:pt x="1112" y="1781"/>
                    <a:pt x="1125" y="1781"/>
                  </a:cubicBezTo>
                  <a:cubicBezTo>
                    <a:pt x="1259" y="1781"/>
                    <a:pt x="1381" y="1723"/>
                    <a:pt x="1454" y="1608"/>
                  </a:cubicBezTo>
                  <a:cubicBezTo>
                    <a:pt x="1557" y="1447"/>
                    <a:pt x="1523" y="1321"/>
                    <a:pt x="1523" y="1321"/>
                  </a:cubicBezTo>
                  <a:cubicBezTo>
                    <a:pt x="1718" y="1104"/>
                    <a:pt x="1660" y="783"/>
                    <a:pt x="1660" y="783"/>
                  </a:cubicBezTo>
                  <a:cubicBezTo>
                    <a:pt x="1878" y="462"/>
                    <a:pt x="1741" y="84"/>
                    <a:pt x="1741" y="84"/>
                  </a:cubicBezTo>
                  <a:cubicBezTo>
                    <a:pt x="1741" y="84"/>
                    <a:pt x="1291" y="0"/>
                    <a:pt x="864" y="0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5989975" y="3665225"/>
              <a:ext cx="170800" cy="216800"/>
            </a:xfrm>
            <a:custGeom>
              <a:avLst/>
              <a:gdLst/>
              <a:ahLst/>
              <a:cxnLst/>
              <a:rect l="l" t="t" r="r" b="b"/>
              <a:pathLst>
                <a:path w="6832" h="8672" extrusionOk="0">
                  <a:moveTo>
                    <a:pt x="2421" y="0"/>
                  </a:moveTo>
                  <a:lnTo>
                    <a:pt x="588" y="1673"/>
                  </a:lnTo>
                  <a:cubicBezTo>
                    <a:pt x="588" y="1673"/>
                    <a:pt x="3669" y="4995"/>
                    <a:pt x="3956" y="5647"/>
                  </a:cubicBezTo>
                  <a:lnTo>
                    <a:pt x="2111" y="7618"/>
                  </a:lnTo>
                  <a:cubicBezTo>
                    <a:pt x="1" y="7659"/>
                    <a:pt x="1080" y="8671"/>
                    <a:pt x="1921" y="8671"/>
                  </a:cubicBezTo>
                  <a:cubicBezTo>
                    <a:pt x="2020" y="8671"/>
                    <a:pt x="2116" y="8657"/>
                    <a:pt x="2203" y="8626"/>
                  </a:cubicBezTo>
                  <a:cubicBezTo>
                    <a:pt x="3429" y="8179"/>
                    <a:pt x="4425" y="7160"/>
                    <a:pt x="5330" y="6988"/>
                  </a:cubicBezTo>
                  <a:cubicBezTo>
                    <a:pt x="6602" y="6747"/>
                    <a:pt x="6831" y="5751"/>
                    <a:pt x="6510" y="5247"/>
                  </a:cubicBezTo>
                  <a:cubicBezTo>
                    <a:pt x="5571" y="3792"/>
                    <a:pt x="2421" y="0"/>
                    <a:pt x="2421" y="0"/>
                  </a:cubicBezTo>
                  <a:close/>
                </a:path>
              </a:pathLst>
            </a:custGeom>
            <a:solidFill>
              <a:srgbClr val="F3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6004650" y="3665225"/>
              <a:ext cx="130050" cy="123725"/>
            </a:xfrm>
            <a:custGeom>
              <a:avLst/>
              <a:gdLst/>
              <a:ahLst/>
              <a:cxnLst/>
              <a:rect l="l" t="t" r="r" b="b"/>
              <a:pathLst>
                <a:path w="5202" h="4949" extrusionOk="0">
                  <a:moveTo>
                    <a:pt x="1834" y="0"/>
                  </a:moveTo>
                  <a:lnTo>
                    <a:pt x="1" y="1673"/>
                  </a:lnTo>
                  <a:cubicBezTo>
                    <a:pt x="1" y="1673"/>
                    <a:pt x="1948" y="3769"/>
                    <a:pt x="2888" y="4949"/>
                  </a:cubicBezTo>
                  <a:lnTo>
                    <a:pt x="5202" y="4227"/>
                  </a:lnTo>
                  <a:cubicBezTo>
                    <a:pt x="3919" y="2509"/>
                    <a:pt x="1834" y="0"/>
                    <a:pt x="1834" y="0"/>
                  </a:cubicBezTo>
                  <a:close/>
                </a:path>
              </a:pathLst>
            </a:custGeom>
            <a:solidFill>
              <a:srgbClr val="DA2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5880375" y="3201225"/>
              <a:ext cx="173000" cy="115975"/>
            </a:xfrm>
            <a:custGeom>
              <a:avLst/>
              <a:gdLst/>
              <a:ahLst/>
              <a:cxnLst/>
              <a:rect l="l" t="t" r="r" b="b"/>
              <a:pathLst>
                <a:path w="6920" h="4639" extrusionOk="0">
                  <a:moveTo>
                    <a:pt x="2734" y="1"/>
                  </a:moveTo>
                  <a:cubicBezTo>
                    <a:pt x="1529" y="1"/>
                    <a:pt x="308" y="851"/>
                    <a:pt x="0" y="2088"/>
                  </a:cubicBezTo>
                  <a:lnTo>
                    <a:pt x="4044" y="4218"/>
                  </a:lnTo>
                  <a:cubicBezTo>
                    <a:pt x="4345" y="4483"/>
                    <a:pt x="4734" y="4639"/>
                    <a:pt x="5146" y="4639"/>
                  </a:cubicBezTo>
                  <a:cubicBezTo>
                    <a:pt x="5251" y="4639"/>
                    <a:pt x="5358" y="4629"/>
                    <a:pt x="5465" y="4608"/>
                  </a:cubicBezTo>
                  <a:cubicBezTo>
                    <a:pt x="6347" y="4436"/>
                    <a:pt x="6919" y="3600"/>
                    <a:pt x="6748" y="2729"/>
                  </a:cubicBezTo>
                  <a:cubicBezTo>
                    <a:pt x="6590" y="1971"/>
                    <a:pt x="5909" y="1445"/>
                    <a:pt x="5151" y="1445"/>
                  </a:cubicBezTo>
                  <a:cubicBezTo>
                    <a:pt x="5084" y="1445"/>
                    <a:pt x="5017" y="1449"/>
                    <a:pt x="4949" y="1458"/>
                  </a:cubicBezTo>
                  <a:cubicBezTo>
                    <a:pt x="4926" y="1412"/>
                    <a:pt x="4892" y="1366"/>
                    <a:pt x="4869" y="1309"/>
                  </a:cubicBezTo>
                  <a:cubicBezTo>
                    <a:pt x="4356" y="389"/>
                    <a:pt x="3549" y="1"/>
                    <a:pt x="2734" y="1"/>
                  </a:cubicBezTo>
                  <a:close/>
                </a:path>
              </a:pathLst>
            </a:custGeom>
            <a:solidFill>
              <a:srgbClr val="9D4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5930200" y="3268875"/>
              <a:ext cx="112000" cy="132050"/>
            </a:xfrm>
            <a:custGeom>
              <a:avLst/>
              <a:gdLst/>
              <a:ahLst/>
              <a:cxnLst/>
              <a:rect l="l" t="t" r="r" b="b"/>
              <a:pathLst>
                <a:path w="4480" h="5282" extrusionOk="0">
                  <a:moveTo>
                    <a:pt x="1879" y="0"/>
                  </a:moveTo>
                  <a:lnTo>
                    <a:pt x="1" y="1535"/>
                  </a:lnTo>
                  <a:lnTo>
                    <a:pt x="1845" y="4617"/>
                  </a:lnTo>
                  <a:cubicBezTo>
                    <a:pt x="2103" y="5049"/>
                    <a:pt x="2551" y="5282"/>
                    <a:pt x="3005" y="5282"/>
                  </a:cubicBezTo>
                  <a:cubicBezTo>
                    <a:pt x="3297" y="5282"/>
                    <a:pt x="3591" y="5185"/>
                    <a:pt x="3838" y="4983"/>
                  </a:cubicBezTo>
                  <a:cubicBezTo>
                    <a:pt x="4376" y="4536"/>
                    <a:pt x="4480" y="3746"/>
                    <a:pt x="4067" y="3162"/>
                  </a:cubicBezTo>
                  <a:lnTo>
                    <a:pt x="1879" y="0"/>
                  </a:ln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5954250" y="3306375"/>
              <a:ext cx="35250" cy="53025"/>
            </a:xfrm>
            <a:custGeom>
              <a:avLst/>
              <a:gdLst/>
              <a:ahLst/>
              <a:cxnLst/>
              <a:rect l="l" t="t" r="r" b="b"/>
              <a:pathLst>
                <a:path w="1410" h="2121" extrusionOk="0">
                  <a:moveTo>
                    <a:pt x="1227" y="1"/>
                  </a:moveTo>
                  <a:cubicBezTo>
                    <a:pt x="1032" y="1284"/>
                    <a:pt x="1" y="1673"/>
                    <a:pt x="1" y="1673"/>
                  </a:cubicBezTo>
                  <a:lnTo>
                    <a:pt x="287" y="2120"/>
                  </a:lnTo>
                  <a:cubicBezTo>
                    <a:pt x="1410" y="1124"/>
                    <a:pt x="1227" y="1"/>
                    <a:pt x="1227" y="1"/>
                  </a:cubicBezTo>
                  <a:close/>
                </a:path>
              </a:pathLst>
            </a:custGeom>
            <a:solidFill>
              <a:srgbClr val="11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5875225" y="3213800"/>
              <a:ext cx="116275" cy="139925"/>
            </a:xfrm>
            <a:custGeom>
              <a:avLst/>
              <a:gdLst/>
              <a:ahLst/>
              <a:cxnLst/>
              <a:rect l="l" t="t" r="r" b="b"/>
              <a:pathLst>
                <a:path w="4651" h="5597" extrusionOk="0">
                  <a:moveTo>
                    <a:pt x="2315" y="1"/>
                  </a:moveTo>
                  <a:cubicBezTo>
                    <a:pt x="2288" y="1"/>
                    <a:pt x="2261" y="2"/>
                    <a:pt x="2234" y="4"/>
                  </a:cubicBezTo>
                  <a:cubicBezTo>
                    <a:pt x="1444" y="15"/>
                    <a:pt x="756" y="611"/>
                    <a:pt x="401" y="1333"/>
                  </a:cubicBezTo>
                  <a:cubicBezTo>
                    <a:pt x="35" y="2066"/>
                    <a:pt x="0" y="2948"/>
                    <a:pt x="241" y="3738"/>
                  </a:cubicBezTo>
                  <a:cubicBezTo>
                    <a:pt x="529" y="4722"/>
                    <a:pt x="1297" y="5596"/>
                    <a:pt x="2321" y="5596"/>
                  </a:cubicBezTo>
                  <a:cubicBezTo>
                    <a:pt x="2394" y="5596"/>
                    <a:pt x="2468" y="5592"/>
                    <a:pt x="2543" y="5582"/>
                  </a:cubicBezTo>
                  <a:cubicBezTo>
                    <a:pt x="3322" y="5491"/>
                    <a:pt x="3941" y="4872"/>
                    <a:pt x="4193" y="4128"/>
                  </a:cubicBezTo>
                  <a:cubicBezTo>
                    <a:pt x="4651" y="2787"/>
                    <a:pt x="4284" y="519"/>
                    <a:pt x="2738" y="73"/>
                  </a:cubicBezTo>
                  <a:cubicBezTo>
                    <a:pt x="2595" y="25"/>
                    <a:pt x="2452" y="1"/>
                    <a:pt x="2315" y="1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5978025" y="3257700"/>
              <a:ext cx="30100" cy="41275"/>
            </a:xfrm>
            <a:custGeom>
              <a:avLst/>
              <a:gdLst/>
              <a:ahLst/>
              <a:cxnLst/>
              <a:rect l="l" t="t" r="r" b="b"/>
              <a:pathLst>
                <a:path w="1204" h="1651" extrusionOk="0">
                  <a:moveTo>
                    <a:pt x="507" y="1"/>
                  </a:moveTo>
                  <a:cubicBezTo>
                    <a:pt x="280" y="1"/>
                    <a:pt x="40" y="161"/>
                    <a:pt x="1" y="390"/>
                  </a:cubicBezTo>
                  <a:lnTo>
                    <a:pt x="115" y="1616"/>
                  </a:lnTo>
                  <a:cubicBezTo>
                    <a:pt x="187" y="1640"/>
                    <a:pt x="263" y="1651"/>
                    <a:pt x="340" y="1651"/>
                  </a:cubicBezTo>
                  <a:cubicBezTo>
                    <a:pt x="559" y="1651"/>
                    <a:pt x="784" y="1559"/>
                    <a:pt x="928" y="1398"/>
                  </a:cubicBezTo>
                  <a:cubicBezTo>
                    <a:pt x="1123" y="1192"/>
                    <a:pt x="1203" y="860"/>
                    <a:pt x="1123" y="562"/>
                  </a:cubicBezTo>
                  <a:cubicBezTo>
                    <a:pt x="1054" y="298"/>
                    <a:pt x="848" y="58"/>
                    <a:pt x="608" y="12"/>
                  </a:cubicBezTo>
                  <a:cubicBezTo>
                    <a:pt x="575" y="4"/>
                    <a:pt x="541" y="1"/>
                    <a:pt x="507" y="1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5987200" y="3271450"/>
              <a:ext cx="7175" cy="11200"/>
            </a:xfrm>
            <a:custGeom>
              <a:avLst/>
              <a:gdLst/>
              <a:ahLst/>
              <a:cxnLst/>
              <a:rect l="l" t="t" r="r" b="b"/>
              <a:pathLst>
                <a:path w="287" h="448" fill="none" extrusionOk="0">
                  <a:moveTo>
                    <a:pt x="57" y="447"/>
                  </a:moveTo>
                  <a:cubicBezTo>
                    <a:pt x="195" y="390"/>
                    <a:pt x="287" y="252"/>
                    <a:pt x="241" y="138"/>
                  </a:cubicBezTo>
                  <a:cubicBezTo>
                    <a:pt x="206" y="46"/>
                    <a:pt x="103" y="0"/>
                    <a:pt x="0" y="12"/>
                  </a:cubicBezTo>
                </a:path>
              </a:pathLst>
            </a:custGeom>
            <a:noFill/>
            <a:ln w="2875" cap="rnd" cmpd="sng">
              <a:solidFill>
                <a:srgbClr val="D87272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5897850" y="3292650"/>
              <a:ext cx="8900" cy="12900"/>
            </a:xfrm>
            <a:custGeom>
              <a:avLst/>
              <a:gdLst/>
              <a:ahLst/>
              <a:cxnLst/>
              <a:rect l="l" t="t" r="r" b="b"/>
              <a:pathLst>
                <a:path w="356" h="516" extrusionOk="0">
                  <a:moveTo>
                    <a:pt x="298" y="0"/>
                  </a:moveTo>
                  <a:lnTo>
                    <a:pt x="298" y="0"/>
                  </a:lnTo>
                  <a:cubicBezTo>
                    <a:pt x="275" y="57"/>
                    <a:pt x="241" y="115"/>
                    <a:pt x="206" y="172"/>
                  </a:cubicBezTo>
                  <a:cubicBezTo>
                    <a:pt x="161" y="218"/>
                    <a:pt x="115" y="263"/>
                    <a:pt x="69" y="286"/>
                  </a:cubicBezTo>
                  <a:lnTo>
                    <a:pt x="0" y="309"/>
                  </a:lnTo>
                  <a:lnTo>
                    <a:pt x="69" y="389"/>
                  </a:lnTo>
                  <a:lnTo>
                    <a:pt x="69" y="401"/>
                  </a:lnTo>
                  <a:lnTo>
                    <a:pt x="332" y="515"/>
                  </a:lnTo>
                  <a:lnTo>
                    <a:pt x="355" y="481"/>
                  </a:lnTo>
                  <a:lnTo>
                    <a:pt x="199" y="333"/>
                  </a:lnTo>
                  <a:lnTo>
                    <a:pt x="199" y="333"/>
                  </a:lnTo>
                  <a:cubicBezTo>
                    <a:pt x="228" y="287"/>
                    <a:pt x="248" y="241"/>
                    <a:pt x="264" y="195"/>
                  </a:cubicBezTo>
                  <a:cubicBezTo>
                    <a:pt x="287" y="137"/>
                    <a:pt x="298" y="69"/>
                    <a:pt x="298" y="0"/>
                  </a:cubicBezTo>
                  <a:close/>
                </a:path>
              </a:pathLst>
            </a:custGeom>
            <a:solidFill>
              <a:srgbClr val="D8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5901850" y="3304100"/>
              <a:ext cx="20350" cy="14550"/>
            </a:xfrm>
            <a:custGeom>
              <a:avLst/>
              <a:gdLst/>
              <a:ahLst/>
              <a:cxnLst/>
              <a:rect l="l" t="t" r="r" b="b"/>
              <a:pathLst>
                <a:path w="814" h="582" extrusionOk="0">
                  <a:moveTo>
                    <a:pt x="814" y="0"/>
                  </a:moveTo>
                  <a:lnTo>
                    <a:pt x="665" y="229"/>
                  </a:lnTo>
                  <a:cubicBezTo>
                    <a:pt x="608" y="298"/>
                    <a:pt x="550" y="367"/>
                    <a:pt x="482" y="401"/>
                  </a:cubicBezTo>
                  <a:cubicBezTo>
                    <a:pt x="411" y="452"/>
                    <a:pt x="327" y="475"/>
                    <a:pt x="234" y="475"/>
                  </a:cubicBezTo>
                  <a:cubicBezTo>
                    <a:pt x="160" y="475"/>
                    <a:pt x="81" y="461"/>
                    <a:pt x="1" y="436"/>
                  </a:cubicBezTo>
                  <a:lnTo>
                    <a:pt x="1" y="436"/>
                  </a:lnTo>
                  <a:cubicBezTo>
                    <a:pt x="58" y="504"/>
                    <a:pt x="149" y="562"/>
                    <a:pt x="253" y="573"/>
                  </a:cubicBezTo>
                  <a:cubicBezTo>
                    <a:pt x="279" y="579"/>
                    <a:pt x="307" y="582"/>
                    <a:pt x="334" y="582"/>
                  </a:cubicBezTo>
                  <a:cubicBezTo>
                    <a:pt x="413" y="582"/>
                    <a:pt x="494" y="558"/>
                    <a:pt x="562" y="516"/>
                  </a:cubicBezTo>
                  <a:cubicBezTo>
                    <a:pt x="653" y="458"/>
                    <a:pt x="711" y="367"/>
                    <a:pt x="757" y="287"/>
                  </a:cubicBezTo>
                  <a:cubicBezTo>
                    <a:pt x="768" y="241"/>
                    <a:pt x="791" y="195"/>
                    <a:pt x="802" y="138"/>
                  </a:cubicBezTo>
                  <a:cubicBezTo>
                    <a:pt x="802" y="92"/>
                    <a:pt x="814" y="46"/>
                    <a:pt x="814" y="0"/>
                  </a:cubicBezTo>
                  <a:close/>
                </a:path>
              </a:pathLst>
            </a:custGeom>
            <a:solidFill>
              <a:srgbClr val="D8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5918750" y="3270875"/>
              <a:ext cx="16350" cy="18350"/>
            </a:xfrm>
            <a:custGeom>
              <a:avLst/>
              <a:gdLst/>
              <a:ahLst/>
              <a:cxnLst/>
              <a:rect l="l" t="t" r="r" b="b"/>
              <a:pathLst>
                <a:path w="654" h="734" fill="none" extrusionOk="0">
                  <a:moveTo>
                    <a:pt x="0" y="126"/>
                  </a:moveTo>
                  <a:cubicBezTo>
                    <a:pt x="0" y="126"/>
                    <a:pt x="23" y="734"/>
                    <a:pt x="333" y="665"/>
                  </a:cubicBezTo>
                  <a:cubicBezTo>
                    <a:pt x="653" y="596"/>
                    <a:pt x="596" y="0"/>
                    <a:pt x="596" y="0"/>
                  </a:cubicBezTo>
                </a:path>
              </a:pathLst>
            </a:custGeom>
            <a:noFill/>
            <a:ln w="2575" cap="rnd" cmpd="sng">
              <a:solidFill>
                <a:srgbClr val="222B45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5880650" y="3276875"/>
              <a:ext cx="12925" cy="15500"/>
            </a:xfrm>
            <a:custGeom>
              <a:avLst/>
              <a:gdLst/>
              <a:ahLst/>
              <a:cxnLst/>
              <a:rect l="l" t="t" r="r" b="b"/>
              <a:pathLst>
                <a:path w="517" h="620" fill="none" extrusionOk="0">
                  <a:moveTo>
                    <a:pt x="1" y="93"/>
                  </a:moveTo>
                  <a:cubicBezTo>
                    <a:pt x="1" y="93"/>
                    <a:pt x="24" y="620"/>
                    <a:pt x="264" y="562"/>
                  </a:cubicBezTo>
                  <a:cubicBezTo>
                    <a:pt x="516" y="516"/>
                    <a:pt x="459" y="1"/>
                    <a:pt x="459" y="1"/>
                  </a:cubicBezTo>
                </a:path>
              </a:pathLst>
            </a:custGeom>
            <a:noFill/>
            <a:ln w="2575" cap="rnd" cmpd="sng">
              <a:solidFill>
                <a:srgbClr val="222B45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5876975" y="3211000"/>
              <a:ext cx="114525" cy="64325"/>
            </a:xfrm>
            <a:custGeom>
              <a:avLst/>
              <a:gdLst/>
              <a:ahLst/>
              <a:cxnLst/>
              <a:rect l="l" t="t" r="r" b="b"/>
              <a:pathLst>
                <a:path w="4581" h="2573" extrusionOk="0">
                  <a:moveTo>
                    <a:pt x="2340" y="0"/>
                  </a:moveTo>
                  <a:cubicBezTo>
                    <a:pt x="2172" y="0"/>
                    <a:pt x="2002" y="19"/>
                    <a:pt x="1832" y="59"/>
                  </a:cubicBezTo>
                  <a:cubicBezTo>
                    <a:pt x="1763" y="70"/>
                    <a:pt x="1706" y="93"/>
                    <a:pt x="1637" y="116"/>
                  </a:cubicBezTo>
                  <a:cubicBezTo>
                    <a:pt x="1591" y="116"/>
                    <a:pt x="1534" y="116"/>
                    <a:pt x="1454" y="127"/>
                  </a:cubicBezTo>
                  <a:cubicBezTo>
                    <a:pt x="642" y="245"/>
                    <a:pt x="0" y="1745"/>
                    <a:pt x="167" y="1745"/>
                  </a:cubicBezTo>
                  <a:cubicBezTo>
                    <a:pt x="179" y="1745"/>
                    <a:pt x="195" y="1737"/>
                    <a:pt x="217" y="1720"/>
                  </a:cubicBezTo>
                  <a:cubicBezTo>
                    <a:pt x="354" y="1605"/>
                    <a:pt x="480" y="1410"/>
                    <a:pt x="583" y="1250"/>
                  </a:cubicBezTo>
                  <a:cubicBezTo>
                    <a:pt x="640" y="1433"/>
                    <a:pt x="835" y="1582"/>
                    <a:pt x="1041" y="1605"/>
                  </a:cubicBezTo>
                  <a:cubicBezTo>
                    <a:pt x="1061" y="1607"/>
                    <a:pt x="1081" y="1608"/>
                    <a:pt x="1101" y="1608"/>
                  </a:cubicBezTo>
                  <a:cubicBezTo>
                    <a:pt x="1335" y="1608"/>
                    <a:pt x="1573" y="1488"/>
                    <a:pt x="1763" y="1330"/>
                  </a:cubicBezTo>
                  <a:cubicBezTo>
                    <a:pt x="1878" y="1250"/>
                    <a:pt x="1969" y="1147"/>
                    <a:pt x="2095" y="1078"/>
                  </a:cubicBezTo>
                  <a:cubicBezTo>
                    <a:pt x="2167" y="1046"/>
                    <a:pt x="2245" y="1024"/>
                    <a:pt x="2319" y="1024"/>
                  </a:cubicBezTo>
                  <a:cubicBezTo>
                    <a:pt x="2375" y="1024"/>
                    <a:pt x="2429" y="1037"/>
                    <a:pt x="2473" y="1067"/>
                  </a:cubicBezTo>
                  <a:cubicBezTo>
                    <a:pt x="2668" y="1181"/>
                    <a:pt x="2611" y="1479"/>
                    <a:pt x="2714" y="1685"/>
                  </a:cubicBezTo>
                  <a:cubicBezTo>
                    <a:pt x="2771" y="1791"/>
                    <a:pt x="2886" y="1905"/>
                    <a:pt x="3083" y="1905"/>
                  </a:cubicBezTo>
                  <a:cubicBezTo>
                    <a:pt x="3121" y="1905"/>
                    <a:pt x="3162" y="1901"/>
                    <a:pt x="3206" y="1891"/>
                  </a:cubicBezTo>
                  <a:cubicBezTo>
                    <a:pt x="3219" y="1889"/>
                    <a:pt x="3231" y="1887"/>
                    <a:pt x="3242" y="1887"/>
                  </a:cubicBezTo>
                  <a:cubicBezTo>
                    <a:pt x="3504" y="1887"/>
                    <a:pt x="3566" y="2573"/>
                    <a:pt x="3755" y="2573"/>
                  </a:cubicBezTo>
                  <a:cubicBezTo>
                    <a:pt x="3797" y="2573"/>
                    <a:pt x="3846" y="2538"/>
                    <a:pt x="3905" y="2453"/>
                  </a:cubicBezTo>
                  <a:cubicBezTo>
                    <a:pt x="4077" y="2224"/>
                    <a:pt x="4581" y="1468"/>
                    <a:pt x="4283" y="1067"/>
                  </a:cubicBezTo>
                  <a:cubicBezTo>
                    <a:pt x="4237" y="1009"/>
                    <a:pt x="4203" y="952"/>
                    <a:pt x="4157" y="906"/>
                  </a:cubicBezTo>
                  <a:cubicBezTo>
                    <a:pt x="3712" y="341"/>
                    <a:pt x="3050" y="0"/>
                    <a:pt x="2340" y="0"/>
                  </a:cubicBezTo>
                  <a:close/>
                </a:path>
              </a:pathLst>
            </a:custGeom>
            <a:solidFill>
              <a:srgbClr val="9D4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5773850" y="3338450"/>
              <a:ext cx="282675" cy="242500"/>
            </a:xfrm>
            <a:custGeom>
              <a:avLst/>
              <a:gdLst/>
              <a:ahLst/>
              <a:cxnLst/>
              <a:rect l="l" t="t" r="r" b="b"/>
              <a:pathLst>
                <a:path w="11307" h="9700" extrusionOk="0">
                  <a:moveTo>
                    <a:pt x="115" y="1"/>
                  </a:moveTo>
                  <a:cubicBezTo>
                    <a:pt x="115" y="1"/>
                    <a:pt x="0" y="9005"/>
                    <a:pt x="2165" y="9635"/>
                  </a:cubicBezTo>
                  <a:cubicBezTo>
                    <a:pt x="2316" y="9679"/>
                    <a:pt x="2481" y="9700"/>
                    <a:pt x="2660" y="9700"/>
                  </a:cubicBezTo>
                  <a:cubicBezTo>
                    <a:pt x="4743" y="9700"/>
                    <a:pt x="8605" y="6852"/>
                    <a:pt x="10768" y="4869"/>
                  </a:cubicBezTo>
                  <a:cubicBezTo>
                    <a:pt x="11238" y="4434"/>
                    <a:pt x="11306" y="3712"/>
                    <a:pt x="10928" y="3197"/>
                  </a:cubicBezTo>
                  <a:cubicBezTo>
                    <a:pt x="10699" y="2899"/>
                    <a:pt x="10470" y="2601"/>
                    <a:pt x="10241" y="2303"/>
                  </a:cubicBezTo>
                  <a:cubicBezTo>
                    <a:pt x="10230" y="2303"/>
                    <a:pt x="10230" y="2292"/>
                    <a:pt x="10230" y="2292"/>
                  </a:cubicBezTo>
                  <a:cubicBezTo>
                    <a:pt x="9981" y="1998"/>
                    <a:pt x="9628" y="1845"/>
                    <a:pt x="9271" y="1845"/>
                  </a:cubicBezTo>
                  <a:cubicBezTo>
                    <a:pt x="9002" y="1845"/>
                    <a:pt x="8731" y="1932"/>
                    <a:pt x="8500" y="2109"/>
                  </a:cubicBezTo>
                  <a:lnTo>
                    <a:pt x="3013" y="6290"/>
                  </a:lnTo>
                  <a:lnTo>
                    <a:pt x="1982" y="35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rgbClr val="FE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5770700" y="3274375"/>
              <a:ext cx="74175" cy="114800"/>
            </a:xfrm>
            <a:custGeom>
              <a:avLst/>
              <a:gdLst/>
              <a:ahLst/>
              <a:cxnLst/>
              <a:rect l="l" t="t" r="r" b="b"/>
              <a:pathLst>
                <a:path w="2967" h="4592" extrusionOk="0">
                  <a:moveTo>
                    <a:pt x="936" y="0"/>
                  </a:moveTo>
                  <a:cubicBezTo>
                    <a:pt x="929" y="0"/>
                    <a:pt x="923" y="3"/>
                    <a:pt x="916" y="9"/>
                  </a:cubicBezTo>
                  <a:cubicBezTo>
                    <a:pt x="859" y="67"/>
                    <a:pt x="916" y="9"/>
                    <a:pt x="916" y="1521"/>
                  </a:cubicBezTo>
                  <a:cubicBezTo>
                    <a:pt x="916" y="1521"/>
                    <a:pt x="573" y="435"/>
                    <a:pt x="444" y="435"/>
                  </a:cubicBezTo>
                  <a:cubicBezTo>
                    <a:pt x="431" y="435"/>
                    <a:pt x="420" y="445"/>
                    <a:pt x="412" y="468"/>
                  </a:cubicBezTo>
                  <a:cubicBezTo>
                    <a:pt x="321" y="765"/>
                    <a:pt x="447" y="1773"/>
                    <a:pt x="447" y="1773"/>
                  </a:cubicBezTo>
                  <a:cubicBezTo>
                    <a:pt x="447" y="1773"/>
                    <a:pt x="173" y="944"/>
                    <a:pt x="80" y="944"/>
                  </a:cubicBezTo>
                  <a:cubicBezTo>
                    <a:pt x="70" y="944"/>
                    <a:pt x="63" y="952"/>
                    <a:pt x="57" y="972"/>
                  </a:cubicBezTo>
                  <a:cubicBezTo>
                    <a:pt x="0" y="1166"/>
                    <a:pt x="447" y="3904"/>
                    <a:pt x="447" y="3904"/>
                  </a:cubicBezTo>
                  <a:cubicBezTo>
                    <a:pt x="447" y="3904"/>
                    <a:pt x="470" y="4190"/>
                    <a:pt x="458" y="4591"/>
                  </a:cubicBezTo>
                  <a:cubicBezTo>
                    <a:pt x="997" y="4557"/>
                    <a:pt x="1524" y="4511"/>
                    <a:pt x="2062" y="4465"/>
                  </a:cubicBezTo>
                  <a:cubicBezTo>
                    <a:pt x="2051" y="4385"/>
                    <a:pt x="2051" y="4305"/>
                    <a:pt x="2051" y="4236"/>
                  </a:cubicBezTo>
                  <a:lnTo>
                    <a:pt x="2073" y="3606"/>
                  </a:lnTo>
                  <a:cubicBezTo>
                    <a:pt x="2073" y="3606"/>
                    <a:pt x="2440" y="2346"/>
                    <a:pt x="2967" y="2048"/>
                  </a:cubicBezTo>
                  <a:cubicBezTo>
                    <a:pt x="2934" y="1972"/>
                    <a:pt x="2830" y="1876"/>
                    <a:pt x="2721" y="1876"/>
                  </a:cubicBezTo>
                  <a:cubicBezTo>
                    <a:pt x="2715" y="1876"/>
                    <a:pt x="2709" y="1876"/>
                    <a:pt x="2703" y="1877"/>
                  </a:cubicBezTo>
                  <a:cubicBezTo>
                    <a:pt x="2245" y="1957"/>
                    <a:pt x="1982" y="2392"/>
                    <a:pt x="1982" y="2392"/>
                  </a:cubicBezTo>
                  <a:cubicBezTo>
                    <a:pt x="1982" y="2392"/>
                    <a:pt x="1654" y="338"/>
                    <a:pt x="1468" y="338"/>
                  </a:cubicBezTo>
                  <a:cubicBezTo>
                    <a:pt x="1464" y="338"/>
                    <a:pt x="1459" y="339"/>
                    <a:pt x="1455" y="342"/>
                  </a:cubicBezTo>
                  <a:cubicBezTo>
                    <a:pt x="1272" y="433"/>
                    <a:pt x="1329" y="1567"/>
                    <a:pt x="1329" y="1567"/>
                  </a:cubicBezTo>
                  <a:cubicBezTo>
                    <a:pt x="1329" y="1567"/>
                    <a:pt x="1087" y="0"/>
                    <a:pt x="936" y="0"/>
                  </a:cubicBezTo>
                  <a:close/>
                </a:path>
              </a:pathLst>
            </a:custGeom>
            <a:solidFill>
              <a:srgbClr val="FE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5856025" y="3378600"/>
              <a:ext cx="237725" cy="179250"/>
            </a:xfrm>
            <a:custGeom>
              <a:avLst/>
              <a:gdLst/>
              <a:ahLst/>
              <a:cxnLst/>
              <a:rect l="l" t="t" r="r" b="b"/>
              <a:pathLst>
                <a:path w="9509" h="7170" extrusionOk="0">
                  <a:moveTo>
                    <a:pt x="6160" y="0"/>
                  </a:moveTo>
                  <a:cubicBezTo>
                    <a:pt x="4846" y="0"/>
                    <a:pt x="2984" y="1066"/>
                    <a:pt x="1" y="3893"/>
                  </a:cubicBezTo>
                  <a:lnTo>
                    <a:pt x="4147" y="7169"/>
                  </a:lnTo>
                  <a:cubicBezTo>
                    <a:pt x="4147" y="7169"/>
                    <a:pt x="9509" y="2771"/>
                    <a:pt x="8111" y="1064"/>
                  </a:cubicBezTo>
                  <a:cubicBezTo>
                    <a:pt x="7580" y="410"/>
                    <a:pt x="6976" y="0"/>
                    <a:pt x="6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5950250" y="3352750"/>
              <a:ext cx="301000" cy="316775"/>
            </a:xfrm>
            <a:custGeom>
              <a:avLst/>
              <a:gdLst/>
              <a:ahLst/>
              <a:cxnLst/>
              <a:rect l="l" t="t" r="r" b="b"/>
              <a:pathLst>
                <a:path w="12040" h="12671" extrusionOk="0">
                  <a:moveTo>
                    <a:pt x="3701" y="1"/>
                  </a:moveTo>
                  <a:cubicBezTo>
                    <a:pt x="3450" y="1"/>
                    <a:pt x="3197" y="48"/>
                    <a:pt x="2956" y="139"/>
                  </a:cubicBezTo>
                  <a:cubicBezTo>
                    <a:pt x="2956" y="139"/>
                    <a:pt x="1112" y="907"/>
                    <a:pt x="974" y="1342"/>
                  </a:cubicBezTo>
                  <a:cubicBezTo>
                    <a:pt x="0" y="4366"/>
                    <a:pt x="4651" y="9085"/>
                    <a:pt x="4651" y="9085"/>
                  </a:cubicBezTo>
                  <a:cubicBezTo>
                    <a:pt x="6165" y="12660"/>
                    <a:pt x="9828" y="12671"/>
                    <a:pt x="9874" y="12671"/>
                  </a:cubicBezTo>
                  <a:cubicBezTo>
                    <a:pt x="9875" y="12671"/>
                    <a:pt x="9875" y="12671"/>
                    <a:pt x="9875" y="12671"/>
                  </a:cubicBezTo>
                  <a:cubicBezTo>
                    <a:pt x="9875" y="12671"/>
                    <a:pt x="12040" y="9910"/>
                    <a:pt x="9623" y="4870"/>
                  </a:cubicBezTo>
                  <a:cubicBezTo>
                    <a:pt x="8008" y="1491"/>
                    <a:pt x="5499" y="414"/>
                    <a:pt x="4262" y="82"/>
                  </a:cubicBezTo>
                  <a:cubicBezTo>
                    <a:pt x="4079" y="28"/>
                    <a:pt x="3891" y="1"/>
                    <a:pt x="3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5794700" y="3473200"/>
              <a:ext cx="417600" cy="330925"/>
            </a:xfrm>
            <a:custGeom>
              <a:avLst/>
              <a:gdLst/>
              <a:ahLst/>
              <a:cxnLst/>
              <a:rect l="l" t="t" r="r" b="b"/>
              <a:pathLst>
                <a:path w="16704" h="13237" extrusionOk="0">
                  <a:moveTo>
                    <a:pt x="2084" y="0"/>
                  </a:moveTo>
                  <a:cubicBezTo>
                    <a:pt x="483" y="0"/>
                    <a:pt x="0" y="2020"/>
                    <a:pt x="919" y="4749"/>
                  </a:cubicBezTo>
                  <a:lnTo>
                    <a:pt x="4149" y="13237"/>
                  </a:lnTo>
                  <a:lnTo>
                    <a:pt x="6474" y="12996"/>
                  </a:lnTo>
                  <a:lnTo>
                    <a:pt x="4710" y="6295"/>
                  </a:lnTo>
                  <a:lnTo>
                    <a:pt x="7173" y="8746"/>
                  </a:lnTo>
                  <a:cubicBezTo>
                    <a:pt x="7173" y="8746"/>
                    <a:pt x="9604" y="10955"/>
                    <a:pt x="12117" y="10955"/>
                  </a:cubicBezTo>
                  <a:cubicBezTo>
                    <a:pt x="12567" y="10955"/>
                    <a:pt x="13020" y="10884"/>
                    <a:pt x="13462" y="10717"/>
                  </a:cubicBezTo>
                  <a:cubicBezTo>
                    <a:pt x="16372" y="9617"/>
                    <a:pt x="16704" y="6432"/>
                    <a:pt x="16704" y="6432"/>
                  </a:cubicBezTo>
                  <a:lnTo>
                    <a:pt x="10873" y="4267"/>
                  </a:lnTo>
                  <a:lnTo>
                    <a:pt x="3634" y="476"/>
                  </a:lnTo>
                  <a:cubicBezTo>
                    <a:pt x="3038" y="150"/>
                    <a:pt x="2519" y="0"/>
                    <a:pt x="2084" y="0"/>
                  </a:cubicBezTo>
                  <a:close/>
                </a:path>
              </a:pathLst>
            </a:custGeom>
            <a:solidFill>
              <a:srgbClr val="FE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5795650" y="3733650"/>
              <a:ext cx="179125" cy="159000"/>
            </a:xfrm>
            <a:custGeom>
              <a:avLst/>
              <a:gdLst/>
              <a:ahLst/>
              <a:cxnLst/>
              <a:rect l="l" t="t" r="r" b="b"/>
              <a:pathLst>
                <a:path w="7165" h="6360" extrusionOk="0">
                  <a:moveTo>
                    <a:pt x="5738" y="1"/>
                  </a:moveTo>
                  <a:lnTo>
                    <a:pt x="3389" y="803"/>
                  </a:lnTo>
                  <a:cubicBezTo>
                    <a:pt x="3389" y="803"/>
                    <a:pt x="4375" y="3621"/>
                    <a:pt x="4386" y="4331"/>
                  </a:cubicBezTo>
                  <a:lnTo>
                    <a:pt x="1889" y="5396"/>
                  </a:lnTo>
                  <a:cubicBezTo>
                    <a:pt x="0" y="5486"/>
                    <a:pt x="991" y="6359"/>
                    <a:pt x="1548" y="6359"/>
                  </a:cubicBezTo>
                  <a:cubicBezTo>
                    <a:pt x="1559" y="6359"/>
                    <a:pt x="1569" y="6359"/>
                    <a:pt x="1579" y="6358"/>
                  </a:cubicBezTo>
                  <a:cubicBezTo>
                    <a:pt x="2800" y="6292"/>
                    <a:pt x="4140" y="5931"/>
                    <a:pt x="5070" y="5931"/>
                  </a:cubicBezTo>
                  <a:cubicBezTo>
                    <a:pt x="5257" y="5931"/>
                    <a:pt x="5428" y="5946"/>
                    <a:pt x="5577" y="5980"/>
                  </a:cubicBezTo>
                  <a:cubicBezTo>
                    <a:pt x="5781" y="6027"/>
                    <a:pt x="5960" y="6047"/>
                    <a:pt x="6117" y="6047"/>
                  </a:cubicBezTo>
                  <a:cubicBezTo>
                    <a:pt x="6937" y="6047"/>
                    <a:pt x="7164" y="5483"/>
                    <a:pt x="7078" y="4984"/>
                  </a:cubicBezTo>
                  <a:cubicBezTo>
                    <a:pt x="6803" y="3277"/>
                    <a:pt x="5738" y="1"/>
                    <a:pt x="5738" y="1"/>
                  </a:cubicBezTo>
                  <a:close/>
                </a:path>
              </a:pathLst>
            </a:custGeom>
            <a:solidFill>
              <a:srgbClr val="FE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5794700" y="3473200"/>
              <a:ext cx="417600" cy="330925"/>
            </a:xfrm>
            <a:custGeom>
              <a:avLst/>
              <a:gdLst/>
              <a:ahLst/>
              <a:cxnLst/>
              <a:rect l="l" t="t" r="r" b="b"/>
              <a:pathLst>
                <a:path w="16704" h="13237" extrusionOk="0">
                  <a:moveTo>
                    <a:pt x="2084" y="0"/>
                  </a:moveTo>
                  <a:cubicBezTo>
                    <a:pt x="483" y="0"/>
                    <a:pt x="0" y="2020"/>
                    <a:pt x="919" y="4749"/>
                  </a:cubicBezTo>
                  <a:lnTo>
                    <a:pt x="4149" y="13237"/>
                  </a:lnTo>
                  <a:lnTo>
                    <a:pt x="6474" y="12996"/>
                  </a:lnTo>
                  <a:lnTo>
                    <a:pt x="4710" y="6295"/>
                  </a:lnTo>
                  <a:lnTo>
                    <a:pt x="7173" y="8746"/>
                  </a:lnTo>
                  <a:cubicBezTo>
                    <a:pt x="7173" y="8746"/>
                    <a:pt x="9604" y="10955"/>
                    <a:pt x="12117" y="10955"/>
                  </a:cubicBezTo>
                  <a:cubicBezTo>
                    <a:pt x="12567" y="10955"/>
                    <a:pt x="13020" y="10884"/>
                    <a:pt x="13462" y="10717"/>
                  </a:cubicBezTo>
                  <a:cubicBezTo>
                    <a:pt x="16372" y="9617"/>
                    <a:pt x="16704" y="6432"/>
                    <a:pt x="16704" y="6432"/>
                  </a:cubicBezTo>
                  <a:lnTo>
                    <a:pt x="10873" y="4267"/>
                  </a:lnTo>
                  <a:lnTo>
                    <a:pt x="3634" y="476"/>
                  </a:lnTo>
                  <a:cubicBezTo>
                    <a:pt x="3038" y="150"/>
                    <a:pt x="2519" y="0"/>
                    <a:pt x="2084" y="0"/>
                  </a:cubicBezTo>
                  <a:close/>
                </a:path>
              </a:pathLst>
            </a:custGeom>
            <a:solidFill>
              <a:srgbClr val="FE4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5737750" y="3381575"/>
              <a:ext cx="361125" cy="238050"/>
            </a:xfrm>
            <a:custGeom>
              <a:avLst/>
              <a:gdLst/>
              <a:ahLst/>
              <a:cxnLst/>
              <a:rect l="l" t="t" r="r" b="b"/>
              <a:pathLst>
                <a:path w="14445" h="9522" extrusionOk="0">
                  <a:moveTo>
                    <a:pt x="12184" y="1"/>
                  </a:moveTo>
                  <a:cubicBezTo>
                    <a:pt x="11785" y="1"/>
                    <a:pt x="11373" y="143"/>
                    <a:pt x="11009" y="475"/>
                  </a:cubicBezTo>
                  <a:cubicBezTo>
                    <a:pt x="10998" y="475"/>
                    <a:pt x="10986" y="487"/>
                    <a:pt x="10986" y="487"/>
                  </a:cubicBezTo>
                  <a:cubicBezTo>
                    <a:pt x="10860" y="601"/>
                    <a:pt x="10757" y="727"/>
                    <a:pt x="10665" y="876"/>
                  </a:cubicBezTo>
                  <a:lnTo>
                    <a:pt x="6908" y="7005"/>
                  </a:lnTo>
                  <a:lnTo>
                    <a:pt x="699" y="5710"/>
                  </a:lnTo>
                  <a:lnTo>
                    <a:pt x="1" y="7428"/>
                  </a:lnTo>
                  <a:cubicBezTo>
                    <a:pt x="1" y="7428"/>
                    <a:pt x="5209" y="9522"/>
                    <a:pt x="8071" y="9522"/>
                  </a:cubicBezTo>
                  <a:cubicBezTo>
                    <a:pt x="8833" y="9522"/>
                    <a:pt x="9428" y="9373"/>
                    <a:pt x="9715" y="8998"/>
                  </a:cubicBezTo>
                  <a:cubicBezTo>
                    <a:pt x="10654" y="7784"/>
                    <a:pt x="12613" y="4954"/>
                    <a:pt x="13793" y="2571"/>
                  </a:cubicBezTo>
                  <a:cubicBezTo>
                    <a:pt x="14444" y="1260"/>
                    <a:pt x="13371" y="1"/>
                    <a:pt x="12184" y="1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5721425" y="3499375"/>
              <a:ext cx="77075" cy="81100"/>
            </a:xfrm>
            <a:custGeom>
              <a:avLst/>
              <a:gdLst/>
              <a:ahLst/>
              <a:cxnLst/>
              <a:rect l="l" t="t" r="r" b="b"/>
              <a:pathLst>
                <a:path w="3083" h="3244" extrusionOk="0">
                  <a:moveTo>
                    <a:pt x="1137" y="0"/>
                  </a:moveTo>
                  <a:cubicBezTo>
                    <a:pt x="1047" y="0"/>
                    <a:pt x="926" y="67"/>
                    <a:pt x="894" y="173"/>
                  </a:cubicBezTo>
                  <a:cubicBezTo>
                    <a:pt x="803" y="632"/>
                    <a:pt x="1112" y="1033"/>
                    <a:pt x="1112" y="1033"/>
                  </a:cubicBezTo>
                  <a:cubicBezTo>
                    <a:pt x="1112" y="1033"/>
                    <a:pt x="700" y="941"/>
                    <a:pt x="230" y="861"/>
                  </a:cubicBezTo>
                  <a:cubicBezTo>
                    <a:pt x="207" y="1433"/>
                    <a:pt x="104" y="2018"/>
                    <a:pt x="1" y="2568"/>
                  </a:cubicBezTo>
                  <a:cubicBezTo>
                    <a:pt x="848" y="2774"/>
                    <a:pt x="1971" y="3014"/>
                    <a:pt x="1971" y="3014"/>
                  </a:cubicBezTo>
                  <a:cubicBezTo>
                    <a:pt x="1971" y="3014"/>
                    <a:pt x="2246" y="3094"/>
                    <a:pt x="2613" y="3243"/>
                  </a:cubicBezTo>
                  <a:cubicBezTo>
                    <a:pt x="2773" y="2739"/>
                    <a:pt x="2933" y="2224"/>
                    <a:pt x="3082" y="1708"/>
                  </a:cubicBezTo>
                  <a:cubicBezTo>
                    <a:pt x="3002" y="1685"/>
                    <a:pt x="2922" y="1663"/>
                    <a:pt x="2865" y="1640"/>
                  </a:cubicBezTo>
                  <a:lnTo>
                    <a:pt x="2280" y="1388"/>
                  </a:lnTo>
                  <a:cubicBezTo>
                    <a:pt x="2280" y="1388"/>
                    <a:pt x="1238" y="597"/>
                    <a:pt x="1158" y="2"/>
                  </a:cubicBezTo>
                  <a:cubicBezTo>
                    <a:pt x="1151" y="1"/>
                    <a:pt x="1144" y="0"/>
                    <a:pt x="1137" y="0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5928200" y="3373075"/>
              <a:ext cx="202500" cy="181325"/>
            </a:xfrm>
            <a:custGeom>
              <a:avLst/>
              <a:gdLst/>
              <a:ahLst/>
              <a:cxnLst/>
              <a:rect l="l" t="t" r="r" b="b"/>
              <a:pathLst>
                <a:path w="8100" h="7253" extrusionOk="0">
                  <a:moveTo>
                    <a:pt x="4695" y="1"/>
                  </a:moveTo>
                  <a:cubicBezTo>
                    <a:pt x="3517" y="1"/>
                    <a:pt x="2264" y="1299"/>
                    <a:pt x="0" y="5363"/>
                  </a:cubicBezTo>
                  <a:lnTo>
                    <a:pt x="4949" y="7253"/>
                  </a:lnTo>
                  <a:cubicBezTo>
                    <a:pt x="4949" y="7253"/>
                    <a:pt x="8099" y="1823"/>
                    <a:pt x="6255" y="609"/>
                  </a:cubicBezTo>
                  <a:cubicBezTo>
                    <a:pt x="5699" y="243"/>
                    <a:pt x="5204" y="1"/>
                    <a:pt x="4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5740900" y="3206975"/>
              <a:ext cx="95675" cy="221500"/>
            </a:xfrm>
            <a:custGeom>
              <a:avLst/>
              <a:gdLst/>
              <a:ahLst/>
              <a:cxnLst/>
              <a:rect l="l" t="t" r="r" b="b"/>
              <a:pathLst>
                <a:path w="3827" h="8860" extrusionOk="0">
                  <a:moveTo>
                    <a:pt x="2961" y="0"/>
                  </a:moveTo>
                  <a:cubicBezTo>
                    <a:pt x="2947" y="0"/>
                    <a:pt x="2934" y="1"/>
                    <a:pt x="2922" y="2"/>
                  </a:cubicBezTo>
                  <a:cubicBezTo>
                    <a:pt x="2761" y="13"/>
                    <a:pt x="2807" y="185"/>
                    <a:pt x="2807" y="185"/>
                  </a:cubicBezTo>
                  <a:cubicBezTo>
                    <a:pt x="2807" y="185"/>
                    <a:pt x="2842" y="311"/>
                    <a:pt x="2670" y="449"/>
                  </a:cubicBezTo>
                  <a:cubicBezTo>
                    <a:pt x="2544" y="552"/>
                    <a:pt x="2624" y="643"/>
                    <a:pt x="2681" y="689"/>
                  </a:cubicBezTo>
                  <a:cubicBezTo>
                    <a:pt x="2567" y="1067"/>
                    <a:pt x="2108" y="2579"/>
                    <a:pt x="1673" y="3152"/>
                  </a:cubicBezTo>
                  <a:cubicBezTo>
                    <a:pt x="1158" y="3805"/>
                    <a:pt x="1" y="8204"/>
                    <a:pt x="1" y="8204"/>
                  </a:cubicBezTo>
                  <a:cubicBezTo>
                    <a:pt x="1" y="8204"/>
                    <a:pt x="333" y="8616"/>
                    <a:pt x="1009" y="8765"/>
                  </a:cubicBezTo>
                  <a:cubicBezTo>
                    <a:pt x="1239" y="8836"/>
                    <a:pt x="1450" y="8860"/>
                    <a:pt x="1627" y="8860"/>
                  </a:cubicBezTo>
                  <a:cubicBezTo>
                    <a:pt x="1962" y="8860"/>
                    <a:pt x="2177" y="8777"/>
                    <a:pt x="2177" y="8777"/>
                  </a:cubicBezTo>
                  <a:cubicBezTo>
                    <a:pt x="2177" y="8777"/>
                    <a:pt x="3334" y="4389"/>
                    <a:pt x="3220" y="3564"/>
                  </a:cubicBezTo>
                  <a:cubicBezTo>
                    <a:pt x="3128" y="2854"/>
                    <a:pt x="3472" y="1308"/>
                    <a:pt x="3575" y="918"/>
                  </a:cubicBezTo>
                  <a:cubicBezTo>
                    <a:pt x="3643" y="907"/>
                    <a:pt x="3747" y="873"/>
                    <a:pt x="3701" y="724"/>
                  </a:cubicBezTo>
                  <a:cubicBezTo>
                    <a:pt x="3621" y="517"/>
                    <a:pt x="3712" y="414"/>
                    <a:pt x="3712" y="414"/>
                  </a:cubicBezTo>
                  <a:cubicBezTo>
                    <a:pt x="3712" y="414"/>
                    <a:pt x="3827" y="300"/>
                    <a:pt x="3701" y="208"/>
                  </a:cubicBezTo>
                  <a:cubicBezTo>
                    <a:pt x="3609" y="139"/>
                    <a:pt x="3414" y="94"/>
                    <a:pt x="3323" y="71"/>
                  </a:cubicBezTo>
                  <a:cubicBezTo>
                    <a:pt x="3241" y="40"/>
                    <a:pt x="3077" y="0"/>
                    <a:pt x="2961" y="0"/>
                  </a:cubicBezTo>
                  <a:close/>
                </a:path>
              </a:pathLst>
            </a:custGeom>
            <a:solidFill>
              <a:srgbClr val="92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5759225" y="3296500"/>
              <a:ext cx="31250" cy="30750"/>
            </a:xfrm>
            <a:custGeom>
              <a:avLst/>
              <a:gdLst/>
              <a:ahLst/>
              <a:cxnLst/>
              <a:rect l="l" t="t" r="r" b="b"/>
              <a:pathLst>
                <a:path w="1250" h="1230" extrusionOk="0">
                  <a:moveTo>
                    <a:pt x="516" y="0"/>
                  </a:moveTo>
                  <a:cubicBezTo>
                    <a:pt x="350" y="0"/>
                    <a:pt x="108" y="81"/>
                    <a:pt x="1" y="510"/>
                  </a:cubicBezTo>
                  <a:cubicBezTo>
                    <a:pt x="1" y="510"/>
                    <a:pt x="70" y="923"/>
                    <a:pt x="940" y="1221"/>
                  </a:cubicBezTo>
                  <a:cubicBezTo>
                    <a:pt x="958" y="1227"/>
                    <a:pt x="977" y="1230"/>
                    <a:pt x="995" y="1230"/>
                  </a:cubicBezTo>
                  <a:cubicBezTo>
                    <a:pt x="1082" y="1230"/>
                    <a:pt x="1168" y="1166"/>
                    <a:pt x="1215" y="1072"/>
                  </a:cubicBezTo>
                  <a:cubicBezTo>
                    <a:pt x="1249" y="969"/>
                    <a:pt x="1227" y="854"/>
                    <a:pt x="1135" y="797"/>
                  </a:cubicBezTo>
                  <a:lnTo>
                    <a:pt x="597" y="442"/>
                  </a:lnTo>
                  <a:lnTo>
                    <a:pt x="688" y="29"/>
                  </a:lnTo>
                  <a:cubicBezTo>
                    <a:pt x="688" y="29"/>
                    <a:pt x="616" y="0"/>
                    <a:pt x="516" y="0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5749775" y="3309250"/>
              <a:ext cx="38700" cy="40150"/>
            </a:xfrm>
            <a:custGeom>
              <a:avLst/>
              <a:gdLst/>
              <a:ahLst/>
              <a:cxnLst/>
              <a:rect l="l" t="t" r="r" b="b"/>
              <a:pathLst>
                <a:path w="1548" h="1606" extrusionOk="0">
                  <a:moveTo>
                    <a:pt x="379" y="0"/>
                  </a:moveTo>
                  <a:cubicBezTo>
                    <a:pt x="379" y="0"/>
                    <a:pt x="138" y="218"/>
                    <a:pt x="173" y="539"/>
                  </a:cubicBezTo>
                  <a:cubicBezTo>
                    <a:pt x="173" y="539"/>
                    <a:pt x="12" y="756"/>
                    <a:pt x="70" y="986"/>
                  </a:cubicBezTo>
                  <a:cubicBezTo>
                    <a:pt x="70" y="986"/>
                    <a:pt x="1" y="1066"/>
                    <a:pt x="12" y="1226"/>
                  </a:cubicBezTo>
                  <a:cubicBezTo>
                    <a:pt x="12" y="1341"/>
                    <a:pt x="92" y="1444"/>
                    <a:pt x="207" y="1490"/>
                  </a:cubicBezTo>
                  <a:cubicBezTo>
                    <a:pt x="330" y="1539"/>
                    <a:pt x="525" y="1606"/>
                    <a:pt x="718" y="1606"/>
                  </a:cubicBezTo>
                  <a:cubicBezTo>
                    <a:pt x="793" y="1606"/>
                    <a:pt x="869" y="1596"/>
                    <a:pt x="940" y="1570"/>
                  </a:cubicBezTo>
                  <a:cubicBezTo>
                    <a:pt x="997" y="1547"/>
                    <a:pt x="1032" y="1501"/>
                    <a:pt x="1043" y="1444"/>
                  </a:cubicBezTo>
                  <a:cubicBezTo>
                    <a:pt x="1043" y="1386"/>
                    <a:pt x="1066" y="1375"/>
                    <a:pt x="1020" y="1318"/>
                  </a:cubicBezTo>
                  <a:cubicBezTo>
                    <a:pt x="1020" y="1318"/>
                    <a:pt x="1158" y="1306"/>
                    <a:pt x="1204" y="1203"/>
                  </a:cubicBezTo>
                  <a:cubicBezTo>
                    <a:pt x="1249" y="1100"/>
                    <a:pt x="1204" y="1020"/>
                    <a:pt x="1146" y="963"/>
                  </a:cubicBezTo>
                  <a:lnTo>
                    <a:pt x="1146" y="963"/>
                  </a:lnTo>
                  <a:cubicBezTo>
                    <a:pt x="1146" y="963"/>
                    <a:pt x="1198" y="995"/>
                    <a:pt x="1261" y="995"/>
                  </a:cubicBezTo>
                  <a:cubicBezTo>
                    <a:pt x="1339" y="995"/>
                    <a:pt x="1435" y="947"/>
                    <a:pt x="1479" y="734"/>
                  </a:cubicBezTo>
                  <a:cubicBezTo>
                    <a:pt x="1547" y="356"/>
                    <a:pt x="379" y="0"/>
                    <a:pt x="379" y="0"/>
                  </a:cubicBezTo>
                  <a:close/>
                </a:path>
              </a:pathLst>
            </a:custGeom>
            <a:solidFill>
              <a:srgbClr val="FE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5571375" y="3872850"/>
              <a:ext cx="19775" cy="29800"/>
            </a:xfrm>
            <a:custGeom>
              <a:avLst/>
              <a:gdLst/>
              <a:ahLst/>
              <a:cxnLst/>
              <a:rect l="l" t="t" r="r" b="b"/>
              <a:pathLst>
                <a:path w="791" h="1192" extrusionOk="0">
                  <a:moveTo>
                    <a:pt x="722" y="0"/>
                  </a:moveTo>
                  <a:lnTo>
                    <a:pt x="195" y="46"/>
                  </a:lnTo>
                  <a:lnTo>
                    <a:pt x="0" y="630"/>
                  </a:lnTo>
                  <a:lnTo>
                    <a:pt x="126" y="527"/>
                  </a:lnTo>
                  <a:cubicBezTo>
                    <a:pt x="172" y="573"/>
                    <a:pt x="562" y="916"/>
                    <a:pt x="539" y="1191"/>
                  </a:cubicBezTo>
                  <a:lnTo>
                    <a:pt x="756" y="584"/>
                  </a:lnTo>
                  <a:cubicBezTo>
                    <a:pt x="779" y="516"/>
                    <a:pt x="791" y="435"/>
                    <a:pt x="768" y="367"/>
                  </a:cubicBezTo>
                  <a:cubicBezTo>
                    <a:pt x="745" y="298"/>
                    <a:pt x="699" y="206"/>
                    <a:pt x="607" y="103"/>
                  </a:cubicBezTo>
                  <a:lnTo>
                    <a:pt x="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5568800" y="3894900"/>
              <a:ext cx="15200" cy="16325"/>
            </a:xfrm>
            <a:custGeom>
              <a:avLst/>
              <a:gdLst/>
              <a:ahLst/>
              <a:cxnLst/>
              <a:rect l="l" t="t" r="r" b="b"/>
              <a:pathLst>
                <a:path w="608" h="653" extrusionOk="0">
                  <a:moveTo>
                    <a:pt x="458" y="0"/>
                  </a:moveTo>
                  <a:lnTo>
                    <a:pt x="0" y="46"/>
                  </a:lnTo>
                  <a:lnTo>
                    <a:pt x="103" y="653"/>
                  </a:lnTo>
                  <a:lnTo>
                    <a:pt x="447" y="573"/>
                  </a:lnTo>
                  <a:cubicBezTo>
                    <a:pt x="504" y="561"/>
                    <a:pt x="561" y="516"/>
                    <a:pt x="584" y="435"/>
                  </a:cubicBezTo>
                  <a:cubicBezTo>
                    <a:pt x="607" y="332"/>
                    <a:pt x="596" y="172"/>
                    <a:pt x="4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5540450" y="3856800"/>
              <a:ext cx="25800" cy="22075"/>
            </a:xfrm>
            <a:custGeom>
              <a:avLst/>
              <a:gdLst/>
              <a:ahLst/>
              <a:cxnLst/>
              <a:rect l="l" t="t" r="r" b="b"/>
              <a:pathLst>
                <a:path w="1032" h="883" extrusionOk="0">
                  <a:moveTo>
                    <a:pt x="1031" y="1"/>
                  </a:moveTo>
                  <a:lnTo>
                    <a:pt x="447" y="69"/>
                  </a:lnTo>
                  <a:cubicBezTo>
                    <a:pt x="378" y="81"/>
                    <a:pt x="321" y="115"/>
                    <a:pt x="275" y="172"/>
                  </a:cubicBezTo>
                  <a:cubicBezTo>
                    <a:pt x="229" y="230"/>
                    <a:pt x="172" y="321"/>
                    <a:pt x="126" y="447"/>
                  </a:cubicBezTo>
                  <a:lnTo>
                    <a:pt x="0" y="379"/>
                  </a:lnTo>
                  <a:lnTo>
                    <a:pt x="0" y="379"/>
                  </a:lnTo>
                  <a:lnTo>
                    <a:pt x="286" y="883"/>
                  </a:lnTo>
                  <a:lnTo>
                    <a:pt x="836" y="791"/>
                  </a:lnTo>
                  <a:lnTo>
                    <a:pt x="699" y="722"/>
                  </a:lnTo>
                  <a:cubicBezTo>
                    <a:pt x="710" y="653"/>
                    <a:pt x="802" y="115"/>
                    <a:pt x="10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5561925" y="3856725"/>
              <a:ext cx="17475" cy="19000"/>
            </a:xfrm>
            <a:custGeom>
              <a:avLst/>
              <a:gdLst/>
              <a:ahLst/>
              <a:cxnLst/>
              <a:rect l="l" t="t" r="r" b="b"/>
              <a:pathLst>
                <a:path w="699" h="760" extrusionOk="0">
                  <a:moveTo>
                    <a:pt x="332" y="1"/>
                  </a:moveTo>
                  <a:cubicBezTo>
                    <a:pt x="321" y="1"/>
                    <a:pt x="309" y="2"/>
                    <a:pt x="298" y="4"/>
                  </a:cubicBezTo>
                  <a:cubicBezTo>
                    <a:pt x="206" y="26"/>
                    <a:pt x="80" y="118"/>
                    <a:pt x="0" y="336"/>
                  </a:cubicBezTo>
                  <a:lnTo>
                    <a:pt x="264" y="760"/>
                  </a:lnTo>
                  <a:lnTo>
                    <a:pt x="699" y="382"/>
                  </a:lnTo>
                  <a:lnTo>
                    <a:pt x="481" y="72"/>
                  </a:lnTo>
                  <a:cubicBezTo>
                    <a:pt x="443" y="25"/>
                    <a:pt x="389" y="1"/>
                    <a:pt x="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5537575" y="3891450"/>
              <a:ext cx="26375" cy="25525"/>
            </a:xfrm>
            <a:custGeom>
              <a:avLst/>
              <a:gdLst/>
              <a:ahLst/>
              <a:cxnLst/>
              <a:rect l="l" t="t" r="r" b="b"/>
              <a:pathLst>
                <a:path w="1055" h="1021" extrusionOk="0">
                  <a:moveTo>
                    <a:pt x="711" y="1"/>
                  </a:moveTo>
                  <a:lnTo>
                    <a:pt x="734" y="172"/>
                  </a:lnTo>
                  <a:cubicBezTo>
                    <a:pt x="686" y="188"/>
                    <a:pt x="450" y="280"/>
                    <a:pt x="244" y="280"/>
                  </a:cubicBezTo>
                  <a:cubicBezTo>
                    <a:pt x="149" y="280"/>
                    <a:pt x="61" y="261"/>
                    <a:pt x="1" y="207"/>
                  </a:cubicBezTo>
                  <a:lnTo>
                    <a:pt x="1" y="207"/>
                  </a:lnTo>
                  <a:lnTo>
                    <a:pt x="333" y="734"/>
                  </a:lnTo>
                  <a:cubicBezTo>
                    <a:pt x="379" y="802"/>
                    <a:pt x="436" y="837"/>
                    <a:pt x="493" y="860"/>
                  </a:cubicBezTo>
                  <a:cubicBezTo>
                    <a:pt x="533" y="866"/>
                    <a:pt x="584" y="873"/>
                    <a:pt x="644" y="873"/>
                  </a:cubicBezTo>
                  <a:cubicBezTo>
                    <a:pt x="688" y="873"/>
                    <a:pt x="738" y="869"/>
                    <a:pt x="791" y="860"/>
                  </a:cubicBezTo>
                  <a:lnTo>
                    <a:pt x="802" y="1020"/>
                  </a:lnTo>
                  <a:lnTo>
                    <a:pt x="1054" y="505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5534425" y="3879150"/>
              <a:ext cx="16925" cy="17675"/>
            </a:xfrm>
            <a:custGeom>
              <a:avLst/>
              <a:gdLst/>
              <a:ahLst/>
              <a:cxnLst/>
              <a:rect l="l" t="t" r="r" b="b"/>
              <a:pathLst>
                <a:path w="677" h="707" extrusionOk="0">
                  <a:moveTo>
                    <a:pt x="161" y="0"/>
                  </a:moveTo>
                  <a:lnTo>
                    <a:pt x="35" y="367"/>
                  </a:lnTo>
                  <a:cubicBezTo>
                    <a:pt x="1" y="435"/>
                    <a:pt x="12" y="516"/>
                    <a:pt x="58" y="573"/>
                  </a:cubicBezTo>
                  <a:cubicBezTo>
                    <a:pt x="115" y="640"/>
                    <a:pt x="213" y="707"/>
                    <a:pt x="364" y="707"/>
                  </a:cubicBezTo>
                  <a:cubicBezTo>
                    <a:pt x="393" y="707"/>
                    <a:pt x="425" y="704"/>
                    <a:pt x="459" y="699"/>
                  </a:cubicBezTo>
                  <a:lnTo>
                    <a:pt x="676" y="241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9" name="Google Shape;719;p39"/>
          <p:cNvSpPr/>
          <p:nvPr/>
        </p:nvSpPr>
        <p:spPr>
          <a:xfrm>
            <a:off x="330481" y="424888"/>
            <a:ext cx="884121" cy="847376"/>
          </a:xfrm>
          <a:custGeom>
            <a:avLst/>
            <a:gdLst/>
            <a:ahLst/>
            <a:cxnLst/>
            <a:rect l="l" t="t" r="r" b="b"/>
            <a:pathLst>
              <a:path w="8638" h="8279" extrusionOk="0">
                <a:moveTo>
                  <a:pt x="4316" y="1"/>
                </a:moveTo>
                <a:cubicBezTo>
                  <a:pt x="2188" y="1"/>
                  <a:pt x="380" y="1625"/>
                  <a:pt x="195" y="3785"/>
                </a:cubicBezTo>
                <a:cubicBezTo>
                  <a:pt x="1" y="6064"/>
                  <a:pt x="1685" y="8069"/>
                  <a:pt x="3964" y="8264"/>
                </a:cubicBezTo>
                <a:cubicBezTo>
                  <a:pt x="4084" y="8274"/>
                  <a:pt x="4203" y="8279"/>
                  <a:pt x="4320" y="8279"/>
                </a:cubicBezTo>
                <a:cubicBezTo>
                  <a:pt x="6449" y="8279"/>
                  <a:pt x="8259" y="6643"/>
                  <a:pt x="8443" y="4483"/>
                </a:cubicBezTo>
                <a:cubicBezTo>
                  <a:pt x="8638" y="2215"/>
                  <a:pt x="6943" y="211"/>
                  <a:pt x="4674" y="16"/>
                </a:cubicBezTo>
                <a:cubicBezTo>
                  <a:pt x="4554" y="6"/>
                  <a:pt x="4435" y="1"/>
                  <a:pt x="4316" y="1"/>
                </a:cubicBezTo>
                <a:close/>
              </a:path>
            </a:pathLst>
          </a:custGeom>
          <a:solidFill>
            <a:srgbClr val="F5E2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9"/>
          <p:cNvSpPr/>
          <p:nvPr/>
        </p:nvSpPr>
        <p:spPr>
          <a:xfrm flipH="1">
            <a:off x="1014975" y="485288"/>
            <a:ext cx="1200453" cy="213475"/>
          </a:xfrm>
          <a:custGeom>
            <a:avLst/>
            <a:gdLst/>
            <a:ahLst/>
            <a:cxnLst/>
            <a:rect l="l" t="t" r="r" b="b"/>
            <a:pathLst>
              <a:path w="23129" h="4113" extrusionOk="0">
                <a:moveTo>
                  <a:pt x="6999" y="0"/>
                </a:moveTo>
                <a:cubicBezTo>
                  <a:pt x="3551" y="0"/>
                  <a:pt x="0" y="4112"/>
                  <a:pt x="0" y="4112"/>
                </a:cubicBezTo>
                <a:lnTo>
                  <a:pt x="23128" y="4112"/>
                </a:lnTo>
                <a:cubicBezTo>
                  <a:pt x="21925" y="3872"/>
                  <a:pt x="21822" y="2692"/>
                  <a:pt x="20471" y="2692"/>
                </a:cubicBezTo>
                <a:cubicBezTo>
                  <a:pt x="19119" y="2692"/>
                  <a:pt x="18397" y="3162"/>
                  <a:pt x="17149" y="3253"/>
                </a:cubicBezTo>
                <a:cubicBezTo>
                  <a:pt x="17119" y="3255"/>
                  <a:pt x="17089" y="3256"/>
                  <a:pt x="17060" y="3256"/>
                </a:cubicBezTo>
                <a:cubicBezTo>
                  <a:pt x="15895" y="3256"/>
                  <a:pt x="15660" y="1740"/>
                  <a:pt x="14079" y="1740"/>
                </a:cubicBezTo>
                <a:cubicBezTo>
                  <a:pt x="14056" y="1740"/>
                  <a:pt x="14033" y="1741"/>
                  <a:pt x="14010" y="1741"/>
                </a:cubicBezTo>
                <a:cubicBezTo>
                  <a:pt x="12315" y="1787"/>
                  <a:pt x="11925" y="2955"/>
                  <a:pt x="10046" y="3093"/>
                </a:cubicBezTo>
                <a:cubicBezTo>
                  <a:pt x="10004" y="3096"/>
                  <a:pt x="9963" y="3098"/>
                  <a:pt x="9924" y="3098"/>
                </a:cubicBezTo>
                <a:cubicBezTo>
                  <a:pt x="8205" y="3098"/>
                  <a:pt x="9228" y="0"/>
                  <a:pt x="6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0"/>
          <p:cNvSpPr/>
          <p:nvPr/>
        </p:nvSpPr>
        <p:spPr>
          <a:xfrm flipH="1">
            <a:off x="-62609" y="3543548"/>
            <a:ext cx="9250295" cy="1067794"/>
          </a:xfrm>
          <a:custGeom>
            <a:avLst/>
            <a:gdLst/>
            <a:ahLst/>
            <a:cxnLst/>
            <a:rect l="l" t="t" r="r" b="b"/>
            <a:pathLst>
              <a:path w="160477" h="18200" extrusionOk="0">
                <a:moveTo>
                  <a:pt x="67304" y="1"/>
                </a:moveTo>
                <a:cubicBezTo>
                  <a:pt x="66339" y="1"/>
                  <a:pt x="65293" y="32"/>
                  <a:pt x="64150" y="100"/>
                </a:cubicBezTo>
                <a:cubicBezTo>
                  <a:pt x="46921" y="1131"/>
                  <a:pt x="45100" y="9539"/>
                  <a:pt x="34344" y="10925"/>
                </a:cubicBezTo>
                <a:cubicBezTo>
                  <a:pt x="32827" y="11121"/>
                  <a:pt x="31450" y="11202"/>
                  <a:pt x="30170" y="11202"/>
                </a:cubicBezTo>
                <a:cubicBezTo>
                  <a:pt x="23994" y="11202"/>
                  <a:pt x="20083" y="9316"/>
                  <a:pt x="13716" y="9316"/>
                </a:cubicBezTo>
                <a:cubicBezTo>
                  <a:pt x="13130" y="9316"/>
                  <a:pt x="12523" y="9332"/>
                  <a:pt x="11891" y="9367"/>
                </a:cubicBezTo>
                <a:cubicBezTo>
                  <a:pt x="2968" y="9871"/>
                  <a:pt x="1" y="18199"/>
                  <a:pt x="1" y="18199"/>
                </a:cubicBezTo>
                <a:lnTo>
                  <a:pt x="160477" y="18199"/>
                </a:lnTo>
                <a:cubicBezTo>
                  <a:pt x="160477" y="18199"/>
                  <a:pt x="159987" y="2886"/>
                  <a:pt x="139141" y="2886"/>
                </a:cubicBezTo>
                <a:cubicBezTo>
                  <a:pt x="138359" y="2886"/>
                  <a:pt x="137548" y="2908"/>
                  <a:pt x="136707" y="2952"/>
                </a:cubicBezTo>
                <a:cubicBezTo>
                  <a:pt x="124551" y="3589"/>
                  <a:pt x="118544" y="7894"/>
                  <a:pt x="105587" y="7894"/>
                </a:cubicBezTo>
                <a:cubicBezTo>
                  <a:pt x="104320" y="7894"/>
                  <a:pt x="102986" y="7853"/>
                  <a:pt x="101574" y="7763"/>
                </a:cubicBezTo>
                <a:cubicBezTo>
                  <a:pt x="78332" y="6309"/>
                  <a:pt x="80896" y="1"/>
                  <a:pt x="67304" y="1"/>
                </a:cubicBezTo>
                <a:close/>
              </a:path>
            </a:pathLst>
          </a:custGeom>
          <a:solidFill>
            <a:srgbClr val="D8EC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0"/>
          <p:cNvSpPr/>
          <p:nvPr/>
        </p:nvSpPr>
        <p:spPr>
          <a:xfrm flipH="1">
            <a:off x="-16472" y="4488522"/>
            <a:ext cx="9291583" cy="889668"/>
          </a:xfrm>
          <a:custGeom>
            <a:avLst/>
            <a:gdLst/>
            <a:ahLst/>
            <a:cxnLst/>
            <a:rect l="l" t="t" r="r" b="b"/>
            <a:pathLst>
              <a:path w="206951" h="45455" extrusionOk="0">
                <a:moveTo>
                  <a:pt x="0" y="1"/>
                </a:moveTo>
                <a:lnTo>
                  <a:pt x="0" y="45455"/>
                </a:lnTo>
                <a:lnTo>
                  <a:pt x="206950" y="45455"/>
                </a:lnTo>
                <a:lnTo>
                  <a:pt x="206950" y="1"/>
                </a:lnTo>
                <a:close/>
              </a:path>
            </a:pathLst>
          </a:custGeom>
          <a:solidFill>
            <a:srgbClr val="F7ED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0"/>
          <p:cNvSpPr/>
          <p:nvPr/>
        </p:nvSpPr>
        <p:spPr>
          <a:xfrm flipH="1">
            <a:off x="-85250" y="4383825"/>
            <a:ext cx="9602886" cy="325018"/>
          </a:xfrm>
          <a:custGeom>
            <a:avLst/>
            <a:gdLst/>
            <a:ahLst/>
            <a:cxnLst/>
            <a:rect l="l" t="t" r="r" b="b"/>
            <a:pathLst>
              <a:path w="227032" h="16090" extrusionOk="0">
                <a:moveTo>
                  <a:pt x="64375" y="0"/>
                </a:moveTo>
                <a:cubicBezTo>
                  <a:pt x="44700" y="0"/>
                  <a:pt x="25026" y="1237"/>
                  <a:pt x="5511" y="3707"/>
                </a:cubicBezTo>
                <a:lnTo>
                  <a:pt x="1" y="15609"/>
                </a:lnTo>
                <a:cubicBezTo>
                  <a:pt x="12238" y="13149"/>
                  <a:pt x="24646" y="12384"/>
                  <a:pt x="37121" y="12384"/>
                </a:cubicBezTo>
                <a:cubicBezTo>
                  <a:pt x="52998" y="12384"/>
                  <a:pt x="68984" y="13624"/>
                  <a:pt x="84861" y="14188"/>
                </a:cubicBezTo>
                <a:cubicBezTo>
                  <a:pt x="93345" y="14492"/>
                  <a:pt x="101835" y="14600"/>
                  <a:pt x="110329" y="14600"/>
                </a:cubicBezTo>
                <a:cubicBezTo>
                  <a:pt x="131652" y="14600"/>
                  <a:pt x="152995" y="13916"/>
                  <a:pt x="174304" y="13916"/>
                </a:cubicBezTo>
                <a:cubicBezTo>
                  <a:pt x="191914" y="13916"/>
                  <a:pt x="209501" y="14383"/>
                  <a:pt x="227032" y="16090"/>
                </a:cubicBezTo>
                <a:lnTo>
                  <a:pt x="226287" y="6067"/>
                </a:lnTo>
                <a:cubicBezTo>
                  <a:pt x="211071" y="3428"/>
                  <a:pt x="195625" y="2091"/>
                  <a:pt x="180177" y="2091"/>
                </a:cubicBezTo>
                <a:cubicBezTo>
                  <a:pt x="178727" y="2091"/>
                  <a:pt x="177277" y="2102"/>
                  <a:pt x="175827" y="2126"/>
                </a:cubicBezTo>
                <a:cubicBezTo>
                  <a:pt x="162280" y="2346"/>
                  <a:pt x="148742" y="3587"/>
                  <a:pt x="135198" y="3587"/>
                </a:cubicBezTo>
                <a:cubicBezTo>
                  <a:pt x="133223" y="3587"/>
                  <a:pt x="131248" y="3560"/>
                  <a:pt x="129273" y="3501"/>
                </a:cubicBezTo>
                <a:cubicBezTo>
                  <a:pt x="120051" y="3226"/>
                  <a:pt x="110864" y="2218"/>
                  <a:pt x="101666" y="1485"/>
                </a:cubicBezTo>
                <a:cubicBezTo>
                  <a:pt x="89262" y="495"/>
                  <a:pt x="76818" y="0"/>
                  <a:pt x="64375" y="0"/>
                </a:cubicBezTo>
                <a:close/>
              </a:path>
            </a:pathLst>
          </a:custGeom>
          <a:solidFill>
            <a:srgbClr val="9FD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5" name="Google Shape;725;p40"/>
          <p:cNvGrpSpPr/>
          <p:nvPr/>
        </p:nvGrpSpPr>
        <p:grpSpPr>
          <a:xfrm flipH="1">
            <a:off x="631775" y="3435367"/>
            <a:ext cx="1704050" cy="1583836"/>
            <a:chOff x="6364125" y="2948750"/>
            <a:chExt cx="780100" cy="725100"/>
          </a:xfrm>
        </p:grpSpPr>
        <p:sp>
          <p:nvSpPr>
            <p:cNvPr id="726" name="Google Shape;726;p40"/>
            <p:cNvSpPr/>
            <p:nvPr/>
          </p:nvSpPr>
          <p:spPr>
            <a:xfrm>
              <a:off x="6592400" y="3281250"/>
              <a:ext cx="330000" cy="236050"/>
            </a:xfrm>
            <a:custGeom>
              <a:avLst/>
              <a:gdLst/>
              <a:ahLst/>
              <a:cxnLst/>
              <a:rect l="l" t="t" r="r" b="b"/>
              <a:pathLst>
                <a:path w="13200" h="9442" extrusionOk="0">
                  <a:moveTo>
                    <a:pt x="3942" y="1"/>
                  </a:moveTo>
                  <a:cubicBezTo>
                    <a:pt x="3250" y="1"/>
                    <a:pt x="2556" y="182"/>
                    <a:pt x="1958" y="544"/>
                  </a:cubicBezTo>
                  <a:cubicBezTo>
                    <a:pt x="435" y="1470"/>
                    <a:pt x="1" y="3276"/>
                    <a:pt x="974" y="4659"/>
                  </a:cubicBezTo>
                  <a:lnTo>
                    <a:pt x="4338" y="9441"/>
                  </a:lnTo>
                  <a:lnTo>
                    <a:pt x="13199" y="7109"/>
                  </a:lnTo>
                  <a:lnTo>
                    <a:pt x="11523" y="4284"/>
                  </a:lnTo>
                  <a:lnTo>
                    <a:pt x="5991" y="591"/>
                  </a:lnTo>
                  <a:cubicBezTo>
                    <a:pt x="5381" y="197"/>
                    <a:pt x="4662" y="1"/>
                    <a:pt x="3942" y="1"/>
                  </a:cubicBezTo>
                  <a:close/>
                </a:path>
              </a:pathLst>
            </a:custGeom>
            <a:solidFill>
              <a:srgbClr val="D026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0"/>
            <p:cNvSpPr/>
            <p:nvPr/>
          </p:nvSpPr>
          <p:spPr>
            <a:xfrm>
              <a:off x="6679725" y="3378375"/>
              <a:ext cx="67725" cy="77975"/>
            </a:xfrm>
            <a:custGeom>
              <a:avLst/>
              <a:gdLst/>
              <a:ahLst/>
              <a:cxnLst/>
              <a:rect l="l" t="t" r="r" b="b"/>
              <a:pathLst>
                <a:path w="2709" h="3119" fill="none" extrusionOk="0">
                  <a:moveTo>
                    <a:pt x="1" y="0"/>
                  </a:moveTo>
                  <a:lnTo>
                    <a:pt x="2709" y="3118"/>
                  </a:lnTo>
                </a:path>
              </a:pathLst>
            </a:custGeom>
            <a:noFill/>
            <a:ln w="4400" cap="flat" cmpd="sng">
              <a:solidFill>
                <a:srgbClr val="D02621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0"/>
            <p:cNvSpPr/>
            <p:nvPr/>
          </p:nvSpPr>
          <p:spPr>
            <a:xfrm>
              <a:off x="6953150" y="3574750"/>
              <a:ext cx="184925" cy="70900"/>
            </a:xfrm>
            <a:custGeom>
              <a:avLst/>
              <a:gdLst/>
              <a:ahLst/>
              <a:cxnLst/>
              <a:rect l="l" t="t" r="r" b="b"/>
              <a:pathLst>
                <a:path w="7397" h="2836" extrusionOk="0">
                  <a:moveTo>
                    <a:pt x="2653" y="0"/>
                  </a:moveTo>
                  <a:cubicBezTo>
                    <a:pt x="2243" y="0"/>
                    <a:pt x="1914" y="257"/>
                    <a:pt x="1723" y="503"/>
                  </a:cubicBezTo>
                  <a:cubicBezTo>
                    <a:pt x="1610" y="653"/>
                    <a:pt x="1369" y="702"/>
                    <a:pt x="1102" y="702"/>
                  </a:cubicBezTo>
                  <a:cubicBezTo>
                    <a:pt x="597" y="702"/>
                    <a:pt x="0" y="526"/>
                    <a:pt x="0" y="526"/>
                  </a:cubicBezTo>
                  <a:lnTo>
                    <a:pt x="0" y="526"/>
                  </a:lnTo>
                  <a:lnTo>
                    <a:pt x="668" y="2835"/>
                  </a:lnTo>
                  <a:lnTo>
                    <a:pt x="6916" y="2835"/>
                  </a:lnTo>
                  <a:cubicBezTo>
                    <a:pt x="6916" y="2835"/>
                    <a:pt x="7397" y="2788"/>
                    <a:pt x="7221" y="2226"/>
                  </a:cubicBezTo>
                  <a:cubicBezTo>
                    <a:pt x="7045" y="1675"/>
                    <a:pt x="5744" y="1616"/>
                    <a:pt x="5744" y="1616"/>
                  </a:cubicBezTo>
                  <a:cubicBezTo>
                    <a:pt x="5744" y="1616"/>
                    <a:pt x="4513" y="1393"/>
                    <a:pt x="3646" y="503"/>
                  </a:cubicBezTo>
                  <a:cubicBezTo>
                    <a:pt x="3287" y="134"/>
                    <a:pt x="2949" y="0"/>
                    <a:pt x="2653" y="0"/>
                  </a:cubicBez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0"/>
            <p:cNvSpPr/>
            <p:nvPr/>
          </p:nvSpPr>
          <p:spPr>
            <a:xfrm>
              <a:off x="6751525" y="3552425"/>
              <a:ext cx="218350" cy="93225"/>
            </a:xfrm>
            <a:custGeom>
              <a:avLst/>
              <a:gdLst/>
              <a:ahLst/>
              <a:cxnLst/>
              <a:rect l="l" t="t" r="r" b="b"/>
              <a:pathLst>
                <a:path w="8734" h="3729" extrusionOk="0">
                  <a:moveTo>
                    <a:pt x="1126" y="1"/>
                  </a:moveTo>
                  <a:cubicBezTo>
                    <a:pt x="856" y="927"/>
                    <a:pt x="634" y="1876"/>
                    <a:pt x="329" y="2779"/>
                  </a:cubicBezTo>
                  <a:cubicBezTo>
                    <a:pt x="223" y="3095"/>
                    <a:pt x="118" y="3412"/>
                    <a:pt x="1" y="3728"/>
                  </a:cubicBezTo>
                  <a:lnTo>
                    <a:pt x="8733" y="3728"/>
                  </a:lnTo>
                  <a:lnTo>
                    <a:pt x="8569" y="1560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0"/>
            <p:cNvSpPr/>
            <p:nvPr/>
          </p:nvSpPr>
          <p:spPr>
            <a:xfrm>
              <a:off x="6614975" y="3349350"/>
              <a:ext cx="432250" cy="296300"/>
            </a:xfrm>
            <a:custGeom>
              <a:avLst/>
              <a:gdLst/>
              <a:ahLst/>
              <a:cxnLst/>
              <a:rect l="l" t="t" r="r" b="b"/>
              <a:pathLst>
                <a:path w="17290" h="11852" extrusionOk="0">
                  <a:moveTo>
                    <a:pt x="9272" y="1"/>
                  </a:moveTo>
                  <a:lnTo>
                    <a:pt x="9143" y="3013"/>
                  </a:lnTo>
                  <a:cubicBezTo>
                    <a:pt x="9143" y="3013"/>
                    <a:pt x="3869" y="4314"/>
                    <a:pt x="1231" y="5990"/>
                  </a:cubicBezTo>
                  <a:cubicBezTo>
                    <a:pt x="446" y="6483"/>
                    <a:pt x="0" y="7397"/>
                    <a:pt x="165" y="8311"/>
                  </a:cubicBezTo>
                  <a:cubicBezTo>
                    <a:pt x="176" y="8393"/>
                    <a:pt x="200" y="8475"/>
                    <a:pt x="223" y="8546"/>
                  </a:cubicBezTo>
                  <a:cubicBezTo>
                    <a:pt x="469" y="9671"/>
                    <a:pt x="1290" y="11031"/>
                    <a:pt x="3693" y="11628"/>
                  </a:cubicBezTo>
                  <a:cubicBezTo>
                    <a:pt x="4338" y="11781"/>
                    <a:pt x="4982" y="11851"/>
                    <a:pt x="5639" y="11851"/>
                  </a:cubicBezTo>
                  <a:lnTo>
                    <a:pt x="8299" y="11851"/>
                  </a:lnTo>
                  <a:lnTo>
                    <a:pt x="8604" y="9284"/>
                  </a:lnTo>
                  <a:lnTo>
                    <a:pt x="12683" y="9226"/>
                  </a:lnTo>
                  <a:cubicBezTo>
                    <a:pt x="14465" y="9226"/>
                    <a:pt x="16633" y="8475"/>
                    <a:pt x="16903" y="6823"/>
                  </a:cubicBezTo>
                  <a:cubicBezTo>
                    <a:pt x="17290" y="4420"/>
                    <a:pt x="15649" y="2134"/>
                    <a:pt x="15649" y="2134"/>
                  </a:cubicBezTo>
                  <a:lnTo>
                    <a:pt x="92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0"/>
            <p:cNvSpPr/>
            <p:nvPr/>
          </p:nvSpPr>
          <p:spPr>
            <a:xfrm>
              <a:off x="6703175" y="3384800"/>
              <a:ext cx="142150" cy="85025"/>
            </a:xfrm>
            <a:custGeom>
              <a:avLst/>
              <a:gdLst/>
              <a:ahLst/>
              <a:cxnLst/>
              <a:rect l="l" t="t" r="r" b="b"/>
              <a:pathLst>
                <a:path w="5686" h="3401" fill="none" extrusionOk="0">
                  <a:moveTo>
                    <a:pt x="5686" y="1"/>
                  </a:moveTo>
                  <a:lnTo>
                    <a:pt x="5568" y="1525"/>
                  </a:lnTo>
                  <a:lnTo>
                    <a:pt x="1" y="3400"/>
                  </a:lnTo>
                </a:path>
              </a:pathLst>
            </a:custGeom>
            <a:noFill/>
            <a:ln w="4400" cap="flat" cmpd="sng">
              <a:solidFill>
                <a:srgbClr val="D02621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0"/>
            <p:cNvSpPr/>
            <p:nvPr/>
          </p:nvSpPr>
          <p:spPr>
            <a:xfrm>
              <a:off x="6864950" y="2949050"/>
              <a:ext cx="279275" cy="286375"/>
            </a:xfrm>
            <a:custGeom>
              <a:avLst/>
              <a:gdLst/>
              <a:ahLst/>
              <a:cxnLst/>
              <a:rect l="l" t="t" r="r" b="b"/>
              <a:pathLst>
                <a:path w="11171" h="11455" extrusionOk="0">
                  <a:moveTo>
                    <a:pt x="2787" y="0"/>
                  </a:moveTo>
                  <a:cubicBezTo>
                    <a:pt x="2070" y="0"/>
                    <a:pt x="465" y="1398"/>
                    <a:pt x="164" y="2486"/>
                  </a:cubicBezTo>
                  <a:cubicBezTo>
                    <a:pt x="70" y="2814"/>
                    <a:pt x="0" y="3107"/>
                    <a:pt x="35" y="3611"/>
                  </a:cubicBezTo>
                  <a:cubicBezTo>
                    <a:pt x="94" y="4303"/>
                    <a:pt x="528" y="5299"/>
                    <a:pt x="996" y="5815"/>
                  </a:cubicBezTo>
                  <a:cubicBezTo>
                    <a:pt x="1571" y="6460"/>
                    <a:pt x="2297" y="6964"/>
                    <a:pt x="2895" y="7585"/>
                  </a:cubicBezTo>
                  <a:cubicBezTo>
                    <a:pt x="3739" y="8464"/>
                    <a:pt x="4325" y="9578"/>
                    <a:pt x="5193" y="10445"/>
                  </a:cubicBezTo>
                  <a:cubicBezTo>
                    <a:pt x="5769" y="10999"/>
                    <a:pt x="6521" y="11455"/>
                    <a:pt x="7320" y="11455"/>
                  </a:cubicBezTo>
                  <a:cubicBezTo>
                    <a:pt x="7349" y="11455"/>
                    <a:pt x="7379" y="11454"/>
                    <a:pt x="7408" y="11453"/>
                  </a:cubicBezTo>
                  <a:cubicBezTo>
                    <a:pt x="7783" y="11441"/>
                    <a:pt x="8147" y="11312"/>
                    <a:pt x="8498" y="11172"/>
                  </a:cubicBezTo>
                  <a:cubicBezTo>
                    <a:pt x="9014" y="10961"/>
                    <a:pt x="9506" y="10691"/>
                    <a:pt x="9963" y="10375"/>
                  </a:cubicBezTo>
                  <a:cubicBezTo>
                    <a:pt x="10831" y="9578"/>
                    <a:pt x="11171" y="8347"/>
                    <a:pt x="10831" y="7210"/>
                  </a:cubicBezTo>
                  <a:cubicBezTo>
                    <a:pt x="10784" y="7081"/>
                    <a:pt x="10737" y="6952"/>
                    <a:pt x="10702" y="6835"/>
                  </a:cubicBezTo>
                  <a:cubicBezTo>
                    <a:pt x="10409" y="6038"/>
                    <a:pt x="9835" y="5369"/>
                    <a:pt x="9096" y="4971"/>
                  </a:cubicBezTo>
                  <a:cubicBezTo>
                    <a:pt x="8639" y="4725"/>
                    <a:pt x="8123" y="4584"/>
                    <a:pt x="7666" y="4315"/>
                  </a:cubicBezTo>
                  <a:cubicBezTo>
                    <a:pt x="7150" y="4010"/>
                    <a:pt x="6752" y="3564"/>
                    <a:pt x="6353" y="3119"/>
                  </a:cubicBezTo>
                  <a:cubicBezTo>
                    <a:pt x="5755" y="2474"/>
                    <a:pt x="5169" y="1818"/>
                    <a:pt x="4571" y="1161"/>
                  </a:cubicBezTo>
                  <a:cubicBezTo>
                    <a:pt x="4091" y="622"/>
                    <a:pt x="3528" y="48"/>
                    <a:pt x="2813" y="1"/>
                  </a:cubicBezTo>
                  <a:cubicBezTo>
                    <a:pt x="2805" y="1"/>
                    <a:pt x="2796" y="0"/>
                    <a:pt x="2787" y="0"/>
                  </a:cubicBezTo>
                  <a:close/>
                </a:path>
              </a:pathLst>
            </a:custGeom>
            <a:solidFill>
              <a:srgbClr val="92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0"/>
            <p:cNvSpPr/>
            <p:nvPr/>
          </p:nvSpPr>
          <p:spPr>
            <a:xfrm>
              <a:off x="6846175" y="2952150"/>
              <a:ext cx="123700" cy="131750"/>
            </a:xfrm>
            <a:custGeom>
              <a:avLst/>
              <a:gdLst/>
              <a:ahLst/>
              <a:cxnLst/>
              <a:rect l="l" t="t" r="r" b="b"/>
              <a:pathLst>
                <a:path w="4948" h="5270" extrusionOk="0">
                  <a:moveTo>
                    <a:pt x="2713" y="1"/>
                  </a:moveTo>
                  <a:cubicBezTo>
                    <a:pt x="2154" y="1"/>
                    <a:pt x="1579" y="250"/>
                    <a:pt x="1138" y="639"/>
                  </a:cubicBezTo>
                  <a:cubicBezTo>
                    <a:pt x="552" y="1155"/>
                    <a:pt x="188" y="1928"/>
                    <a:pt x="118" y="2725"/>
                  </a:cubicBezTo>
                  <a:cubicBezTo>
                    <a:pt x="1" y="3792"/>
                    <a:pt x="446" y="4929"/>
                    <a:pt x="1513" y="5210"/>
                  </a:cubicBezTo>
                  <a:cubicBezTo>
                    <a:pt x="1663" y="5251"/>
                    <a:pt x="1815" y="5270"/>
                    <a:pt x="1966" y="5270"/>
                  </a:cubicBezTo>
                  <a:cubicBezTo>
                    <a:pt x="2559" y="5270"/>
                    <a:pt x="3139" y="4974"/>
                    <a:pt x="3541" y="4507"/>
                  </a:cubicBezTo>
                  <a:cubicBezTo>
                    <a:pt x="4455" y="3476"/>
                    <a:pt x="4947" y="1319"/>
                    <a:pt x="3728" y="346"/>
                  </a:cubicBezTo>
                  <a:cubicBezTo>
                    <a:pt x="3588" y="240"/>
                    <a:pt x="3447" y="158"/>
                    <a:pt x="3295" y="100"/>
                  </a:cubicBezTo>
                  <a:cubicBezTo>
                    <a:pt x="3107" y="32"/>
                    <a:pt x="2911" y="1"/>
                    <a:pt x="2713" y="1"/>
                  </a:cubicBez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0"/>
            <p:cNvSpPr/>
            <p:nvPr/>
          </p:nvSpPr>
          <p:spPr>
            <a:xfrm>
              <a:off x="6942300" y="3014750"/>
              <a:ext cx="33425" cy="37725"/>
            </a:xfrm>
            <a:custGeom>
              <a:avLst/>
              <a:gdLst/>
              <a:ahLst/>
              <a:cxnLst/>
              <a:rect l="l" t="t" r="r" b="b"/>
              <a:pathLst>
                <a:path w="1337" h="1509" extrusionOk="0">
                  <a:moveTo>
                    <a:pt x="762" y="0"/>
                  </a:moveTo>
                  <a:cubicBezTo>
                    <a:pt x="601" y="0"/>
                    <a:pt x="439" y="68"/>
                    <a:pt x="352" y="198"/>
                  </a:cubicBezTo>
                  <a:lnTo>
                    <a:pt x="1" y="1347"/>
                  </a:lnTo>
                  <a:cubicBezTo>
                    <a:pt x="136" y="1454"/>
                    <a:pt x="320" y="1509"/>
                    <a:pt x="498" y="1509"/>
                  </a:cubicBezTo>
                  <a:cubicBezTo>
                    <a:pt x="613" y="1509"/>
                    <a:pt x="725" y="1486"/>
                    <a:pt x="821" y="1440"/>
                  </a:cubicBezTo>
                  <a:cubicBezTo>
                    <a:pt x="1079" y="1323"/>
                    <a:pt x="1267" y="1054"/>
                    <a:pt x="1302" y="761"/>
                  </a:cubicBezTo>
                  <a:cubicBezTo>
                    <a:pt x="1337" y="503"/>
                    <a:pt x="1243" y="221"/>
                    <a:pt x="1044" y="81"/>
                  </a:cubicBezTo>
                  <a:cubicBezTo>
                    <a:pt x="963" y="27"/>
                    <a:pt x="863" y="0"/>
                    <a:pt x="762" y="0"/>
                  </a:cubicBez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0"/>
            <p:cNvSpPr/>
            <p:nvPr/>
          </p:nvSpPr>
          <p:spPr>
            <a:xfrm>
              <a:off x="6886675" y="3030525"/>
              <a:ext cx="66200" cy="127150"/>
            </a:xfrm>
            <a:custGeom>
              <a:avLst/>
              <a:gdLst/>
              <a:ahLst/>
              <a:cxnLst/>
              <a:rect l="l" t="t" r="r" b="b"/>
              <a:pathLst>
                <a:path w="2648" h="5086" extrusionOk="0">
                  <a:moveTo>
                    <a:pt x="2448" y="1"/>
                  </a:moveTo>
                  <a:lnTo>
                    <a:pt x="92" y="282"/>
                  </a:lnTo>
                  <a:lnTo>
                    <a:pt x="22" y="3751"/>
                  </a:lnTo>
                  <a:cubicBezTo>
                    <a:pt x="0" y="4485"/>
                    <a:pt x="591" y="5085"/>
                    <a:pt x="1309" y="5085"/>
                  </a:cubicBezTo>
                  <a:cubicBezTo>
                    <a:pt x="1360" y="5085"/>
                    <a:pt x="1412" y="5082"/>
                    <a:pt x="1464" y="5076"/>
                  </a:cubicBezTo>
                  <a:cubicBezTo>
                    <a:pt x="2144" y="4994"/>
                    <a:pt x="2648" y="4396"/>
                    <a:pt x="2612" y="3716"/>
                  </a:cubicBezTo>
                  <a:lnTo>
                    <a:pt x="2448" y="1"/>
                  </a:ln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0"/>
            <p:cNvSpPr/>
            <p:nvPr/>
          </p:nvSpPr>
          <p:spPr>
            <a:xfrm>
              <a:off x="6887800" y="3064825"/>
              <a:ext cx="46900" cy="31375"/>
            </a:xfrm>
            <a:custGeom>
              <a:avLst/>
              <a:gdLst/>
              <a:ahLst/>
              <a:cxnLst/>
              <a:rect l="l" t="t" r="r" b="b"/>
              <a:pathLst>
                <a:path w="1876" h="1255" extrusionOk="0">
                  <a:moveTo>
                    <a:pt x="1876" y="0"/>
                  </a:moveTo>
                  <a:cubicBezTo>
                    <a:pt x="1300" y="657"/>
                    <a:pt x="622" y="758"/>
                    <a:pt x="260" y="758"/>
                  </a:cubicBezTo>
                  <a:cubicBezTo>
                    <a:pt x="99" y="758"/>
                    <a:pt x="0" y="738"/>
                    <a:pt x="0" y="738"/>
                  </a:cubicBezTo>
                  <a:lnTo>
                    <a:pt x="0" y="1254"/>
                  </a:lnTo>
                  <a:cubicBezTo>
                    <a:pt x="1442" y="1020"/>
                    <a:pt x="1876" y="0"/>
                    <a:pt x="1876" y="0"/>
                  </a:cubicBezTo>
                  <a:close/>
                </a:path>
              </a:pathLst>
            </a:custGeom>
            <a:solidFill>
              <a:srgbClr val="1E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0"/>
            <p:cNvSpPr/>
            <p:nvPr/>
          </p:nvSpPr>
          <p:spPr>
            <a:xfrm>
              <a:off x="6871375" y="2948750"/>
              <a:ext cx="111975" cy="66925"/>
            </a:xfrm>
            <a:custGeom>
              <a:avLst/>
              <a:gdLst/>
              <a:ahLst/>
              <a:cxnLst/>
              <a:rect l="l" t="t" r="r" b="b"/>
              <a:pathLst>
                <a:path w="4479" h="2677" extrusionOk="0">
                  <a:moveTo>
                    <a:pt x="2106" y="1"/>
                  </a:moveTo>
                  <a:cubicBezTo>
                    <a:pt x="778" y="1"/>
                    <a:pt x="1" y="892"/>
                    <a:pt x="1" y="892"/>
                  </a:cubicBezTo>
                  <a:cubicBezTo>
                    <a:pt x="758" y="1932"/>
                    <a:pt x="1983" y="2677"/>
                    <a:pt x="3267" y="2677"/>
                  </a:cubicBezTo>
                  <a:cubicBezTo>
                    <a:pt x="3315" y="2677"/>
                    <a:pt x="3364" y="2676"/>
                    <a:pt x="3412" y="2674"/>
                  </a:cubicBezTo>
                  <a:cubicBezTo>
                    <a:pt x="3412" y="2674"/>
                    <a:pt x="4479" y="529"/>
                    <a:pt x="2955" y="118"/>
                  </a:cubicBezTo>
                  <a:cubicBezTo>
                    <a:pt x="2652" y="35"/>
                    <a:pt x="2368" y="1"/>
                    <a:pt x="2106" y="1"/>
                  </a:cubicBezTo>
                  <a:close/>
                </a:path>
              </a:pathLst>
            </a:custGeom>
            <a:solidFill>
              <a:srgbClr val="92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6955200" y="3027000"/>
              <a:ext cx="6750" cy="10300"/>
            </a:xfrm>
            <a:custGeom>
              <a:avLst/>
              <a:gdLst/>
              <a:ahLst/>
              <a:cxnLst/>
              <a:rect l="l" t="t" r="r" b="b"/>
              <a:pathLst>
                <a:path w="270" h="412" fill="none" extrusionOk="0">
                  <a:moveTo>
                    <a:pt x="0" y="411"/>
                  </a:moveTo>
                  <a:cubicBezTo>
                    <a:pt x="153" y="411"/>
                    <a:pt x="270" y="317"/>
                    <a:pt x="270" y="188"/>
                  </a:cubicBezTo>
                  <a:cubicBezTo>
                    <a:pt x="270" y="106"/>
                    <a:pt x="200" y="24"/>
                    <a:pt x="106" y="1"/>
                  </a:cubicBezTo>
                </a:path>
              </a:pathLst>
            </a:custGeom>
            <a:noFill/>
            <a:ln w="2925" cap="rnd" cmpd="sng">
              <a:solidFill>
                <a:srgbClr val="1E1C1C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0"/>
            <p:cNvSpPr/>
            <p:nvPr/>
          </p:nvSpPr>
          <p:spPr>
            <a:xfrm>
              <a:off x="6867575" y="3021450"/>
              <a:ext cx="10875" cy="17225"/>
            </a:xfrm>
            <a:custGeom>
              <a:avLst/>
              <a:gdLst/>
              <a:ahLst/>
              <a:cxnLst/>
              <a:rect l="l" t="t" r="r" b="b"/>
              <a:pathLst>
                <a:path w="435" h="689" extrusionOk="0">
                  <a:moveTo>
                    <a:pt x="434" y="0"/>
                  </a:moveTo>
                  <a:lnTo>
                    <a:pt x="434" y="0"/>
                  </a:lnTo>
                  <a:cubicBezTo>
                    <a:pt x="387" y="82"/>
                    <a:pt x="329" y="164"/>
                    <a:pt x="270" y="246"/>
                  </a:cubicBezTo>
                  <a:cubicBezTo>
                    <a:pt x="235" y="282"/>
                    <a:pt x="200" y="317"/>
                    <a:pt x="165" y="352"/>
                  </a:cubicBezTo>
                  <a:cubicBezTo>
                    <a:pt x="141" y="387"/>
                    <a:pt x="94" y="410"/>
                    <a:pt x="71" y="422"/>
                  </a:cubicBezTo>
                  <a:lnTo>
                    <a:pt x="1" y="434"/>
                  </a:lnTo>
                  <a:lnTo>
                    <a:pt x="47" y="516"/>
                  </a:lnTo>
                  <a:lnTo>
                    <a:pt x="270" y="680"/>
                  </a:lnTo>
                  <a:cubicBezTo>
                    <a:pt x="270" y="686"/>
                    <a:pt x="273" y="689"/>
                    <a:pt x="277" y="689"/>
                  </a:cubicBezTo>
                  <a:cubicBezTo>
                    <a:pt x="282" y="689"/>
                    <a:pt x="288" y="686"/>
                    <a:pt x="294" y="680"/>
                  </a:cubicBezTo>
                  <a:cubicBezTo>
                    <a:pt x="294" y="680"/>
                    <a:pt x="305" y="668"/>
                    <a:pt x="294" y="657"/>
                  </a:cubicBezTo>
                  <a:lnTo>
                    <a:pt x="167" y="485"/>
                  </a:lnTo>
                  <a:lnTo>
                    <a:pt x="167" y="485"/>
                  </a:lnTo>
                  <a:cubicBezTo>
                    <a:pt x="195" y="458"/>
                    <a:pt x="213" y="429"/>
                    <a:pt x="235" y="399"/>
                  </a:cubicBezTo>
                  <a:cubicBezTo>
                    <a:pt x="258" y="364"/>
                    <a:pt x="294" y="317"/>
                    <a:pt x="317" y="270"/>
                  </a:cubicBezTo>
                  <a:cubicBezTo>
                    <a:pt x="364" y="188"/>
                    <a:pt x="399" y="94"/>
                    <a:pt x="434" y="0"/>
                  </a:cubicBezTo>
                  <a:close/>
                </a:path>
              </a:pathLst>
            </a:custGeom>
            <a:solidFill>
              <a:srgbClr val="1E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0"/>
            <p:cNvSpPr/>
            <p:nvPr/>
          </p:nvSpPr>
          <p:spPr>
            <a:xfrm>
              <a:off x="6868150" y="3040200"/>
              <a:ext cx="21725" cy="11525"/>
            </a:xfrm>
            <a:custGeom>
              <a:avLst/>
              <a:gdLst/>
              <a:ahLst/>
              <a:cxnLst/>
              <a:rect l="l" t="t" r="r" b="b"/>
              <a:pathLst>
                <a:path w="869" h="461" extrusionOk="0">
                  <a:moveTo>
                    <a:pt x="868" y="0"/>
                  </a:moveTo>
                  <a:cubicBezTo>
                    <a:pt x="810" y="59"/>
                    <a:pt x="751" y="129"/>
                    <a:pt x="681" y="188"/>
                  </a:cubicBezTo>
                  <a:cubicBezTo>
                    <a:pt x="622" y="247"/>
                    <a:pt x="552" y="305"/>
                    <a:pt x="482" y="329"/>
                  </a:cubicBezTo>
                  <a:cubicBezTo>
                    <a:pt x="430" y="346"/>
                    <a:pt x="372" y="357"/>
                    <a:pt x="313" y="357"/>
                  </a:cubicBezTo>
                  <a:cubicBezTo>
                    <a:pt x="291" y="357"/>
                    <a:pt x="269" y="355"/>
                    <a:pt x="247" y="352"/>
                  </a:cubicBezTo>
                  <a:cubicBezTo>
                    <a:pt x="165" y="340"/>
                    <a:pt x="83" y="305"/>
                    <a:pt x="1" y="258"/>
                  </a:cubicBezTo>
                  <a:lnTo>
                    <a:pt x="1" y="258"/>
                  </a:lnTo>
                  <a:cubicBezTo>
                    <a:pt x="60" y="340"/>
                    <a:pt x="130" y="399"/>
                    <a:pt x="224" y="434"/>
                  </a:cubicBezTo>
                  <a:cubicBezTo>
                    <a:pt x="271" y="452"/>
                    <a:pt x="320" y="460"/>
                    <a:pt x="372" y="460"/>
                  </a:cubicBezTo>
                  <a:cubicBezTo>
                    <a:pt x="423" y="460"/>
                    <a:pt x="476" y="452"/>
                    <a:pt x="528" y="434"/>
                  </a:cubicBezTo>
                  <a:cubicBezTo>
                    <a:pt x="622" y="399"/>
                    <a:pt x="693" y="329"/>
                    <a:pt x="751" y="247"/>
                  </a:cubicBezTo>
                  <a:cubicBezTo>
                    <a:pt x="775" y="211"/>
                    <a:pt x="798" y="165"/>
                    <a:pt x="822" y="129"/>
                  </a:cubicBezTo>
                  <a:cubicBezTo>
                    <a:pt x="845" y="82"/>
                    <a:pt x="857" y="47"/>
                    <a:pt x="868" y="0"/>
                  </a:cubicBezTo>
                  <a:close/>
                </a:path>
              </a:pathLst>
            </a:custGeom>
            <a:solidFill>
              <a:srgbClr val="1E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6890725" y="3009900"/>
              <a:ext cx="17600" cy="16925"/>
            </a:xfrm>
            <a:custGeom>
              <a:avLst/>
              <a:gdLst/>
              <a:ahLst/>
              <a:cxnLst/>
              <a:rect l="l" t="t" r="r" b="b"/>
              <a:pathLst>
                <a:path w="704" h="677" extrusionOk="0">
                  <a:moveTo>
                    <a:pt x="657" y="0"/>
                  </a:moveTo>
                  <a:cubicBezTo>
                    <a:pt x="646" y="0"/>
                    <a:pt x="634" y="11"/>
                    <a:pt x="634" y="29"/>
                  </a:cubicBezTo>
                  <a:cubicBezTo>
                    <a:pt x="610" y="146"/>
                    <a:pt x="563" y="263"/>
                    <a:pt x="516" y="357"/>
                  </a:cubicBezTo>
                  <a:cubicBezTo>
                    <a:pt x="469" y="462"/>
                    <a:pt x="399" y="556"/>
                    <a:pt x="305" y="556"/>
                  </a:cubicBezTo>
                  <a:cubicBezTo>
                    <a:pt x="294" y="559"/>
                    <a:pt x="284" y="560"/>
                    <a:pt x="274" y="560"/>
                  </a:cubicBezTo>
                  <a:cubicBezTo>
                    <a:pt x="196" y="560"/>
                    <a:pt x="138" y="485"/>
                    <a:pt x="118" y="392"/>
                  </a:cubicBezTo>
                  <a:cubicBezTo>
                    <a:pt x="94" y="286"/>
                    <a:pt x="83" y="157"/>
                    <a:pt x="94" y="52"/>
                  </a:cubicBezTo>
                  <a:lnTo>
                    <a:pt x="94" y="40"/>
                  </a:lnTo>
                  <a:cubicBezTo>
                    <a:pt x="94" y="29"/>
                    <a:pt x="83" y="17"/>
                    <a:pt x="71" y="17"/>
                  </a:cubicBezTo>
                  <a:cubicBezTo>
                    <a:pt x="68" y="14"/>
                    <a:pt x="64" y="12"/>
                    <a:pt x="60" y="12"/>
                  </a:cubicBezTo>
                  <a:cubicBezTo>
                    <a:pt x="48" y="12"/>
                    <a:pt x="36" y="23"/>
                    <a:pt x="36" y="40"/>
                  </a:cubicBezTo>
                  <a:cubicBezTo>
                    <a:pt x="12" y="157"/>
                    <a:pt x="1" y="286"/>
                    <a:pt x="24" y="415"/>
                  </a:cubicBezTo>
                  <a:cubicBezTo>
                    <a:pt x="36" y="474"/>
                    <a:pt x="47" y="544"/>
                    <a:pt x="106" y="603"/>
                  </a:cubicBezTo>
                  <a:cubicBezTo>
                    <a:pt x="155" y="652"/>
                    <a:pt x="220" y="676"/>
                    <a:pt x="281" y="676"/>
                  </a:cubicBezTo>
                  <a:cubicBezTo>
                    <a:pt x="293" y="676"/>
                    <a:pt x="305" y="675"/>
                    <a:pt x="317" y="673"/>
                  </a:cubicBezTo>
                  <a:cubicBezTo>
                    <a:pt x="469" y="650"/>
                    <a:pt x="563" y="521"/>
                    <a:pt x="610" y="404"/>
                  </a:cubicBezTo>
                  <a:cubicBezTo>
                    <a:pt x="669" y="286"/>
                    <a:pt x="692" y="169"/>
                    <a:pt x="704" y="40"/>
                  </a:cubicBezTo>
                  <a:cubicBezTo>
                    <a:pt x="704" y="17"/>
                    <a:pt x="692" y="5"/>
                    <a:pt x="669" y="5"/>
                  </a:cubicBezTo>
                  <a:cubicBezTo>
                    <a:pt x="666" y="2"/>
                    <a:pt x="662" y="0"/>
                    <a:pt x="657" y="0"/>
                  </a:cubicBezTo>
                  <a:close/>
                </a:path>
              </a:pathLst>
            </a:custGeom>
            <a:solidFill>
              <a:srgbClr val="1E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6853225" y="3007675"/>
              <a:ext cx="14075" cy="15025"/>
            </a:xfrm>
            <a:custGeom>
              <a:avLst/>
              <a:gdLst/>
              <a:ahLst/>
              <a:cxnLst/>
              <a:rect l="l" t="t" r="r" b="b"/>
              <a:pathLst>
                <a:path w="563" h="601" extrusionOk="0">
                  <a:moveTo>
                    <a:pt x="539" y="0"/>
                  </a:moveTo>
                  <a:cubicBezTo>
                    <a:pt x="516" y="0"/>
                    <a:pt x="492" y="12"/>
                    <a:pt x="492" y="35"/>
                  </a:cubicBezTo>
                  <a:cubicBezTo>
                    <a:pt x="469" y="129"/>
                    <a:pt x="446" y="223"/>
                    <a:pt x="410" y="317"/>
                  </a:cubicBezTo>
                  <a:cubicBezTo>
                    <a:pt x="375" y="399"/>
                    <a:pt x="317" y="481"/>
                    <a:pt x="246" y="481"/>
                  </a:cubicBezTo>
                  <a:cubicBezTo>
                    <a:pt x="237" y="484"/>
                    <a:pt x="228" y="485"/>
                    <a:pt x="220" y="485"/>
                  </a:cubicBezTo>
                  <a:cubicBezTo>
                    <a:pt x="167" y="485"/>
                    <a:pt x="138" y="422"/>
                    <a:pt x="117" y="340"/>
                  </a:cubicBezTo>
                  <a:cubicBezTo>
                    <a:pt x="94" y="246"/>
                    <a:pt x="94" y="153"/>
                    <a:pt x="94" y="47"/>
                  </a:cubicBezTo>
                  <a:cubicBezTo>
                    <a:pt x="94" y="35"/>
                    <a:pt x="94" y="24"/>
                    <a:pt x="71" y="12"/>
                  </a:cubicBezTo>
                  <a:cubicBezTo>
                    <a:pt x="59" y="12"/>
                    <a:pt x="47" y="24"/>
                    <a:pt x="35" y="35"/>
                  </a:cubicBezTo>
                  <a:cubicBezTo>
                    <a:pt x="12" y="141"/>
                    <a:pt x="0" y="246"/>
                    <a:pt x="24" y="352"/>
                  </a:cubicBezTo>
                  <a:cubicBezTo>
                    <a:pt x="24" y="411"/>
                    <a:pt x="47" y="469"/>
                    <a:pt x="82" y="516"/>
                  </a:cubicBezTo>
                  <a:cubicBezTo>
                    <a:pt x="113" y="567"/>
                    <a:pt x="179" y="600"/>
                    <a:pt x="234" y="600"/>
                  </a:cubicBezTo>
                  <a:cubicBezTo>
                    <a:pt x="243" y="600"/>
                    <a:pt x="250" y="600"/>
                    <a:pt x="258" y="598"/>
                  </a:cubicBezTo>
                  <a:cubicBezTo>
                    <a:pt x="328" y="586"/>
                    <a:pt x="387" y="539"/>
                    <a:pt x="422" y="504"/>
                  </a:cubicBezTo>
                  <a:cubicBezTo>
                    <a:pt x="457" y="457"/>
                    <a:pt x="492" y="399"/>
                    <a:pt x="504" y="352"/>
                  </a:cubicBezTo>
                  <a:cubicBezTo>
                    <a:pt x="539" y="246"/>
                    <a:pt x="563" y="153"/>
                    <a:pt x="563" y="47"/>
                  </a:cubicBezTo>
                  <a:cubicBezTo>
                    <a:pt x="563" y="24"/>
                    <a:pt x="551" y="12"/>
                    <a:pt x="539" y="0"/>
                  </a:cubicBezTo>
                  <a:close/>
                </a:path>
              </a:pathLst>
            </a:custGeom>
            <a:solidFill>
              <a:srgbClr val="1E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6838850" y="3101150"/>
              <a:ext cx="174325" cy="319600"/>
            </a:xfrm>
            <a:custGeom>
              <a:avLst/>
              <a:gdLst/>
              <a:ahLst/>
              <a:cxnLst/>
              <a:rect l="l" t="t" r="r" b="b"/>
              <a:pathLst>
                <a:path w="6973" h="12784" extrusionOk="0">
                  <a:moveTo>
                    <a:pt x="4807" y="0"/>
                  </a:moveTo>
                  <a:cubicBezTo>
                    <a:pt x="4807" y="0"/>
                    <a:pt x="1970" y="434"/>
                    <a:pt x="1806" y="657"/>
                  </a:cubicBezTo>
                  <a:cubicBezTo>
                    <a:pt x="1" y="3060"/>
                    <a:pt x="259" y="11347"/>
                    <a:pt x="259" y="11347"/>
                  </a:cubicBezTo>
                  <a:cubicBezTo>
                    <a:pt x="1173" y="12636"/>
                    <a:pt x="1700" y="12507"/>
                    <a:pt x="3998" y="12566"/>
                  </a:cubicBezTo>
                  <a:cubicBezTo>
                    <a:pt x="4616" y="12578"/>
                    <a:pt x="5432" y="12784"/>
                    <a:pt x="6047" y="12784"/>
                  </a:cubicBezTo>
                  <a:cubicBezTo>
                    <a:pt x="6588" y="12784"/>
                    <a:pt x="6972" y="12625"/>
                    <a:pt x="6928" y="12039"/>
                  </a:cubicBezTo>
                  <a:cubicBezTo>
                    <a:pt x="6471" y="5205"/>
                    <a:pt x="4807" y="0"/>
                    <a:pt x="48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6607650" y="3139250"/>
              <a:ext cx="288950" cy="154375"/>
            </a:xfrm>
            <a:custGeom>
              <a:avLst/>
              <a:gdLst/>
              <a:ahLst/>
              <a:cxnLst/>
              <a:rect l="l" t="t" r="r" b="b"/>
              <a:pathLst>
                <a:path w="11558" h="6175" extrusionOk="0">
                  <a:moveTo>
                    <a:pt x="1102" y="0"/>
                  </a:moveTo>
                  <a:lnTo>
                    <a:pt x="0" y="1032"/>
                  </a:lnTo>
                  <a:cubicBezTo>
                    <a:pt x="0" y="1032"/>
                    <a:pt x="3323" y="6174"/>
                    <a:pt x="6054" y="6174"/>
                  </a:cubicBezTo>
                  <a:cubicBezTo>
                    <a:pt x="6384" y="6174"/>
                    <a:pt x="6705" y="6099"/>
                    <a:pt x="7010" y="5931"/>
                  </a:cubicBezTo>
                  <a:cubicBezTo>
                    <a:pt x="8944" y="4865"/>
                    <a:pt x="11558" y="2298"/>
                    <a:pt x="11558" y="2298"/>
                  </a:cubicBezTo>
                  <a:lnTo>
                    <a:pt x="9636" y="399"/>
                  </a:lnTo>
                  <a:cubicBezTo>
                    <a:pt x="9636" y="399"/>
                    <a:pt x="6518" y="2356"/>
                    <a:pt x="5181" y="3388"/>
                  </a:cubicBezTo>
                  <a:cubicBezTo>
                    <a:pt x="5179" y="3390"/>
                    <a:pt x="5175" y="3391"/>
                    <a:pt x="5170" y="3391"/>
                  </a:cubicBezTo>
                  <a:cubicBezTo>
                    <a:pt x="4890" y="3391"/>
                    <a:pt x="1102" y="0"/>
                    <a:pt x="1102" y="0"/>
                  </a:cubicBezTo>
                  <a:close/>
                </a:path>
              </a:pathLst>
            </a:custGeom>
            <a:solidFill>
              <a:srgbClr val="EC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6765300" y="3111625"/>
              <a:ext cx="216000" cy="148400"/>
            </a:xfrm>
            <a:custGeom>
              <a:avLst/>
              <a:gdLst/>
              <a:ahLst/>
              <a:cxnLst/>
              <a:rect l="l" t="t" r="r" b="b"/>
              <a:pathLst>
                <a:path w="8640" h="5936" extrusionOk="0">
                  <a:moveTo>
                    <a:pt x="6702" y="0"/>
                  </a:moveTo>
                  <a:cubicBezTo>
                    <a:pt x="4640" y="0"/>
                    <a:pt x="1" y="3215"/>
                    <a:pt x="1" y="3215"/>
                  </a:cubicBezTo>
                  <a:cubicBezTo>
                    <a:pt x="1" y="3215"/>
                    <a:pt x="2310" y="5936"/>
                    <a:pt x="2413" y="5936"/>
                  </a:cubicBezTo>
                  <a:cubicBezTo>
                    <a:pt x="2414" y="5936"/>
                    <a:pt x="2415" y="5935"/>
                    <a:pt x="2415" y="5935"/>
                  </a:cubicBezTo>
                  <a:cubicBezTo>
                    <a:pt x="2462" y="5864"/>
                    <a:pt x="8640" y="1844"/>
                    <a:pt x="7503" y="320"/>
                  </a:cubicBezTo>
                  <a:cubicBezTo>
                    <a:pt x="7337" y="96"/>
                    <a:pt x="7058" y="0"/>
                    <a:pt x="6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6540550" y="3025850"/>
              <a:ext cx="120750" cy="194800"/>
            </a:xfrm>
            <a:custGeom>
              <a:avLst/>
              <a:gdLst/>
              <a:ahLst/>
              <a:cxnLst/>
              <a:rect l="l" t="t" r="r" b="b"/>
              <a:pathLst>
                <a:path w="4830" h="7792" extrusionOk="0">
                  <a:moveTo>
                    <a:pt x="3775" y="0"/>
                  </a:moveTo>
                  <a:cubicBezTo>
                    <a:pt x="3775" y="0"/>
                    <a:pt x="3739" y="469"/>
                    <a:pt x="2895" y="1231"/>
                  </a:cubicBezTo>
                  <a:cubicBezTo>
                    <a:pt x="2813" y="1313"/>
                    <a:pt x="2720" y="1395"/>
                    <a:pt x="2626" y="1465"/>
                  </a:cubicBezTo>
                  <a:cubicBezTo>
                    <a:pt x="2450" y="1606"/>
                    <a:pt x="1946" y="2075"/>
                    <a:pt x="1489" y="3200"/>
                  </a:cubicBezTo>
                  <a:cubicBezTo>
                    <a:pt x="1090" y="4196"/>
                    <a:pt x="446" y="5626"/>
                    <a:pt x="117" y="6365"/>
                  </a:cubicBezTo>
                  <a:cubicBezTo>
                    <a:pt x="0" y="6634"/>
                    <a:pt x="117" y="6939"/>
                    <a:pt x="387" y="7056"/>
                  </a:cubicBezTo>
                  <a:lnTo>
                    <a:pt x="1090" y="7361"/>
                  </a:lnTo>
                  <a:lnTo>
                    <a:pt x="1266" y="7443"/>
                  </a:lnTo>
                  <a:lnTo>
                    <a:pt x="1969" y="7748"/>
                  </a:lnTo>
                  <a:cubicBezTo>
                    <a:pt x="2038" y="7778"/>
                    <a:pt x="2108" y="7792"/>
                    <a:pt x="2177" y="7792"/>
                  </a:cubicBezTo>
                  <a:cubicBezTo>
                    <a:pt x="2381" y="7792"/>
                    <a:pt x="2571" y="7671"/>
                    <a:pt x="2649" y="7478"/>
                  </a:cubicBezTo>
                  <a:cubicBezTo>
                    <a:pt x="2966" y="6728"/>
                    <a:pt x="3587" y="5286"/>
                    <a:pt x="4044" y="4314"/>
                  </a:cubicBezTo>
                  <a:cubicBezTo>
                    <a:pt x="4548" y="3212"/>
                    <a:pt x="4560" y="2520"/>
                    <a:pt x="4536" y="2297"/>
                  </a:cubicBezTo>
                  <a:cubicBezTo>
                    <a:pt x="4525" y="2180"/>
                    <a:pt x="4525" y="2063"/>
                    <a:pt x="4525" y="1946"/>
                  </a:cubicBezTo>
                  <a:cubicBezTo>
                    <a:pt x="4513" y="809"/>
                    <a:pt x="4830" y="469"/>
                    <a:pt x="4830" y="469"/>
                  </a:cubicBezTo>
                  <a:lnTo>
                    <a:pt x="4325" y="246"/>
                  </a:lnTo>
                  <a:lnTo>
                    <a:pt x="4267" y="223"/>
                  </a:lnTo>
                  <a:lnTo>
                    <a:pt x="3775" y="0"/>
                  </a:lnTo>
                  <a:close/>
                </a:path>
              </a:pathLst>
            </a:custGeom>
            <a:solidFill>
              <a:srgbClr val="E5F3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6631675" y="3016450"/>
              <a:ext cx="34025" cy="25525"/>
            </a:xfrm>
            <a:custGeom>
              <a:avLst/>
              <a:gdLst/>
              <a:ahLst/>
              <a:cxnLst/>
              <a:rect l="l" t="t" r="r" b="b"/>
              <a:pathLst>
                <a:path w="1361" h="1021" extrusionOk="0">
                  <a:moveTo>
                    <a:pt x="235" y="1"/>
                  </a:moveTo>
                  <a:lnTo>
                    <a:pt x="1" y="540"/>
                  </a:lnTo>
                  <a:lnTo>
                    <a:pt x="1126" y="1021"/>
                  </a:lnTo>
                  <a:lnTo>
                    <a:pt x="1360" y="482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FE4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6562225" y="3097975"/>
              <a:ext cx="28150" cy="30900"/>
            </a:xfrm>
            <a:custGeom>
              <a:avLst/>
              <a:gdLst/>
              <a:ahLst/>
              <a:cxnLst/>
              <a:rect l="l" t="t" r="r" b="b"/>
              <a:pathLst>
                <a:path w="1126" h="1236" extrusionOk="0">
                  <a:moveTo>
                    <a:pt x="485" y="0"/>
                  </a:moveTo>
                  <a:cubicBezTo>
                    <a:pt x="331" y="0"/>
                    <a:pt x="134" y="79"/>
                    <a:pt x="1" y="421"/>
                  </a:cubicBezTo>
                  <a:cubicBezTo>
                    <a:pt x="1" y="421"/>
                    <a:pt x="1" y="819"/>
                    <a:pt x="798" y="1218"/>
                  </a:cubicBezTo>
                  <a:cubicBezTo>
                    <a:pt x="822" y="1230"/>
                    <a:pt x="849" y="1236"/>
                    <a:pt x="875" y="1236"/>
                  </a:cubicBezTo>
                  <a:cubicBezTo>
                    <a:pt x="949" y="1236"/>
                    <a:pt x="1024" y="1190"/>
                    <a:pt x="1067" y="1112"/>
                  </a:cubicBezTo>
                  <a:cubicBezTo>
                    <a:pt x="1126" y="1018"/>
                    <a:pt x="1114" y="901"/>
                    <a:pt x="1044" y="843"/>
                  </a:cubicBezTo>
                  <a:lnTo>
                    <a:pt x="563" y="432"/>
                  </a:lnTo>
                  <a:lnTo>
                    <a:pt x="716" y="57"/>
                  </a:lnTo>
                  <a:cubicBezTo>
                    <a:pt x="716" y="57"/>
                    <a:pt x="616" y="0"/>
                    <a:pt x="485" y="0"/>
                  </a:cubicBezTo>
                  <a:close/>
                </a:path>
              </a:pathLst>
            </a:custGeom>
            <a:solidFill>
              <a:srgbClr val="F79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6549050" y="3108475"/>
              <a:ext cx="39575" cy="39350"/>
            </a:xfrm>
            <a:custGeom>
              <a:avLst/>
              <a:gdLst/>
              <a:ahLst/>
              <a:cxnLst/>
              <a:rect l="l" t="t" r="r" b="b"/>
              <a:pathLst>
                <a:path w="1583" h="1574" extrusionOk="0">
                  <a:moveTo>
                    <a:pt x="528" y="1"/>
                  </a:moveTo>
                  <a:cubicBezTo>
                    <a:pt x="528" y="1"/>
                    <a:pt x="258" y="176"/>
                    <a:pt x="246" y="481"/>
                  </a:cubicBezTo>
                  <a:cubicBezTo>
                    <a:pt x="246" y="481"/>
                    <a:pt x="70" y="657"/>
                    <a:pt x="94" y="891"/>
                  </a:cubicBezTo>
                  <a:cubicBezTo>
                    <a:pt x="94" y="891"/>
                    <a:pt x="12" y="950"/>
                    <a:pt x="0" y="1114"/>
                  </a:cubicBezTo>
                  <a:cubicBezTo>
                    <a:pt x="0" y="1220"/>
                    <a:pt x="59" y="1325"/>
                    <a:pt x="153" y="1384"/>
                  </a:cubicBezTo>
                  <a:cubicBezTo>
                    <a:pt x="290" y="1462"/>
                    <a:pt x="509" y="1573"/>
                    <a:pt x="721" y="1573"/>
                  </a:cubicBezTo>
                  <a:cubicBezTo>
                    <a:pt x="763" y="1573"/>
                    <a:pt x="804" y="1569"/>
                    <a:pt x="844" y="1559"/>
                  </a:cubicBezTo>
                  <a:cubicBezTo>
                    <a:pt x="903" y="1548"/>
                    <a:pt x="938" y="1513"/>
                    <a:pt x="961" y="1454"/>
                  </a:cubicBezTo>
                  <a:cubicBezTo>
                    <a:pt x="973" y="1407"/>
                    <a:pt x="985" y="1395"/>
                    <a:pt x="950" y="1337"/>
                  </a:cubicBezTo>
                  <a:cubicBezTo>
                    <a:pt x="950" y="1337"/>
                    <a:pt x="1090" y="1337"/>
                    <a:pt x="1137" y="1243"/>
                  </a:cubicBezTo>
                  <a:cubicBezTo>
                    <a:pt x="1196" y="1149"/>
                    <a:pt x="1172" y="1079"/>
                    <a:pt x="1125" y="1020"/>
                  </a:cubicBezTo>
                  <a:lnTo>
                    <a:pt x="1125" y="1020"/>
                  </a:lnTo>
                  <a:cubicBezTo>
                    <a:pt x="1125" y="1020"/>
                    <a:pt x="1181" y="1064"/>
                    <a:pt x="1251" y="1064"/>
                  </a:cubicBezTo>
                  <a:cubicBezTo>
                    <a:pt x="1322" y="1064"/>
                    <a:pt x="1407" y="1020"/>
                    <a:pt x="1465" y="844"/>
                  </a:cubicBezTo>
                  <a:cubicBezTo>
                    <a:pt x="1583" y="493"/>
                    <a:pt x="528" y="1"/>
                    <a:pt x="528" y="1"/>
                  </a:cubicBezTo>
                  <a:close/>
                </a:path>
              </a:pathLst>
            </a:custGeom>
            <a:solidFill>
              <a:srgbClr val="F79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6847650" y="3119325"/>
              <a:ext cx="38400" cy="88225"/>
            </a:xfrm>
            <a:custGeom>
              <a:avLst/>
              <a:gdLst/>
              <a:ahLst/>
              <a:cxnLst/>
              <a:rect l="l" t="t" r="r" b="b"/>
              <a:pathLst>
                <a:path w="1536" h="3529" fill="none" extrusionOk="0">
                  <a:moveTo>
                    <a:pt x="1536" y="0"/>
                  </a:moveTo>
                  <a:cubicBezTo>
                    <a:pt x="1536" y="0"/>
                    <a:pt x="387" y="1794"/>
                    <a:pt x="0" y="3528"/>
                  </a:cubicBezTo>
                </a:path>
              </a:pathLst>
            </a:custGeom>
            <a:noFill/>
            <a:ln w="4400" cap="rnd" cmpd="sng">
              <a:solidFill>
                <a:srgbClr val="EEE9E9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6364125" y="3251150"/>
              <a:ext cx="263775" cy="422700"/>
            </a:xfrm>
            <a:custGeom>
              <a:avLst/>
              <a:gdLst/>
              <a:ahLst/>
              <a:cxnLst/>
              <a:rect l="l" t="t" r="r" b="b"/>
              <a:pathLst>
                <a:path w="10551" h="16908" extrusionOk="0">
                  <a:moveTo>
                    <a:pt x="10512" y="0"/>
                  </a:moveTo>
                  <a:cubicBezTo>
                    <a:pt x="10423" y="0"/>
                    <a:pt x="10345" y="28"/>
                    <a:pt x="10277" y="76"/>
                  </a:cubicBezTo>
                  <a:lnTo>
                    <a:pt x="10277" y="76"/>
                  </a:lnTo>
                  <a:cubicBezTo>
                    <a:pt x="10153" y="39"/>
                    <a:pt x="10024" y="22"/>
                    <a:pt x="9892" y="22"/>
                  </a:cubicBezTo>
                  <a:cubicBezTo>
                    <a:pt x="9501" y="22"/>
                    <a:pt x="9095" y="175"/>
                    <a:pt x="8769" y="412"/>
                  </a:cubicBezTo>
                  <a:cubicBezTo>
                    <a:pt x="8265" y="787"/>
                    <a:pt x="7913" y="1326"/>
                    <a:pt x="7526" y="1819"/>
                  </a:cubicBezTo>
                  <a:cubicBezTo>
                    <a:pt x="6764" y="2815"/>
                    <a:pt x="5850" y="3683"/>
                    <a:pt x="4830" y="4398"/>
                  </a:cubicBezTo>
                  <a:cubicBezTo>
                    <a:pt x="4443" y="4667"/>
                    <a:pt x="4021" y="4925"/>
                    <a:pt x="3728" y="5300"/>
                  </a:cubicBezTo>
                  <a:cubicBezTo>
                    <a:pt x="3283" y="5839"/>
                    <a:pt x="3154" y="6566"/>
                    <a:pt x="2908" y="7222"/>
                  </a:cubicBezTo>
                  <a:cubicBezTo>
                    <a:pt x="2451" y="8430"/>
                    <a:pt x="1595" y="9450"/>
                    <a:pt x="985" y="10587"/>
                  </a:cubicBezTo>
                  <a:cubicBezTo>
                    <a:pt x="364" y="11723"/>
                    <a:pt x="1" y="13142"/>
                    <a:pt x="587" y="14302"/>
                  </a:cubicBezTo>
                  <a:cubicBezTo>
                    <a:pt x="1103" y="15322"/>
                    <a:pt x="2216" y="15873"/>
                    <a:pt x="3283" y="16283"/>
                  </a:cubicBezTo>
                  <a:cubicBezTo>
                    <a:pt x="4171" y="16616"/>
                    <a:pt x="5101" y="16907"/>
                    <a:pt x="6043" y="16907"/>
                  </a:cubicBezTo>
                  <a:cubicBezTo>
                    <a:pt x="6096" y="16907"/>
                    <a:pt x="6149" y="16906"/>
                    <a:pt x="6202" y="16904"/>
                  </a:cubicBezTo>
                  <a:cubicBezTo>
                    <a:pt x="7198" y="16869"/>
                    <a:pt x="8229" y="16459"/>
                    <a:pt x="8804" y="15638"/>
                  </a:cubicBezTo>
                  <a:cubicBezTo>
                    <a:pt x="9437" y="14724"/>
                    <a:pt x="9413" y="13529"/>
                    <a:pt x="9378" y="12427"/>
                  </a:cubicBezTo>
                  <a:cubicBezTo>
                    <a:pt x="9284" y="8582"/>
                    <a:pt x="9448" y="4737"/>
                    <a:pt x="9906" y="916"/>
                  </a:cubicBezTo>
                  <a:cubicBezTo>
                    <a:pt x="9940" y="611"/>
                    <a:pt x="10053" y="235"/>
                    <a:pt x="10277" y="76"/>
                  </a:cubicBezTo>
                  <a:lnTo>
                    <a:pt x="10277" y="76"/>
                  </a:lnTo>
                  <a:cubicBezTo>
                    <a:pt x="10368" y="103"/>
                    <a:pt x="10455" y="141"/>
                    <a:pt x="10539" y="189"/>
                  </a:cubicBezTo>
                  <a:lnTo>
                    <a:pt x="10550" y="2"/>
                  </a:lnTo>
                  <a:cubicBezTo>
                    <a:pt x="10537" y="1"/>
                    <a:pt x="10525" y="0"/>
                    <a:pt x="10512" y="0"/>
                  </a:cubicBezTo>
                  <a:close/>
                </a:path>
              </a:pathLst>
            </a:cu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6418925" y="3190525"/>
              <a:ext cx="231825" cy="225100"/>
            </a:xfrm>
            <a:custGeom>
              <a:avLst/>
              <a:gdLst/>
              <a:ahLst/>
              <a:cxnLst/>
              <a:rect l="l" t="t" r="r" b="b"/>
              <a:pathLst>
                <a:path w="9273" h="9004" extrusionOk="0">
                  <a:moveTo>
                    <a:pt x="8628" y="1"/>
                  </a:moveTo>
                  <a:lnTo>
                    <a:pt x="8628" y="1"/>
                  </a:lnTo>
                  <a:cubicBezTo>
                    <a:pt x="6389" y="1220"/>
                    <a:pt x="4303" y="2708"/>
                    <a:pt x="2263" y="4244"/>
                  </a:cubicBezTo>
                  <a:cubicBezTo>
                    <a:pt x="1607" y="4724"/>
                    <a:pt x="927" y="5240"/>
                    <a:pt x="516" y="5955"/>
                  </a:cubicBezTo>
                  <a:cubicBezTo>
                    <a:pt x="106" y="6658"/>
                    <a:pt x="1" y="7620"/>
                    <a:pt x="493" y="8276"/>
                  </a:cubicBezTo>
                  <a:cubicBezTo>
                    <a:pt x="875" y="8772"/>
                    <a:pt x="1530" y="9004"/>
                    <a:pt x="2162" y="9004"/>
                  </a:cubicBezTo>
                  <a:cubicBezTo>
                    <a:pt x="2247" y="9004"/>
                    <a:pt x="2332" y="8999"/>
                    <a:pt x="2415" y="8991"/>
                  </a:cubicBezTo>
                  <a:cubicBezTo>
                    <a:pt x="3130" y="8921"/>
                    <a:pt x="3799" y="8616"/>
                    <a:pt x="4443" y="8323"/>
                  </a:cubicBezTo>
                  <a:cubicBezTo>
                    <a:pt x="5123" y="8006"/>
                    <a:pt x="5815" y="7678"/>
                    <a:pt x="6284" y="7104"/>
                  </a:cubicBezTo>
                  <a:cubicBezTo>
                    <a:pt x="6717" y="6576"/>
                    <a:pt x="6905" y="5885"/>
                    <a:pt x="7280" y="5310"/>
                  </a:cubicBezTo>
                  <a:cubicBezTo>
                    <a:pt x="7760" y="4560"/>
                    <a:pt x="8546" y="4021"/>
                    <a:pt x="8874" y="3201"/>
                  </a:cubicBezTo>
                  <a:cubicBezTo>
                    <a:pt x="9273" y="2228"/>
                    <a:pt x="8944" y="1126"/>
                    <a:pt x="8616" y="129"/>
                  </a:cubicBezTo>
                  <a:lnTo>
                    <a:pt x="8628" y="1"/>
                  </a:lnTo>
                  <a:close/>
                </a:path>
              </a:pathLst>
            </a:custGeom>
            <a:solidFill>
              <a:srgbClr val="85E9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6414825" y="3176750"/>
              <a:ext cx="231525" cy="225400"/>
            </a:xfrm>
            <a:custGeom>
              <a:avLst/>
              <a:gdLst/>
              <a:ahLst/>
              <a:cxnLst/>
              <a:rect l="l" t="t" r="r" b="b"/>
              <a:pathLst>
                <a:path w="9261" h="9016" extrusionOk="0">
                  <a:moveTo>
                    <a:pt x="8628" y="1"/>
                  </a:moveTo>
                  <a:lnTo>
                    <a:pt x="8628" y="1"/>
                  </a:lnTo>
                  <a:cubicBezTo>
                    <a:pt x="6377" y="1220"/>
                    <a:pt x="4302" y="2720"/>
                    <a:pt x="2251" y="4244"/>
                  </a:cubicBezTo>
                  <a:cubicBezTo>
                    <a:pt x="1595" y="4736"/>
                    <a:pt x="927" y="5252"/>
                    <a:pt x="516" y="5955"/>
                  </a:cubicBezTo>
                  <a:cubicBezTo>
                    <a:pt x="94" y="6670"/>
                    <a:pt x="1" y="7620"/>
                    <a:pt x="493" y="8276"/>
                  </a:cubicBezTo>
                  <a:cubicBezTo>
                    <a:pt x="875" y="8782"/>
                    <a:pt x="1522" y="9015"/>
                    <a:pt x="2159" y="9015"/>
                  </a:cubicBezTo>
                  <a:cubicBezTo>
                    <a:pt x="2245" y="9015"/>
                    <a:pt x="2330" y="9011"/>
                    <a:pt x="2415" y="9003"/>
                  </a:cubicBezTo>
                  <a:cubicBezTo>
                    <a:pt x="3130" y="8932"/>
                    <a:pt x="3787" y="8628"/>
                    <a:pt x="4443" y="8323"/>
                  </a:cubicBezTo>
                  <a:cubicBezTo>
                    <a:pt x="5111" y="8018"/>
                    <a:pt x="5815" y="7690"/>
                    <a:pt x="6283" y="7116"/>
                  </a:cubicBezTo>
                  <a:cubicBezTo>
                    <a:pt x="6705" y="6576"/>
                    <a:pt x="6905" y="5897"/>
                    <a:pt x="7268" y="5322"/>
                  </a:cubicBezTo>
                  <a:cubicBezTo>
                    <a:pt x="7760" y="4572"/>
                    <a:pt x="8534" y="4021"/>
                    <a:pt x="8874" y="3201"/>
                  </a:cubicBezTo>
                  <a:cubicBezTo>
                    <a:pt x="9261" y="2239"/>
                    <a:pt x="8944" y="1138"/>
                    <a:pt x="8616" y="141"/>
                  </a:cubicBezTo>
                  <a:lnTo>
                    <a:pt x="86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6396650" y="3554475"/>
              <a:ext cx="17900" cy="28450"/>
            </a:xfrm>
            <a:custGeom>
              <a:avLst/>
              <a:gdLst/>
              <a:ahLst/>
              <a:cxnLst/>
              <a:rect l="l" t="t" r="r" b="b"/>
              <a:pathLst>
                <a:path w="716" h="1138" extrusionOk="0">
                  <a:moveTo>
                    <a:pt x="130" y="1"/>
                  </a:moveTo>
                  <a:lnTo>
                    <a:pt x="224" y="118"/>
                  </a:lnTo>
                  <a:cubicBezTo>
                    <a:pt x="130" y="200"/>
                    <a:pt x="71" y="282"/>
                    <a:pt x="36" y="341"/>
                  </a:cubicBezTo>
                  <a:cubicBezTo>
                    <a:pt x="13" y="399"/>
                    <a:pt x="1" y="470"/>
                    <a:pt x="13" y="540"/>
                  </a:cubicBezTo>
                  <a:lnTo>
                    <a:pt x="118" y="1138"/>
                  </a:lnTo>
                  <a:cubicBezTo>
                    <a:pt x="142" y="880"/>
                    <a:pt x="564" y="622"/>
                    <a:pt x="610" y="587"/>
                  </a:cubicBezTo>
                  <a:lnTo>
                    <a:pt x="716" y="704"/>
                  </a:lnTo>
                  <a:lnTo>
                    <a:pt x="622" y="130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6400475" y="3576450"/>
              <a:ext cx="15250" cy="16725"/>
            </a:xfrm>
            <a:custGeom>
              <a:avLst/>
              <a:gdLst/>
              <a:ahLst/>
              <a:cxnLst/>
              <a:rect l="l" t="t" r="r" b="b"/>
              <a:pathLst>
                <a:path w="610" h="669" extrusionOk="0">
                  <a:moveTo>
                    <a:pt x="188" y="1"/>
                  </a:moveTo>
                  <a:cubicBezTo>
                    <a:pt x="35" y="142"/>
                    <a:pt x="0" y="294"/>
                    <a:pt x="12" y="399"/>
                  </a:cubicBezTo>
                  <a:cubicBezTo>
                    <a:pt x="12" y="458"/>
                    <a:pt x="59" y="517"/>
                    <a:pt x="117" y="540"/>
                  </a:cubicBezTo>
                  <a:lnTo>
                    <a:pt x="422" y="669"/>
                  </a:lnTo>
                  <a:lnTo>
                    <a:pt x="610" y="118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6424200" y="3543050"/>
              <a:ext cx="22600" cy="23475"/>
            </a:xfrm>
            <a:custGeom>
              <a:avLst/>
              <a:gdLst/>
              <a:ahLst/>
              <a:cxnLst/>
              <a:rect l="l" t="t" r="r" b="b"/>
              <a:pathLst>
                <a:path w="904" h="939" extrusionOk="0">
                  <a:moveTo>
                    <a:pt x="1" y="1"/>
                  </a:moveTo>
                  <a:lnTo>
                    <a:pt x="1" y="1"/>
                  </a:lnTo>
                  <a:cubicBezTo>
                    <a:pt x="200" y="141"/>
                    <a:pt x="200" y="657"/>
                    <a:pt x="200" y="727"/>
                  </a:cubicBezTo>
                  <a:lnTo>
                    <a:pt x="59" y="774"/>
                  </a:lnTo>
                  <a:lnTo>
                    <a:pt x="563" y="938"/>
                  </a:lnTo>
                  <a:lnTo>
                    <a:pt x="903" y="516"/>
                  </a:lnTo>
                  <a:lnTo>
                    <a:pt x="774" y="552"/>
                  </a:lnTo>
                  <a:cubicBezTo>
                    <a:pt x="751" y="423"/>
                    <a:pt x="716" y="341"/>
                    <a:pt x="681" y="270"/>
                  </a:cubicBezTo>
                  <a:cubicBezTo>
                    <a:pt x="645" y="212"/>
                    <a:pt x="599" y="176"/>
                    <a:pt x="540" y="15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6410425" y="3542325"/>
              <a:ext cx="16450" cy="18050"/>
            </a:xfrm>
            <a:custGeom>
              <a:avLst/>
              <a:gdLst/>
              <a:ahLst/>
              <a:cxnLst/>
              <a:rect l="l" t="t" r="r" b="b"/>
              <a:pathLst>
                <a:path w="658" h="722" extrusionOk="0">
                  <a:moveTo>
                    <a:pt x="362" y="1"/>
                  </a:moveTo>
                  <a:cubicBezTo>
                    <a:pt x="320" y="1"/>
                    <a:pt x="278" y="22"/>
                    <a:pt x="247" y="53"/>
                  </a:cubicBezTo>
                  <a:lnTo>
                    <a:pt x="1" y="299"/>
                  </a:lnTo>
                  <a:lnTo>
                    <a:pt x="352" y="721"/>
                  </a:lnTo>
                  <a:lnTo>
                    <a:pt x="657" y="358"/>
                  </a:lnTo>
                  <a:cubicBezTo>
                    <a:pt x="622" y="147"/>
                    <a:pt x="517" y="53"/>
                    <a:pt x="423" y="18"/>
                  </a:cubicBezTo>
                  <a:cubicBezTo>
                    <a:pt x="403" y="6"/>
                    <a:pt x="382" y="1"/>
                    <a:pt x="3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6419225" y="3577050"/>
              <a:ext cx="25800" cy="23475"/>
            </a:xfrm>
            <a:custGeom>
              <a:avLst/>
              <a:gdLst/>
              <a:ahLst/>
              <a:cxnLst/>
              <a:rect l="l" t="t" r="r" b="b"/>
              <a:pathLst>
                <a:path w="1032" h="939" extrusionOk="0">
                  <a:moveTo>
                    <a:pt x="387" y="0"/>
                  </a:moveTo>
                  <a:lnTo>
                    <a:pt x="0" y="422"/>
                  </a:lnTo>
                  <a:lnTo>
                    <a:pt x="153" y="938"/>
                  </a:lnTo>
                  <a:lnTo>
                    <a:pt x="188" y="786"/>
                  </a:lnTo>
                  <a:cubicBezTo>
                    <a:pt x="278" y="821"/>
                    <a:pt x="353" y="837"/>
                    <a:pt x="410" y="837"/>
                  </a:cubicBezTo>
                  <a:cubicBezTo>
                    <a:pt x="428" y="837"/>
                    <a:pt x="444" y="835"/>
                    <a:pt x="458" y="833"/>
                  </a:cubicBezTo>
                  <a:cubicBezTo>
                    <a:pt x="528" y="833"/>
                    <a:pt x="587" y="797"/>
                    <a:pt x="633" y="750"/>
                  </a:cubicBezTo>
                  <a:lnTo>
                    <a:pt x="1032" y="305"/>
                  </a:lnTo>
                  <a:lnTo>
                    <a:pt x="1032" y="305"/>
                  </a:lnTo>
                  <a:cubicBezTo>
                    <a:pt x="987" y="332"/>
                    <a:pt x="933" y="343"/>
                    <a:pt x="876" y="343"/>
                  </a:cubicBezTo>
                  <a:cubicBezTo>
                    <a:pt x="663" y="343"/>
                    <a:pt x="398" y="192"/>
                    <a:pt x="352" y="164"/>
                  </a:cubicBezTo>
                  <a:lnTo>
                    <a:pt x="3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6433875" y="3568250"/>
              <a:ext cx="14975" cy="15775"/>
            </a:xfrm>
            <a:custGeom>
              <a:avLst/>
              <a:gdLst/>
              <a:ahLst/>
              <a:cxnLst/>
              <a:rect l="l" t="t" r="r" b="b"/>
              <a:pathLst>
                <a:path w="599" h="631" extrusionOk="0">
                  <a:moveTo>
                    <a:pt x="516" y="1"/>
                  </a:moveTo>
                  <a:lnTo>
                    <a:pt x="1" y="141"/>
                  </a:lnTo>
                  <a:lnTo>
                    <a:pt x="129" y="598"/>
                  </a:lnTo>
                  <a:cubicBezTo>
                    <a:pt x="189" y="621"/>
                    <a:pt x="243" y="630"/>
                    <a:pt x="291" y="630"/>
                  </a:cubicBezTo>
                  <a:cubicBezTo>
                    <a:pt x="393" y="630"/>
                    <a:pt x="468" y="588"/>
                    <a:pt x="516" y="540"/>
                  </a:cubicBezTo>
                  <a:cubicBezTo>
                    <a:pt x="575" y="493"/>
                    <a:pt x="598" y="423"/>
                    <a:pt x="575" y="352"/>
                  </a:cubicBezTo>
                  <a:lnTo>
                    <a:pt x="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6588025" y="3244500"/>
              <a:ext cx="87050" cy="29575"/>
            </a:xfrm>
            <a:custGeom>
              <a:avLst/>
              <a:gdLst/>
              <a:ahLst/>
              <a:cxnLst/>
              <a:rect l="l" t="t" r="r" b="b"/>
              <a:pathLst>
                <a:path w="3482" h="1183" extrusionOk="0">
                  <a:moveTo>
                    <a:pt x="1899" y="1"/>
                  </a:moveTo>
                  <a:cubicBezTo>
                    <a:pt x="959" y="1"/>
                    <a:pt x="0" y="584"/>
                    <a:pt x="0" y="584"/>
                  </a:cubicBezTo>
                  <a:lnTo>
                    <a:pt x="1102" y="1182"/>
                  </a:lnTo>
                  <a:cubicBezTo>
                    <a:pt x="3329" y="983"/>
                    <a:pt x="3481" y="373"/>
                    <a:pt x="2415" y="69"/>
                  </a:cubicBezTo>
                  <a:cubicBezTo>
                    <a:pt x="2248" y="21"/>
                    <a:pt x="2074" y="1"/>
                    <a:pt x="1899" y="1"/>
                  </a:cubicBezTo>
                  <a:close/>
                </a:path>
              </a:pathLst>
            </a:cu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6553925" y="3233425"/>
              <a:ext cx="106500" cy="75800"/>
            </a:xfrm>
            <a:custGeom>
              <a:avLst/>
              <a:gdLst/>
              <a:ahLst/>
              <a:cxnLst/>
              <a:rect l="l" t="t" r="r" b="b"/>
              <a:pathLst>
                <a:path w="4260" h="3032" extrusionOk="0">
                  <a:moveTo>
                    <a:pt x="2927" y="1"/>
                  </a:moveTo>
                  <a:cubicBezTo>
                    <a:pt x="2844" y="1"/>
                    <a:pt x="2738" y="40"/>
                    <a:pt x="2700" y="125"/>
                  </a:cubicBezTo>
                  <a:cubicBezTo>
                    <a:pt x="2528" y="470"/>
                    <a:pt x="2654" y="851"/>
                    <a:pt x="2691" y="946"/>
                  </a:cubicBezTo>
                  <a:lnTo>
                    <a:pt x="2691" y="946"/>
                  </a:lnTo>
                  <a:cubicBezTo>
                    <a:pt x="2660" y="903"/>
                    <a:pt x="2525" y="814"/>
                    <a:pt x="1938" y="805"/>
                  </a:cubicBezTo>
                  <a:cubicBezTo>
                    <a:pt x="1926" y="805"/>
                    <a:pt x="1914" y="804"/>
                    <a:pt x="1901" y="804"/>
                  </a:cubicBezTo>
                  <a:cubicBezTo>
                    <a:pt x="450" y="804"/>
                    <a:pt x="1" y="2111"/>
                    <a:pt x="1189" y="2111"/>
                  </a:cubicBezTo>
                  <a:cubicBezTo>
                    <a:pt x="1234" y="2111"/>
                    <a:pt x="1280" y="2110"/>
                    <a:pt x="1329" y="2106"/>
                  </a:cubicBezTo>
                  <a:cubicBezTo>
                    <a:pt x="1330" y="2106"/>
                    <a:pt x="1331" y="2106"/>
                    <a:pt x="1333" y="2106"/>
                  </a:cubicBezTo>
                  <a:cubicBezTo>
                    <a:pt x="1549" y="2106"/>
                    <a:pt x="3216" y="3032"/>
                    <a:pt x="3216" y="3032"/>
                  </a:cubicBezTo>
                  <a:cubicBezTo>
                    <a:pt x="3216" y="3032"/>
                    <a:pt x="4259" y="1965"/>
                    <a:pt x="4212" y="1942"/>
                  </a:cubicBezTo>
                  <a:lnTo>
                    <a:pt x="3720" y="1578"/>
                  </a:lnTo>
                  <a:cubicBezTo>
                    <a:pt x="3720" y="1578"/>
                    <a:pt x="2923" y="582"/>
                    <a:pt x="2982" y="8"/>
                  </a:cubicBezTo>
                  <a:cubicBezTo>
                    <a:pt x="2966" y="3"/>
                    <a:pt x="2947" y="1"/>
                    <a:pt x="2927" y="1"/>
                  </a:cubicBez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6610875" y="3219525"/>
              <a:ext cx="317975" cy="162075"/>
            </a:xfrm>
            <a:custGeom>
              <a:avLst/>
              <a:gdLst/>
              <a:ahLst/>
              <a:cxnLst/>
              <a:rect l="l" t="t" r="r" b="b"/>
              <a:pathLst>
                <a:path w="12719" h="6483" extrusionOk="0">
                  <a:moveTo>
                    <a:pt x="10985" y="1"/>
                  </a:moveTo>
                  <a:cubicBezTo>
                    <a:pt x="9585" y="1"/>
                    <a:pt x="7901" y="619"/>
                    <a:pt x="7233" y="1525"/>
                  </a:cubicBezTo>
                  <a:cubicBezTo>
                    <a:pt x="6658" y="2310"/>
                    <a:pt x="6049" y="3154"/>
                    <a:pt x="5639" y="3717"/>
                  </a:cubicBezTo>
                  <a:cubicBezTo>
                    <a:pt x="5634" y="3723"/>
                    <a:pt x="5624" y="3725"/>
                    <a:pt x="5609" y="3725"/>
                  </a:cubicBezTo>
                  <a:cubicBezTo>
                    <a:pt x="5189" y="3725"/>
                    <a:pt x="762" y="1654"/>
                    <a:pt x="762" y="1654"/>
                  </a:cubicBezTo>
                  <a:lnTo>
                    <a:pt x="0" y="2955"/>
                  </a:lnTo>
                  <a:cubicBezTo>
                    <a:pt x="0" y="2955"/>
                    <a:pt x="4893" y="6482"/>
                    <a:pt x="7126" y="6482"/>
                  </a:cubicBezTo>
                  <a:cubicBezTo>
                    <a:pt x="7403" y="6482"/>
                    <a:pt x="7638" y="6428"/>
                    <a:pt x="7819" y="6307"/>
                  </a:cubicBezTo>
                  <a:cubicBezTo>
                    <a:pt x="9647" y="5076"/>
                    <a:pt x="12718" y="833"/>
                    <a:pt x="12718" y="833"/>
                  </a:cubicBezTo>
                  <a:lnTo>
                    <a:pt x="12402" y="294"/>
                  </a:lnTo>
                  <a:cubicBezTo>
                    <a:pt x="12021" y="92"/>
                    <a:pt x="11524" y="1"/>
                    <a:pt x="10985" y="1"/>
                  </a:cubicBezTo>
                  <a:close/>
                </a:path>
              </a:pathLst>
            </a:custGeom>
            <a:solidFill>
              <a:srgbClr val="F4B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6758850" y="3137900"/>
              <a:ext cx="257625" cy="221475"/>
            </a:xfrm>
            <a:custGeom>
              <a:avLst/>
              <a:gdLst/>
              <a:ahLst/>
              <a:cxnLst/>
              <a:rect l="l" t="t" r="r" b="b"/>
              <a:pathLst>
                <a:path w="10305" h="8859" extrusionOk="0">
                  <a:moveTo>
                    <a:pt x="7263" y="0"/>
                  </a:moveTo>
                  <a:cubicBezTo>
                    <a:pt x="5363" y="0"/>
                    <a:pt x="1" y="5903"/>
                    <a:pt x="1" y="5903"/>
                  </a:cubicBezTo>
                  <a:cubicBezTo>
                    <a:pt x="105" y="5938"/>
                    <a:pt x="3232" y="8859"/>
                    <a:pt x="3339" y="8859"/>
                  </a:cubicBezTo>
                  <a:cubicBezTo>
                    <a:pt x="3340" y="8859"/>
                    <a:pt x="3341" y="8858"/>
                    <a:pt x="3341" y="8857"/>
                  </a:cubicBezTo>
                  <a:cubicBezTo>
                    <a:pt x="3365" y="8763"/>
                    <a:pt x="10304" y="3313"/>
                    <a:pt x="7725" y="195"/>
                  </a:cubicBezTo>
                  <a:cubicBezTo>
                    <a:pt x="7613" y="61"/>
                    <a:pt x="7456" y="0"/>
                    <a:pt x="7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6758850" y="3285475"/>
              <a:ext cx="139225" cy="76500"/>
            </a:xfrm>
            <a:custGeom>
              <a:avLst/>
              <a:gdLst/>
              <a:ahLst/>
              <a:cxnLst/>
              <a:rect l="l" t="t" r="r" b="b"/>
              <a:pathLst>
                <a:path w="5569" h="3060" fill="none" extrusionOk="0">
                  <a:moveTo>
                    <a:pt x="1" y="0"/>
                  </a:moveTo>
                  <a:lnTo>
                    <a:pt x="3330" y="3060"/>
                  </a:lnTo>
                  <a:lnTo>
                    <a:pt x="5569" y="985"/>
                  </a:lnTo>
                </a:path>
              </a:pathLst>
            </a:custGeom>
            <a:noFill/>
            <a:ln w="4400" cap="rnd" cmpd="sng">
              <a:solidFill>
                <a:srgbClr val="EEE9E9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6745675" y="3580275"/>
              <a:ext cx="90275" cy="2650"/>
            </a:xfrm>
            <a:custGeom>
              <a:avLst/>
              <a:gdLst/>
              <a:ahLst/>
              <a:cxnLst/>
              <a:rect l="l" t="t" r="r" b="b"/>
              <a:pathLst>
                <a:path w="3611" h="106" fill="none" extrusionOk="0">
                  <a:moveTo>
                    <a:pt x="0" y="0"/>
                  </a:moveTo>
                  <a:lnTo>
                    <a:pt x="3611" y="106"/>
                  </a:lnTo>
                </a:path>
              </a:pathLst>
            </a:custGeom>
            <a:noFill/>
            <a:ln w="4400" cap="flat" cmpd="sng">
              <a:solidFill>
                <a:srgbClr val="D02621"/>
              </a:solidFill>
              <a:prstDash val="solid"/>
              <a:miter lim="117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" name="Google Shape;766;p40"/>
          <p:cNvGrpSpPr/>
          <p:nvPr/>
        </p:nvGrpSpPr>
        <p:grpSpPr>
          <a:xfrm>
            <a:off x="7649772" y="3407505"/>
            <a:ext cx="1183609" cy="1580259"/>
            <a:chOff x="4468075" y="3148300"/>
            <a:chExt cx="354650" cy="473500"/>
          </a:xfrm>
        </p:grpSpPr>
        <p:sp>
          <p:nvSpPr>
            <p:cNvPr id="767" name="Google Shape;767;p40"/>
            <p:cNvSpPr/>
            <p:nvPr/>
          </p:nvSpPr>
          <p:spPr>
            <a:xfrm>
              <a:off x="4486175" y="3234300"/>
              <a:ext cx="312375" cy="380775"/>
            </a:xfrm>
            <a:custGeom>
              <a:avLst/>
              <a:gdLst/>
              <a:ahLst/>
              <a:cxnLst/>
              <a:rect l="l" t="t" r="r" b="b"/>
              <a:pathLst>
                <a:path w="12495" h="15231" extrusionOk="0">
                  <a:moveTo>
                    <a:pt x="12494" y="1"/>
                  </a:moveTo>
                  <a:lnTo>
                    <a:pt x="1" y="90"/>
                  </a:lnTo>
                  <a:lnTo>
                    <a:pt x="1237" y="15230"/>
                  </a:lnTo>
                  <a:lnTo>
                    <a:pt x="11104" y="15230"/>
                  </a:lnTo>
                  <a:lnTo>
                    <a:pt x="12494" y="1"/>
                  </a:lnTo>
                  <a:close/>
                </a:path>
              </a:pathLst>
            </a:cu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4468075" y="3188650"/>
              <a:ext cx="350025" cy="64900"/>
            </a:xfrm>
            <a:custGeom>
              <a:avLst/>
              <a:gdLst/>
              <a:ahLst/>
              <a:cxnLst/>
              <a:rect l="l" t="t" r="r" b="b"/>
              <a:pathLst>
                <a:path w="14001" h="2596" extrusionOk="0">
                  <a:moveTo>
                    <a:pt x="1333" y="1"/>
                  </a:moveTo>
                  <a:cubicBezTo>
                    <a:pt x="1218" y="1"/>
                    <a:pt x="1115" y="26"/>
                    <a:pt x="1103" y="58"/>
                  </a:cubicBezTo>
                  <a:lnTo>
                    <a:pt x="20" y="2230"/>
                  </a:lnTo>
                  <a:cubicBezTo>
                    <a:pt x="1" y="2275"/>
                    <a:pt x="90" y="2595"/>
                    <a:pt x="225" y="2595"/>
                  </a:cubicBezTo>
                  <a:lnTo>
                    <a:pt x="13776" y="2595"/>
                  </a:lnTo>
                  <a:cubicBezTo>
                    <a:pt x="13917" y="2595"/>
                    <a:pt x="14000" y="2275"/>
                    <a:pt x="13968" y="2230"/>
                  </a:cubicBezTo>
                  <a:lnTo>
                    <a:pt x="12603" y="58"/>
                  </a:lnTo>
                  <a:cubicBezTo>
                    <a:pt x="12578" y="26"/>
                    <a:pt x="12475" y="1"/>
                    <a:pt x="12366" y="1"/>
                  </a:cubicBezTo>
                  <a:close/>
                </a:path>
              </a:pathLst>
            </a:cu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4496275" y="3561300"/>
              <a:ext cx="326450" cy="60500"/>
            </a:xfrm>
            <a:custGeom>
              <a:avLst/>
              <a:gdLst/>
              <a:ahLst/>
              <a:cxnLst/>
              <a:rect l="l" t="t" r="r" b="b"/>
              <a:pathLst>
                <a:path w="13058" h="2420" extrusionOk="0">
                  <a:moveTo>
                    <a:pt x="8629" y="1"/>
                  </a:moveTo>
                  <a:cubicBezTo>
                    <a:pt x="7957" y="1"/>
                    <a:pt x="7404" y="682"/>
                    <a:pt x="6901" y="1067"/>
                  </a:cubicBezTo>
                  <a:cubicBezTo>
                    <a:pt x="6572" y="1308"/>
                    <a:pt x="6239" y="1402"/>
                    <a:pt x="5902" y="1402"/>
                  </a:cubicBezTo>
                  <a:cubicBezTo>
                    <a:pt x="5398" y="1402"/>
                    <a:pt x="4887" y="1193"/>
                    <a:pt x="4376" y="958"/>
                  </a:cubicBezTo>
                  <a:cubicBezTo>
                    <a:pt x="3965" y="768"/>
                    <a:pt x="3599" y="662"/>
                    <a:pt x="3248" y="662"/>
                  </a:cubicBezTo>
                  <a:cubicBezTo>
                    <a:pt x="2806" y="662"/>
                    <a:pt x="2388" y="830"/>
                    <a:pt x="1935" y="1208"/>
                  </a:cubicBezTo>
                  <a:cubicBezTo>
                    <a:pt x="1352" y="1740"/>
                    <a:pt x="737" y="2060"/>
                    <a:pt x="0" y="2419"/>
                  </a:cubicBezTo>
                  <a:lnTo>
                    <a:pt x="13058" y="2278"/>
                  </a:lnTo>
                  <a:cubicBezTo>
                    <a:pt x="12520" y="2208"/>
                    <a:pt x="11975" y="2099"/>
                    <a:pt x="11469" y="1887"/>
                  </a:cubicBezTo>
                  <a:cubicBezTo>
                    <a:pt x="10578" y="1458"/>
                    <a:pt x="10040" y="747"/>
                    <a:pt x="9265" y="209"/>
                  </a:cubicBezTo>
                  <a:cubicBezTo>
                    <a:pt x="9041" y="62"/>
                    <a:pt x="8830" y="1"/>
                    <a:pt x="8629" y="1"/>
                  </a:cubicBezTo>
                  <a:close/>
                </a:path>
              </a:pathLst>
            </a:custGeom>
            <a:solidFill>
              <a:srgbClr val="F7ED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4496275" y="3560175"/>
              <a:ext cx="326450" cy="61625"/>
            </a:xfrm>
            <a:custGeom>
              <a:avLst/>
              <a:gdLst/>
              <a:ahLst/>
              <a:cxnLst/>
              <a:rect l="l" t="t" r="r" b="b"/>
              <a:pathLst>
                <a:path w="13058" h="2465" extrusionOk="0">
                  <a:moveTo>
                    <a:pt x="8604" y="0"/>
                  </a:moveTo>
                  <a:cubicBezTo>
                    <a:pt x="8468" y="0"/>
                    <a:pt x="8328" y="28"/>
                    <a:pt x="8182" y="94"/>
                  </a:cubicBezTo>
                  <a:cubicBezTo>
                    <a:pt x="7593" y="337"/>
                    <a:pt x="7202" y="869"/>
                    <a:pt x="6696" y="1183"/>
                  </a:cubicBezTo>
                  <a:cubicBezTo>
                    <a:pt x="6448" y="1332"/>
                    <a:pt x="6176" y="1392"/>
                    <a:pt x="5900" y="1392"/>
                  </a:cubicBezTo>
                  <a:cubicBezTo>
                    <a:pt x="5581" y="1392"/>
                    <a:pt x="5258" y="1312"/>
                    <a:pt x="4959" y="1196"/>
                  </a:cubicBezTo>
                  <a:cubicBezTo>
                    <a:pt x="4310" y="918"/>
                    <a:pt x="3778" y="668"/>
                    <a:pt x="3242" y="668"/>
                  </a:cubicBezTo>
                  <a:cubicBezTo>
                    <a:pt x="2826" y="668"/>
                    <a:pt x="2407" y="818"/>
                    <a:pt x="1929" y="1221"/>
                  </a:cubicBezTo>
                  <a:cubicBezTo>
                    <a:pt x="1365" y="1753"/>
                    <a:pt x="686" y="2118"/>
                    <a:pt x="0" y="2464"/>
                  </a:cubicBezTo>
                  <a:cubicBezTo>
                    <a:pt x="558" y="2208"/>
                    <a:pt x="1109" y="1932"/>
                    <a:pt x="1608" y="1561"/>
                  </a:cubicBezTo>
                  <a:cubicBezTo>
                    <a:pt x="2167" y="1075"/>
                    <a:pt x="2648" y="750"/>
                    <a:pt x="3252" y="750"/>
                  </a:cubicBezTo>
                  <a:cubicBezTo>
                    <a:pt x="3501" y="750"/>
                    <a:pt x="3771" y="805"/>
                    <a:pt x="4075" y="926"/>
                  </a:cubicBezTo>
                  <a:cubicBezTo>
                    <a:pt x="4639" y="1157"/>
                    <a:pt x="5209" y="1471"/>
                    <a:pt x="5837" y="1497"/>
                  </a:cubicBezTo>
                  <a:cubicBezTo>
                    <a:pt x="5864" y="1498"/>
                    <a:pt x="5891" y="1499"/>
                    <a:pt x="5918" y="1499"/>
                  </a:cubicBezTo>
                  <a:cubicBezTo>
                    <a:pt x="6369" y="1499"/>
                    <a:pt x="6798" y="1299"/>
                    <a:pt x="7125" y="991"/>
                  </a:cubicBezTo>
                  <a:cubicBezTo>
                    <a:pt x="7458" y="709"/>
                    <a:pt x="7817" y="350"/>
                    <a:pt x="8221" y="183"/>
                  </a:cubicBezTo>
                  <a:cubicBezTo>
                    <a:pt x="8353" y="123"/>
                    <a:pt x="8482" y="96"/>
                    <a:pt x="8606" y="96"/>
                  </a:cubicBezTo>
                  <a:cubicBezTo>
                    <a:pt x="9061" y="96"/>
                    <a:pt x="9463" y="444"/>
                    <a:pt x="9809" y="741"/>
                  </a:cubicBezTo>
                  <a:cubicBezTo>
                    <a:pt x="10277" y="1131"/>
                    <a:pt x="10732" y="1567"/>
                    <a:pt x="11277" y="1862"/>
                  </a:cubicBezTo>
                  <a:cubicBezTo>
                    <a:pt x="11828" y="2144"/>
                    <a:pt x="12456" y="2246"/>
                    <a:pt x="13058" y="2323"/>
                  </a:cubicBezTo>
                  <a:cubicBezTo>
                    <a:pt x="12462" y="2227"/>
                    <a:pt x="11841" y="2112"/>
                    <a:pt x="11302" y="1811"/>
                  </a:cubicBezTo>
                  <a:cubicBezTo>
                    <a:pt x="10771" y="1516"/>
                    <a:pt x="10328" y="1080"/>
                    <a:pt x="9867" y="677"/>
                  </a:cubicBezTo>
                  <a:cubicBezTo>
                    <a:pt x="9503" y="352"/>
                    <a:pt x="9084" y="0"/>
                    <a:pt x="8604" y="0"/>
                  </a:cubicBezTo>
                  <a:close/>
                </a:path>
              </a:pathLst>
            </a:custGeom>
            <a:solidFill>
              <a:srgbClr val="E3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4617675" y="3319275"/>
              <a:ext cx="70025" cy="45925"/>
            </a:xfrm>
            <a:custGeom>
              <a:avLst/>
              <a:gdLst/>
              <a:ahLst/>
              <a:cxnLst/>
              <a:rect l="l" t="t" r="r" b="b"/>
              <a:pathLst>
                <a:path w="2801" h="1837" extrusionOk="0">
                  <a:moveTo>
                    <a:pt x="1442" y="1"/>
                  </a:moveTo>
                  <a:cubicBezTo>
                    <a:pt x="1326" y="1"/>
                    <a:pt x="1210" y="4"/>
                    <a:pt x="1090" y="4"/>
                  </a:cubicBezTo>
                  <a:lnTo>
                    <a:pt x="1" y="4"/>
                  </a:lnTo>
                  <a:cubicBezTo>
                    <a:pt x="116" y="42"/>
                    <a:pt x="231" y="81"/>
                    <a:pt x="334" y="145"/>
                  </a:cubicBezTo>
                  <a:cubicBezTo>
                    <a:pt x="417" y="202"/>
                    <a:pt x="488" y="279"/>
                    <a:pt x="552" y="356"/>
                  </a:cubicBezTo>
                  <a:cubicBezTo>
                    <a:pt x="731" y="593"/>
                    <a:pt x="853" y="869"/>
                    <a:pt x="981" y="1138"/>
                  </a:cubicBezTo>
                  <a:cubicBezTo>
                    <a:pt x="1039" y="1259"/>
                    <a:pt x="1103" y="1388"/>
                    <a:pt x="1154" y="1516"/>
                  </a:cubicBezTo>
                  <a:cubicBezTo>
                    <a:pt x="1090" y="1548"/>
                    <a:pt x="1020" y="1580"/>
                    <a:pt x="949" y="1612"/>
                  </a:cubicBezTo>
                  <a:cubicBezTo>
                    <a:pt x="936" y="1618"/>
                    <a:pt x="917" y="1625"/>
                    <a:pt x="904" y="1644"/>
                  </a:cubicBezTo>
                  <a:cubicBezTo>
                    <a:pt x="898" y="1657"/>
                    <a:pt x="898" y="1682"/>
                    <a:pt x="898" y="1702"/>
                  </a:cubicBezTo>
                  <a:cubicBezTo>
                    <a:pt x="904" y="1727"/>
                    <a:pt x="936" y="1740"/>
                    <a:pt x="962" y="1746"/>
                  </a:cubicBezTo>
                  <a:cubicBezTo>
                    <a:pt x="1308" y="1772"/>
                    <a:pt x="1654" y="1798"/>
                    <a:pt x="2000" y="1830"/>
                  </a:cubicBezTo>
                  <a:cubicBezTo>
                    <a:pt x="2057" y="1830"/>
                    <a:pt x="2115" y="1836"/>
                    <a:pt x="2173" y="1836"/>
                  </a:cubicBezTo>
                  <a:cubicBezTo>
                    <a:pt x="2179" y="1836"/>
                    <a:pt x="2186" y="1836"/>
                    <a:pt x="2192" y="1830"/>
                  </a:cubicBezTo>
                  <a:cubicBezTo>
                    <a:pt x="2371" y="1522"/>
                    <a:pt x="2551" y="1221"/>
                    <a:pt x="2730" y="920"/>
                  </a:cubicBezTo>
                  <a:cubicBezTo>
                    <a:pt x="2756" y="869"/>
                    <a:pt x="2794" y="817"/>
                    <a:pt x="2801" y="760"/>
                  </a:cubicBezTo>
                  <a:cubicBezTo>
                    <a:pt x="2801" y="728"/>
                    <a:pt x="2801" y="696"/>
                    <a:pt x="2775" y="676"/>
                  </a:cubicBezTo>
                  <a:cubicBezTo>
                    <a:pt x="2771" y="675"/>
                    <a:pt x="2768" y="675"/>
                    <a:pt x="2764" y="675"/>
                  </a:cubicBezTo>
                  <a:cubicBezTo>
                    <a:pt x="2748" y="675"/>
                    <a:pt x="2733" y="684"/>
                    <a:pt x="2717" y="689"/>
                  </a:cubicBezTo>
                  <a:cubicBezTo>
                    <a:pt x="2621" y="728"/>
                    <a:pt x="2525" y="779"/>
                    <a:pt x="2429" y="817"/>
                  </a:cubicBezTo>
                  <a:cubicBezTo>
                    <a:pt x="2339" y="644"/>
                    <a:pt x="2256" y="471"/>
                    <a:pt x="2166" y="305"/>
                  </a:cubicBezTo>
                  <a:cubicBezTo>
                    <a:pt x="2128" y="234"/>
                    <a:pt x="2070" y="170"/>
                    <a:pt x="2006" y="125"/>
                  </a:cubicBezTo>
                  <a:cubicBezTo>
                    <a:pt x="1891" y="49"/>
                    <a:pt x="1756" y="16"/>
                    <a:pt x="1615" y="4"/>
                  </a:cubicBezTo>
                  <a:cubicBezTo>
                    <a:pt x="1558" y="2"/>
                    <a:pt x="1500" y="1"/>
                    <a:pt x="1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4589800" y="3323125"/>
              <a:ext cx="45375" cy="48475"/>
            </a:xfrm>
            <a:custGeom>
              <a:avLst/>
              <a:gdLst/>
              <a:ahLst/>
              <a:cxnLst/>
              <a:rect l="l" t="t" r="r" b="b"/>
              <a:pathLst>
                <a:path w="1815" h="1939" extrusionOk="0">
                  <a:moveTo>
                    <a:pt x="995" y="1"/>
                  </a:moveTo>
                  <a:cubicBezTo>
                    <a:pt x="980" y="1"/>
                    <a:pt x="964" y="2"/>
                    <a:pt x="949" y="3"/>
                  </a:cubicBezTo>
                  <a:cubicBezTo>
                    <a:pt x="866" y="10"/>
                    <a:pt x="783" y="23"/>
                    <a:pt x="719" y="74"/>
                  </a:cubicBezTo>
                  <a:cubicBezTo>
                    <a:pt x="687" y="93"/>
                    <a:pt x="661" y="125"/>
                    <a:pt x="642" y="157"/>
                  </a:cubicBezTo>
                  <a:cubicBezTo>
                    <a:pt x="552" y="298"/>
                    <a:pt x="462" y="439"/>
                    <a:pt x="379" y="580"/>
                  </a:cubicBezTo>
                  <a:cubicBezTo>
                    <a:pt x="251" y="785"/>
                    <a:pt x="123" y="984"/>
                    <a:pt x="1" y="1182"/>
                  </a:cubicBezTo>
                  <a:cubicBezTo>
                    <a:pt x="360" y="1426"/>
                    <a:pt x="719" y="1663"/>
                    <a:pt x="1077" y="1906"/>
                  </a:cubicBezTo>
                  <a:cubicBezTo>
                    <a:pt x="1097" y="1919"/>
                    <a:pt x="1116" y="1932"/>
                    <a:pt x="1135" y="1938"/>
                  </a:cubicBezTo>
                  <a:cubicBezTo>
                    <a:pt x="1180" y="1861"/>
                    <a:pt x="1231" y="1785"/>
                    <a:pt x="1282" y="1708"/>
                  </a:cubicBezTo>
                  <a:cubicBezTo>
                    <a:pt x="1455" y="1432"/>
                    <a:pt x="1628" y="1163"/>
                    <a:pt x="1808" y="894"/>
                  </a:cubicBezTo>
                  <a:cubicBezTo>
                    <a:pt x="1814" y="881"/>
                    <a:pt x="1814" y="868"/>
                    <a:pt x="1808" y="862"/>
                  </a:cubicBezTo>
                  <a:cubicBezTo>
                    <a:pt x="1718" y="663"/>
                    <a:pt x="1622" y="471"/>
                    <a:pt x="1487" y="305"/>
                  </a:cubicBezTo>
                  <a:cubicBezTo>
                    <a:pt x="1417" y="215"/>
                    <a:pt x="1340" y="132"/>
                    <a:pt x="1244" y="74"/>
                  </a:cubicBezTo>
                  <a:cubicBezTo>
                    <a:pt x="1168" y="30"/>
                    <a:pt x="1082" y="1"/>
                    <a:pt x="9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4660775" y="3358275"/>
              <a:ext cx="47750" cy="45025"/>
            </a:xfrm>
            <a:custGeom>
              <a:avLst/>
              <a:gdLst/>
              <a:ahLst/>
              <a:cxnLst/>
              <a:rect l="l" t="t" r="r" b="b"/>
              <a:pathLst>
                <a:path w="1910" h="1801" extrusionOk="0">
                  <a:moveTo>
                    <a:pt x="1160" y="1"/>
                  </a:moveTo>
                  <a:cubicBezTo>
                    <a:pt x="1102" y="33"/>
                    <a:pt x="1051" y="71"/>
                    <a:pt x="993" y="103"/>
                  </a:cubicBezTo>
                  <a:cubicBezTo>
                    <a:pt x="724" y="257"/>
                    <a:pt x="462" y="404"/>
                    <a:pt x="199" y="558"/>
                  </a:cubicBezTo>
                  <a:cubicBezTo>
                    <a:pt x="135" y="603"/>
                    <a:pt x="64" y="635"/>
                    <a:pt x="0" y="680"/>
                  </a:cubicBezTo>
                  <a:cubicBezTo>
                    <a:pt x="7" y="699"/>
                    <a:pt x="20" y="718"/>
                    <a:pt x="26" y="737"/>
                  </a:cubicBezTo>
                  <a:cubicBezTo>
                    <a:pt x="244" y="1090"/>
                    <a:pt x="455" y="1449"/>
                    <a:pt x="673" y="1801"/>
                  </a:cubicBezTo>
                  <a:lnTo>
                    <a:pt x="1256" y="1801"/>
                  </a:lnTo>
                  <a:cubicBezTo>
                    <a:pt x="1314" y="1801"/>
                    <a:pt x="1371" y="1788"/>
                    <a:pt x="1423" y="1769"/>
                  </a:cubicBezTo>
                  <a:cubicBezTo>
                    <a:pt x="1538" y="1724"/>
                    <a:pt x="1647" y="1647"/>
                    <a:pt x="1737" y="1564"/>
                  </a:cubicBezTo>
                  <a:cubicBezTo>
                    <a:pt x="1820" y="1481"/>
                    <a:pt x="1897" y="1372"/>
                    <a:pt x="1903" y="1250"/>
                  </a:cubicBezTo>
                  <a:cubicBezTo>
                    <a:pt x="1910" y="1179"/>
                    <a:pt x="1884" y="1103"/>
                    <a:pt x="1839" y="1039"/>
                  </a:cubicBezTo>
                  <a:cubicBezTo>
                    <a:pt x="1615" y="693"/>
                    <a:pt x="1391" y="347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4568500" y="3367075"/>
              <a:ext cx="49525" cy="67800"/>
            </a:xfrm>
            <a:custGeom>
              <a:avLst/>
              <a:gdLst/>
              <a:ahLst/>
              <a:cxnLst/>
              <a:rect l="l" t="t" r="r" b="b"/>
              <a:pathLst>
                <a:path w="1981" h="2712" extrusionOk="0">
                  <a:moveTo>
                    <a:pt x="1391" y="1"/>
                  </a:moveTo>
                  <a:cubicBezTo>
                    <a:pt x="1314" y="1"/>
                    <a:pt x="1231" y="1"/>
                    <a:pt x="1154" y="7"/>
                  </a:cubicBezTo>
                  <a:lnTo>
                    <a:pt x="917" y="7"/>
                  </a:lnTo>
                  <a:cubicBezTo>
                    <a:pt x="869" y="14"/>
                    <a:pt x="819" y="15"/>
                    <a:pt x="770" y="15"/>
                  </a:cubicBezTo>
                  <a:cubicBezTo>
                    <a:pt x="720" y="15"/>
                    <a:pt x="670" y="14"/>
                    <a:pt x="622" y="14"/>
                  </a:cubicBezTo>
                  <a:cubicBezTo>
                    <a:pt x="520" y="27"/>
                    <a:pt x="424" y="20"/>
                    <a:pt x="328" y="27"/>
                  </a:cubicBezTo>
                  <a:cubicBezTo>
                    <a:pt x="299" y="30"/>
                    <a:pt x="270" y="30"/>
                    <a:pt x="241" y="30"/>
                  </a:cubicBezTo>
                  <a:cubicBezTo>
                    <a:pt x="212" y="30"/>
                    <a:pt x="183" y="30"/>
                    <a:pt x="155" y="33"/>
                  </a:cubicBezTo>
                  <a:cubicBezTo>
                    <a:pt x="110" y="33"/>
                    <a:pt x="78" y="78"/>
                    <a:pt x="91" y="123"/>
                  </a:cubicBezTo>
                  <a:cubicBezTo>
                    <a:pt x="103" y="142"/>
                    <a:pt x="123" y="161"/>
                    <a:pt x="148" y="174"/>
                  </a:cubicBezTo>
                  <a:cubicBezTo>
                    <a:pt x="219" y="212"/>
                    <a:pt x="283" y="257"/>
                    <a:pt x="353" y="296"/>
                  </a:cubicBezTo>
                  <a:cubicBezTo>
                    <a:pt x="366" y="302"/>
                    <a:pt x="379" y="309"/>
                    <a:pt x="392" y="321"/>
                  </a:cubicBezTo>
                  <a:cubicBezTo>
                    <a:pt x="379" y="347"/>
                    <a:pt x="366" y="366"/>
                    <a:pt x="353" y="385"/>
                  </a:cubicBezTo>
                  <a:cubicBezTo>
                    <a:pt x="270" y="514"/>
                    <a:pt x="187" y="635"/>
                    <a:pt x="110" y="763"/>
                  </a:cubicBezTo>
                  <a:cubicBezTo>
                    <a:pt x="52" y="860"/>
                    <a:pt x="1" y="968"/>
                    <a:pt x="14" y="1077"/>
                  </a:cubicBezTo>
                  <a:cubicBezTo>
                    <a:pt x="33" y="1199"/>
                    <a:pt x="103" y="1295"/>
                    <a:pt x="161" y="1398"/>
                  </a:cubicBezTo>
                  <a:cubicBezTo>
                    <a:pt x="392" y="1795"/>
                    <a:pt x="616" y="2192"/>
                    <a:pt x="840" y="2583"/>
                  </a:cubicBezTo>
                  <a:cubicBezTo>
                    <a:pt x="866" y="2628"/>
                    <a:pt x="891" y="2673"/>
                    <a:pt x="917" y="2711"/>
                  </a:cubicBezTo>
                  <a:cubicBezTo>
                    <a:pt x="898" y="2628"/>
                    <a:pt x="891" y="2545"/>
                    <a:pt x="891" y="2461"/>
                  </a:cubicBezTo>
                  <a:cubicBezTo>
                    <a:pt x="885" y="2320"/>
                    <a:pt x="936" y="2173"/>
                    <a:pt x="1013" y="2051"/>
                  </a:cubicBezTo>
                  <a:cubicBezTo>
                    <a:pt x="1225" y="1712"/>
                    <a:pt x="1442" y="1372"/>
                    <a:pt x="1660" y="1033"/>
                  </a:cubicBezTo>
                  <a:cubicBezTo>
                    <a:pt x="1673" y="1039"/>
                    <a:pt x="1686" y="1045"/>
                    <a:pt x="1699" y="1052"/>
                  </a:cubicBezTo>
                  <a:cubicBezTo>
                    <a:pt x="1756" y="1090"/>
                    <a:pt x="1814" y="1122"/>
                    <a:pt x="1865" y="1154"/>
                  </a:cubicBezTo>
                  <a:cubicBezTo>
                    <a:pt x="1884" y="1167"/>
                    <a:pt x="1897" y="1173"/>
                    <a:pt x="1917" y="1180"/>
                  </a:cubicBezTo>
                  <a:cubicBezTo>
                    <a:pt x="1920" y="1181"/>
                    <a:pt x="1924" y="1182"/>
                    <a:pt x="1927" y="1182"/>
                  </a:cubicBezTo>
                  <a:cubicBezTo>
                    <a:pt x="1944" y="1182"/>
                    <a:pt x="1963" y="1170"/>
                    <a:pt x="1968" y="1154"/>
                  </a:cubicBezTo>
                  <a:cubicBezTo>
                    <a:pt x="1981" y="1109"/>
                    <a:pt x="1961" y="1071"/>
                    <a:pt x="1942" y="1033"/>
                  </a:cubicBezTo>
                  <a:cubicBezTo>
                    <a:pt x="1756" y="687"/>
                    <a:pt x="1577" y="347"/>
                    <a:pt x="1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4643300" y="3399600"/>
              <a:ext cx="65075" cy="53750"/>
            </a:xfrm>
            <a:custGeom>
              <a:avLst/>
              <a:gdLst/>
              <a:ahLst/>
              <a:cxnLst/>
              <a:rect l="l" t="t" r="r" b="b"/>
              <a:pathLst>
                <a:path w="2603" h="2150" extrusionOk="0">
                  <a:moveTo>
                    <a:pt x="2602" y="1"/>
                  </a:moveTo>
                  <a:cubicBezTo>
                    <a:pt x="2480" y="135"/>
                    <a:pt x="2327" y="250"/>
                    <a:pt x="2154" y="295"/>
                  </a:cubicBezTo>
                  <a:cubicBezTo>
                    <a:pt x="2026" y="334"/>
                    <a:pt x="1891" y="340"/>
                    <a:pt x="1756" y="347"/>
                  </a:cubicBezTo>
                  <a:lnTo>
                    <a:pt x="719" y="347"/>
                  </a:lnTo>
                  <a:cubicBezTo>
                    <a:pt x="719" y="270"/>
                    <a:pt x="725" y="199"/>
                    <a:pt x="719" y="122"/>
                  </a:cubicBezTo>
                  <a:cubicBezTo>
                    <a:pt x="719" y="90"/>
                    <a:pt x="712" y="52"/>
                    <a:pt x="686" y="33"/>
                  </a:cubicBezTo>
                  <a:cubicBezTo>
                    <a:pt x="681" y="32"/>
                    <a:pt x="675" y="31"/>
                    <a:pt x="670" y="31"/>
                  </a:cubicBezTo>
                  <a:cubicBezTo>
                    <a:pt x="644" y="31"/>
                    <a:pt x="619" y="43"/>
                    <a:pt x="603" y="65"/>
                  </a:cubicBezTo>
                  <a:cubicBezTo>
                    <a:pt x="411" y="411"/>
                    <a:pt x="212" y="750"/>
                    <a:pt x="14" y="1090"/>
                  </a:cubicBezTo>
                  <a:cubicBezTo>
                    <a:pt x="7" y="1103"/>
                    <a:pt x="1" y="1109"/>
                    <a:pt x="14" y="1122"/>
                  </a:cubicBezTo>
                  <a:cubicBezTo>
                    <a:pt x="219" y="1436"/>
                    <a:pt x="424" y="1756"/>
                    <a:pt x="629" y="2070"/>
                  </a:cubicBezTo>
                  <a:cubicBezTo>
                    <a:pt x="648" y="2096"/>
                    <a:pt x="667" y="2128"/>
                    <a:pt x="693" y="2147"/>
                  </a:cubicBezTo>
                  <a:cubicBezTo>
                    <a:pt x="701" y="2149"/>
                    <a:pt x="710" y="2150"/>
                    <a:pt x="719" y="2150"/>
                  </a:cubicBezTo>
                  <a:cubicBezTo>
                    <a:pt x="736" y="2150"/>
                    <a:pt x="753" y="2147"/>
                    <a:pt x="770" y="2147"/>
                  </a:cubicBezTo>
                  <a:cubicBezTo>
                    <a:pt x="795" y="2147"/>
                    <a:pt x="808" y="2121"/>
                    <a:pt x="802" y="2102"/>
                  </a:cubicBezTo>
                  <a:cubicBezTo>
                    <a:pt x="802" y="1993"/>
                    <a:pt x="802" y="1884"/>
                    <a:pt x="802" y="1775"/>
                  </a:cubicBezTo>
                  <a:lnTo>
                    <a:pt x="1212" y="1775"/>
                  </a:lnTo>
                  <a:cubicBezTo>
                    <a:pt x="1248" y="1775"/>
                    <a:pt x="1283" y="1776"/>
                    <a:pt x="1317" y="1776"/>
                  </a:cubicBezTo>
                  <a:cubicBezTo>
                    <a:pt x="1368" y="1776"/>
                    <a:pt x="1418" y="1774"/>
                    <a:pt x="1468" y="1763"/>
                  </a:cubicBezTo>
                  <a:cubicBezTo>
                    <a:pt x="1577" y="1737"/>
                    <a:pt x="1667" y="1679"/>
                    <a:pt x="1724" y="1583"/>
                  </a:cubicBezTo>
                  <a:cubicBezTo>
                    <a:pt x="1776" y="1506"/>
                    <a:pt x="1814" y="1429"/>
                    <a:pt x="1859" y="1346"/>
                  </a:cubicBezTo>
                  <a:cubicBezTo>
                    <a:pt x="2102" y="898"/>
                    <a:pt x="2352" y="449"/>
                    <a:pt x="26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4595250" y="3409225"/>
              <a:ext cx="42000" cy="34450"/>
            </a:xfrm>
            <a:custGeom>
              <a:avLst/>
              <a:gdLst/>
              <a:ahLst/>
              <a:cxnLst/>
              <a:rect l="l" t="t" r="r" b="b"/>
              <a:pathLst>
                <a:path w="1680" h="1378" extrusionOk="0">
                  <a:moveTo>
                    <a:pt x="398" y="0"/>
                  </a:moveTo>
                  <a:cubicBezTo>
                    <a:pt x="328" y="103"/>
                    <a:pt x="257" y="205"/>
                    <a:pt x="193" y="308"/>
                  </a:cubicBezTo>
                  <a:cubicBezTo>
                    <a:pt x="135" y="391"/>
                    <a:pt x="84" y="481"/>
                    <a:pt x="52" y="577"/>
                  </a:cubicBezTo>
                  <a:cubicBezTo>
                    <a:pt x="1" y="730"/>
                    <a:pt x="1" y="891"/>
                    <a:pt x="26" y="1051"/>
                  </a:cubicBezTo>
                  <a:cubicBezTo>
                    <a:pt x="39" y="1140"/>
                    <a:pt x="71" y="1224"/>
                    <a:pt x="135" y="1294"/>
                  </a:cubicBezTo>
                  <a:cubicBezTo>
                    <a:pt x="193" y="1352"/>
                    <a:pt x="276" y="1378"/>
                    <a:pt x="353" y="1378"/>
                  </a:cubicBezTo>
                  <a:lnTo>
                    <a:pt x="1679" y="1378"/>
                  </a:lnTo>
                  <a:cubicBezTo>
                    <a:pt x="1679" y="916"/>
                    <a:pt x="1679" y="455"/>
                    <a:pt x="16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4485850" y="3198900"/>
              <a:ext cx="312525" cy="33350"/>
            </a:xfrm>
            <a:custGeom>
              <a:avLst/>
              <a:gdLst/>
              <a:ahLst/>
              <a:cxnLst/>
              <a:rect l="l" t="t" r="r" b="b"/>
              <a:pathLst>
                <a:path w="12501" h="1334" extrusionOk="0">
                  <a:moveTo>
                    <a:pt x="802" y="1"/>
                  </a:moveTo>
                  <a:cubicBezTo>
                    <a:pt x="693" y="1"/>
                    <a:pt x="597" y="20"/>
                    <a:pt x="590" y="39"/>
                  </a:cubicBezTo>
                  <a:lnTo>
                    <a:pt x="14" y="1288"/>
                  </a:lnTo>
                  <a:cubicBezTo>
                    <a:pt x="1" y="1314"/>
                    <a:pt x="90" y="1333"/>
                    <a:pt x="212" y="1333"/>
                  </a:cubicBezTo>
                  <a:lnTo>
                    <a:pt x="12296" y="1333"/>
                  </a:lnTo>
                  <a:cubicBezTo>
                    <a:pt x="12418" y="1333"/>
                    <a:pt x="12501" y="1314"/>
                    <a:pt x="12482" y="1288"/>
                  </a:cubicBezTo>
                  <a:lnTo>
                    <a:pt x="11745" y="39"/>
                  </a:lnTo>
                  <a:cubicBezTo>
                    <a:pt x="11732" y="20"/>
                    <a:pt x="11636" y="1"/>
                    <a:pt x="11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4508925" y="3242125"/>
              <a:ext cx="42800" cy="17375"/>
            </a:xfrm>
            <a:custGeom>
              <a:avLst/>
              <a:gdLst/>
              <a:ahLst/>
              <a:cxnLst/>
              <a:rect l="l" t="t" r="r" b="b"/>
              <a:pathLst>
                <a:path w="1712" h="695" extrusionOk="0">
                  <a:moveTo>
                    <a:pt x="1550" y="1"/>
                  </a:moveTo>
                  <a:cubicBezTo>
                    <a:pt x="1536" y="1"/>
                    <a:pt x="1521" y="3"/>
                    <a:pt x="1506" y="8"/>
                  </a:cubicBezTo>
                  <a:lnTo>
                    <a:pt x="122" y="412"/>
                  </a:lnTo>
                  <a:cubicBezTo>
                    <a:pt x="45" y="431"/>
                    <a:pt x="0" y="514"/>
                    <a:pt x="26" y="591"/>
                  </a:cubicBezTo>
                  <a:cubicBezTo>
                    <a:pt x="42" y="653"/>
                    <a:pt x="99" y="694"/>
                    <a:pt x="158" y="694"/>
                  </a:cubicBezTo>
                  <a:cubicBezTo>
                    <a:pt x="171" y="694"/>
                    <a:pt x="185" y="692"/>
                    <a:pt x="199" y="687"/>
                  </a:cubicBezTo>
                  <a:lnTo>
                    <a:pt x="1589" y="283"/>
                  </a:lnTo>
                  <a:cubicBezTo>
                    <a:pt x="1666" y="264"/>
                    <a:pt x="1711" y="181"/>
                    <a:pt x="1685" y="104"/>
                  </a:cubicBezTo>
                  <a:cubicBezTo>
                    <a:pt x="1670" y="42"/>
                    <a:pt x="1613" y="1"/>
                    <a:pt x="155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4488100" y="3172550"/>
              <a:ext cx="62975" cy="81100"/>
            </a:xfrm>
            <a:custGeom>
              <a:avLst/>
              <a:gdLst/>
              <a:ahLst/>
              <a:cxnLst/>
              <a:rect l="l" t="t" r="r" b="b"/>
              <a:pathLst>
                <a:path w="2519" h="3244" extrusionOk="0">
                  <a:moveTo>
                    <a:pt x="1555" y="0"/>
                  </a:moveTo>
                  <a:cubicBezTo>
                    <a:pt x="1532" y="0"/>
                    <a:pt x="1509" y="4"/>
                    <a:pt x="1487" y="10"/>
                  </a:cubicBezTo>
                  <a:lnTo>
                    <a:pt x="205" y="382"/>
                  </a:lnTo>
                  <a:cubicBezTo>
                    <a:pt x="77" y="420"/>
                    <a:pt x="0" y="555"/>
                    <a:pt x="39" y="689"/>
                  </a:cubicBezTo>
                  <a:lnTo>
                    <a:pt x="731" y="3066"/>
                  </a:lnTo>
                  <a:cubicBezTo>
                    <a:pt x="762" y="3176"/>
                    <a:pt x="858" y="3243"/>
                    <a:pt x="965" y="3243"/>
                  </a:cubicBezTo>
                  <a:cubicBezTo>
                    <a:pt x="989" y="3243"/>
                    <a:pt x="1014" y="3240"/>
                    <a:pt x="1038" y="3233"/>
                  </a:cubicBezTo>
                  <a:lnTo>
                    <a:pt x="2313" y="2861"/>
                  </a:lnTo>
                  <a:cubicBezTo>
                    <a:pt x="2448" y="2823"/>
                    <a:pt x="2518" y="2688"/>
                    <a:pt x="2486" y="2560"/>
                  </a:cubicBezTo>
                  <a:lnTo>
                    <a:pt x="1788" y="177"/>
                  </a:lnTo>
                  <a:cubicBezTo>
                    <a:pt x="1762" y="71"/>
                    <a:pt x="1661" y="0"/>
                    <a:pt x="1555" y="0"/>
                  </a:cubicBezTo>
                  <a:close/>
                </a:path>
              </a:pathLst>
            </a:custGeom>
            <a:solidFill>
              <a:srgbClr val="156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4487450" y="3168350"/>
              <a:ext cx="42800" cy="17400"/>
            </a:xfrm>
            <a:custGeom>
              <a:avLst/>
              <a:gdLst/>
              <a:ahLst/>
              <a:cxnLst/>
              <a:rect l="l" t="t" r="r" b="b"/>
              <a:pathLst>
                <a:path w="1712" h="696" extrusionOk="0">
                  <a:moveTo>
                    <a:pt x="1543" y="1"/>
                  </a:moveTo>
                  <a:cubicBezTo>
                    <a:pt x="1531" y="1"/>
                    <a:pt x="1518" y="2"/>
                    <a:pt x="1506" y="5"/>
                  </a:cubicBezTo>
                  <a:lnTo>
                    <a:pt x="123" y="409"/>
                  </a:lnTo>
                  <a:cubicBezTo>
                    <a:pt x="46" y="435"/>
                    <a:pt x="1" y="511"/>
                    <a:pt x="20" y="588"/>
                  </a:cubicBezTo>
                  <a:cubicBezTo>
                    <a:pt x="42" y="653"/>
                    <a:pt x="100" y="695"/>
                    <a:pt x="164" y="695"/>
                  </a:cubicBezTo>
                  <a:cubicBezTo>
                    <a:pt x="175" y="695"/>
                    <a:pt x="187" y="694"/>
                    <a:pt x="199" y="691"/>
                  </a:cubicBezTo>
                  <a:lnTo>
                    <a:pt x="1590" y="287"/>
                  </a:lnTo>
                  <a:cubicBezTo>
                    <a:pt x="1667" y="262"/>
                    <a:pt x="1712" y="185"/>
                    <a:pt x="1686" y="108"/>
                  </a:cubicBezTo>
                  <a:cubicBezTo>
                    <a:pt x="1670" y="43"/>
                    <a:pt x="1608" y="1"/>
                    <a:pt x="154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4626650" y="3156300"/>
              <a:ext cx="20700" cy="19075"/>
            </a:xfrm>
            <a:custGeom>
              <a:avLst/>
              <a:gdLst/>
              <a:ahLst/>
              <a:cxnLst/>
              <a:rect l="l" t="t" r="r" b="b"/>
              <a:pathLst>
                <a:path w="828" h="763" extrusionOk="0">
                  <a:moveTo>
                    <a:pt x="186" y="0"/>
                  </a:moveTo>
                  <a:cubicBezTo>
                    <a:pt x="135" y="167"/>
                    <a:pt x="45" y="340"/>
                    <a:pt x="1" y="519"/>
                  </a:cubicBezTo>
                  <a:lnTo>
                    <a:pt x="577" y="763"/>
                  </a:lnTo>
                  <a:cubicBezTo>
                    <a:pt x="609" y="628"/>
                    <a:pt x="827" y="289"/>
                    <a:pt x="750" y="199"/>
                  </a:cubicBezTo>
                  <a:cubicBezTo>
                    <a:pt x="705" y="141"/>
                    <a:pt x="520" y="109"/>
                    <a:pt x="455" y="90"/>
                  </a:cubicBezTo>
                  <a:cubicBezTo>
                    <a:pt x="366" y="64"/>
                    <a:pt x="276" y="13"/>
                    <a:pt x="186" y="0"/>
                  </a:cubicBezTo>
                  <a:close/>
                </a:path>
              </a:pathLst>
            </a:custGeom>
            <a:solidFill>
              <a:srgbClr val="9F7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4626325" y="3148300"/>
              <a:ext cx="26150" cy="15950"/>
            </a:xfrm>
            <a:custGeom>
              <a:avLst/>
              <a:gdLst/>
              <a:ahLst/>
              <a:cxnLst/>
              <a:rect l="l" t="t" r="r" b="b"/>
              <a:pathLst>
                <a:path w="1046" h="638" extrusionOk="0">
                  <a:moveTo>
                    <a:pt x="162" y="1"/>
                  </a:moveTo>
                  <a:cubicBezTo>
                    <a:pt x="129" y="1"/>
                    <a:pt x="94" y="28"/>
                    <a:pt x="84" y="64"/>
                  </a:cubicBezTo>
                  <a:lnTo>
                    <a:pt x="20" y="243"/>
                  </a:lnTo>
                  <a:cubicBezTo>
                    <a:pt x="1" y="295"/>
                    <a:pt x="20" y="346"/>
                    <a:pt x="65" y="359"/>
                  </a:cubicBezTo>
                  <a:lnTo>
                    <a:pt x="853" y="634"/>
                  </a:lnTo>
                  <a:cubicBezTo>
                    <a:pt x="861" y="636"/>
                    <a:pt x="868" y="638"/>
                    <a:pt x="876" y="638"/>
                  </a:cubicBezTo>
                  <a:cubicBezTo>
                    <a:pt x="914" y="638"/>
                    <a:pt x="951" y="613"/>
                    <a:pt x="962" y="570"/>
                  </a:cubicBezTo>
                  <a:lnTo>
                    <a:pt x="1026" y="397"/>
                  </a:lnTo>
                  <a:cubicBezTo>
                    <a:pt x="1045" y="346"/>
                    <a:pt x="1019" y="295"/>
                    <a:pt x="981" y="275"/>
                  </a:cubicBezTo>
                  <a:lnTo>
                    <a:pt x="187" y="6"/>
                  </a:lnTo>
                  <a:cubicBezTo>
                    <a:pt x="179" y="2"/>
                    <a:pt x="170" y="1"/>
                    <a:pt x="162" y="1"/>
                  </a:cubicBezTo>
                  <a:close/>
                </a:path>
              </a:pathLst>
            </a:custGeom>
            <a:solidFill>
              <a:srgbClr val="7B5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4568175" y="3166225"/>
              <a:ext cx="91025" cy="128350"/>
            </a:xfrm>
            <a:custGeom>
              <a:avLst/>
              <a:gdLst/>
              <a:ahLst/>
              <a:cxnLst/>
              <a:rect l="l" t="t" r="r" b="b"/>
              <a:pathLst>
                <a:path w="3641" h="5134" extrusionOk="0">
                  <a:moveTo>
                    <a:pt x="2201" y="0"/>
                  </a:moveTo>
                  <a:cubicBezTo>
                    <a:pt x="2089" y="0"/>
                    <a:pt x="1979" y="15"/>
                    <a:pt x="1878" y="45"/>
                  </a:cubicBezTo>
                  <a:cubicBezTo>
                    <a:pt x="1481" y="167"/>
                    <a:pt x="1481" y="718"/>
                    <a:pt x="1302" y="1026"/>
                  </a:cubicBezTo>
                  <a:lnTo>
                    <a:pt x="257" y="3781"/>
                  </a:lnTo>
                  <a:cubicBezTo>
                    <a:pt x="200" y="4050"/>
                    <a:pt x="1" y="4312"/>
                    <a:pt x="142" y="4601"/>
                  </a:cubicBezTo>
                  <a:cubicBezTo>
                    <a:pt x="289" y="4896"/>
                    <a:pt x="783" y="5043"/>
                    <a:pt x="1084" y="5094"/>
                  </a:cubicBezTo>
                  <a:cubicBezTo>
                    <a:pt x="1181" y="5116"/>
                    <a:pt x="1293" y="5133"/>
                    <a:pt x="1405" y="5133"/>
                  </a:cubicBezTo>
                  <a:cubicBezTo>
                    <a:pt x="1521" y="5133"/>
                    <a:pt x="1636" y="5114"/>
                    <a:pt x="1731" y="5062"/>
                  </a:cubicBezTo>
                  <a:cubicBezTo>
                    <a:pt x="1930" y="4940"/>
                    <a:pt x="3070" y="1987"/>
                    <a:pt x="3166" y="1788"/>
                  </a:cubicBezTo>
                  <a:cubicBezTo>
                    <a:pt x="3378" y="1359"/>
                    <a:pt x="3640" y="801"/>
                    <a:pt x="3243" y="411"/>
                  </a:cubicBezTo>
                  <a:cubicBezTo>
                    <a:pt x="2996" y="164"/>
                    <a:pt x="2581" y="0"/>
                    <a:pt x="2201" y="0"/>
                  </a:cubicBezTo>
                  <a:close/>
                </a:path>
              </a:pathLst>
            </a:custGeom>
            <a:solidFill>
              <a:srgbClr val="9F7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4555375" y="3183800"/>
              <a:ext cx="29325" cy="26000"/>
            </a:xfrm>
            <a:custGeom>
              <a:avLst/>
              <a:gdLst/>
              <a:ahLst/>
              <a:cxnLst/>
              <a:rect l="l" t="t" r="r" b="b"/>
              <a:pathLst>
                <a:path w="1173" h="1040" extrusionOk="0">
                  <a:moveTo>
                    <a:pt x="500" y="1"/>
                  </a:moveTo>
                  <a:cubicBezTo>
                    <a:pt x="380" y="1"/>
                    <a:pt x="268" y="43"/>
                    <a:pt x="186" y="130"/>
                  </a:cubicBezTo>
                  <a:cubicBezTo>
                    <a:pt x="0" y="316"/>
                    <a:pt x="32" y="643"/>
                    <a:pt x="250" y="861"/>
                  </a:cubicBezTo>
                  <a:cubicBezTo>
                    <a:pt x="372" y="979"/>
                    <a:pt x="524" y="1039"/>
                    <a:pt x="668" y="1039"/>
                  </a:cubicBezTo>
                  <a:cubicBezTo>
                    <a:pt x="788" y="1039"/>
                    <a:pt x="902" y="997"/>
                    <a:pt x="987" y="912"/>
                  </a:cubicBezTo>
                  <a:cubicBezTo>
                    <a:pt x="1173" y="720"/>
                    <a:pt x="1141" y="393"/>
                    <a:pt x="917" y="182"/>
                  </a:cubicBezTo>
                  <a:cubicBezTo>
                    <a:pt x="798" y="63"/>
                    <a:pt x="644" y="1"/>
                    <a:pt x="500" y="1"/>
                  </a:cubicBezTo>
                  <a:close/>
                </a:path>
              </a:pathLst>
            </a:custGeom>
            <a:solidFill>
              <a:srgbClr val="76A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4560500" y="3192675"/>
              <a:ext cx="17975" cy="15900"/>
            </a:xfrm>
            <a:custGeom>
              <a:avLst/>
              <a:gdLst/>
              <a:ahLst/>
              <a:cxnLst/>
              <a:rect l="l" t="t" r="r" b="b"/>
              <a:pathLst>
                <a:path w="719" h="636" extrusionOk="0">
                  <a:moveTo>
                    <a:pt x="302" y="0"/>
                  </a:moveTo>
                  <a:cubicBezTo>
                    <a:pt x="229" y="0"/>
                    <a:pt x="161" y="25"/>
                    <a:pt x="109" y="77"/>
                  </a:cubicBezTo>
                  <a:cubicBezTo>
                    <a:pt x="0" y="192"/>
                    <a:pt x="20" y="391"/>
                    <a:pt x="161" y="525"/>
                  </a:cubicBezTo>
                  <a:cubicBezTo>
                    <a:pt x="234" y="598"/>
                    <a:pt x="326" y="636"/>
                    <a:pt x="414" y="636"/>
                  </a:cubicBezTo>
                  <a:cubicBezTo>
                    <a:pt x="487" y="636"/>
                    <a:pt x="557" y="610"/>
                    <a:pt x="609" y="557"/>
                  </a:cubicBezTo>
                  <a:cubicBezTo>
                    <a:pt x="718" y="448"/>
                    <a:pt x="699" y="243"/>
                    <a:pt x="564" y="109"/>
                  </a:cubicBezTo>
                  <a:cubicBezTo>
                    <a:pt x="486" y="38"/>
                    <a:pt x="391" y="0"/>
                    <a:pt x="302" y="0"/>
                  </a:cubicBezTo>
                  <a:close/>
                </a:path>
              </a:pathLst>
            </a:custGeom>
            <a:solidFill>
              <a:srgbClr val="93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4545125" y="3200350"/>
              <a:ext cx="52725" cy="97950"/>
            </a:xfrm>
            <a:custGeom>
              <a:avLst/>
              <a:gdLst/>
              <a:ahLst/>
              <a:cxnLst/>
              <a:rect l="l" t="t" r="r" b="b"/>
              <a:pathLst>
                <a:path w="2109" h="3918" extrusionOk="0">
                  <a:moveTo>
                    <a:pt x="763" y="1"/>
                  </a:moveTo>
                  <a:cubicBezTo>
                    <a:pt x="535" y="1"/>
                    <a:pt x="306" y="60"/>
                    <a:pt x="193" y="250"/>
                  </a:cubicBezTo>
                  <a:cubicBezTo>
                    <a:pt x="103" y="430"/>
                    <a:pt x="96" y="635"/>
                    <a:pt x="77" y="808"/>
                  </a:cubicBezTo>
                  <a:cubicBezTo>
                    <a:pt x="77" y="808"/>
                    <a:pt x="0" y="2710"/>
                    <a:pt x="7" y="2819"/>
                  </a:cubicBezTo>
                  <a:cubicBezTo>
                    <a:pt x="32" y="3210"/>
                    <a:pt x="45" y="3492"/>
                    <a:pt x="366" y="3736"/>
                  </a:cubicBezTo>
                  <a:cubicBezTo>
                    <a:pt x="518" y="3851"/>
                    <a:pt x="784" y="3918"/>
                    <a:pt x="1044" y="3918"/>
                  </a:cubicBezTo>
                  <a:cubicBezTo>
                    <a:pt x="1288" y="3918"/>
                    <a:pt x="1527" y="3859"/>
                    <a:pt x="1660" y="3729"/>
                  </a:cubicBezTo>
                  <a:cubicBezTo>
                    <a:pt x="2108" y="3287"/>
                    <a:pt x="1769" y="1128"/>
                    <a:pt x="1737" y="692"/>
                  </a:cubicBezTo>
                  <a:cubicBezTo>
                    <a:pt x="1711" y="276"/>
                    <a:pt x="1404" y="84"/>
                    <a:pt x="1038" y="26"/>
                  </a:cubicBezTo>
                  <a:cubicBezTo>
                    <a:pt x="952" y="11"/>
                    <a:pt x="858" y="1"/>
                    <a:pt x="763" y="1"/>
                  </a:cubicBezTo>
                  <a:close/>
                </a:path>
              </a:pathLst>
            </a:custGeom>
            <a:solidFill>
              <a:srgbClr val="93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4552650" y="3269375"/>
              <a:ext cx="32700" cy="14275"/>
            </a:xfrm>
            <a:custGeom>
              <a:avLst/>
              <a:gdLst/>
              <a:ahLst/>
              <a:cxnLst/>
              <a:rect l="l" t="t" r="r" b="b"/>
              <a:pathLst>
                <a:path w="1308" h="571" extrusionOk="0">
                  <a:moveTo>
                    <a:pt x="548" y="0"/>
                  </a:moveTo>
                  <a:cubicBezTo>
                    <a:pt x="325" y="0"/>
                    <a:pt x="111" y="82"/>
                    <a:pt x="1" y="263"/>
                  </a:cubicBezTo>
                  <a:cubicBezTo>
                    <a:pt x="126" y="151"/>
                    <a:pt x="309" y="99"/>
                    <a:pt x="499" y="99"/>
                  </a:cubicBezTo>
                  <a:cubicBezTo>
                    <a:pt x="842" y="99"/>
                    <a:pt x="1209" y="270"/>
                    <a:pt x="1308" y="571"/>
                  </a:cubicBezTo>
                  <a:cubicBezTo>
                    <a:pt x="1296" y="215"/>
                    <a:pt x="910" y="0"/>
                    <a:pt x="548" y="0"/>
                  </a:cubicBezTo>
                  <a:close/>
                </a:path>
              </a:pathLst>
            </a:custGeom>
            <a:solidFill>
              <a:srgbClr val="76A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4626500" y="3221450"/>
              <a:ext cx="18750" cy="41725"/>
            </a:xfrm>
            <a:custGeom>
              <a:avLst/>
              <a:gdLst/>
              <a:ahLst/>
              <a:cxnLst/>
              <a:rect l="l" t="t" r="r" b="b"/>
              <a:pathLst>
                <a:path w="750" h="1669" extrusionOk="0">
                  <a:moveTo>
                    <a:pt x="164" y="0"/>
                  </a:moveTo>
                  <a:cubicBezTo>
                    <a:pt x="148" y="0"/>
                    <a:pt x="132" y="3"/>
                    <a:pt x="115" y="8"/>
                  </a:cubicBezTo>
                  <a:cubicBezTo>
                    <a:pt x="39" y="28"/>
                    <a:pt x="0" y="111"/>
                    <a:pt x="19" y="188"/>
                  </a:cubicBezTo>
                  <a:lnTo>
                    <a:pt x="449" y="1565"/>
                  </a:lnTo>
                  <a:cubicBezTo>
                    <a:pt x="464" y="1627"/>
                    <a:pt x="522" y="1669"/>
                    <a:pt x="584" y="1669"/>
                  </a:cubicBezTo>
                  <a:cubicBezTo>
                    <a:pt x="598" y="1669"/>
                    <a:pt x="613" y="1666"/>
                    <a:pt x="628" y="1661"/>
                  </a:cubicBezTo>
                  <a:cubicBezTo>
                    <a:pt x="705" y="1642"/>
                    <a:pt x="750" y="1559"/>
                    <a:pt x="724" y="1482"/>
                  </a:cubicBezTo>
                  <a:lnTo>
                    <a:pt x="295" y="98"/>
                  </a:lnTo>
                  <a:cubicBezTo>
                    <a:pt x="280" y="37"/>
                    <a:pt x="224" y="0"/>
                    <a:pt x="164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4631775" y="3199275"/>
              <a:ext cx="82850" cy="62375"/>
            </a:xfrm>
            <a:custGeom>
              <a:avLst/>
              <a:gdLst/>
              <a:ahLst/>
              <a:cxnLst/>
              <a:rect l="l" t="t" r="r" b="b"/>
              <a:pathLst>
                <a:path w="3314" h="2495" extrusionOk="0">
                  <a:moveTo>
                    <a:pt x="2641" y="1"/>
                  </a:moveTo>
                  <a:cubicBezTo>
                    <a:pt x="2617" y="1"/>
                    <a:pt x="2593" y="4"/>
                    <a:pt x="2570" y="11"/>
                  </a:cubicBezTo>
                  <a:lnTo>
                    <a:pt x="199" y="742"/>
                  </a:lnTo>
                  <a:cubicBezTo>
                    <a:pt x="71" y="780"/>
                    <a:pt x="1" y="921"/>
                    <a:pt x="39" y="1049"/>
                  </a:cubicBezTo>
                  <a:lnTo>
                    <a:pt x="430" y="2324"/>
                  </a:lnTo>
                  <a:cubicBezTo>
                    <a:pt x="461" y="2429"/>
                    <a:pt x="561" y="2495"/>
                    <a:pt x="666" y="2495"/>
                  </a:cubicBezTo>
                  <a:cubicBezTo>
                    <a:pt x="690" y="2495"/>
                    <a:pt x="714" y="2491"/>
                    <a:pt x="737" y="2484"/>
                  </a:cubicBezTo>
                  <a:lnTo>
                    <a:pt x="3108" y="1754"/>
                  </a:lnTo>
                  <a:cubicBezTo>
                    <a:pt x="3236" y="1715"/>
                    <a:pt x="3313" y="1575"/>
                    <a:pt x="3268" y="1446"/>
                  </a:cubicBezTo>
                  <a:lnTo>
                    <a:pt x="2877" y="178"/>
                  </a:lnTo>
                  <a:cubicBezTo>
                    <a:pt x="2846" y="68"/>
                    <a:pt x="2746" y="1"/>
                    <a:pt x="2641" y="1"/>
                  </a:cubicBezTo>
                  <a:close/>
                </a:path>
              </a:pathLst>
            </a:custGeom>
            <a:solidFill>
              <a:srgbClr val="D1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4699850" y="3198775"/>
              <a:ext cx="18775" cy="41825"/>
            </a:xfrm>
            <a:custGeom>
              <a:avLst/>
              <a:gdLst/>
              <a:ahLst/>
              <a:cxnLst/>
              <a:rect l="l" t="t" r="r" b="b"/>
              <a:pathLst>
                <a:path w="751" h="1673" extrusionOk="0">
                  <a:moveTo>
                    <a:pt x="159" y="1"/>
                  </a:moveTo>
                  <a:cubicBezTo>
                    <a:pt x="147" y="1"/>
                    <a:pt x="134" y="2"/>
                    <a:pt x="122" y="6"/>
                  </a:cubicBezTo>
                  <a:cubicBezTo>
                    <a:pt x="45" y="31"/>
                    <a:pt x="1" y="115"/>
                    <a:pt x="26" y="185"/>
                  </a:cubicBezTo>
                  <a:lnTo>
                    <a:pt x="449" y="1569"/>
                  </a:lnTo>
                  <a:cubicBezTo>
                    <a:pt x="470" y="1631"/>
                    <a:pt x="524" y="1672"/>
                    <a:pt x="585" y="1672"/>
                  </a:cubicBezTo>
                  <a:cubicBezTo>
                    <a:pt x="599" y="1672"/>
                    <a:pt x="614" y="1670"/>
                    <a:pt x="629" y="1665"/>
                  </a:cubicBezTo>
                  <a:cubicBezTo>
                    <a:pt x="705" y="1639"/>
                    <a:pt x="750" y="1562"/>
                    <a:pt x="725" y="1486"/>
                  </a:cubicBezTo>
                  <a:lnTo>
                    <a:pt x="302" y="102"/>
                  </a:lnTo>
                  <a:cubicBezTo>
                    <a:pt x="281" y="38"/>
                    <a:pt x="220" y="1"/>
                    <a:pt x="159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4728675" y="3249000"/>
              <a:ext cx="28075" cy="27400"/>
            </a:xfrm>
            <a:custGeom>
              <a:avLst/>
              <a:gdLst/>
              <a:ahLst/>
              <a:cxnLst/>
              <a:rect l="l" t="t" r="r" b="b"/>
              <a:pathLst>
                <a:path w="1123" h="1096" extrusionOk="0">
                  <a:moveTo>
                    <a:pt x="623" y="1"/>
                  </a:moveTo>
                  <a:cubicBezTo>
                    <a:pt x="424" y="1"/>
                    <a:pt x="224" y="135"/>
                    <a:pt x="129" y="354"/>
                  </a:cubicBezTo>
                  <a:cubicBezTo>
                    <a:pt x="1" y="643"/>
                    <a:pt x="97" y="957"/>
                    <a:pt x="340" y="1059"/>
                  </a:cubicBezTo>
                  <a:cubicBezTo>
                    <a:pt x="394" y="1084"/>
                    <a:pt x="450" y="1095"/>
                    <a:pt x="506" y="1095"/>
                  </a:cubicBezTo>
                  <a:cubicBezTo>
                    <a:pt x="701" y="1095"/>
                    <a:pt x="901" y="957"/>
                    <a:pt x="1000" y="739"/>
                  </a:cubicBezTo>
                  <a:cubicBezTo>
                    <a:pt x="1122" y="457"/>
                    <a:pt x="1026" y="143"/>
                    <a:pt x="789" y="34"/>
                  </a:cubicBezTo>
                  <a:cubicBezTo>
                    <a:pt x="735" y="11"/>
                    <a:pt x="679" y="1"/>
                    <a:pt x="623" y="1"/>
                  </a:cubicBezTo>
                  <a:close/>
                </a:path>
              </a:pathLst>
            </a:custGeom>
            <a:solidFill>
              <a:srgbClr val="A88E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4732200" y="3250925"/>
              <a:ext cx="17175" cy="16925"/>
            </a:xfrm>
            <a:custGeom>
              <a:avLst/>
              <a:gdLst/>
              <a:ahLst/>
              <a:cxnLst/>
              <a:rect l="l" t="t" r="r" b="b"/>
              <a:pathLst>
                <a:path w="687" h="677" extrusionOk="0">
                  <a:moveTo>
                    <a:pt x="381" y="0"/>
                  </a:moveTo>
                  <a:cubicBezTo>
                    <a:pt x="260" y="0"/>
                    <a:pt x="138" y="85"/>
                    <a:pt x="78" y="220"/>
                  </a:cubicBezTo>
                  <a:cubicBezTo>
                    <a:pt x="1" y="399"/>
                    <a:pt x="59" y="591"/>
                    <a:pt x="206" y="655"/>
                  </a:cubicBezTo>
                  <a:cubicBezTo>
                    <a:pt x="238" y="669"/>
                    <a:pt x="272" y="676"/>
                    <a:pt x="306" y="676"/>
                  </a:cubicBezTo>
                  <a:cubicBezTo>
                    <a:pt x="427" y="676"/>
                    <a:pt x="549" y="591"/>
                    <a:pt x="610" y="450"/>
                  </a:cubicBezTo>
                  <a:cubicBezTo>
                    <a:pt x="686" y="277"/>
                    <a:pt x="629" y="85"/>
                    <a:pt x="481" y="21"/>
                  </a:cubicBezTo>
                  <a:cubicBezTo>
                    <a:pt x="449" y="7"/>
                    <a:pt x="415" y="0"/>
                    <a:pt x="381" y="0"/>
                  </a:cubicBezTo>
                  <a:close/>
                </a:path>
              </a:pathLst>
            </a:custGeom>
            <a:solidFill>
              <a:srgbClr val="D2B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4686725" y="3165825"/>
              <a:ext cx="68725" cy="97575"/>
            </a:xfrm>
            <a:custGeom>
              <a:avLst/>
              <a:gdLst/>
              <a:ahLst/>
              <a:cxnLst/>
              <a:rect l="l" t="t" r="r" b="b"/>
              <a:pathLst>
                <a:path w="2749" h="3903" extrusionOk="0">
                  <a:moveTo>
                    <a:pt x="1196" y="0"/>
                  </a:moveTo>
                  <a:cubicBezTo>
                    <a:pt x="836" y="0"/>
                    <a:pt x="358" y="252"/>
                    <a:pt x="199" y="516"/>
                  </a:cubicBezTo>
                  <a:cubicBezTo>
                    <a:pt x="0" y="862"/>
                    <a:pt x="90" y="1131"/>
                    <a:pt x="212" y="1503"/>
                  </a:cubicBezTo>
                  <a:cubicBezTo>
                    <a:pt x="250" y="1605"/>
                    <a:pt x="1032" y="3335"/>
                    <a:pt x="1032" y="3335"/>
                  </a:cubicBezTo>
                  <a:cubicBezTo>
                    <a:pt x="1115" y="3489"/>
                    <a:pt x="1205" y="3681"/>
                    <a:pt x="1346" y="3810"/>
                  </a:cubicBezTo>
                  <a:cubicBezTo>
                    <a:pt x="1432" y="3876"/>
                    <a:pt x="1532" y="3903"/>
                    <a:pt x="1637" y="3903"/>
                  </a:cubicBezTo>
                  <a:cubicBezTo>
                    <a:pt x="1835" y="3903"/>
                    <a:pt x="2049" y="3808"/>
                    <a:pt x="2217" y="3707"/>
                  </a:cubicBezTo>
                  <a:cubicBezTo>
                    <a:pt x="2537" y="3508"/>
                    <a:pt x="2749" y="3214"/>
                    <a:pt x="2614" y="2823"/>
                  </a:cubicBezTo>
                  <a:cubicBezTo>
                    <a:pt x="2480" y="2413"/>
                    <a:pt x="1986" y="279"/>
                    <a:pt x="1403" y="36"/>
                  </a:cubicBezTo>
                  <a:cubicBezTo>
                    <a:pt x="1342" y="11"/>
                    <a:pt x="1272" y="0"/>
                    <a:pt x="1196" y="0"/>
                  </a:cubicBezTo>
                  <a:close/>
                </a:path>
              </a:pathLst>
            </a:custGeom>
            <a:solidFill>
              <a:srgbClr val="D2B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4696975" y="3176475"/>
              <a:ext cx="31350" cy="21825"/>
            </a:xfrm>
            <a:custGeom>
              <a:avLst/>
              <a:gdLst/>
              <a:ahLst/>
              <a:cxnLst/>
              <a:rect l="l" t="t" r="r" b="b"/>
              <a:pathLst>
                <a:path w="1254" h="873" extrusionOk="0">
                  <a:moveTo>
                    <a:pt x="1096" y="1"/>
                  </a:moveTo>
                  <a:lnTo>
                    <a:pt x="1096" y="1"/>
                  </a:lnTo>
                  <a:cubicBezTo>
                    <a:pt x="1123" y="419"/>
                    <a:pt x="621" y="809"/>
                    <a:pt x="199" y="809"/>
                  </a:cubicBezTo>
                  <a:cubicBezTo>
                    <a:pt x="130" y="809"/>
                    <a:pt x="63" y="798"/>
                    <a:pt x="0" y="776"/>
                  </a:cubicBezTo>
                  <a:lnTo>
                    <a:pt x="0" y="776"/>
                  </a:lnTo>
                  <a:cubicBezTo>
                    <a:pt x="91" y="843"/>
                    <a:pt x="199" y="872"/>
                    <a:pt x="311" y="872"/>
                  </a:cubicBezTo>
                  <a:cubicBezTo>
                    <a:pt x="748" y="872"/>
                    <a:pt x="1254" y="428"/>
                    <a:pt x="1096" y="1"/>
                  </a:cubicBezTo>
                  <a:close/>
                </a:path>
              </a:pathLst>
            </a:custGeom>
            <a:solidFill>
              <a:srgbClr val="A88E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4751600" y="3189025"/>
              <a:ext cx="42950" cy="15950"/>
            </a:xfrm>
            <a:custGeom>
              <a:avLst/>
              <a:gdLst/>
              <a:ahLst/>
              <a:cxnLst/>
              <a:rect l="l" t="t" r="r" b="b"/>
              <a:pathLst>
                <a:path w="1718" h="638" extrusionOk="0">
                  <a:moveTo>
                    <a:pt x="157" y="0"/>
                  </a:moveTo>
                  <a:cubicBezTo>
                    <a:pt x="93" y="0"/>
                    <a:pt x="36" y="42"/>
                    <a:pt x="19" y="107"/>
                  </a:cubicBezTo>
                  <a:cubicBezTo>
                    <a:pt x="0" y="184"/>
                    <a:pt x="45" y="267"/>
                    <a:pt x="122" y="287"/>
                  </a:cubicBezTo>
                  <a:lnTo>
                    <a:pt x="1525" y="633"/>
                  </a:lnTo>
                  <a:cubicBezTo>
                    <a:pt x="1537" y="636"/>
                    <a:pt x="1549" y="637"/>
                    <a:pt x="1561" y="637"/>
                  </a:cubicBezTo>
                  <a:cubicBezTo>
                    <a:pt x="1624" y="637"/>
                    <a:pt x="1682" y="595"/>
                    <a:pt x="1698" y="530"/>
                  </a:cubicBezTo>
                  <a:cubicBezTo>
                    <a:pt x="1717" y="453"/>
                    <a:pt x="1672" y="376"/>
                    <a:pt x="1595" y="357"/>
                  </a:cubicBezTo>
                  <a:lnTo>
                    <a:pt x="192" y="5"/>
                  </a:lnTo>
                  <a:cubicBezTo>
                    <a:pt x="180" y="2"/>
                    <a:pt x="168" y="0"/>
                    <a:pt x="157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4733500" y="3194875"/>
              <a:ext cx="60875" cy="80475"/>
            </a:xfrm>
            <a:custGeom>
              <a:avLst/>
              <a:gdLst/>
              <a:ahLst/>
              <a:cxnLst/>
              <a:rect l="l" t="t" r="r" b="b"/>
              <a:pathLst>
                <a:path w="2435" h="3219" extrusionOk="0">
                  <a:moveTo>
                    <a:pt x="868" y="1"/>
                  </a:moveTo>
                  <a:cubicBezTo>
                    <a:pt x="758" y="1"/>
                    <a:pt x="661" y="73"/>
                    <a:pt x="628" y="187"/>
                  </a:cubicBezTo>
                  <a:lnTo>
                    <a:pt x="32" y="2590"/>
                  </a:lnTo>
                  <a:cubicBezTo>
                    <a:pt x="0" y="2724"/>
                    <a:pt x="77" y="2853"/>
                    <a:pt x="212" y="2891"/>
                  </a:cubicBezTo>
                  <a:lnTo>
                    <a:pt x="1499" y="3211"/>
                  </a:lnTo>
                  <a:cubicBezTo>
                    <a:pt x="1520" y="3216"/>
                    <a:pt x="1540" y="3219"/>
                    <a:pt x="1561" y="3219"/>
                  </a:cubicBezTo>
                  <a:cubicBezTo>
                    <a:pt x="1673" y="3219"/>
                    <a:pt x="1773" y="3146"/>
                    <a:pt x="1801" y="3032"/>
                  </a:cubicBezTo>
                  <a:lnTo>
                    <a:pt x="2403" y="629"/>
                  </a:lnTo>
                  <a:cubicBezTo>
                    <a:pt x="2435" y="495"/>
                    <a:pt x="2352" y="360"/>
                    <a:pt x="2223" y="328"/>
                  </a:cubicBezTo>
                  <a:lnTo>
                    <a:pt x="929" y="8"/>
                  </a:lnTo>
                  <a:cubicBezTo>
                    <a:pt x="909" y="3"/>
                    <a:pt x="888" y="1"/>
                    <a:pt x="868" y="1"/>
                  </a:cubicBezTo>
                  <a:close/>
                </a:path>
              </a:pathLst>
            </a:custGeom>
            <a:solidFill>
              <a:srgbClr val="FA7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0"/>
            <p:cNvSpPr/>
            <p:nvPr/>
          </p:nvSpPr>
          <p:spPr>
            <a:xfrm>
              <a:off x="4733000" y="3263500"/>
              <a:ext cx="42950" cy="16100"/>
            </a:xfrm>
            <a:custGeom>
              <a:avLst/>
              <a:gdLst/>
              <a:ahLst/>
              <a:cxnLst/>
              <a:rect l="l" t="t" r="r" b="b"/>
              <a:pathLst>
                <a:path w="1718" h="644" extrusionOk="0">
                  <a:moveTo>
                    <a:pt x="160" y="1"/>
                  </a:moveTo>
                  <a:cubicBezTo>
                    <a:pt x="95" y="1"/>
                    <a:pt x="37" y="48"/>
                    <a:pt x="20" y="114"/>
                  </a:cubicBezTo>
                  <a:cubicBezTo>
                    <a:pt x="1" y="191"/>
                    <a:pt x="46" y="268"/>
                    <a:pt x="123" y="287"/>
                  </a:cubicBezTo>
                  <a:lnTo>
                    <a:pt x="1526" y="639"/>
                  </a:lnTo>
                  <a:cubicBezTo>
                    <a:pt x="1537" y="642"/>
                    <a:pt x="1548" y="643"/>
                    <a:pt x="1559" y="643"/>
                  </a:cubicBezTo>
                  <a:cubicBezTo>
                    <a:pt x="1623" y="643"/>
                    <a:pt x="1682" y="596"/>
                    <a:pt x="1699" y="530"/>
                  </a:cubicBezTo>
                  <a:cubicBezTo>
                    <a:pt x="1718" y="454"/>
                    <a:pt x="1673" y="377"/>
                    <a:pt x="1596" y="357"/>
                  </a:cubicBezTo>
                  <a:lnTo>
                    <a:pt x="193" y="5"/>
                  </a:lnTo>
                  <a:cubicBezTo>
                    <a:pt x="182" y="2"/>
                    <a:pt x="171" y="1"/>
                    <a:pt x="16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4496063" y="3251463"/>
              <a:ext cx="293400" cy="48600"/>
            </a:xfrm>
            <a:prstGeom prst="rect">
              <a:avLst/>
            </a:pr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4490650" y="3232350"/>
              <a:ext cx="299400" cy="21300"/>
            </a:xfrm>
            <a:prstGeom prst="rect">
              <a:avLst/>
            </a:prstGeom>
            <a:solidFill>
              <a:srgbClr val="38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40"/>
          <p:cNvSpPr/>
          <p:nvPr/>
        </p:nvSpPr>
        <p:spPr>
          <a:xfrm>
            <a:off x="371063" y="1123875"/>
            <a:ext cx="762402" cy="184749"/>
          </a:xfrm>
          <a:custGeom>
            <a:avLst/>
            <a:gdLst/>
            <a:ahLst/>
            <a:cxnLst/>
            <a:rect l="l" t="t" r="r" b="b"/>
            <a:pathLst>
              <a:path w="12785" h="3098" extrusionOk="0">
                <a:moveTo>
                  <a:pt x="4595" y="0"/>
                </a:moveTo>
                <a:cubicBezTo>
                  <a:pt x="4568" y="0"/>
                  <a:pt x="4541" y="1"/>
                  <a:pt x="4514" y="2"/>
                </a:cubicBezTo>
                <a:cubicBezTo>
                  <a:pt x="2887" y="94"/>
                  <a:pt x="0" y="3072"/>
                  <a:pt x="0" y="3072"/>
                </a:cubicBezTo>
                <a:cubicBezTo>
                  <a:pt x="0" y="3072"/>
                  <a:pt x="5534" y="3098"/>
                  <a:pt x="9248" y="3098"/>
                </a:cubicBezTo>
                <a:cubicBezTo>
                  <a:pt x="11104" y="3098"/>
                  <a:pt x="12505" y="3091"/>
                  <a:pt x="12532" y="3072"/>
                </a:cubicBezTo>
                <a:cubicBezTo>
                  <a:pt x="12624" y="3015"/>
                  <a:pt x="12784" y="1091"/>
                  <a:pt x="11536" y="781"/>
                </a:cubicBezTo>
                <a:cubicBezTo>
                  <a:pt x="11322" y="728"/>
                  <a:pt x="11107" y="705"/>
                  <a:pt x="10892" y="705"/>
                </a:cubicBezTo>
                <a:cubicBezTo>
                  <a:pt x="9256" y="705"/>
                  <a:pt x="7648" y="2074"/>
                  <a:pt x="6828" y="2144"/>
                </a:cubicBezTo>
                <a:cubicBezTo>
                  <a:pt x="6810" y="2146"/>
                  <a:pt x="6792" y="2147"/>
                  <a:pt x="6775" y="2147"/>
                </a:cubicBezTo>
                <a:cubicBezTo>
                  <a:pt x="5923" y="2147"/>
                  <a:pt x="6102" y="0"/>
                  <a:pt x="45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0"/>
          <p:cNvSpPr/>
          <p:nvPr/>
        </p:nvSpPr>
        <p:spPr>
          <a:xfrm flipH="1">
            <a:off x="7546657" y="539488"/>
            <a:ext cx="884121" cy="847376"/>
          </a:xfrm>
          <a:custGeom>
            <a:avLst/>
            <a:gdLst/>
            <a:ahLst/>
            <a:cxnLst/>
            <a:rect l="l" t="t" r="r" b="b"/>
            <a:pathLst>
              <a:path w="8638" h="8279" extrusionOk="0">
                <a:moveTo>
                  <a:pt x="4316" y="1"/>
                </a:moveTo>
                <a:cubicBezTo>
                  <a:pt x="2188" y="1"/>
                  <a:pt x="380" y="1625"/>
                  <a:pt x="195" y="3785"/>
                </a:cubicBezTo>
                <a:cubicBezTo>
                  <a:pt x="1" y="6064"/>
                  <a:pt x="1685" y="8069"/>
                  <a:pt x="3964" y="8264"/>
                </a:cubicBezTo>
                <a:cubicBezTo>
                  <a:pt x="4084" y="8274"/>
                  <a:pt x="4203" y="8279"/>
                  <a:pt x="4320" y="8279"/>
                </a:cubicBezTo>
                <a:cubicBezTo>
                  <a:pt x="6449" y="8279"/>
                  <a:pt x="8259" y="6643"/>
                  <a:pt x="8443" y="4483"/>
                </a:cubicBezTo>
                <a:cubicBezTo>
                  <a:pt x="8638" y="2215"/>
                  <a:pt x="6943" y="211"/>
                  <a:pt x="4674" y="16"/>
                </a:cubicBezTo>
                <a:cubicBezTo>
                  <a:pt x="4554" y="6"/>
                  <a:pt x="4435" y="1"/>
                  <a:pt x="4316" y="1"/>
                </a:cubicBezTo>
                <a:close/>
              </a:path>
            </a:pathLst>
          </a:custGeom>
          <a:solidFill>
            <a:srgbClr val="F5E2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0"/>
          <p:cNvSpPr/>
          <p:nvPr/>
        </p:nvSpPr>
        <p:spPr>
          <a:xfrm>
            <a:off x="6346206" y="432763"/>
            <a:ext cx="1200453" cy="213475"/>
          </a:xfrm>
          <a:custGeom>
            <a:avLst/>
            <a:gdLst/>
            <a:ahLst/>
            <a:cxnLst/>
            <a:rect l="l" t="t" r="r" b="b"/>
            <a:pathLst>
              <a:path w="23129" h="4113" extrusionOk="0">
                <a:moveTo>
                  <a:pt x="6999" y="0"/>
                </a:moveTo>
                <a:cubicBezTo>
                  <a:pt x="3551" y="0"/>
                  <a:pt x="0" y="4112"/>
                  <a:pt x="0" y="4112"/>
                </a:cubicBezTo>
                <a:lnTo>
                  <a:pt x="23128" y="4112"/>
                </a:lnTo>
                <a:cubicBezTo>
                  <a:pt x="21925" y="3872"/>
                  <a:pt x="21822" y="2692"/>
                  <a:pt x="20471" y="2692"/>
                </a:cubicBezTo>
                <a:cubicBezTo>
                  <a:pt x="19119" y="2692"/>
                  <a:pt x="18397" y="3162"/>
                  <a:pt x="17149" y="3253"/>
                </a:cubicBezTo>
                <a:cubicBezTo>
                  <a:pt x="17119" y="3255"/>
                  <a:pt x="17089" y="3256"/>
                  <a:pt x="17060" y="3256"/>
                </a:cubicBezTo>
                <a:cubicBezTo>
                  <a:pt x="15895" y="3256"/>
                  <a:pt x="15660" y="1740"/>
                  <a:pt x="14079" y="1740"/>
                </a:cubicBezTo>
                <a:cubicBezTo>
                  <a:pt x="14056" y="1740"/>
                  <a:pt x="14033" y="1741"/>
                  <a:pt x="14010" y="1741"/>
                </a:cubicBezTo>
                <a:cubicBezTo>
                  <a:pt x="12315" y="1787"/>
                  <a:pt x="11925" y="2955"/>
                  <a:pt x="10046" y="3093"/>
                </a:cubicBezTo>
                <a:cubicBezTo>
                  <a:pt x="10004" y="3096"/>
                  <a:pt x="9963" y="3098"/>
                  <a:pt x="9924" y="3098"/>
                </a:cubicBezTo>
                <a:cubicBezTo>
                  <a:pt x="8205" y="3098"/>
                  <a:pt x="9228" y="0"/>
                  <a:pt x="6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96441"/>
            <a:ext cx="8228013" cy="107513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>
              <a:buClrTx/>
              <a:defRPr/>
            </a:pPr>
            <a:endParaRPr lang="es-ES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defTabSz="685800">
              <a:buClrTx/>
              <a:defRPr/>
            </a:pPr>
            <a:fld id="{1BEAFB8C-2A34-47D5-A1B9-D7FA5DA3B16A}" type="slidenum">
              <a:rPr lang="es-ES" altLang="en-US" sz="9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es-ES" altLang="en-US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688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48475"/>
            <a:ext cx="7717500" cy="3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  <p:sldLayoutId id="2147483658" r:id="rId5"/>
    <p:sldLayoutId id="2147483685" r:id="rId6"/>
    <p:sldLayoutId id="2147483686" r:id="rId7"/>
    <p:sldLayoutId id="214748369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8.wdp"/><Relationship Id="rId34" Type="http://schemas.openxmlformats.org/officeDocument/2006/relationships/image" Target="../media/image17.gif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3.png"/><Relationship Id="rId36" Type="http://schemas.microsoft.com/office/2007/relationships/hdphoto" Target="../media/hdphoto14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1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2.png"/><Relationship Id="rId7" Type="http://schemas.openxmlformats.org/officeDocument/2006/relationships/slide" Target="slide8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2.png"/><Relationship Id="rId9" Type="http://schemas.microsoft.com/office/2007/relationships/hdphoto" Target="../media/hdphoto3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8.wav"/><Relationship Id="rId7" Type="http://schemas.openxmlformats.org/officeDocument/2006/relationships/image" Target="../media/image5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63.png"/><Relationship Id="rId10" Type="http://schemas.microsoft.com/office/2007/relationships/hdphoto" Target="../media/hdphoto30.wdp"/><Relationship Id="rId4" Type="http://schemas.openxmlformats.org/officeDocument/2006/relationships/image" Target="../media/image22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8.wav"/><Relationship Id="rId7" Type="http://schemas.openxmlformats.org/officeDocument/2006/relationships/image" Target="../media/image6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microsoft.com/office/2007/relationships/hdphoto" Target="../media/hdphoto30.wdp"/><Relationship Id="rId4" Type="http://schemas.openxmlformats.org/officeDocument/2006/relationships/image" Target="../media/image22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9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microsoft.com/office/2007/relationships/hdphoto" Target="../media/hdphoto30.wdp"/><Relationship Id="rId5" Type="http://schemas.openxmlformats.org/officeDocument/2006/relationships/image" Target="../media/image22.png"/><Relationship Id="rId10" Type="http://schemas.openxmlformats.org/officeDocument/2006/relationships/image" Target="../media/image61.png"/><Relationship Id="rId4" Type="http://schemas.openxmlformats.org/officeDocument/2006/relationships/audio" Target="../media/audio8.wav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7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microsoft.com/office/2007/relationships/hdphoto" Target="../media/hdphoto30.wdp"/><Relationship Id="rId5" Type="http://schemas.openxmlformats.org/officeDocument/2006/relationships/image" Target="../media/image22.png"/><Relationship Id="rId10" Type="http://schemas.openxmlformats.org/officeDocument/2006/relationships/image" Target="../media/image61.png"/><Relationship Id="rId4" Type="http://schemas.openxmlformats.org/officeDocument/2006/relationships/audio" Target="../media/audio8.wav"/><Relationship Id="rId9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2.png"/><Relationship Id="rId3" Type="http://schemas.openxmlformats.org/officeDocument/2006/relationships/image" Target="../media/image31.png"/><Relationship Id="rId7" Type="http://schemas.openxmlformats.org/officeDocument/2006/relationships/image" Target="../media/image12.png"/><Relationship Id="rId12" Type="http://schemas.microsoft.com/office/2007/relationships/hdphoto" Target="../media/hdphoto2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microsoft.com/office/2007/relationships/hdphoto" Target="../media/hdphoto20.wdp"/><Relationship Id="rId4" Type="http://schemas.microsoft.com/office/2007/relationships/hdphoto" Target="../media/hdphoto21.wdp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2.wdp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microsoft.com/office/2007/relationships/hdphoto" Target="../media/hdphoto20.wdp"/><Relationship Id="rId5" Type="http://schemas.microsoft.com/office/2007/relationships/hdphoto" Target="../media/hdphoto21.wdp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microsoft.com/office/2007/relationships/hdphoto" Target="../media/hdphoto11.wdp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70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8.wdp"/><Relationship Id="rId18" Type="http://schemas.microsoft.com/office/2007/relationships/hdphoto" Target="../media/hdphoto6.wdp"/><Relationship Id="rId3" Type="http://schemas.openxmlformats.org/officeDocument/2006/relationships/audio" Target="../media/audio1.wav"/><Relationship Id="rId21" Type="http://schemas.openxmlformats.org/officeDocument/2006/relationships/image" Target="../media/image3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microsoft.com/office/2007/relationships/hdphoto" Target="../media/hdphoto1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11" Type="http://schemas.microsoft.com/office/2007/relationships/hdphoto" Target="../media/hdphoto17.wdp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19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microsoft.com/office/2007/relationships/hdphoto" Target="../media/hdphoto16.wdp"/><Relationship Id="rId14" Type="http://schemas.openxmlformats.org/officeDocument/2006/relationships/image" Target="../media/image28.png"/><Relationship Id="rId22" Type="http://schemas.microsoft.com/office/2007/relationships/hdphoto" Target="../media/hdphoto20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3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2.wdp"/><Relationship Id="rId3" Type="http://schemas.openxmlformats.org/officeDocument/2006/relationships/image" Target="../media/image31.png"/><Relationship Id="rId7" Type="http://schemas.openxmlformats.org/officeDocument/2006/relationships/image" Target="../media/image12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0" Type="http://schemas.microsoft.com/office/2007/relationships/hdphoto" Target="../media/hdphoto20.wdp"/><Relationship Id="rId4" Type="http://schemas.microsoft.com/office/2007/relationships/hdphoto" Target="../media/hdphoto21.wdp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22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2.png"/><Relationship Id="rId3" Type="http://schemas.openxmlformats.org/officeDocument/2006/relationships/image" Target="../media/image31.png"/><Relationship Id="rId7" Type="http://schemas.openxmlformats.org/officeDocument/2006/relationships/image" Target="../media/image12.png"/><Relationship Id="rId12" Type="http://schemas.microsoft.com/office/2007/relationships/hdphoto" Target="../media/hdphoto2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microsoft.com/office/2007/relationships/hdphoto" Target="../media/hdphoto20.wdp"/><Relationship Id="rId4" Type="http://schemas.microsoft.com/office/2007/relationships/hdphoto" Target="../media/hdphoto21.wdp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2.png"/><Relationship Id="rId3" Type="http://schemas.openxmlformats.org/officeDocument/2006/relationships/image" Target="../media/image31.png"/><Relationship Id="rId7" Type="http://schemas.openxmlformats.org/officeDocument/2006/relationships/image" Target="../media/image12.png"/><Relationship Id="rId12" Type="http://schemas.microsoft.com/office/2007/relationships/hdphoto" Target="../media/hdphoto2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microsoft.com/office/2007/relationships/hdphoto" Target="../media/hdphoto20.wdp"/><Relationship Id="rId4" Type="http://schemas.microsoft.com/office/2007/relationships/hdphoto" Target="../media/hdphoto21.wdp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26.wdp"/><Relationship Id="rId18" Type="http://schemas.openxmlformats.org/officeDocument/2006/relationships/slide" Target="slide11.xml"/><Relationship Id="rId26" Type="http://schemas.microsoft.com/office/2007/relationships/hdphoto" Target="../media/hdphoto29.wdp"/><Relationship Id="rId3" Type="http://schemas.openxmlformats.org/officeDocument/2006/relationships/audio" Target="../media/audio5.wav"/><Relationship Id="rId21" Type="http://schemas.openxmlformats.org/officeDocument/2006/relationships/image" Target="../media/image22.png"/><Relationship Id="rId7" Type="http://schemas.microsoft.com/office/2007/relationships/hdphoto" Target="../media/hdphoto23.wdp"/><Relationship Id="rId12" Type="http://schemas.openxmlformats.org/officeDocument/2006/relationships/image" Target="../media/image56.png"/><Relationship Id="rId17" Type="http://schemas.microsoft.com/office/2007/relationships/hdphoto" Target="../media/hdphoto28.wdp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8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microsoft.com/office/2007/relationships/hdphoto" Target="../media/hdphoto25.wdp"/><Relationship Id="rId24" Type="http://schemas.openxmlformats.org/officeDocument/2006/relationships/slide" Target="slide15.xml"/><Relationship Id="rId5" Type="http://schemas.openxmlformats.org/officeDocument/2006/relationships/image" Target="../media/image52.png"/><Relationship Id="rId15" Type="http://schemas.microsoft.com/office/2007/relationships/hdphoto" Target="../media/hdphoto27.wdp"/><Relationship Id="rId23" Type="http://schemas.openxmlformats.org/officeDocument/2006/relationships/slide" Target="slide13.xml"/><Relationship Id="rId10" Type="http://schemas.openxmlformats.org/officeDocument/2006/relationships/image" Target="../media/image55.png"/><Relationship Id="rId19" Type="http://schemas.openxmlformats.org/officeDocument/2006/relationships/slide" Target="slide10.xml"/><Relationship Id="rId4" Type="http://schemas.openxmlformats.org/officeDocument/2006/relationships/audio" Target="../media/audio6.wav"/><Relationship Id="rId9" Type="http://schemas.microsoft.com/office/2007/relationships/hdphoto" Target="../media/hdphoto24.wdp"/><Relationship Id="rId14" Type="http://schemas.openxmlformats.org/officeDocument/2006/relationships/image" Target="../media/image57.png"/><Relationship Id="rId22" Type="http://schemas.openxmlformats.org/officeDocument/2006/relationships/slide" Target="slide12.xml"/><Relationship Id="rId27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6.wav"/><Relationship Id="rId7" Type="http://schemas.openxmlformats.org/officeDocument/2006/relationships/image" Target="../media/image5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60.png"/><Relationship Id="rId10" Type="http://schemas.microsoft.com/office/2007/relationships/hdphoto" Target="../media/hdphoto30.wdp"/><Relationship Id="rId4" Type="http://schemas.openxmlformats.org/officeDocument/2006/relationships/image" Target="../media/image22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635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04977" y="1397656"/>
            <a:ext cx="2577638" cy="2380357"/>
          </a:xfrm>
          <a:prstGeom prst="wedgeEllipseCallout">
            <a:avLst>
              <a:gd name="adj1" fmla="val -19790"/>
              <a:gd name="adj2" fmla="val 64383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omic Sans MS" panose="030F0702030302020204" pitchFamily="66" charset="0"/>
              </a:rPr>
              <a:t>Where do we buy comic books 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242247" y="913402"/>
            <a:ext cx="6093397" cy="544830"/>
          </a:xfrm>
          <a:prstGeom prst="wedgeRoundRectCallout">
            <a:avLst>
              <a:gd name="adj1" fmla="val 57951"/>
              <a:gd name="adj2" fmla="val -8395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We buy comic books at the bookshop.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035" y="1510485"/>
            <a:ext cx="4058471" cy="30982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78800" y="4660979"/>
            <a:ext cx="69489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buy comic books/ bookshop </a:t>
            </a:r>
            <a:br>
              <a:rPr lang="en-US" sz="2600" b="1" dirty="0">
                <a:latin typeface="Comic Sans MS" panose="030F0702030302020204" pitchFamily="66" charset="0"/>
              </a:rPr>
            </a:br>
            <a:endParaRPr lang="en-US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91" y="3461767"/>
            <a:ext cx="1037543" cy="1047199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028" y="1402359"/>
            <a:ext cx="1129136" cy="1057499"/>
          </a:xfrm>
          <a:prstGeom prst="flowChartConnector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6" b="98099" l="9455" r="96000">
                        <a14:foregroundMark x1="40727" y1="39163" x2="66182" y2="60837"/>
                        <a14:foregroundMark x1="68000" y1="43726" x2="47636" y2="67681"/>
                        <a14:foregroundMark x1="41818" y1="46768" x2="45455" y2="71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3345" y="3039373"/>
            <a:ext cx="1321051" cy="126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4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04977" y="1397656"/>
            <a:ext cx="2577638" cy="1817727"/>
          </a:xfrm>
          <a:prstGeom prst="wedgeEllipseCallou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Where do we go shopping 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773621" y="844291"/>
            <a:ext cx="6814272" cy="544830"/>
          </a:xfrm>
          <a:prstGeom prst="wedgeRoundRectCallout">
            <a:avLst>
              <a:gd name="adj1" fmla="val 52745"/>
              <a:gd name="adj2" fmla="val 81308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We go shopping at the shopping </a:t>
            </a:r>
            <a:r>
              <a:rPr lang="en-US" sz="2600" dirty="0" err="1">
                <a:latin typeface="Comic Sans MS" panose="030F0702030302020204" pitchFamily="66" charset="0"/>
              </a:rPr>
              <a:t>centre</a:t>
            </a:r>
            <a:r>
              <a:rPr lang="en-US" sz="2600" dirty="0">
                <a:latin typeface="Comic Sans MS" panose="030F0702030302020204" pitchFamily="66" charset="0"/>
              </a:rPr>
              <a:t> 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6420" y="4500843"/>
            <a:ext cx="69489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go shopping / shopping </a:t>
            </a:r>
            <a:r>
              <a:rPr lang="en-US" sz="2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centre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923" y="1527343"/>
            <a:ext cx="3846043" cy="2967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20" y="3255579"/>
            <a:ext cx="1037543" cy="1047199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028" y="1402359"/>
            <a:ext cx="1129136" cy="1057499"/>
          </a:xfrm>
          <a:prstGeom prst="flowChartConnector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86" b="98099" l="9455" r="96000">
                        <a14:foregroundMark x1="40727" y1="39163" x2="66182" y2="60837"/>
                        <a14:foregroundMark x1="68000" y1="43726" x2="47636" y2="67681"/>
                        <a14:foregroundMark x1="41818" y1="46768" x2="45455" y2="71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3345" y="3039373"/>
            <a:ext cx="1321051" cy="126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41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04521" y="1776028"/>
            <a:ext cx="2577638" cy="1817727"/>
          </a:xfrm>
          <a:prstGeom prst="wedgeEllipseCallou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Where do we get bus 22 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0" y="798469"/>
            <a:ext cx="9143998" cy="510778"/>
          </a:xfrm>
          <a:prstGeom prst="wedgeRoundRectCallout">
            <a:avLst>
              <a:gd name="adj1" fmla="val 36452"/>
              <a:gd name="adj2" fmla="val 93654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We get bus 22 at the bus stop in front of the post office 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23192" y="4500843"/>
            <a:ext cx="92385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get bus 22 / bus stop in front of the post office </a:t>
            </a:r>
            <a:b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99" y="3453644"/>
            <a:ext cx="1037543" cy="1047199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069" y="1388782"/>
            <a:ext cx="1129136" cy="1057499"/>
          </a:xfrm>
          <a:prstGeom prst="flowChartConnector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713" y="1776028"/>
            <a:ext cx="3911801" cy="2343270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86" b="98099" l="9455" r="96000">
                        <a14:foregroundMark x1="40727" y1="39163" x2="66182" y2="60837"/>
                        <a14:foregroundMark x1="68000" y1="43726" x2="47636" y2="67681"/>
                        <a14:foregroundMark x1="41818" y1="46768" x2="45455" y2="71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3345" y="3039373"/>
            <a:ext cx="1321051" cy="126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78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111655" y="1221646"/>
            <a:ext cx="3285083" cy="1817727"/>
          </a:xfrm>
          <a:prstGeom prst="wedgeEllipseCallou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Where do we see a lot of flowers 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348752" y="741190"/>
            <a:ext cx="6203577" cy="510778"/>
          </a:xfrm>
          <a:prstGeom prst="wedgeRoundRectCallout">
            <a:avLst>
              <a:gd name="adj1" fmla="val 36452"/>
              <a:gd name="adj2" fmla="val 93654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We see a lot of flowers in the park.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299" y="3362204"/>
            <a:ext cx="1037543" cy="1047199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7069" y="1388782"/>
            <a:ext cx="1129136" cy="1057499"/>
          </a:xfrm>
          <a:prstGeom prst="flowChartConnector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6738" y="1474458"/>
            <a:ext cx="4020992" cy="295535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6" b="98099" l="9455" r="96000">
                        <a14:foregroundMark x1="40727" y1="39163" x2="66182" y2="60837"/>
                        <a14:foregroundMark x1="68000" y1="43726" x2="47636" y2="67681"/>
                        <a14:foregroundMark x1="41818" y1="46768" x2="45455" y2="71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3345" y="3039373"/>
            <a:ext cx="1321051" cy="12634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7938" y="4556517"/>
            <a:ext cx="92385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see a lot of flowers / in the park</a:t>
            </a:r>
            <a:endParaRPr lang="en-US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28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04521" y="1776028"/>
            <a:ext cx="2577638" cy="1817727"/>
          </a:xfrm>
          <a:prstGeom prst="wedgeEllipseCallou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Where do we watch a film?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0" y="798469"/>
            <a:ext cx="9143998" cy="510778"/>
          </a:xfrm>
          <a:prstGeom prst="wedgeRoundRectCallout">
            <a:avLst>
              <a:gd name="adj1" fmla="val 36452"/>
              <a:gd name="adj2" fmla="val 93654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We watch a film in the cinema.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99" y="3453644"/>
            <a:ext cx="1037543" cy="1047199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7069" y="1388782"/>
            <a:ext cx="1129136" cy="1057499"/>
          </a:xfrm>
          <a:prstGeom prst="flowChartConnector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6739" y="1642324"/>
            <a:ext cx="4420552" cy="2858519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6" b="98099" l="9455" r="96000">
                        <a14:foregroundMark x1="40727" y1="39163" x2="66182" y2="60837"/>
                        <a14:foregroundMark x1="68000" y1="43726" x2="47636" y2="67681"/>
                        <a14:foregroundMark x1="41818" y1="46768" x2="45455" y2="71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3345" y="3039373"/>
            <a:ext cx="1321051" cy="12634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323192" y="4500843"/>
            <a:ext cx="92385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Watch a film / in the cinema</a:t>
            </a:r>
            <a:endParaRPr lang="en-US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61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48" b="100000" l="0" r="99551">
                        <a14:foregroundMark x1="21573" y1="40652" x2="24270" y2="57500"/>
                        <a14:foregroundMark x1="11086" y1="49130" x2="14457" y2="64348"/>
                        <a14:foregroundMark x1="1798" y1="40326" x2="1498" y2="45870"/>
                        <a14:foregroundMark x1="6891" y1="56957" x2="12884" y2="67174"/>
                        <a14:foregroundMark x1="36105" y1="42935" x2="34007" y2="66087"/>
                        <a14:foregroundMark x1="46142" y1="38696" x2="46592" y2="46630"/>
                        <a14:foregroundMark x1="57079" y1="33478" x2="57753" y2="45109"/>
                        <a14:foregroundMark x1="54382" y1="42609" x2="55131" y2="45000"/>
                        <a14:foregroundMark x1="66742" y1="48587" x2="68464" y2="64891"/>
                      </a14:backgroundRemoval>
                    </a14:imgEffect>
                  </a14:imgLayer>
                </a14:imgProps>
              </a:ext>
            </a:extLst>
          </a:blip>
          <a:srcRect l="1112" t="27039" r="3065"/>
          <a:stretch/>
        </p:blipFill>
        <p:spPr>
          <a:xfrm>
            <a:off x="-59056" y="0"/>
            <a:ext cx="9250136" cy="5143500"/>
          </a:xfrm>
          <a:prstGeom prst="rect">
            <a:avLst/>
          </a:prstGeom>
        </p:spPr>
      </p:pic>
      <p:pic>
        <p:nvPicPr>
          <p:cNvPr id="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70" y="34742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92619" y="4172750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1861;p38"/>
          <p:cNvGrpSpPr/>
          <p:nvPr/>
        </p:nvGrpSpPr>
        <p:grpSpPr>
          <a:xfrm>
            <a:off x="1498789" y="3091312"/>
            <a:ext cx="3938612" cy="2188533"/>
            <a:chOff x="16586" y="2001513"/>
            <a:chExt cx="4220231" cy="2554791"/>
          </a:xfrm>
        </p:grpSpPr>
        <p:grpSp>
          <p:nvGrpSpPr>
            <p:cNvPr id="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7" name="Picture 1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grpSp>
        <p:nvGrpSpPr>
          <p:cNvPr id="148" name="Google Shape;562;p33"/>
          <p:cNvGrpSpPr/>
          <p:nvPr/>
        </p:nvGrpSpPr>
        <p:grpSpPr>
          <a:xfrm>
            <a:off x="-57727" y="1156512"/>
            <a:ext cx="2185732" cy="1486298"/>
            <a:chOff x="-9537" y="114004"/>
            <a:chExt cx="2185732" cy="1486298"/>
          </a:xfrm>
        </p:grpSpPr>
        <p:sp>
          <p:nvSpPr>
            <p:cNvPr id="149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347;p29"/>
          <p:cNvGrpSpPr/>
          <p:nvPr/>
        </p:nvGrpSpPr>
        <p:grpSpPr>
          <a:xfrm>
            <a:off x="6007961" y="1053893"/>
            <a:ext cx="2303665" cy="755964"/>
            <a:chOff x="4398700" y="270500"/>
            <a:chExt cx="2315106" cy="742951"/>
          </a:xfrm>
        </p:grpSpPr>
        <p:sp>
          <p:nvSpPr>
            <p:cNvPr id="202" name="Google Shape;348;p29"/>
            <p:cNvSpPr/>
            <p:nvPr/>
          </p:nvSpPr>
          <p:spPr>
            <a:xfrm>
              <a:off x="5815380" y="270500"/>
              <a:ext cx="662437" cy="661697"/>
            </a:xfrm>
            <a:custGeom>
              <a:avLst/>
              <a:gdLst/>
              <a:ahLst/>
              <a:cxnLst/>
              <a:rect l="l" t="t" r="r" b="b"/>
              <a:pathLst>
                <a:path w="3579" h="3575" extrusionOk="0">
                  <a:moveTo>
                    <a:pt x="1789" y="1"/>
                  </a:moveTo>
                  <a:cubicBezTo>
                    <a:pt x="803" y="1"/>
                    <a:pt x="0" y="799"/>
                    <a:pt x="0" y="1790"/>
                  </a:cubicBezTo>
                  <a:cubicBezTo>
                    <a:pt x="0" y="2776"/>
                    <a:pt x="803" y="3575"/>
                    <a:pt x="1789" y="3575"/>
                  </a:cubicBezTo>
                  <a:cubicBezTo>
                    <a:pt x="2776" y="3575"/>
                    <a:pt x="3578" y="2776"/>
                    <a:pt x="3578" y="1790"/>
                  </a:cubicBezTo>
                  <a:cubicBezTo>
                    <a:pt x="3578" y="799"/>
                    <a:pt x="2776" y="1"/>
                    <a:pt x="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9;p29"/>
            <p:cNvSpPr/>
            <p:nvPr/>
          </p:nvSpPr>
          <p:spPr>
            <a:xfrm>
              <a:off x="4398700" y="393400"/>
              <a:ext cx="2315106" cy="620051"/>
            </a:xfrm>
            <a:custGeom>
              <a:avLst/>
              <a:gdLst/>
              <a:ahLst/>
              <a:cxnLst/>
              <a:rect l="l" t="t" r="r" b="b"/>
              <a:pathLst>
                <a:path w="12508" h="3350" extrusionOk="0">
                  <a:moveTo>
                    <a:pt x="4500" y="1"/>
                  </a:moveTo>
                  <a:cubicBezTo>
                    <a:pt x="3685" y="1"/>
                    <a:pt x="2893" y="552"/>
                    <a:pt x="2613" y="1322"/>
                  </a:cubicBezTo>
                  <a:cubicBezTo>
                    <a:pt x="2538" y="1535"/>
                    <a:pt x="2496" y="1761"/>
                    <a:pt x="2388" y="1958"/>
                  </a:cubicBezTo>
                  <a:cubicBezTo>
                    <a:pt x="2284" y="2145"/>
                    <a:pt x="2096" y="2310"/>
                    <a:pt x="1883" y="2310"/>
                  </a:cubicBezTo>
                  <a:cubicBezTo>
                    <a:pt x="1873" y="2310"/>
                    <a:pt x="1863" y="2309"/>
                    <a:pt x="1852" y="2309"/>
                  </a:cubicBezTo>
                  <a:cubicBezTo>
                    <a:pt x="1635" y="2296"/>
                    <a:pt x="1468" y="2116"/>
                    <a:pt x="1259" y="2037"/>
                  </a:cubicBezTo>
                  <a:cubicBezTo>
                    <a:pt x="1184" y="2008"/>
                    <a:pt x="1105" y="1995"/>
                    <a:pt x="1025" y="1995"/>
                  </a:cubicBezTo>
                  <a:cubicBezTo>
                    <a:pt x="761" y="1995"/>
                    <a:pt x="490" y="2142"/>
                    <a:pt x="323" y="2355"/>
                  </a:cubicBezTo>
                  <a:cubicBezTo>
                    <a:pt x="105" y="2630"/>
                    <a:pt x="26" y="2994"/>
                    <a:pt x="1" y="3345"/>
                  </a:cubicBezTo>
                  <a:lnTo>
                    <a:pt x="105" y="3349"/>
                  </a:lnTo>
                  <a:lnTo>
                    <a:pt x="12507" y="3349"/>
                  </a:lnTo>
                  <a:cubicBezTo>
                    <a:pt x="12411" y="3178"/>
                    <a:pt x="12219" y="3040"/>
                    <a:pt x="12022" y="2998"/>
                  </a:cubicBezTo>
                  <a:cubicBezTo>
                    <a:pt x="11947" y="2982"/>
                    <a:pt x="11872" y="2976"/>
                    <a:pt x="11797" y="2976"/>
                  </a:cubicBezTo>
                  <a:cubicBezTo>
                    <a:pt x="11554" y="2976"/>
                    <a:pt x="11313" y="3045"/>
                    <a:pt x="11073" y="3103"/>
                  </a:cubicBezTo>
                  <a:cubicBezTo>
                    <a:pt x="10897" y="3148"/>
                    <a:pt x="10711" y="3186"/>
                    <a:pt x="10530" y="3186"/>
                  </a:cubicBezTo>
                  <a:cubicBezTo>
                    <a:pt x="10393" y="3186"/>
                    <a:pt x="10259" y="3165"/>
                    <a:pt x="10133" y="3107"/>
                  </a:cubicBezTo>
                  <a:cubicBezTo>
                    <a:pt x="9748" y="2936"/>
                    <a:pt x="9569" y="2497"/>
                    <a:pt x="9255" y="2221"/>
                  </a:cubicBezTo>
                  <a:cubicBezTo>
                    <a:pt x="9028" y="2021"/>
                    <a:pt x="8726" y="1917"/>
                    <a:pt x="8425" y="1917"/>
                  </a:cubicBezTo>
                  <a:cubicBezTo>
                    <a:pt x="8235" y="1917"/>
                    <a:pt x="8044" y="1959"/>
                    <a:pt x="7872" y="2045"/>
                  </a:cubicBezTo>
                  <a:cubicBezTo>
                    <a:pt x="7627" y="2169"/>
                    <a:pt x="7387" y="2384"/>
                    <a:pt x="7122" y="2384"/>
                  </a:cubicBezTo>
                  <a:cubicBezTo>
                    <a:pt x="7092" y="2384"/>
                    <a:pt x="7062" y="2381"/>
                    <a:pt x="7031" y="2375"/>
                  </a:cubicBezTo>
                  <a:cubicBezTo>
                    <a:pt x="6630" y="2296"/>
                    <a:pt x="6542" y="1778"/>
                    <a:pt x="6417" y="1389"/>
                  </a:cubicBezTo>
                  <a:cubicBezTo>
                    <a:pt x="6158" y="599"/>
                    <a:pt x="5368" y="14"/>
                    <a:pt x="4536" y="1"/>
                  </a:cubicBezTo>
                  <a:cubicBezTo>
                    <a:pt x="4524" y="1"/>
                    <a:pt x="4512" y="1"/>
                    <a:pt x="4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172" r="99528">
                        <a14:foregroundMark x1="75732" y1="25714" x2="90935" y2="59048"/>
                        <a14:foregroundMark x1="88008" y1="26190" x2="93862" y2="22857"/>
                        <a14:foregroundMark x1="69027" y1="23810" x2="74315" y2="50000"/>
                        <a14:foregroundMark x1="91596" y1="65714" x2="93296" y2="78095"/>
                        <a14:foregroundMark x1="74032" y1="52381" x2="69405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453" y="-103104"/>
            <a:ext cx="6724996" cy="1333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6083" y="170031"/>
            <a:ext cx="4461878" cy="78532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pic>
        <p:nvPicPr>
          <p:cNvPr id="204" name="Picture 20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98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46905"/>
            <a:ext cx="9143998" cy="51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dirty="0">
                <a:latin typeface="Comic Sans MS" panose="030F0702030302020204" pitchFamily="66" charset="0"/>
              </a:rPr>
              <a:t> Listen 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en-US" dirty="0" err="1">
                <a:latin typeface="Comic Sans MS" panose="030F0702030302020204" pitchFamily="66" charset="0"/>
              </a:rPr>
              <a:t>nd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ch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en-US" dirty="0" err="1">
                <a:latin typeface="Comic Sans MS" panose="030F0702030302020204" pitchFamily="66" charset="0"/>
              </a:rPr>
              <a:t>nt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09" y="660274"/>
            <a:ext cx="3271180" cy="3407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03111" y="755936"/>
            <a:ext cx="47751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Where do we buy 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pples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?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t the 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superm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rket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.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Where do we buy 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veget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bles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?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t the 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superm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rket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.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Where do we buy ice-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cre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m?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t the 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superm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rket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.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Ye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h, there 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re so m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ny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 things</a:t>
            </a:r>
            <a:b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</a:b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t the 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superm</a:t>
            </a:r>
            <a:r>
              <a:rPr lang="el-GR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err="1">
                <a:solidFill>
                  <a:srgbClr val="713293"/>
                </a:solidFill>
                <a:latin typeface="Comic Sans MS" panose="030F0702030302020204" pitchFamily="66" charset="0"/>
              </a:rPr>
              <a:t>rket</a:t>
            </a:r>
            <a:r>
              <a:rPr lang="en-US" sz="2400" dirty="0">
                <a:solidFill>
                  <a:srgbClr val="713293"/>
                </a:solidFill>
                <a:latin typeface="Comic Sans MS" panose="030F0702030302020204" pitchFamily="66" charset="0"/>
              </a:rPr>
              <a:t>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track-9.7 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3402" y="78674"/>
            <a:ext cx="500665" cy="500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4" b="100000" l="9496" r="93175">
                        <a14:foregroundMark x1="56380" y1="56156" x2="67062" y2="77322"/>
                        <a14:foregroundMark x1="68546" y1="56587" x2="75964" y2="69330"/>
                        <a14:foregroundMark x1="57864" y1="58747" x2="45994" y2="68467"/>
                        <a14:foregroundMark x1="45697" y1="57883" x2="41543" y2="70842"/>
                        <a14:foregroundMark x1="48071" y1="68251" x2="58160" y2="71058"/>
                        <a14:foregroundMark x1="73887" y1="58315" x2="78635" y2="71058"/>
                        <a14:foregroundMark x1="69139" y1="70842" x2="77151" y2="69978"/>
                        <a14:foregroundMark x1="33828" y1="97624" x2="38576" y2="94384"/>
                        <a14:foregroundMark x1="80712" y1="97192" x2="67656" y2="943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1234" y="1524352"/>
            <a:ext cx="2140060" cy="29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095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48" b="100000" l="0" r="99551">
                        <a14:foregroundMark x1="21573" y1="40652" x2="24270" y2="57500"/>
                        <a14:foregroundMark x1="11086" y1="49130" x2="14457" y2="64348"/>
                        <a14:foregroundMark x1="1798" y1="40326" x2="1498" y2="45870"/>
                        <a14:foregroundMark x1="6891" y1="56957" x2="12884" y2="67174"/>
                        <a14:foregroundMark x1="36105" y1="42935" x2="34007" y2="66087"/>
                        <a14:foregroundMark x1="46142" y1="38696" x2="46592" y2="46630"/>
                        <a14:foregroundMark x1="57079" y1="33478" x2="57753" y2="45109"/>
                        <a14:foregroundMark x1="54382" y1="42609" x2="55131" y2="45000"/>
                        <a14:foregroundMark x1="66742" y1="48587" x2="68464" y2="64891"/>
                      </a14:backgroundRemoval>
                    </a14:imgEffect>
                  </a14:imgLayer>
                </a14:imgProps>
              </a:ext>
            </a:extLst>
          </a:blip>
          <a:srcRect l="1112" t="27039" r="3065"/>
          <a:stretch/>
        </p:blipFill>
        <p:spPr>
          <a:xfrm>
            <a:off x="-59056" y="0"/>
            <a:ext cx="9250136" cy="5143500"/>
          </a:xfrm>
          <a:prstGeom prst="rect">
            <a:avLst/>
          </a:prstGeom>
        </p:spPr>
      </p:pic>
      <p:pic>
        <p:nvPicPr>
          <p:cNvPr id="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70" y="34742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92619" y="4172750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1861;p38"/>
          <p:cNvGrpSpPr/>
          <p:nvPr/>
        </p:nvGrpSpPr>
        <p:grpSpPr>
          <a:xfrm>
            <a:off x="1498789" y="3091312"/>
            <a:ext cx="3938612" cy="2188533"/>
            <a:chOff x="16586" y="2001513"/>
            <a:chExt cx="4220231" cy="2554791"/>
          </a:xfrm>
        </p:grpSpPr>
        <p:grpSp>
          <p:nvGrpSpPr>
            <p:cNvPr id="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7" name="Picture 14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grpSp>
        <p:nvGrpSpPr>
          <p:cNvPr id="148" name="Google Shape;562;p33"/>
          <p:cNvGrpSpPr/>
          <p:nvPr/>
        </p:nvGrpSpPr>
        <p:grpSpPr>
          <a:xfrm>
            <a:off x="-57727" y="1156512"/>
            <a:ext cx="2185732" cy="1486298"/>
            <a:chOff x="-9537" y="114004"/>
            <a:chExt cx="2185732" cy="1486298"/>
          </a:xfrm>
        </p:grpSpPr>
        <p:sp>
          <p:nvSpPr>
            <p:cNvPr id="149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347;p29"/>
          <p:cNvGrpSpPr/>
          <p:nvPr/>
        </p:nvGrpSpPr>
        <p:grpSpPr>
          <a:xfrm>
            <a:off x="6007961" y="1053893"/>
            <a:ext cx="2303665" cy="755964"/>
            <a:chOff x="4398700" y="270500"/>
            <a:chExt cx="2315106" cy="742951"/>
          </a:xfrm>
        </p:grpSpPr>
        <p:sp>
          <p:nvSpPr>
            <p:cNvPr id="202" name="Google Shape;348;p29"/>
            <p:cNvSpPr/>
            <p:nvPr/>
          </p:nvSpPr>
          <p:spPr>
            <a:xfrm>
              <a:off x="5815380" y="270500"/>
              <a:ext cx="662437" cy="661697"/>
            </a:xfrm>
            <a:custGeom>
              <a:avLst/>
              <a:gdLst/>
              <a:ahLst/>
              <a:cxnLst/>
              <a:rect l="l" t="t" r="r" b="b"/>
              <a:pathLst>
                <a:path w="3579" h="3575" extrusionOk="0">
                  <a:moveTo>
                    <a:pt x="1789" y="1"/>
                  </a:moveTo>
                  <a:cubicBezTo>
                    <a:pt x="803" y="1"/>
                    <a:pt x="0" y="799"/>
                    <a:pt x="0" y="1790"/>
                  </a:cubicBezTo>
                  <a:cubicBezTo>
                    <a:pt x="0" y="2776"/>
                    <a:pt x="803" y="3575"/>
                    <a:pt x="1789" y="3575"/>
                  </a:cubicBezTo>
                  <a:cubicBezTo>
                    <a:pt x="2776" y="3575"/>
                    <a:pt x="3578" y="2776"/>
                    <a:pt x="3578" y="1790"/>
                  </a:cubicBezTo>
                  <a:cubicBezTo>
                    <a:pt x="3578" y="799"/>
                    <a:pt x="2776" y="1"/>
                    <a:pt x="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9;p29"/>
            <p:cNvSpPr/>
            <p:nvPr/>
          </p:nvSpPr>
          <p:spPr>
            <a:xfrm>
              <a:off x="4398700" y="393400"/>
              <a:ext cx="2315106" cy="620051"/>
            </a:xfrm>
            <a:custGeom>
              <a:avLst/>
              <a:gdLst/>
              <a:ahLst/>
              <a:cxnLst/>
              <a:rect l="l" t="t" r="r" b="b"/>
              <a:pathLst>
                <a:path w="12508" h="3350" extrusionOk="0">
                  <a:moveTo>
                    <a:pt x="4500" y="1"/>
                  </a:moveTo>
                  <a:cubicBezTo>
                    <a:pt x="3685" y="1"/>
                    <a:pt x="2893" y="552"/>
                    <a:pt x="2613" y="1322"/>
                  </a:cubicBezTo>
                  <a:cubicBezTo>
                    <a:pt x="2538" y="1535"/>
                    <a:pt x="2496" y="1761"/>
                    <a:pt x="2388" y="1958"/>
                  </a:cubicBezTo>
                  <a:cubicBezTo>
                    <a:pt x="2284" y="2145"/>
                    <a:pt x="2096" y="2310"/>
                    <a:pt x="1883" y="2310"/>
                  </a:cubicBezTo>
                  <a:cubicBezTo>
                    <a:pt x="1873" y="2310"/>
                    <a:pt x="1863" y="2309"/>
                    <a:pt x="1852" y="2309"/>
                  </a:cubicBezTo>
                  <a:cubicBezTo>
                    <a:pt x="1635" y="2296"/>
                    <a:pt x="1468" y="2116"/>
                    <a:pt x="1259" y="2037"/>
                  </a:cubicBezTo>
                  <a:cubicBezTo>
                    <a:pt x="1184" y="2008"/>
                    <a:pt x="1105" y="1995"/>
                    <a:pt x="1025" y="1995"/>
                  </a:cubicBezTo>
                  <a:cubicBezTo>
                    <a:pt x="761" y="1995"/>
                    <a:pt x="490" y="2142"/>
                    <a:pt x="323" y="2355"/>
                  </a:cubicBezTo>
                  <a:cubicBezTo>
                    <a:pt x="105" y="2630"/>
                    <a:pt x="26" y="2994"/>
                    <a:pt x="1" y="3345"/>
                  </a:cubicBezTo>
                  <a:lnTo>
                    <a:pt x="105" y="3349"/>
                  </a:lnTo>
                  <a:lnTo>
                    <a:pt x="12507" y="3349"/>
                  </a:lnTo>
                  <a:cubicBezTo>
                    <a:pt x="12411" y="3178"/>
                    <a:pt x="12219" y="3040"/>
                    <a:pt x="12022" y="2998"/>
                  </a:cubicBezTo>
                  <a:cubicBezTo>
                    <a:pt x="11947" y="2982"/>
                    <a:pt x="11872" y="2976"/>
                    <a:pt x="11797" y="2976"/>
                  </a:cubicBezTo>
                  <a:cubicBezTo>
                    <a:pt x="11554" y="2976"/>
                    <a:pt x="11313" y="3045"/>
                    <a:pt x="11073" y="3103"/>
                  </a:cubicBezTo>
                  <a:cubicBezTo>
                    <a:pt x="10897" y="3148"/>
                    <a:pt x="10711" y="3186"/>
                    <a:pt x="10530" y="3186"/>
                  </a:cubicBezTo>
                  <a:cubicBezTo>
                    <a:pt x="10393" y="3186"/>
                    <a:pt x="10259" y="3165"/>
                    <a:pt x="10133" y="3107"/>
                  </a:cubicBezTo>
                  <a:cubicBezTo>
                    <a:pt x="9748" y="2936"/>
                    <a:pt x="9569" y="2497"/>
                    <a:pt x="9255" y="2221"/>
                  </a:cubicBezTo>
                  <a:cubicBezTo>
                    <a:pt x="9028" y="2021"/>
                    <a:pt x="8726" y="1917"/>
                    <a:pt x="8425" y="1917"/>
                  </a:cubicBezTo>
                  <a:cubicBezTo>
                    <a:pt x="8235" y="1917"/>
                    <a:pt x="8044" y="1959"/>
                    <a:pt x="7872" y="2045"/>
                  </a:cubicBezTo>
                  <a:cubicBezTo>
                    <a:pt x="7627" y="2169"/>
                    <a:pt x="7387" y="2384"/>
                    <a:pt x="7122" y="2384"/>
                  </a:cubicBezTo>
                  <a:cubicBezTo>
                    <a:pt x="7092" y="2384"/>
                    <a:pt x="7062" y="2381"/>
                    <a:pt x="7031" y="2375"/>
                  </a:cubicBezTo>
                  <a:cubicBezTo>
                    <a:pt x="6630" y="2296"/>
                    <a:pt x="6542" y="1778"/>
                    <a:pt x="6417" y="1389"/>
                  </a:cubicBezTo>
                  <a:cubicBezTo>
                    <a:pt x="6158" y="599"/>
                    <a:pt x="5368" y="14"/>
                    <a:pt x="4536" y="1"/>
                  </a:cubicBezTo>
                  <a:cubicBezTo>
                    <a:pt x="4524" y="1"/>
                    <a:pt x="4512" y="1"/>
                    <a:pt x="4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172" r="99528">
                        <a14:foregroundMark x1="75732" y1="25714" x2="90935" y2="59048"/>
                        <a14:foregroundMark x1="88008" y1="26190" x2="93862" y2="22857"/>
                        <a14:foregroundMark x1="69027" y1="23810" x2="74315" y2="50000"/>
                        <a14:foregroundMark x1="91596" y1="65714" x2="93296" y2="78095"/>
                        <a14:foregroundMark x1="74032" y1="52381" x2="69405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453" y="-103104"/>
            <a:ext cx="6724996" cy="1333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6083" y="170031"/>
            <a:ext cx="4461878" cy="78532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204" name="Picture 20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30552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1" r="2393" b="2"/>
          <a:stretch/>
        </p:blipFill>
        <p:spPr>
          <a:xfrm>
            <a:off x="106726" y="640080"/>
            <a:ext cx="8803833" cy="363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32480" y="1889760"/>
            <a:ext cx="1249680" cy="4775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70000" y="2456480"/>
            <a:ext cx="497840" cy="36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79520" y="3714080"/>
            <a:ext cx="2194560" cy="4413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560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245499"/>
              </p:ext>
            </p:extLst>
          </p:nvPr>
        </p:nvGraphicFramePr>
        <p:xfrm>
          <a:off x="0" y="0"/>
          <a:ext cx="9235992" cy="5216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235992" cy="5216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937000" y="2384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6914" y="1301967"/>
            <a:ext cx="5329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Bus stop, post office, supermarket, shopping </a:t>
            </a:r>
            <a:r>
              <a:rPr lang="en-US" sz="24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centre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5378" y="661151"/>
            <a:ext cx="4487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Review Vocabulary:</a:t>
            </a:r>
            <a:endParaRPr lang="en-US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937000" y="2474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8848" y="2384425"/>
            <a:ext cx="8113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Where do we go shopping?</a:t>
            </a:r>
            <a:b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- We go shopping at the supermarket.</a:t>
            </a:r>
          </a:p>
        </p:txBody>
      </p:sp>
    </p:spTree>
    <p:extLst>
      <p:ext uri="{BB962C8B-B14F-4D97-AF65-F5344CB8AC3E}">
        <p14:creationId xmlns:p14="http://schemas.microsoft.com/office/powerpoint/2010/main" val="40326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221;p29"/>
          <p:cNvGrpSpPr/>
          <p:nvPr/>
        </p:nvGrpSpPr>
        <p:grpSpPr>
          <a:xfrm>
            <a:off x="-339551" y="3782013"/>
            <a:ext cx="10175798" cy="1607399"/>
            <a:chOff x="4074621" y="1419133"/>
            <a:chExt cx="3429428" cy="541723"/>
          </a:xfrm>
        </p:grpSpPr>
        <p:sp>
          <p:nvSpPr>
            <p:cNvPr id="172" name="Google Shape;222;p29"/>
            <p:cNvSpPr/>
            <p:nvPr/>
          </p:nvSpPr>
          <p:spPr>
            <a:xfrm>
              <a:off x="4074621" y="1419133"/>
              <a:ext cx="3429428" cy="541723"/>
            </a:xfrm>
            <a:custGeom>
              <a:avLst/>
              <a:gdLst/>
              <a:ahLst/>
              <a:cxnLst/>
              <a:rect l="l" t="t" r="r" b="b"/>
              <a:pathLst>
                <a:path w="85634" h="13527" extrusionOk="0">
                  <a:moveTo>
                    <a:pt x="70890" y="0"/>
                  </a:moveTo>
                  <a:cubicBezTo>
                    <a:pt x="70644" y="0"/>
                    <a:pt x="70401" y="31"/>
                    <a:pt x="70168" y="96"/>
                  </a:cubicBezTo>
                  <a:cubicBezTo>
                    <a:pt x="69909" y="163"/>
                    <a:pt x="69667" y="276"/>
                    <a:pt x="69441" y="435"/>
                  </a:cubicBezTo>
                  <a:cubicBezTo>
                    <a:pt x="68827" y="869"/>
                    <a:pt x="68417" y="1618"/>
                    <a:pt x="67694" y="1839"/>
                  </a:cubicBezTo>
                  <a:cubicBezTo>
                    <a:pt x="67372" y="1944"/>
                    <a:pt x="67025" y="1923"/>
                    <a:pt x="66687" y="1935"/>
                  </a:cubicBezTo>
                  <a:cubicBezTo>
                    <a:pt x="66586" y="1939"/>
                    <a:pt x="66486" y="1948"/>
                    <a:pt x="66386" y="1960"/>
                  </a:cubicBezTo>
                  <a:cubicBezTo>
                    <a:pt x="65286" y="2107"/>
                    <a:pt x="64480" y="3035"/>
                    <a:pt x="63819" y="3929"/>
                  </a:cubicBezTo>
                  <a:cubicBezTo>
                    <a:pt x="63155" y="4819"/>
                    <a:pt x="62494" y="6140"/>
                    <a:pt x="61391" y="6236"/>
                  </a:cubicBezTo>
                  <a:cubicBezTo>
                    <a:pt x="61339" y="6241"/>
                    <a:pt x="61287" y="6243"/>
                    <a:pt x="61236" y="6243"/>
                  </a:cubicBezTo>
                  <a:cubicBezTo>
                    <a:pt x="59995" y="6243"/>
                    <a:pt x="58994" y="4898"/>
                    <a:pt x="57733" y="4898"/>
                  </a:cubicBezTo>
                  <a:cubicBezTo>
                    <a:pt x="57722" y="4898"/>
                    <a:pt x="57711" y="4899"/>
                    <a:pt x="57700" y="4899"/>
                  </a:cubicBezTo>
                  <a:cubicBezTo>
                    <a:pt x="56529" y="4916"/>
                    <a:pt x="55631" y="5965"/>
                    <a:pt x="54540" y="6404"/>
                  </a:cubicBezTo>
                  <a:cubicBezTo>
                    <a:pt x="54439" y="6445"/>
                    <a:pt x="54339" y="6479"/>
                    <a:pt x="54235" y="6508"/>
                  </a:cubicBezTo>
                  <a:cubicBezTo>
                    <a:pt x="54076" y="6552"/>
                    <a:pt x="53915" y="6571"/>
                    <a:pt x="53756" y="6571"/>
                  </a:cubicBezTo>
                  <a:cubicBezTo>
                    <a:pt x="53042" y="6571"/>
                    <a:pt x="52333" y="6177"/>
                    <a:pt x="51739" y="5743"/>
                  </a:cubicBezTo>
                  <a:cubicBezTo>
                    <a:pt x="51213" y="5363"/>
                    <a:pt x="50694" y="4928"/>
                    <a:pt x="50109" y="4673"/>
                  </a:cubicBezTo>
                  <a:cubicBezTo>
                    <a:pt x="49879" y="4569"/>
                    <a:pt x="49641" y="4498"/>
                    <a:pt x="49390" y="4460"/>
                  </a:cubicBezTo>
                  <a:cubicBezTo>
                    <a:pt x="49281" y="4445"/>
                    <a:pt x="49173" y="4438"/>
                    <a:pt x="49065" y="4438"/>
                  </a:cubicBezTo>
                  <a:cubicBezTo>
                    <a:pt x="48059" y="4438"/>
                    <a:pt x="47116" y="5057"/>
                    <a:pt x="46297" y="5680"/>
                  </a:cubicBezTo>
                  <a:cubicBezTo>
                    <a:pt x="45390" y="6370"/>
                    <a:pt x="44462" y="7164"/>
                    <a:pt x="43329" y="7248"/>
                  </a:cubicBezTo>
                  <a:cubicBezTo>
                    <a:pt x="43296" y="7250"/>
                    <a:pt x="43264" y="7251"/>
                    <a:pt x="43231" y="7251"/>
                  </a:cubicBezTo>
                  <a:cubicBezTo>
                    <a:pt x="42637" y="7251"/>
                    <a:pt x="42085" y="6899"/>
                    <a:pt x="41657" y="6479"/>
                  </a:cubicBezTo>
                  <a:cubicBezTo>
                    <a:pt x="41210" y="6032"/>
                    <a:pt x="40855" y="5497"/>
                    <a:pt x="40383" y="5079"/>
                  </a:cubicBezTo>
                  <a:cubicBezTo>
                    <a:pt x="40190" y="4907"/>
                    <a:pt x="39973" y="4753"/>
                    <a:pt x="39739" y="4644"/>
                  </a:cubicBezTo>
                  <a:cubicBezTo>
                    <a:pt x="39496" y="4527"/>
                    <a:pt x="39234" y="4453"/>
                    <a:pt x="38969" y="4453"/>
                  </a:cubicBezTo>
                  <a:cubicBezTo>
                    <a:pt x="38865" y="4453"/>
                    <a:pt x="38760" y="4464"/>
                    <a:pt x="38656" y="4489"/>
                  </a:cubicBezTo>
                  <a:cubicBezTo>
                    <a:pt x="38397" y="4548"/>
                    <a:pt x="38167" y="4677"/>
                    <a:pt x="37916" y="4761"/>
                  </a:cubicBezTo>
                  <a:cubicBezTo>
                    <a:pt x="37772" y="4809"/>
                    <a:pt x="37573" y="4866"/>
                    <a:pt x="37399" y="4866"/>
                  </a:cubicBezTo>
                  <a:cubicBezTo>
                    <a:pt x="37272" y="4866"/>
                    <a:pt x="37158" y="4835"/>
                    <a:pt x="37089" y="4748"/>
                  </a:cubicBezTo>
                  <a:cubicBezTo>
                    <a:pt x="37055" y="4711"/>
                    <a:pt x="37022" y="4673"/>
                    <a:pt x="36993" y="4635"/>
                  </a:cubicBezTo>
                  <a:cubicBezTo>
                    <a:pt x="36153" y="3639"/>
                    <a:pt x="35040" y="2721"/>
                    <a:pt x="33760" y="2721"/>
                  </a:cubicBezTo>
                  <a:cubicBezTo>
                    <a:pt x="33708" y="2721"/>
                    <a:pt x="33655" y="2722"/>
                    <a:pt x="33603" y="2725"/>
                  </a:cubicBezTo>
                  <a:cubicBezTo>
                    <a:pt x="32236" y="2805"/>
                    <a:pt x="31191" y="3908"/>
                    <a:pt x="30179" y="4828"/>
                  </a:cubicBezTo>
                  <a:cubicBezTo>
                    <a:pt x="28700" y="6178"/>
                    <a:pt x="27274" y="8038"/>
                    <a:pt x="25272" y="8042"/>
                  </a:cubicBezTo>
                  <a:cubicBezTo>
                    <a:pt x="25265" y="8042"/>
                    <a:pt x="25257" y="8042"/>
                    <a:pt x="25250" y="8042"/>
                  </a:cubicBezTo>
                  <a:cubicBezTo>
                    <a:pt x="23071" y="8042"/>
                    <a:pt x="20911" y="7440"/>
                    <a:pt x="19132" y="6182"/>
                  </a:cubicBezTo>
                  <a:cubicBezTo>
                    <a:pt x="18120" y="5463"/>
                    <a:pt x="17084" y="4732"/>
                    <a:pt x="15905" y="4343"/>
                  </a:cubicBezTo>
                  <a:cubicBezTo>
                    <a:pt x="15390" y="4173"/>
                    <a:pt x="14839" y="4076"/>
                    <a:pt x="14296" y="4076"/>
                  </a:cubicBezTo>
                  <a:cubicBezTo>
                    <a:pt x="13808" y="4076"/>
                    <a:pt x="13326" y="4154"/>
                    <a:pt x="12879" y="4330"/>
                  </a:cubicBezTo>
                  <a:cubicBezTo>
                    <a:pt x="12682" y="4406"/>
                    <a:pt x="12490" y="4506"/>
                    <a:pt x="12310" y="4623"/>
                  </a:cubicBezTo>
                  <a:cubicBezTo>
                    <a:pt x="11805" y="4949"/>
                    <a:pt x="11407" y="5409"/>
                    <a:pt x="10944" y="5781"/>
                  </a:cubicBezTo>
                  <a:cubicBezTo>
                    <a:pt x="10546" y="6098"/>
                    <a:pt x="10095" y="6406"/>
                    <a:pt x="9610" y="6406"/>
                  </a:cubicBezTo>
                  <a:cubicBezTo>
                    <a:pt x="9559" y="6406"/>
                    <a:pt x="9507" y="6402"/>
                    <a:pt x="9455" y="6395"/>
                  </a:cubicBezTo>
                  <a:cubicBezTo>
                    <a:pt x="9418" y="6391"/>
                    <a:pt x="9384" y="6383"/>
                    <a:pt x="9351" y="6374"/>
                  </a:cubicBezTo>
                  <a:cubicBezTo>
                    <a:pt x="9019" y="6298"/>
                    <a:pt x="8686" y="6263"/>
                    <a:pt x="8354" y="6263"/>
                  </a:cubicBezTo>
                  <a:cubicBezTo>
                    <a:pt x="6713" y="6263"/>
                    <a:pt x="5092" y="7120"/>
                    <a:pt x="3691" y="8059"/>
                  </a:cubicBezTo>
                  <a:cubicBezTo>
                    <a:pt x="2500" y="8861"/>
                    <a:pt x="1309" y="9756"/>
                    <a:pt x="1" y="10303"/>
                  </a:cubicBezTo>
                  <a:lnTo>
                    <a:pt x="1" y="13468"/>
                  </a:lnTo>
                  <a:lnTo>
                    <a:pt x="29435" y="13468"/>
                  </a:lnTo>
                  <a:cubicBezTo>
                    <a:pt x="29603" y="13468"/>
                    <a:pt x="29757" y="13526"/>
                    <a:pt x="29924" y="13526"/>
                  </a:cubicBezTo>
                  <a:lnTo>
                    <a:pt x="85634" y="13526"/>
                  </a:lnTo>
                  <a:lnTo>
                    <a:pt x="85634" y="8439"/>
                  </a:lnTo>
                  <a:cubicBezTo>
                    <a:pt x="85634" y="8435"/>
                    <a:pt x="85630" y="8427"/>
                    <a:pt x="85630" y="8422"/>
                  </a:cubicBezTo>
                  <a:cubicBezTo>
                    <a:pt x="85346" y="7319"/>
                    <a:pt x="84831" y="6098"/>
                    <a:pt x="83745" y="5764"/>
                  </a:cubicBezTo>
                  <a:cubicBezTo>
                    <a:pt x="83538" y="5701"/>
                    <a:pt x="83331" y="5674"/>
                    <a:pt x="83124" y="5674"/>
                  </a:cubicBezTo>
                  <a:cubicBezTo>
                    <a:pt x="81860" y="5674"/>
                    <a:pt x="80585" y="6680"/>
                    <a:pt x="79320" y="6680"/>
                  </a:cubicBezTo>
                  <a:cubicBezTo>
                    <a:pt x="79110" y="6680"/>
                    <a:pt x="78901" y="6652"/>
                    <a:pt x="78691" y="6587"/>
                  </a:cubicBezTo>
                  <a:cubicBezTo>
                    <a:pt x="77404" y="6190"/>
                    <a:pt x="76463" y="5099"/>
                    <a:pt x="75698" y="3988"/>
                  </a:cubicBezTo>
                  <a:cubicBezTo>
                    <a:pt x="74938" y="2876"/>
                    <a:pt x="74252" y="1668"/>
                    <a:pt x="73190" y="840"/>
                  </a:cubicBezTo>
                  <a:cubicBezTo>
                    <a:pt x="72543" y="331"/>
                    <a:pt x="71699" y="0"/>
                    <a:pt x="70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23;p29"/>
            <p:cNvSpPr/>
            <p:nvPr/>
          </p:nvSpPr>
          <p:spPr>
            <a:xfrm>
              <a:off x="6081354" y="1606273"/>
              <a:ext cx="177290" cy="93711"/>
            </a:xfrm>
            <a:custGeom>
              <a:avLst/>
              <a:gdLst/>
              <a:ahLst/>
              <a:cxnLst/>
              <a:rect l="l" t="t" r="r" b="b"/>
              <a:pathLst>
                <a:path w="4427" h="2340" extrusionOk="0">
                  <a:moveTo>
                    <a:pt x="0" y="0"/>
                  </a:moveTo>
                  <a:lnTo>
                    <a:pt x="0" y="0"/>
                  </a:lnTo>
                  <a:cubicBezTo>
                    <a:pt x="477" y="385"/>
                    <a:pt x="874" y="849"/>
                    <a:pt x="1317" y="1271"/>
                  </a:cubicBezTo>
                  <a:cubicBezTo>
                    <a:pt x="1785" y="1726"/>
                    <a:pt x="2328" y="2136"/>
                    <a:pt x="2964" y="2286"/>
                  </a:cubicBezTo>
                  <a:cubicBezTo>
                    <a:pt x="3104" y="2320"/>
                    <a:pt x="3250" y="2340"/>
                    <a:pt x="3396" y="2340"/>
                  </a:cubicBezTo>
                  <a:cubicBezTo>
                    <a:pt x="3542" y="2340"/>
                    <a:pt x="3687" y="2320"/>
                    <a:pt x="3825" y="2274"/>
                  </a:cubicBezTo>
                  <a:cubicBezTo>
                    <a:pt x="4088" y="2186"/>
                    <a:pt x="4326" y="1990"/>
                    <a:pt x="4427" y="1731"/>
                  </a:cubicBezTo>
                  <a:lnTo>
                    <a:pt x="4427" y="1731"/>
                  </a:lnTo>
                  <a:cubicBezTo>
                    <a:pt x="4330" y="1772"/>
                    <a:pt x="4230" y="1806"/>
                    <a:pt x="4126" y="1835"/>
                  </a:cubicBezTo>
                  <a:cubicBezTo>
                    <a:pt x="3967" y="1879"/>
                    <a:pt x="3806" y="1898"/>
                    <a:pt x="3647" y="1898"/>
                  </a:cubicBezTo>
                  <a:cubicBezTo>
                    <a:pt x="2933" y="1898"/>
                    <a:pt x="2224" y="1504"/>
                    <a:pt x="1626" y="1070"/>
                  </a:cubicBezTo>
                  <a:cubicBezTo>
                    <a:pt x="1104" y="690"/>
                    <a:pt x="581" y="2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24;p29"/>
            <p:cNvSpPr/>
            <p:nvPr/>
          </p:nvSpPr>
          <p:spPr>
            <a:xfrm>
              <a:off x="5556053" y="1597422"/>
              <a:ext cx="110010" cy="82858"/>
            </a:xfrm>
            <a:custGeom>
              <a:avLst/>
              <a:gdLst/>
              <a:ahLst/>
              <a:cxnLst/>
              <a:rect l="l" t="t" r="r" b="b"/>
              <a:pathLst>
                <a:path w="2747" h="2069" extrusionOk="0">
                  <a:moveTo>
                    <a:pt x="1973" y="1"/>
                  </a:moveTo>
                  <a:cubicBezTo>
                    <a:pt x="1868" y="1"/>
                    <a:pt x="1764" y="12"/>
                    <a:pt x="1660" y="37"/>
                  </a:cubicBezTo>
                  <a:cubicBezTo>
                    <a:pt x="1405" y="96"/>
                    <a:pt x="1171" y="225"/>
                    <a:pt x="924" y="309"/>
                  </a:cubicBezTo>
                  <a:cubicBezTo>
                    <a:pt x="780" y="357"/>
                    <a:pt x="581" y="414"/>
                    <a:pt x="407" y="414"/>
                  </a:cubicBezTo>
                  <a:cubicBezTo>
                    <a:pt x="278" y="414"/>
                    <a:pt x="163" y="383"/>
                    <a:pt x="93" y="296"/>
                  </a:cubicBezTo>
                  <a:cubicBezTo>
                    <a:pt x="63" y="259"/>
                    <a:pt x="30" y="221"/>
                    <a:pt x="1" y="183"/>
                  </a:cubicBezTo>
                  <a:lnTo>
                    <a:pt x="1" y="183"/>
                  </a:lnTo>
                  <a:cubicBezTo>
                    <a:pt x="30" y="284"/>
                    <a:pt x="80" y="384"/>
                    <a:pt x="126" y="484"/>
                  </a:cubicBezTo>
                  <a:cubicBezTo>
                    <a:pt x="331" y="911"/>
                    <a:pt x="544" y="1333"/>
                    <a:pt x="749" y="1759"/>
                  </a:cubicBezTo>
                  <a:cubicBezTo>
                    <a:pt x="816" y="1893"/>
                    <a:pt x="903" y="2044"/>
                    <a:pt x="1050" y="2064"/>
                  </a:cubicBezTo>
                  <a:cubicBezTo>
                    <a:pt x="1064" y="2067"/>
                    <a:pt x="1078" y="2068"/>
                    <a:pt x="1092" y="2068"/>
                  </a:cubicBezTo>
                  <a:cubicBezTo>
                    <a:pt x="1256" y="2068"/>
                    <a:pt x="1384" y="1892"/>
                    <a:pt x="1430" y="1730"/>
                  </a:cubicBezTo>
                  <a:cubicBezTo>
                    <a:pt x="1493" y="1496"/>
                    <a:pt x="1476" y="1254"/>
                    <a:pt x="1518" y="1015"/>
                  </a:cubicBezTo>
                  <a:cubicBezTo>
                    <a:pt x="1556" y="777"/>
                    <a:pt x="1673" y="526"/>
                    <a:pt x="1898" y="443"/>
                  </a:cubicBezTo>
                  <a:cubicBezTo>
                    <a:pt x="1984" y="411"/>
                    <a:pt x="2078" y="407"/>
                    <a:pt x="2172" y="407"/>
                  </a:cubicBezTo>
                  <a:cubicBezTo>
                    <a:pt x="2209" y="407"/>
                    <a:pt x="2246" y="408"/>
                    <a:pt x="2282" y="408"/>
                  </a:cubicBezTo>
                  <a:cubicBezTo>
                    <a:pt x="2403" y="408"/>
                    <a:pt x="2521" y="400"/>
                    <a:pt x="2621" y="338"/>
                  </a:cubicBezTo>
                  <a:cubicBezTo>
                    <a:pt x="2676" y="301"/>
                    <a:pt x="2718" y="250"/>
                    <a:pt x="2747" y="192"/>
                  </a:cubicBezTo>
                  <a:cubicBezTo>
                    <a:pt x="2501" y="75"/>
                    <a:pt x="2238" y="1"/>
                    <a:pt x="1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25;p29"/>
            <p:cNvSpPr/>
            <p:nvPr/>
          </p:nvSpPr>
          <p:spPr>
            <a:xfrm>
              <a:off x="6745220" y="1422977"/>
              <a:ext cx="139646" cy="98837"/>
            </a:xfrm>
            <a:custGeom>
              <a:avLst/>
              <a:gdLst/>
              <a:ahLst/>
              <a:cxnLst/>
              <a:rect l="l" t="t" r="r" b="b"/>
              <a:pathLst>
                <a:path w="3487" h="2468" extrusionOk="0">
                  <a:moveTo>
                    <a:pt x="3478" y="0"/>
                  </a:moveTo>
                  <a:lnTo>
                    <a:pt x="3478" y="0"/>
                  </a:lnTo>
                  <a:cubicBezTo>
                    <a:pt x="3223" y="67"/>
                    <a:pt x="2981" y="180"/>
                    <a:pt x="2755" y="339"/>
                  </a:cubicBezTo>
                  <a:cubicBezTo>
                    <a:pt x="2141" y="778"/>
                    <a:pt x="1727" y="1522"/>
                    <a:pt x="1008" y="1747"/>
                  </a:cubicBezTo>
                  <a:cubicBezTo>
                    <a:pt x="682" y="1848"/>
                    <a:pt x="339" y="1827"/>
                    <a:pt x="1" y="1839"/>
                  </a:cubicBezTo>
                  <a:cubicBezTo>
                    <a:pt x="251" y="1952"/>
                    <a:pt x="644" y="1998"/>
                    <a:pt x="828" y="2052"/>
                  </a:cubicBezTo>
                  <a:cubicBezTo>
                    <a:pt x="1250" y="2169"/>
                    <a:pt x="1673" y="2287"/>
                    <a:pt x="2091" y="2408"/>
                  </a:cubicBezTo>
                  <a:cubicBezTo>
                    <a:pt x="2199" y="2439"/>
                    <a:pt x="2319" y="2468"/>
                    <a:pt x="2432" y="2468"/>
                  </a:cubicBezTo>
                  <a:cubicBezTo>
                    <a:pt x="2531" y="2468"/>
                    <a:pt x="2624" y="2445"/>
                    <a:pt x="2701" y="2383"/>
                  </a:cubicBezTo>
                  <a:cubicBezTo>
                    <a:pt x="2789" y="2312"/>
                    <a:pt x="2835" y="2203"/>
                    <a:pt x="2876" y="2103"/>
                  </a:cubicBezTo>
                  <a:cubicBezTo>
                    <a:pt x="3098" y="1538"/>
                    <a:pt x="3282" y="957"/>
                    <a:pt x="3428" y="372"/>
                  </a:cubicBezTo>
                  <a:cubicBezTo>
                    <a:pt x="3457" y="251"/>
                    <a:pt x="3487" y="121"/>
                    <a:pt x="3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26;p29"/>
            <p:cNvSpPr/>
            <p:nvPr/>
          </p:nvSpPr>
          <p:spPr>
            <a:xfrm>
              <a:off x="4453269" y="1592536"/>
              <a:ext cx="142329" cy="151179"/>
            </a:xfrm>
            <a:custGeom>
              <a:avLst/>
              <a:gdLst/>
              <a:ahLst/>
              <a:cxnLst/>
              <a:rect l="l" t="t" r="r" b="b"/>
              <a:pathLst>
                <a:path w="3554" h="3775" extrusionOk="0">
                  <a:moveTo>
                    <a:pt x="3424" y="0"/>
                  </a:moveTo>
                  <a:cubicBezTo>
                    <a:pt x="3227" y="76"/>
                    <a:pt x="3035" y="176"/>
                    <a:pt x="2851" y="293"/>
                  </a:cubicBezTo>
                  <a:cubicBezTo>
                    <a:pt x="2350" y="619"/>
                    <a:pt x="1952" y="1079"/>
                    <a:pt x="1484" y="1451"/>
                  </a:cubicBezTo>
                  <a:cubicBezTo>
                    <a:pt x="1091" y="1768"/>
                    <a:pt x="640" y="2076"/>
                    <a:pt x="155" y="2076"/>
                  </a:cubicBezTo>
                  <a:cubicBezTo>
                    <a:pt x="104" y="2076"/>
                    <a:pt x="52" y="2072"/>
                    <a:pt x="0" y="2065"/>
                  </a:cubicBezTo>
                  <a:lnTo>
                    <a:pt x="0" y="2065"/>
                  </a:lnTo>
                  <a:cubicBezTo>
                    <a:pt x="97" y="2211"/>
                    <a:pt x="239" y="2337"/>
                    <a:pt x="385" y="2450"/>
                  </a:cubicBezTo>
                  <a:cubicBezTo>
                    <a:pt x="849" y="2822"/>
                    <a:pt x="1330" y="3177"/>
                    <a:pt x="1802" y="3545"/>
                  </a:cubicBezTo>
                  <a:cubicBezTo>
                    <a:pt x="1946" y="3656"/>
                    <a:pt x="2110" y="3775"/>
                    <a:pt x="2294" y="3775"/>
                  </a:cubicBezTo>
                  <a:cubicBezTo>
                    <a:pt x="2297" y="3775"/>
                    <a:pt x="2300" y="3775"/>
                    <a:pt x="2304" y="3775"/>
                  </a:cubicBezTo>
                  <a:cubicBezTo>
                    <a:pt x="2529" y="3766"/>
                    <a:pt x="2705" y="3582"/>
                    <a:pt x="2855" y="3415"/>
                  </a:cubicBezTo>
                  <a:cubicBezTo>
                    <a:pt x="2981" y="3273"/>
                    <a:pt x="3110" y="3127"/>
                    <a:pt x="3173" y="2947"/>
                  </a:cubicBezTo>
                  <a:cubicBezTo>
                    <a:pt x="3236" y="2767"/>
                    <a:pt x="3215" y="2546"/>
                    <a:pt x="3073" y="2416"/>
                  </a:cubicBezTo>
                  <a:cubicBezTo>
                    <a:pt x="2951" y="2308"/>
                    <a:pt x="2772" y="2291"/>
                    <a:pt x="2642" y="2191"/>
                  </a:cubicBezTo>
                  <a:cubicBezTo>
                    <a:pt x="2421" y="2011"/>
                    <a:pt x="2454" y="1651"/>
                    <a:pt x="2613" y="1413"/>
                  </a:cubicBezTo>
                  <a:cubicBezTo>
                    <a:pt x="2772" y="1175"/>
                    <a:pt x="3018" y="1016"/>
                    <a:pt x="3215" y="807"/>
                  </a:cubicBezTo>
                  <a:cubicBezTo>
                    <a:pt x="3411" y="598"/>
                    <a:pt x="3553" y="293"/>
                    <a:pt x="3441" y="30"/>
                  </a:cubicBezTo>
                  <a:cubicBezTo>
                    <a:pt x="3436" y="21"/>
                    <a:pt x="3432" y="9"/>
                    <a:pt x="3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4" name="Picture 2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128" y="-597592"/>
            <a:ext cx="9182570" cy="7323585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40565">
            <a:off x="-169540" y="2487770"/>
            <a:ext cx="2351625" cy="2168989"/>
          </a:xfrm>
          <a:prstGeom prst="rect">
            <a:avLst/>
          </a:prstGeom>
        </p:spPr>
      </p:pic>
      <p:grpSp>
        <p:nvGrpSpPr>
          <p:cNvPr id="256" name="Google Shape;620;p33"/>
          <p:cNvGrpSpPr/>
          <p:nvPr/>
        </p:nvGrpSpPr>
        <p:grpSpPr>
          <a:xfrm>
            <a:off x="7859620" y="1457985"/>
            <a:ext cx="1800243" cy="3319051"/>
            <a:chOff x="10825986" y="2457144"/>
            <a:chExt cx="1346485" cy="2489485"/>
          </a:xfrm>
        </p:grpSpPr>
        <p:sp>
          <p:nvSpPr>
            <p:cNvPr id="257" name="Google Shape;621;p33"/>
            <p:cNvSpPr/>
            <p:nvPr/>
          </p:nvSpPr>
          <p:spPr>
            <a:xfrm>
              <a:off x="11486814" y="4946529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22;p33"/>
            <p:cNvSpPr/>
            <p:nvPr/>
          </p:nvSpPr>
          <p:spPr>
            <a:xfrm>
              <a:off x="11433266" y="2527244"/>
              <a:ext cx="162240" cy="2404428"/>
            </a:xfrm>
            <a:custGeom>
              <a:avLst/>
              <a:gdLst/>
              <a:ahLst/>
              <a:cxnLst/>
              <a:rect l="l" t="t" r="r" b="b"/>
              <a:pathLst>
                <a:path w="1627" h="24113" extrusionOk="0">
                  <a:moveTo>
                    <a:pt x="579" y="0"/>
                  </a:moveTo>
                  <a:cubicBezTo>
                    <a:pt x="538" y="0"/>
                    <a:pt x="496" y="41"/>
                    <a:pt x="496" y="83"/>
                  </a:cubicBezTo>
                  <a:cubicBezTo>
                    <a:pt x="524" y="2370"/>
                    <a:pt x="386" y="4657"/>
                    <a:pt x="276" y="6944"/>
                  </a:cubicBezTo>
                  <a:cubicBezTo>
                    <a:pt x="207" y="8515"/>
                    <a:pt x="28" y="10099"/>
                    <a:pt x="83" y="11670"/>
                  </a:cubicBezTo>
                  <a:cubicBezTo>
                    <a:pt x="152" y="13406"/>
                    <a:pt x="55" y="15142"/>
                    <a:pt x="124" y="16864"/>
                  </a:cubicBezTo>
                  <a:cubicBezTo>
                    <a:pt x="124" y="17319"/>
                    <a:pt x="179" y="17787"/>
                    <a:pt x="193" y="18242"/>
                  </a:cubicBezTo>
                  <a:cubicBezTo>
                    <a:pt x="179" y="18807"/>
                    <a:pt x="221" y="19385"/>
                    <a:pt x="221" y="19950"/>
                  </a:cubicBezTo>
                  <a:cubicBezTo>
                    <a:pt x="221" y="21011"/>
                    <a:pt x="179" y="22086"/>
                    <a:pt x="97" y="23161"/>
                  </a:cubicBezTo>
                  <a:cubicBezTo>
                    <a:pt x="83" y="23353"/>
                    <a:pt x="28" y="23629"/>
                    <a:pt x="0" y="23891"/>
                  </a:cubicBezTo>
                  <a:cubicBezTo>
                    <a:pt x="0" y="23946"/>
                    <a:pt x="14" y="24001"/>
                    <a:pt x="69" y="24029"/>
                  </a:cubicBezTo>
                  <a:cubicBezTo>
                    <a:pt x="124" y="24042"/>
                    <a:pt x="166" y="24042"/>
                    <a:pt x="221" y="24042"/>
                  </a:cubicBezTo>
                  <a:cubicBezTo>
                    <a:pt x="252" y="24104"/>
                    <a:pt x="322" y="24112"/>
                    <a:pt x="389" y="24112"/>
                  </a:cubicBezTo>
                  <a:cubicBezTo>
                    <a:pt x="412" y="24112"/>
                    <a:pt x="434" y="24111"/>
                    <a:pt x="455" y="24111"/>
                  </a:cubicBezTo>
                  <a:lnTo>
                    <a:pt x="868" y="24111"/>
                  </a:lnTo>
                  <a:cubicBezTo>
                    <a:pt x="1020" y="24111"/>
                    <a:pt x="1227" y="24097"/>
                    <a:pt x="1323" y="24084"/>
                  </a:cubicBezTo>
                  <a:cubicBezTo>
                    <a:pt x="1342" y="24096"/>
                    <a:pt x="1366" y="24103"/>
                    <a:pt x="1390" y="24103"/>
                  </a:cubicBezTo>
                  <a:cubicBezTo>
                    <a:pt x="1421" y="24103"/>
                    <a:pt x="1452" y="24093"/>
                    <a:pt x="1475" y="24070"/>
                  </a:cubicBezTo>
                  <a:cubicBezTo>
                    <a:pt x="1502" y="24070"/>
                    <a:pt x="1530" y="24042"/>
                    <a:pt x="1557" y="24029"/>
                  </a:cubicBezTo>
                  <a:lnTo>
                    <a:pt x="1543" y="24029"/>
                  </a:lnTo>
                  <a:cubicBezTo>
                    <a:pt x="1543" y="24029"/>
                    <a:pt x="1557" y="24029"/>
                    <a:pt x="1557" y="24015"/>
                  </a:cubicBezTo>
                  <a:cubicBezTo>
                    <a:pt x="1585" y="24001"/>
                    <a:pt x="1599" y="23987"/>
                    <a:pt x="1599" y="23973"/>
                  </a:cubicBezTo>
                  <a:cubicBezTo>
                    <a:pt x="1626" y="23822"/>
                    <a:pt x="1612" y="23657"/>
                    <a:pt x="1599" y="23491"/>
                  </a:cubicBezTo>
                  <a:lnTo>
                    <a:pt x="1599" y="23505"/>
                  </a:lnTo>
                  <a:cubicBezTo>
                    <a:pt x="1557" y="23009"/>
                    <a:pt x="1461" y="22458"/>
                    <a:pt x="1461" y="21865"/>
                  </a:cubicBezTo>
                  <a:cubicBezTo>
                    <a:pt x="1433" y="20997"/>
                    <a:pt x="1543" y="20143"/>
                    <a:pt x="1516" y="19275"/>
                  </a:cubicBezTo>
                  <a:cubicBezTo>
                    <a:pt x="1530" y="17581"/>
                    <a:pt x="1461" y="15886"/>
                    <a:pt x="1475" y="14191"/>
                  </a:cubicBezTo>
                  <a:cubicBezTo>
                    <a:pt x="1461" y="13020"/>
                    <a:pt x="1295" y="11849"/>
                    <a:pt x="1337" y="10664"/>
                  </a:cubicBezTo>
                  <a:cubicBezTo>
                    <a:pt x="1295" y="9603"/>
                    <a:pt x="1227" y="8542"/>
                    <a:pt x="1144" y="7468"/>
                  </a:cubicBezTo>
                  <a:cubicBezTo>
                    <a:pt x="1061" y="6531"/>
                    <a:pt x="965" y="5580"/>
                    <a:pt x="1020" y="4616"/>
                  </a:cubicBezTo>
                  <a:cubicBezTo>
                    <a:pt x="1061" y="3803"/>
                    <a:pt x="1061" y="2976"/>
                    <a:pt x="1061" y="2163"/>
                  </a:cubicBezTo>
                  <a:cubicBezTo>
                    <a:pt x="1061" y="1783"/>
                    <a:pt x="1141" y="54"/>
                    <a:pt x="670" y="54"/>
                  </a:cubicBezTo>
                  <a:cubicBezTo>
                    <a:pt x="663" y="54"/>
                    <a:pt x="655" y="54"/>
                    <a:pt x="648" y="55"/>
                  </a:cubicBezTo>
                  <a:cubicBezTo>
                    <a:pt x="648" y="28"/>
                    <a:pt x="607" y="0"/>
                    <a:pt x="579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23;p33"/>
            <p:cNvSpPr/>
            <p:nvPr/>
          </p:nvSpPr>
          <p:spPr>
            <a:xfrm>
              <a:off x="11021632" y="3661901"/>
              <a:ext cx="450225" cy="249188"/>
            </a:xfrm>
            <a:custGeom>
              <a:avLst/>
              <a:gdLst/>
              <a:ahLst/>
              <a:cxnLst/>
              <a:rect l="l" t="t" r="r" b="b"/>
              <a:pathLst>
                <a:path w="4515" h="2499" extrusionOk="0">
                  <a:moveTo>
                    <a:pt x="381" y="1"/>
                  </a:moveTo>
                  <a:cubicBezTo>
                    <a:pt x="293" y="1"/>
                    <a:pt x="248" y="128"/>
                    <a:pt x="339" y="167"/>
                  </a:cubicBezTo>
                  <a:cubicBezTo>
                    <a:pt x="629" y="291"/>
                    <a:pt x="932" y="415"/>
                    <a:pt x="1194" y="580"/>
                  </a:cubicBezTo>
                  <a:lnTo>
                    <a:pt x="1139" y="580"/>
                  </a:lnTo>
                  <a:cubicBezTo>
                    <a:pt x="1079" y="576"/>
                    <a:pt x="1021" y="574"/>
                    <a:pt x="963" y="574"/>
                  </a:cubicBezTo>
                  <a:cubicBezTo>
                    <a:pt x="848" y="574"/>
                    <a:pt x="734" y="580"/>
                    <a:pt x="615" y="580"/>
                  </a:cubicBezTo>
                  <a:cubicBezTo>
                    <a:pt x="436" y="608"/>
                    <a:pt x="271" y="635"/>
                    <a:pt x="91" y="677"/>
                  </a:cubicBezTo>
                  <a:cubicBezTo>
                    <a:pt x="64" y="690"/>
                    <a:pt x="50" y="704"/>
                    <a:pt x="36" y="718"/>
                  </a:cubicBezTo>
                  <a:cubicBezTo>
                    <a:pt x="1" y="766"/>
                    <a:pt x="47" y="834"/>
                    <a:pt x="105" y="834"/>
                  </a:cubicBezTo>
                  <a:cubicBezTo>
                    <a:pt x="114" y="834"/>
                    <a:pt x="123" y="832"/>
                    <a:pt x="133" y="828"/>
                  </a:cubicBezTo>
                  <a:cubicBezTo>
                    <a:pt x="326" y="787"/>
                    <a:pt x="560" y="746"/>
                    <a:pt x="780" y="746"/>
                  </a:cubicBezTo>
                  <a:cubicBezTo>
                    <a:pt x="739" y="759"/>
                    <a:pt x="698" y="787"/>
                    <a:pt x="670" y="814"/>
                  </a:cubicBezTo>
                  <a:cubicBezTo>
                    <a:pt x="546" y="938"/>
                    <a:pt x="298" y="1186"/>
                    <a:pt x="229" y="1324"/>
                  </a:cubicBezTo>
                  <a:cubicBezTo>
                    <a:pt x="229" y="1371"/>
                    <a:pt x="273" y="1405"/>
                    <a:pt x="319" y="1405"/>
                  </a:cubicBezTo>
                  <a:cubicBezTo>
                    <a:pt x="341" y="1405"/>
                    <a:pt x="363" y="1397"/>
                    <a:pt x="381" y="1379"/>
                  </a:cubicBezTo>
                  <a:cubicBezTo>
                    <a:pt x="532" y="1214"/>
                    <a:pt x="711" y="994"/>
                    <a:pt x="849" y="897"/>
                  </a:cubicBezTo>
                  <a:cubicBezTo>
                    <a:pt x="891" y="883"/>
                    <a:pt x="918" y="856"/>
                    <a:pt x="959" y="828"/>
                  </a:cubicBezTo>
                  <a:cubicBezTo>
                    <a:pt x="987" y="814"/>
                    <a:pt x="1001" y="814"/>
                    <a:pt x="1042" y="801"/>
                  </a:cubicBezTo>
                  <a:cubicBezTo>
                    <a:pt x="1056" y="787"/>
                    <a:pt x="1070" y="787"/>
                    <a:pt x="1056" y="787"/>
                  </a:cubicBezTo>
                  <a:cubicBezTo>
                    <a:pt x="1070" y="787"/>
                    <a:pt x="1083" y="773"/>
                    <a:pt x="1097" y="773"/>
                  </a:cubicBezTo>
                  <a:lnTo>
                    <a:pt x="1111" y="773"/>
                  </a:lnTo>
                  <a:cubicBezTo>
                    <a:pt x="1125" y="773"/>
                    <a:pt x="1139" y="759"/>
                    <a:pt x="1152" y="759"/>
                  </a:cubicBezTo>
                  <a:cubicBezTo>
                    <a:pt x="1194" y="773"/>
                    <a:pt x="1249" y="773"/>
                    <a:pt x="1276" y="787"/>
                  </a:cubicBezTo>
                  <a:cubicBezTo>
                    <a:pt x="1511" y="897"/>
                    <a:pt x="1662" y="952"/>
                    <a:pt x="1827" y="1035"/>
                  </a:cubicBezTo>
                  <a:cubicBezTo>
                    <a:pt x="1924" y="1104"/>
                    <a:pt x="2103" y="1255"/>
                    <a:pt x="2282" y="1366"/>
                  </a:cubicBezTo>
                  <a:cubicBezTo>
                    <a:pt x="2365" y="1462"/>
                    <a:pt x="2406" y="1490"/>
                    <a:pt x="2489" y="1558"/>
                  </a:cubicBezTo>
                  <a:cubicBezTo>
                    <a:pt x="2764" y="1793"/>
                    <a:pt x="2888" y="1917"/>
                    <a:pt x="3123" y="2068"/>
                  </a:cubicBezTo>
                  <a:cubicBezTo>
                    <a:pt x="3191" y="2137"/>
                    <a:pt x="3343" y="2247"/>
                    <a:pt x="3522" y="2316"/>
                  </a:cubicBezTo>
                  <a:cubicBezTo>
                    <a:pt x="3536" y="2330"/>
                    <a:pt x="3563" y="2344"/>
                    <a:pt x="3577" y="2344"/>
                  </a:cubicBezTo>
                  <a:cubicBezTo>
                    <a:pt x="3591" y="2344"/>
                    <a:pt x="3591" y="2344"/>
                    <a:pt x="3605" y="2358"/>
                  </a:cubicBezTo>
                  <a:cubicBezTo>
                    <a:pt x="3619" y="2358"/>
                    <a:pt x="3646" y="2371"/>
                    <a:pt x="3646" y="2371"/>
                  </a:cubicBezTo>
                  <a:cubicBezTo>
                    <a:pt x="3743" y="2413"/>
                    <a:pt x="3825" y="2440"/>
                    <a:pt x="3908" y="2468"/>
                  </a:cubicBezTo>
                  <a:cubicBezTo>
                    <a:pt x="3941" y="2493"/>
                    <a:pt x="3984" y="2498"/>
                    <a:pt x="4028" y="2498"/>
                  </a:cubicBezTo>
                  <a:cubicBezTo>
                    <a:pt x="4057" y="2498"/>
                    <a:pt x="4087" y="2495"/>
                    <a:pt x="4115" y="2495"/>
                  </a:cubicBezTo>
                  <a:lnTo>
                    <a:pt x="4170" y="2495"/>
                  </a:lnTo>
                  <a:cubicBezTo>
                    <a:pt x="4197" y="2495"/>
                    <a:pt x="4232" y="2499"/>
                    <a:pt x="4266" y="2499"/>
                  </a:cubicBezTo>
                  <a:cubicBezTo>
                    <a:pt x="4301" y="2499"/>
                    <a:pt x="4335" y="2495"/>
                    <a:pt x="4363" y="2482"/>
                  </a:cubicBezTo>
                  <a:lnTo>
                    <a:pt x="4376" y="2482"/>
                  </a:lnTo>
                  <a:cubicBezTo>
                    <a:pt x="4459" y="2482"/>
                    <a:pt x="4514" y="2385"/>
                    <a:pt x="4445" y="2330"/>
                  </a:cubicBezTo>
                  <a:cubicBezTo>
                    <a:pt x="4425" y="2316"/>
                    <a:pt x="4394" y="2309"/>
                    <a:pt x="4363" y="2309"/>
                  </a:cubicBezTo>
                  <a:cubicBezTo>
                    <a:pt x="4332" y="2309"/>
                    <a:pt x="4301" y="2316"/>
                    <a:pt x="4280" y="2330"/>
                  </a:cubicBezTo>
                  <a:lnTo>
                    <a:pt x="3991" y="2330"/>
                  </a:lnTo>
                  <a:cubicBezTo>
                    <a:pt x="3839" y="2275"/>
                    <a:pt x="3784" y="2247"/>
                    <a:pt x="3687" y="2206"/>
                  </a:cubicBezTo>
                  <a:cubicBezTo>
                    <a:pt x="3674" y="2206"/>
                    <a:pt x="3646" y="2206"/>
                    <a:pt x="3619" y="2192"/>
                  </a:cubicBezTo>
                  <a:cubicBezTo>
                    <a:pt x="3563" y="2165"/>
                    <a:pt x="3508" y="2137"/>
                    <a:pt x="3453" y="2110"/>
                  </a:cubicBezTo>
                  <a:cubicBezTo>
                    <a:pt x="3384" y="2068"/>
                    <a:pt x="3357" y="2054"/>
                    <a:pt x="3288" y="1999"/>
                  </a:cubicBezTo>
                  <a:cubicBezTo>
                    <a:pt x="3136" y="1889"/>
                    <a:pt x="3054" y="1848"/>
                    <a:pt x="2930" y="1738"/>
                  </a:cubicBezTo>
                  <a:cubicBezTo>
                    <a:pt x="2778" y="1600"/>
                    <a:pt x="2640" y="1462"/>
                    <a:pt x="2489" y="1352"/>
                  </a:cubicBezTo>
                  <a:cubicBezTo>
                    <a:pt x="2447" y="1310"/>
                    <a:pt x="2351" y="1228"/>
                    <a:pt x="2310" y="1200"/>
                  </a:cubicBezTo>
                  <a:cubicBezTo>
                    <a:pt x="2144" y="1076"/>
                    <a:pt x="2007" y="952"/>
                    <a:pt x="1855" y="856"/>
                  </a:cubicBezTo>
                  <a:cubicBezTo>
                    <a:pt x="1759" y="801"/>
                    <a:pt x="1690" y="773"/>
                    <a:pt x="1621" y="746"/>
                  </a:cubicBezTo>
                  <a:cubicBezTo>
                    <a:pt x="1635" y="704"/>
                    <a:pt x="1621" y="663"/>
                    <a:pt x="1552" y="635"/>
                  </a:cubicBezTo>
                  <a:lnTo>
                    <a:pt x="1538" y="622"/>
                  </a:lnTo>
                  <a:cubicBezTo>
                    <a:pt x="1538" y="622"/>
                    <a:pt x="1538" y="622"/>
                    <a:pt x="1538" y="608"/>
                  </a:cubicBezTo>
                  <a:cubicBezTo>
                    <a:pt x="1524" y="608"/>
                    <a:pt x="1524" y="608"/>
                    <a:pt x="1511" y="594"/>
                  </a:cubicBezTo>
                  <a:cubicBezTo>
                    <a:pt x="1511" y="594"/>
                    <a:pt x="1497" y="580"/>
                    <a:pt x="1483" y="566"/>
                  </a:cubicBezTo>
                  <a:cubicBezTo>
                    <a:pt x="1387" y="498"/>
                    <a:pt x="1373" y="470"/>
                    <a:pt x="1221" y="374"/>
                  </a:cubicBezTo>
                  <a:cubicBezTo>
                    <a:pt x="959" y="236"/>
                    <a:pt x="684" y="112"/>
                    <a:pt x="395" y="2"/>
                  </a:cubicBezTo>
                  <a:cubicBezTo>
                    <a:pt x="390" y="1"/>
                    <a:pt x="386" y="1"/>
                    <a:pt x="3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24;p33"/>
            <p:cNvSpPr/>
            <p:nvPr/>
          </p:nvSpPr>
          <p:spPr>
            <a:xfrm>
              <a:off x="11545946" y="3713753"/>
              <a:ext cx="486422" cy="209102"/>
            </a:xfrm>
            <a:custGeom>
              <a:avLst/>
              <a:gdLst/>
              <a:ahLst/>
              <a:cxnLst/>
              <a:rect l="l" t="t" r="r" b="b"/>
              <a:pathLst>
                <a:path w="4878" h="2097" extrusionOk="0">
                  <a:moveTo>
                    <a:pt x="3920" y="1"/>
                  </a:moveTo>
                  <a:cubicBezTo>
                    <a:pt x="3875" y="1"/>
                    <a:pt x="3830" y="35"/>
                    <a:pt x="3830" y="60"/>
                  </a:cubicBezTo>
                  <a:cubicBezTo>
                    <a:pt x="3748" y="294"/>
                    <a:pt x="3734" y="391"/>
                    <a:pt x="3596" y="611"/>
                  </a:cubicBezTo>
                  <a:cubicBezTo>
                    <a:pt x="3569" y="666"/>
                    <a:pt x="3513" y="722"/>
                    <a:pt x="3486" y="777"/>
                  </a:cubicBezTo>
                  <a:lnTo>
                    <a:pt x="3472" y="777"/>
                  </a:lnTo>
                  <a:cubicBezTo>
                    <a:pt x="3114" y="928"/>
                    <a:pt x="2783" y="970"/>
                    <a:pt x="2356" y="983"/>
                  </a:cubicBezTo>
                  <a:cubicBezTo>
                    <a:pt x="1915" y="1025"/>
                    <a:pt x="1750" y="1025"/>
                    <a:pt x="1364" y="1107"/>
                  </a:cubicBezTo>
                  <a:cubicBezTo>
                    <a:pt x="1144" y="1190"/>
                    <a:pt x="841" y="1300"/>
                    <a:pt x="717" y="1424"/>
                  </a:cubicBezTo>
                  <a:cubicBezTo>
                    <a:pt x="579" y="1521"/>
                    <a:pt x="345" y="1672"/>
                    <a:pt x="152" y="1838"/>
                  </a:cubicBezTo>
                  <a:cubicBezTo>
                    <a:pt x="110" y="1893"/>
                    <a:pt x="0" y="1934"/>
                    <a:pt x="0" y="2003"/>
                  </a:cubicBezTo>
                  <a:cubicBezTo>
                    <a:pt x="0" y="2060"/>
                    <a:pt x="52" y="2097"/>
                    <a:pt x="102" y="2097"/>
                  </a:cubicBezTo>
                  <a:cubicBezTo>
                    <a:pt x="125" y="2097"/>
                    <a:pt x="148" y="2089"/>
                    <a:pt x="165" y="2072"/>
                  </a:cubicBezTo>
                  <a:cubicBezTo>
                    <a:pt x="648" y="1658"/>
                    <a:pt x="1130" y="1355"/>
                    <a:pt x="1516" y="1286"/>
                  </a:cubicBezTo>
                  <a:cubicBezTo>
                    <a:pt x="1915" y="1273"/>
                    <a:pt x="2136" y="1218"/>
                    <a:pt x="2535" y="1218"/>
                  </a:cubicBezTo>
                  <a:cubicBezTo>
                    <a:pt x="2797" y="1204"/>
                    <a:pt x="3100" y="1149"/>
                    <a:pt x="3389" y="1052"/>
                  </a:cubicBezTo>
                  <a:cubicBezTo>
                    <a:pt x="3445" y="1052"/>
                    <a:pt x="3486" y="1052"/>
                    <a:pt x="3527" y="1066"/>
                  </a:cubicBezTo>
                  <a:cubicBezTo>
                    <a:pt x="3658" y="1086"/>
                    <a:pt x="3834" y="1099"/>
                    <a:pt x="4016" y="1099"/>
                  </a:cubicBezTo>
                  <a:cubicBezTo>
                    <a:pt x="4082" y="1099"/>
                    <a:pt x="4150" y="1097"/>
                    <a:pt x="4216" y="1094"/>
                  </a:cubicBezTo>
                  <a:cubicBezTo>
                    <a:pt x="4478" y="1038"/>
                    <a:pt x="4574" y="970"/>
                    <a:pt x="4809" y="873"/>
                  </a:cubicBezTo>
                  <a:cubicBezTo>
                    <a:pt x="4877" y="846"/>
                    <a:pt x="4864" y="735"/>
                    <a:pt x="4781" y="722"/>
                  </a:cubicBezTo>
                  <a:cubicBezTo>
                    <a:pt x="4774" y="718"/>
                    <a:pt x="4766" y="717"/>
                    <a:pt x="4757" y="717"/>
                  </a:cubicBezTo>
                  <a:cubicBezTo>
                    <a:pt x="4699" y="717"/>
                    <a:pt x="4607" y="778"/>
                    <a:pt x="4612" y="778"/>
                  </a:cubicBezTo>
                  <a:cubicBezTo>
                    <a:pt x="4612" y="778"/>
                    <a:pt x="4612" y="778"/>
                    <a:pt x="4612" y="778"/>
                  </a:cubicBezTo>
                  <a:lnTo>
                    <a:pt x="4612" y="778"/>
                  </a:lnTo>
                  <a:cubicBezTo>
                    <a:pt x="4375" y="878"/>
                    <a:pt x="4274" y="944"/>
                    <a:pt x="4017" y="944"/>
                  </a:cubicBezTo>
                  <a:cubicBezTo>
                    <a:pt x="3993" y="944"/>
                    <a:pt x="3968" y="943"/>
                    <a:pt x="3941" y="942"/>
                  </a:cubicBezTo>
                  <a:cubicBezTo>
                    <a:pt x="3830" y="942"/>
                    <a:pt x="3748" y="928"/>
                    <a:pt x="3679" y="928"/>
                  </a:cubicBezTo>
                  <a:cubicBezTo>
                    <a:pt x="3817" y="846"/>
                    <a:pt x="3941" y="763"/>
                    <a:pt x="4051" y="653"/>
                  </a:cubicBezTo>
                  <a:cubicBezTo>
                    <a:pt x="4202" y="501"/>
                    <a:pt x="4271" y="418"/>
                    <a:pt x="4395" y="226"/>
                  </a:cubicBezTo>
                  <a:cubicBezTo>
                    <a:pt x="4409" y="212"/>
                    <a:pt x="4409" y="184"/>
                    <a:pt x="4395" y="157"/>
                  </a:cubicBezTo>
                  <a:cubicBezTo>
                    <a:pt x="4388" y="119"/>
                    <a:pt x="4347" y="98"/>
                    <a:pt x="4305" y="98"/>
                  </a:cubicBezTo>
                  <a:cubicBezTo>
                    <a:pt x="4270" y="98"/>
                    <a:pt x="4235" y="112"/>
                    <a:pt x="4216" y="143"/>
                  </a:cubicBezTo>
                  <a:cubicBezTo>
                    <a:pt x="4133" y="253"/>
                    <a:pt x="4120" y="308"/>
                    <a:pt x="4037" y="377"/>
                  </a:cubicBezTo>
                  <a:cubicBezTo>
                    <a:pt x="3954" y="487"/>
                    <a:pt x="3872" y="556"/>
                    <a:pt x="3789" y="625"/>
                  </a:cubicBezTo>
                  <a:cubicBezTo>
                    <a:pt x="3899" y="405"/>
                    <a:pt x="3996" y="184"/>
                    <a:pt x="3996" y="60"/>
                  </a:cubicBezTo>
                  <a:cubicBezTo>
                    <a:pt x="3979" y="16"/>
                    <a:pt x="3949" y="1"/>
                    <a:pt x="39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25;p33"/>
            <p:cNvSpPr/>
            <p:nvPr/>
          </p:nvSpPr>
          <p:spPr>
            <a:xfrm>
              <a:off x="11440146" y="3579536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26;p33"/>
            <p:cNvSpPr/>
            <p:nvPr/>
          </p:nvSpPr>
          <p:spPr>
            <a:xfrm>
              <a:off x="11183174" y="3476531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27;p33"/>
            <p:cNvSpPr/>
            <p:nvPr/>
          </p:nvSpPr>
          <p:spPr>
            <a:xfrm>
              <a:off x="11050151" y="3408625"/>
              <a:ext cx="430780" cy="195741"/>
            </a:xfrm>
            <a:custGeom>
              <a:avLst/>
              <a:gdLst/>
              <a:ahLst/>
              <a:cxnLst/>
              <a:rect l="l" t="t" r="r" b="b"/>
              <a:pathLst>
                <a:path w="4320" h="1963" extrusionOk="0">
                  <a:moveTo>
                    <a:pt x="214" y="0"/>
                  </a:moveTo>
                  <a:cubicBezTo>
                    <a:pt x="127" y="0"/>
                    <a:pt x="94" y="147"/>
                    <a:pt x="205" y="172"/>
                  </a:cubicBezTo>
                  <a:cubicBezTo>
                    <a:pt x="481" y="213"/>
                    <a:pt x="756" y="337"/>
                    <a:pt x="949" y="447"/>
                  </a:cubicBezTo>
                  <a:cubicBezTo>
                    <a:pt x="742" y="461"/>
                    <a:pt x="494" y="502"/>
                    <a:pt x="288" y="585"/>
                  </a:cubicBezTo>
                  <a:cubicBezTo>
                    <a:pt x="205" y="626"/>
                    <a:pt x="67" y="640"/>
                    <a:pt x="12" y="723"/>
                  </a:cubicBezTo>
                  <a:cubicBezTo>
                    <a:pt x="1" y="779"/>
                    <a:pt x="54" y="827"/>
                    <a:pt x="112" y="827"/>
                  </a:cubicBezTo>
                  <a:cubicBezTo>
                    <a:pt x="125" y="827"/>
                    <a:pt x="137" y="824"/>
                    <a:pt x="150" y="819"/>
                  </a:cubicBezTo>
                  <a:cubicBezTo>
                    <a:pt x="412" y="695"/>
                    <a:pt x="742" y="613"/>
                    <a:pt x="1018" y="613"/>
                  </a:cubicBezTo>
                  <a:lnTo>
                    <a:pt x="1032" y="613"/>
                  </a:lnTo>
                  <a:cubicBezTo>
                    <a:pt x="935" y="682"/>
                    <a:pt x="866" y="778"/>
                    <a:pt x="784" y="847"/>
                  </a:cubicBezTo>
                  <a:cubicBezTo>
                    <a:pt x="660" y="985"/>
                    <a:pt x="453" y="1122"/>
                    <a:pt x="384" y="1274"/>
                  </a:cubicBezTo>
                  <a:cubicBezTo>
                    <a:pt x="384" y="1321"/>
                    <a:pt x="435" y="1355"/>
                    <a:pt x="484" y="1355"/>
                  </a:cubicBezTo>
                  <a:cubicBezTo>
                    <a:pt x="508" y="1355"/>
                    <a:pt x="532" y="1347"/>
                    <a:pt x="549" y="1329"/>
                  </a:cubicBezTo>
                  <a:cubicBezTo>
                    <a:pt x="770" y="1136"/>
                    <a:pt x="1045" y="792"/>
                    <a:pt x="1211" y="737"/>
                  </a:cubicBezTo>
                  <a:cubicBezTo>
                    <a:pt x="1266" y="709"/>
                    <a:pt x="1280" y="709"/>
                    <a:pt x="1335" y="682"/>
                  </a:cubicBezTo>
                  <a:cubicBezTo>
                    <a:pt x="1335" y="682"/>
                    <a:pt x="1335" y="682"/>
                    <a:pt x="1335" y="668"/>
                  </a:cubicBezTo>
                  <a:cubicBezTo>
                    <a:pt x="1362" y="668"/>
                    <a:pt x="1376" y="654"/>
                    <a:pt x="1404" y="640"/>
                  </a:cubicBezTo>
                  <a:cubicBezTo>
                    <a:pt x="1486" y="654"/>
                    <a:pt x="1583" y="654"/>
                    <a:pt x="1665" y="654"/>
                  </a:cubicBezTo>
                  <a:cubicBezTo>
                    <a:pt x="1699" y="653"/>
                    <a:pt x="1730" y="652"/>
                    <a:pt x="1760" y="652"/>
                  </a:cubicBezTo>
                  <a:cubicBezTo>
                    <a:pt x="2033" y="652"/>
                    <a:pt x="2201" y="708"/>
                    <a:pt x="2437" y="819"/>
                  </a:cubicBezTo>
                  <a:cubicBezTo>
                    <a:pt x="2768" y="902"/>
                    <a:pt x="3085" y="1136"/>
                    <a:pt x="3429" y="1343"/>
                  </a:cubicBezTo>
                  <a:cubicBezTo>
                    <a:pt x="3525" y="1398"/>
                    <a:pt x="3718" y="1536"/>
                    <a:pt x="3801" y="1591"/>
                  </a:cubicBezTo>
                  <a:cubicBezTo>
                    <a:pt x="3829" y="1632"/>
                    <a:pt x="3870" y="1660"/>
                    <a:pt x="3911" y="1701"/>
                  </a:cubicBezTo>
                  <a:cubicBezTo>
                    <a:pt x="3925" y="1715"/>
                    <a:pt x="3939" y="1729"/>
                    <a:pt x="3953" y="1729"/>
                  </a:cubicBezTo>
                  <a:cubicBezTo>
                    <a:pt x="3953" y="1742"/>
                    <a:pt x="3966" y="1756"/>
                    <a:pt x="3980" y="1756"/>
                  </a:cubicBezTo>
                  <a:cubicBezTo>
                    <a:pt x="4035" y="1798"/>
                    <a:pt x="4035" y="1866"/>
                    <a:pt x="4118" y="1935"/>
                  </a:cubicBezTo>
                  <a:cubicBezTo>
                    <a:pt x="4137" y="1955"/>
                    <a:pt x="4159" y="1963"/>
                    <a:pt x="4181" y="1963"/>
                  </a:cubicBezTo>
                  <a:cubicBezTo>
                    <a:pt x="4253" y="1963"/>
                    <a:pt x="4319" y="1875"/>
                    <a:pt x="4256" y="1811"/>
                  </a:cubicBezTo>
                  <a:cubicBezTo>
                    <a:pt x="4228" y="1784"/>
                    <a:pt x="4201" y="1756"/>
                    <a:pt x="4187" y="1715"/>
                  </a:cubicBezTo>
                  <a:cubicBezTo>
                    <a:pt x="4145" y="1660"/>
                    <a:pt x="4090" y="1618"/>
                    <a:pt x="4077" y="1605"/>
                  </a:cubicBezTo>
                  <a:cubicBezTo>
                    <a:pt x="4077" y="1605"/>
                    <a:pt x="4063" y="1591"/>
                    <a:pt x="4063" y="1591"/>
                  </a:cubicBezTo>
                  <a:cubicBezTo>
                    <a:pt x="3966" y="1494"/>
                    <a:pt x="3925" y="1439"/>
                    <a:pt x="3787" y="1357"/>
                  </a:cubicBezTo>
                  <a:cubicBezTo>
                    <a:pt x="3691" y="1288"/>
                    <a:pt x="3581" y="1191"/>
                    <a:pt x="3415" y="1109"/>
                  </a:cubicBezTo>
                  <a:cubicBezTo>
                    <a:pt x="3209" y="971"/>
                    <a:pt x="2988" y="833"/>
                    <a:pt x="2768" y="737"/>
                  </a:cubicBezTo>
                  <a:cubicBezTo>
                    <a:pt x="2589" y="654"/>
                    <a:pt x="2520" y="654"/>
                    <a:pt x="2354" y="571"/>
                  </a:cubicBezTo>
                  <a:cubicBezTo>
                    <a:pt x="2217" y="544"/>
                    <a:pt x="2093" y="489"/>
                    <a:pt x="1955" y="475"/>
                  </a:cubicBezTo>
                  <a:cubicBezTo>
                    <a:pt x="1882" y="479"/>
                    <a:pt x="1811" y="481"/>
                    <a:pt x="1740" y="481"/>
                  </a:cubicBezTo>
                  <a:cubicBezTo>
                    <a:pt x="1570" y="481"/>
                    <a:pt x="1404" y="471"/>
                    <a:pt x="1238" y="461"/>
                  </a:cubicBezTo>
                  <a:cubicBezTo>
                    <a:pt x="1225" y="447"/>
                    <a:pt x="1211" y="434"/>
                    <a:pt x="1197" y="420"/>
                  </a:cubicBezTo>
                  <a:cubicBezTo>
                    <a:pt x="921" y="213"/>
                    <a:pt x="591" y="75"/>
                    <a:pt x="246" y="6"/>
                  </a:cubicBezTo>
                  <a:cubicBezTo>
                    <a:pt x="235" y="2"/>
                    <a:pt x="224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28;p33"/>
            <p:cNvSpPr/>
            <p:nvPr/>
          </p:nvSpPr>
          <p:spPr>
            <a:xfrm>
              <a:off x="11537869" y="3430462"/>
              <a:ext cx="512349" cy="198931"/>
            </a:xfrm>
            <a:custGeom>
              <a:avLst/>
              <a:gdLst/>
              <a:ahLst/>
              <a:cxnLst/>
              <a:rect l="l" t="t" r="r" b="b"/>
              <a:pathLst>
                <a:path w="5138" h="1995" extrusionOk="0">
                  <a:moveTo>
                    <a:pt x="4395" y="1"/>
                  </a:moveTo>
                  <a:cubicBezTo>
                    <a:pt x="4324" y="1"/>
                    <a:pt x="4280" y="123"/>
                    <a:pt x="4270" y="187"/>
                  </a:cubicBezTo>
                  <a:cubicBezTo>
                    <a:pt x="4242" y="228"/>
                    <a:pt x="4187" y="325"/>
                    <a:pt x="4132" y="380"/>
                  </a:cubicBezTo>
                  <a:cubicBezTo>
                    <a:pt x="3994" y="504"/>
                    <a:pt x="3870" y="600"/>
                    <a:pt x="3732" y="697"/>
                  </a:cubicBezTo>
                  <a:cubicBezTo>
                    <a:pt x="3650" y="711"/>
                    <a:pt x="3567" y="724"/>
                    <a:pt x="3498" y="738"/>
                  </a:cubicBezTo>
                  <a:cubicBezTo>
                    <a:pt x="3448" y="740"/>
                    <a:pt x="3397" y="741"/>
                    <a:pt x="3346" y="741"/>
                  </a:cubicBezTo>
                  <a:cubicBezTo>
                    <a:pt x="3100" y="741"/>
                    <a:pt x="2849" y="721"/>
                    <a:pt x="2603" y="721"/>
                  </a:cubicBezTo>
                  <a:cubicBezTo>
                    <a:pt x="2552" y="721"/>
                    <a:pt x="2501" y="722"/>
                    <a:pt x="2451" y="724"/>
                  </a:cubicBezTo>
                  <a:cubicBezTo>
                    <a:pt x="2403" y="724"/>
                    <a:pt x="2354" y="723"/>
                    <a:pt x="2306" y="723"/>
                  </a:cubicBezTo>
                  <a:cubicBezTo>
                    <a:pt x="2162" y="723"/>
                    <a:pt x="2020" y="731"/>
                    <a:pt x="1886" y="793"/>
                  </a:cubicBezTo>
                  <a:cubicBezTo>
                    <a:pt x="1679" y="876"/>
                    <a:pt x="1473" y="986"/>
                    <a:pt x="1280" y="1096"/>
                  </a:cubicBezTo>
                  <a:cubicBezTo>
                    <a:pt x="1197" y="1124"/>
                    <a:pt x="1018" y="1179"/>
                    <a:pt x="880" y="1262"/>
                  </a:cubicBezTo>
                  <a:cubicBezTo>
                    <a:pt x="577" y="1482"/>
                    <a:pt x="398" y="1634"/>
                    <a:pt x="81" y="1827"/>
                  </a:cubicBezTo>
                  <a:cubicBezTo>
                    <a:pt x="1" y="1872"/>
                    <a:pt x="45" y="1995"/>
                    <a:pt x="125" y="1995"/>
                  </a:cubicBezTo>
                  <a:cubicBezTo>
                    <a:pt x="141" y="1995"/>
                    <a:pt x="159" y="1990"/>
                    <a:pt x="178" y="1978"/>
                  </a:cubicBezTo>
                  <a:cubicBezTo>
                    <a:pt x="481" y="1799"/>
                    <a:pt x="880" y="1482"/>
                    <a:pt x="1059" y="1386"/>
                  </a:cubicBezTo>
                  <a:cubicBezTo>
                    <a:pt x="1376" y="1289"/>
                    <a:pt x="1776" y="1041"/>
                    <a:pt x="2065" y="945"/>
                  </a:cubicBezTo>
                  <a:cubicBezTo>
                    <a:pt x="2125" y="940"/>
                    <a:pt x="2214" y="939"/>
                    <a:pt x="2316" y="939"/>
                  </a:cubicBezTo>
                  <a:cubicBezTo>
                    <a:pt x="2521" y="939"/>
                    <a:pt x="2782" y="945"/>
                    <a:pt x="2974" y="945"/>
                  </a:cubicBezTo>
                  <a:cubicBezTo>
                    <a:pt x="3108" y="958"/>
                    <a:pt x="3243" y="967"/>
                    <a:pt x="3375" y="967"/>
                  </a:cubicBezTo>
                  <a:cubicBezTo>
                    <a:pt x="3529" y="967"/>
                    <a:pt x="3681" y="954"/>
                    <a:pt x="3829" y="917"/>
                  </a:cubicBezTo>
                  <a:cubicBezTo>
                    <a:pt x="3939" y="890"/>
                    <a:pt x="4035" y="848"/>
                    <a:pt x="4132" y="793"/>
                  </a:cubicBezTo>
                  <a:cubicBezTo>
                    <a:pt x="4407" y="793"/>
                    <a:pt x="4683" y="752"/>
                    <a:pt x="4958" y="738"/>
                  </a:cubicBezTo>
                  <a:cubicBezTo>
                    <a:pt x="5041" y="738"/>
                    <a:pt x="5138" y="697"/>
                    <a:pt x="5110" y="614"/>
                  </a:cubicBezTo>
                  <a:lnTo>
                    <a:pt x="5124" y="614"/>
                  </a:lnTo>
                  <a:cubicBezTo>
                    <a:pt x="5110" y="573"/>
                    <a:pt x="5069" y="545"/>
                    <a:pt x="5027" y="545"/>
                  </a:cubicBezTo>
                  <a:cubicBezTo>
                    <a:pt x="4821" y="559"/>
                    <a:pt x="4628" y="573"/>
                    <a:pt x="4435" y="600"/>
                  </a:cubicBezTo>
                  <a:cubicBezTo>
                    <a:pt x="4504" y="531"/>
                    <a:pt x="4586" y="476"/>
                    <a:pt x="4655" y="407"/>
                  </a:cubicBezTo>
                  <a:cubicBezTo>
                    <a:pt x="4669" y="394"/>
                    <a:pt x="4710" y="380"/>
                    <a:pt x="4724" y="366"/>
                  </a:cubicBezTo>
                  <a:cubicBezTo>
                    <a:pt x="4752" y="339"/>
                    <a:pt x="4793" y="297"/>
                    <a:pt x="4821" y="256"/>
                  </a:cubicBezTo>
                  <a:cubicBezTo>
                    <a:pt x="4862" y="187"/>
                    <a:pt x="4793" y="104"/>
                    <a:pt x="4710" y="104"/>
                  </a:cubicBezTo>
                  <a:cubicBezTo>
                    <a:pt x="4642" y="104"/>
                    <a:pt x="4614" y="146"/>
                    <a:pt x="4573" y="187"/>
                  </a:cubicBezTo>
                  <a:cubicBezTo>
                    <a:pt x="4545" y="201"/>
                    <a:pt x="4462" y="256"/>
                    <a:pt x="4380" y="325"/>
                  </a:cubicBezTo>
                  <a:cubicBezTo>
                    <a:pt x="4407" y="283"/>
                    <a:pt x="4421" y="242"/>
                    <a:pt x="4435" y="201"/>
                  </a:cubicBezTo>
                  <a:cubicBezTo>
                    <a:pt x="4449" y="132"/>
                    <a:pt x="4518" y="118"/>
                    <a:pt x="4462" y="35"/>
                  </a:cubicBezTo>
                  <a:cubicBezTo>
                    <a:pt x="4438" y="11"/>
                    <a:pt x="4415" y="1"/>
                    <a:pt x="43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29;p33"/>
            <p:cNvSpPr/>
            <p:nvPr/>
          </p:nvSpPr>
          <p:spPr>
            <a:xfrm>
              <a:off x="11158644" y="3098411"/>
              <a:ext cx="343427" cy="240812"/>
            </a:xfrm>
            <a:custGeom>
              <a:avLst/>
              <a:gdLst/>
              <a:ahLst/>
              <a:cxnLst/>
              <a:rect l="l" t="t" r="r" b="b"/>
              <a:pathLst>
                <a:path w="3444" h="2415" extrusionOk="0">
                  <a:moveTo>
                    <a:pt x="569" y="0"/>
                  </a:moveTo>
                  <a:cubicBezTo>
                    <a:pt x="547" y="0"/>
                    <a:pt x="522" y="9"/>
                    <a:pt x="495" y="31"/>
                  </a:cubicBezTo>
                  <a:cubicBezTo>
                    <a:pt x="440" y="86"/>
                    <a:pt x="481" y="155"/>
                    <a:pt x="522" y="210"/>
                  </a:cubicBezTo>
                  <a:cubicBezTo>
                    <a:pt x="619" y="348"/>
                    <a:pt x="757" y="417"/>
                    <a:pt x="867" y="500"/>
                  </a:cubicBezTo>
                  <a:cubicBezTo>
                    <a:pt x="784" y="513"/>
                    <a:pt x="715" y="513"/>
                    <a:pt x="646" y="541"/>
                  </a:cubicBezTo>
                  <a:cubicBezTo>
                    <a:pt x="453" y="569"/>
                    <a:pt x="274" y="596"/>
                    <a:pt x="81" y="637"/>
                  </a:cubicBezTo>
                  <a:cubicBezTo>
                    <a:pt x="40" y="651"/>
                    <a:pt x="13" y="679"/>
                    <a:pt x="13" y="706"/>
                  </a:cubicBezTo>
                  <a:cubicBezTo>
                    <a:pt x="0" y="756"/>
                    <a:pt x="54" y="805"/>
                    <a:pt x="105" y="805"/>
                  </a:cubicBezTo>
                  <a:cubicBezTo>
                    <a:pt x="111" y="805"/>
                    <a:pt x="117" y="804"/>
                    <a:pt x="123" y="803"/>
                  </a:cubicBezTo>
                  <a:cubicBezTo>
                    <a:pt x="343" y="761"/>
                    <a:pt x="550" y="720"/>
                    <a:pt x="743" y="693"/>
                  </a:cubicBezTo>
                  <a:lnTo>
                    <a:pt x="743" y="693"/>
                  </a:lnTo>
                  <a:cubicBezTo>
                    <a:pt x="619" y="803"/>
                    <a:pt x="522" y="954"/>
                    <a:pt x="440" y="1092"/>
                  </a:cubicBezTo>
                  <a:cubicBezTo>
                    <a:pt x="412" y="1175"/>
                    <a:pt x="329" y="1257"/>
                    <a:pt x="329" y="1340"/>
                  </a:cubicBezTo>
                  <a:cubicBezTo>
                    <a:pt x="337" y="1380"/>
                    <a:pt x="378" y="1402"/>
                    <a:pt x="419" y="1402"/>
                  </a:cubicBezTo>
                  <a:cubicBezTo>
                    <a:pt x="448" y="1402"/>
                    <a:pt x="478" y="1391"/>
                    <a:pt x="495" y="1368"/>
                  </a:cubicBezTo>
                  <a:cubicBezTo>
                    <a:pt x="619" y="1120"/>
                    <a:pt x="798" y="830"/>
                    <a:pt x="936" y="748"/>
                  </a:cubicBezTo>
                  <a:cubicBezTo>
                    <a:pt x="977" y="720"/>
                    <a:pt x="1087" y="706"/>
                    <a:pt x="1156" y="679"/>
                  </a:cubicBezTo>
                  <a:cubicBezTo>
                    <a:pt x="1184" y="679"/>
                    <a:pt x="1211" y="693"/>
                    <a:pt x="1253" y="693"/>
                  </a:cubicBezTo>
                  <a:cubicBezTo>
                    <a:pt x="1432" y="761"/>
                    <a:pt x="1790" y="941"/>
                    <a:pt x="1928" y="1051"/>
                  </a:cubicBezTo>
                  <a:cubicBezTo>
                    <a:pt x="2272" y="1354"/>
                    <a:pt x="2630" y="1643"/>
                    <a:pt x="2865" y="1946"/>
                  </a:cubicBezTo>
                  <a:cubicBezTo>
                    <a:pt x="2961" y="2057"/>
                    <a:pt x="3085" y="2236"/>
                    <a:pt x="3250" y="2387"/>
                  </a:cubicBezTo>
                  <a:cubicBezTo>
                    <a:pt x="3264" y="2401"/>
                    <a:pt x="3292" y="2415"/>
                    <a:pt x="3319" y="2415"/>
                  </a:cubicBezTo>
                  <a:cubicBezTo>
                    <a:pt x="3443" y="2401"/>
                    <a:pt x="3429" y="2291"/>
                    <a:pt x="3347" y="2236"/>
                  </a:cubicBezTo>
                  <a:cubicBezTo>
                    <a:pt x="3168" y="2057"/>
                    <a:pt x="3044" y="1877"/>
                    <a:pt x="2865" y="1657"/>
                  </a:cubicBezTo>
                  <a:cubicBezTo>
                    <a:pt x="2658" y="1423"/>
                    <a:pt x="2424" y="1216"/>
                    <a:pt x="2176" y="1009"/>
                  </a:cubicBezTo>
                  <a:cubicBezTo>
                    <a:pt x="1997" y="830"/>
                    <a:pt x="1749" y="734"/>
                    <a:pt x="1528" y="624"/>
                  </a:cubicBezTo>
                  <a:cubicBezTo>
                    <a:pt x="1418" y="555"/>
                    <a:pt x="1294" y="527"/>
                    <a:pt x="1170" y="500"/>
                  </a:cubicBezTo>
                  <a:cubicBezTo>
                    <a:pt x="1142" y="486"/>
                    <a:pt x="1129" y="472"/>
                    <a:pt x="1060" y="417"/>
                  </a:cubicBezTo>
                  <a:cubicBezTo>
                    <a:pt x="1018" y="376"/>
                    <a:pt x="825" y="252"/>
                    <a:pt x="729" y="155"/>
                  </a:cubicBezTo>
                  <a:cubicBezTo>
                    <a:pt x="707" y="144"/>
                    <a:pt x="658" y="0"/>
                    <a:pt x="5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30;p33"/>
            <p:cNvSpPr/>
            <p:nvPr/>
          </p:nvSpPr>
          <p:spPr>
            <a:xfrm>
              <a:off x="11529094" y="3139095"/>
              <a:ext cx="396078" cy="232934"/>
            </a:xfrm>
            <a:custGeom>
              <a:avLst/>
              <a:gdLst/>
              <a:ahLst/>
              <a:cxnLst/>
              <a:rect l="l" t="t" r="r" b="b"/>
              <a:pathLst>
                <a:path w="3972" h="2336" extrusionOk="0">
                  <a:moveTo>
                    <a:pt x="3398" y="1"/>
                  </a:moveTo>
                  <a:cubicBezTo>
                    <a:pt x="3366" y="1"/>
                    <a:pt x="3333" y="14"/>
                    <a:pt x="3324" y="23"/>
                  </a:cubicBezTo>
                  <a:cubicBezTo>
                    <a:pt x="3283" y="50"/>
                    <a:pt x="3242" y="78"/>
                    <a:pt x="3200" y="119"/>
                  </a:cubicBezTo>
                  <a:cubicBezTo>
                    <a:pt x="3090" y="243"/>
                    <a:pt x="2966" y="353"/>
                    <a:pt x="2870" y="491"/>
                  </a:cubicBezTo>
                  <a:cubicBezTo>
                    <a:pt x="2663" y="560"/>
                    <a:pt x="2484" y="629"/>
                    <a:pt x="2250" y="712"/>
                  </a:cubicBezTo>
                  <a:cubicBezTo>
                    <a:pt x="2015" y="822"/>
                    <a:pt x="1795" y="960"/>
                    <a:pt x="1547" y="1070"/>
                  </a:cubicBezTo>
                  <a:cubicBezTo>
                    <a:pt x="1382" y="1153"/>
                    <a:pt x="1340" y="1221"/>
                    <a:pt x="1202" y="1304"/>
                  </a:cubicBezTo>
                  <a:cubicBezTo>
                    <a:pt x="1065" y="1387"/>
                    <a:pt x="899" y="1456"/>
                    <a:pt x="762" y="1552"/>
                  </a:cubicBezTo>
                  <a:cubicBezTo>
                    <a:pt x="514" y="1759"/>
                    <a:pt x="252" y="1979"/>
                    <a:pt x="31" y="2213"/>
                  </a:cubicBezTo>
                  <a:cubicBezTo>
                    <a:pt x="1" y="2275"/>
                    <a:pt x="60" y="2336"/>
                    <a:pt x="121" y="2336"/>
                  </a:cubicBezTo>
                  <a:cubicBezTo>
                    <a:pt x="143" y="2336"/>
                    <a:pt x="165" y="2328"/>
                    <a:pt x="183" y="2310"/>
                  </a:cubicBezTo>
                  <a:cubicBezTo>
                    <a:pt x="445" y="2076"/>
                    <a:pt x="693" y="1828"/>
                    <a:pt x="927" y="1676"/>
                  </a:cubicBezTo>
                  <a:cubicBezTo>
                    <a:pt x="1134" y="1538"/>
                    <a:pt x="1368" y="1442"/>
                    <a:pt x="1561" y="1290"/>
                  </a:cubicBezTo>
                  <a:cubicBezTo>
                    <a:pt x="2043" y="1029"/>
                    <a:pt x="2442" y="836"/>
                    <a:pt x="2925" y="698"/>
                  </a:cubicBezTo>
                  <a:cubicBezTo>
                    <a:pt x="3173" y="781"/>
                    <a:pt x="3338" y="849"/>
                    <a:pt x="3545" y="932"/>
                  </a:cubicBezTo>
                  <a:cubicBezTo>
                    <a:pt x="3626" y="941"/>
                    <a:pt x="3772" y="1021"/>
                    <a:pt x="3871" y="1021"/>
                  </a:cubicBezTo>
                  <a:cubicBezTo>
                    <a:pt x="3923" y="1021"/>
                    <a:pt x="3962" y="999"/>
                    <a:pt x="3972" y="932"/>
                  </a:cubicBezTo>
                  <a:cubicBezTo>
                    <a:pt x="3972" y="836"/>
                    <a:pt x="3848" y="822"/>
                    <a:pt x="3765" y="794"/>
                  </a:cubicBezTo>
                  <a:cubicBezTo>
                    <a:pt x="3586" y="739"/>
                    <a:pt x="3531" y="712"/>
                    <a:pt x="3379" y="657"/>
                  </a:cubicBezTo>
                  <a:cubicBezTo>
                    <a:pt x="3352" y="643"/>
                    <a:pt x="3324" y="629"/>
                    <a:pt x="3283" y="629"/>
                  </a:cubicBezTo>
                  <a:cubicBezTo>
                    <a:pt x="3338" y="615"/>
                    <a:pt x="3393" y="601"/>
                    <a:pt x="3448" y="601"/>
                  </a:cubicBezTo>
                  <a:lnTo>
                    <a:pt x="3462" y="601"/>
                  </a:lnTo>
                  <a:cubicBezTo>
                    <a:pt x="3476" y="601"/>
                    <a:pt x="3476" y="601"/>
                    <a:pt x="3490" y="588"/>
                  </a:cubicBezTo>
                  <a:cubicBezTo>
                    <a:pt x="3572" y="574"/>
                    <a:pt x="3600" y="450"/>
                    <a:pt x="3517" y="409"/>
                  </a:cubicBezTo>
                  <a:cubicBezTo>
                    <a:pt x="3487" y="386"/>
                    <a:pt x="3461" y="376"/>
                    <a:pt x="3436" y="376"/>
                  </a:cubicBezTo>
                  <a:cubicBezTo>
                    <a:pt x="3416" y="376"/>
                    <a:pt x="3398" y="382"/>
                    <a:pt x="3379" y="395"/>
                  </a:cubicBezTo>
                  <a:cubicBezTo>
                    <a:pt x="3297" y="409"/>
                    <a:pt x="3214" y="422"/>
                    <a:pt x="3131" y="436"/>
                  </a:cubicBezTo>
                  <a:cubicBezTo>
                    <a:pt x="3228" y="326"/>
                    <a:pt x="3338" y="216"/>
                    <a:pt x="3393" y="161"/>
                  </a:cubicBezTo>
                  <a:cubicBezTo>
                    <a:pt x="3448" y="133"/>
                    <a:pt x="3503" y="64"/>
                    <a:pt x="3448" y="23"/>
                  </a:cubicBezTo>
                  <a:cubicBezTo>
                    <a:pt x="3437" y="7"/>
                    <a:pt x="3418" y="1"/>
                    <a:pt x="33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31;p33"/>
            <p:cNvSpPr/>
            <p:nvPr/>
          </p:nvSpPr>
          <p:spPr>
            <a:xfrm>
              <a:off x="11237321" y="2859594"/>
              <a:ext cx="268240" cy="243205"/>
            </a:xfrm>
            <a:custGeom>
              <a:avLst/>
              <a:gdLst/>
              <a:ahLst/>
              <a:cxnLst/>
              <a:rect l="l" t="t" r="r" b="b"/>
              <a:pathLst>
                <a:path w="2690" h="2439" extrusionOk="0">
                  <a:moveTo>
                    <a:pt x="367" y="0"/>
                  </a:moveTo>
                  <a:cubicBezTo>
                    <a:pt x="294" y="0"/>
                    <a:pt x="260" y="100"/>
                    <a:pt x="312" y="139"/>
                  </a:cubicBezTo>
                  <a:cubicBezTo>
                    <a:pt x="519" y="360"/>
                    <a:pt x="670" y="539"/>
                    <a:pt x="822" y="745"/>
                  </a:cubicBezTo>
                  <a:cubicBezTo>
                    <a:pt x="629" y="663"/>
                    <a:pt x="436" y="594"/>
                    <a:pt x="229" y="539"/>
                  </a:cubicBezTo>
                  <a:cubicBezTo>
                    <a:pt x="202" y="539"/>
                    <a:pt x="174" y="526"/>
                    <a:pt x="147" y="526"/>
                  </a:cubicBezTo>
                  <a:cubicBezTo>
                    <a:pt x="133" y="526"/>
                    <a:pt x="119" y="530"/>
                    <a:pt x="105" y="539"/>
                  </a:cubicBezTo>
                  <a:cubicBezTo>
                    <a:pt x="36" y="566"/>
                    <a:pt x="50" y="663"/>
                    <a:pt x="119" y="690"/>
                  </a:cubicBezTo>
                  <a:cubicBezTo>
                    <a:pt x="298" y="732"/>
                    <a:pt x="477" y="787"/>
                    <a:pt x="656" y="842"/>
                  </a:cubicBezTo>
                  <a:cubicBezTo>
                    <a:pt x="477" y="856"/>
                    <a:pt x="312" y="869"/>
                    <a:pt x="133" y="897"/>
                  </a:cubicBezTo>
                  <a:cubicBezTo>
                    <a:pt x="92" y="897"/>
                    <a:pt x="64" y="911"/>
                    <a:pt x="36" y="952"/>
                  </a:cubicBezTo>
                  <a:cubicBezTo>
                    <a:pt x="0" y="1013"/>
                    <a:pt x="49" y="1095"/>
                    <a:pt x="127" y="1095"/>
                  </a:cubicBezTo>
                  <a:cubicBezTo>
                    <a:pt x="138" y="1095"/>
                    <a:pt x="149" y="1093"/>
                    <a:pt x="160" y="1090"/>
                  </a:cubicBezTo>
                  <a:cubicBezTo>
                    <a:pt x="294" y="1069"/>
                    <a:pt x="594" y="1034"/>
                    <a:pt x="813" y="1034"/>
                  </a:cubicBezTo>
                  <a:cubicBezTo>
                    <a:pt x="889" y="1034"/>
                    <a:pt x="955" y="1038"/>
                    <a:pt x="1001" y="1048"/>
                  </a:cubicBezTo>
                  <a:cubicBezTo>
                    <a:pt x="1030" y="1058"/>
                    <a:pt x="1066" y="1068"/>
                    <a:pt x="1104" y="1068"/>
                  </a:cubicBezTo>
                  <a:cubicBezTo>
                    <a:pt x="1120" y="1068"/>
                    <a:pt x="1136" y="1066"/>
                    <a:pt x="1152" y="1062"/>
                  </a:cubicBezTo>
                  <a:cubicBezTo>
                    <a:pt x="1373" y="1172"/>
                    <a:pt x="1593" y="1310"/>
                    <a:pt x="1772" y="1448"/>
                  </a:cubicBezTo>
                  <a:cubicBezTo>
                    <a:pt x="2089" y="1724"/>
                    <a:pt x="2241" y="1944"/>
                    <a:pt x="2392" y="2233"/>
                  </a:cubicBezTo>
                  <a:cubicBezTo>
                    <a:pt x="2461" y="2330"/>
                    <a:pt x="2461" y="2385"/>
                    <a:pt x="2530" y="2426"/>
                  </a:cubicBezTo>
                  <a:cubicBezTo>
                    <a:pt x="2545" y="2435"/>
                    <a:pt x="2560" y="2439"/>
                    <a:pt x="2576" y="2439"/>
                  </a:cubicBezTo>
                  <a:cubicBezTo>
                    <a:pt x="2634" y="2439"/>
                    <a:pt x="2690" y="2384"/>
                    <a:pt x="2668" y="2330"/>
                  </a:cubicBezTo>
                  <a:cubicBezTo>
                    <a:pt x="2613" y="2206"/>
                    <a:pt x="2503" y="2054"/>
                    <a:pt x="2475" y="1999"/>
                  </a:cubicBezTo>
                  <a:cubicBezTo>
                    <a:pt x="2392" y="1806"/>
                    <a:pt x="2241" y="1641"/>
                    <a:pt x="2089" y="1489"/>
                  </a:cubicBezTo>
                  <a:cubicBezTo>
                    <a:pt x="1855" y="1228"/>
                    <a:pt x="1552" y="1076"/>
                    <a:pt x="1208" y="897"/>
                  </a:cubicBezTo>
                  <a:cubicBezTo>
                    <a:pt x="1208" y="897"/>
                    <a:pt x="1180" y="883"/>
                    <a:pt x="1166" y="883"/>
                  </a:cubicBezTo>
                  <a:cubicBezTo>
                    <a:pt x="1152" y="869"/>
                    <a:pt x="1152" y="856"/>
                    <a:pt x="1125" y="842"/>
                  </a:cubicBezTo>
                  <a:cubicBezTo>
                    <a:pt x="1097" y="800"/>
                    <a:pt x="1056" y="745"/>
                    <a:pt x="1015" y="690"/>
                  </a:cubicBezTo>
                  <a:cubicBezTo>
                    <a:pt x="849" y="456"/>
                    <a:pt x="643" y="236"/>
                    <a:pt x="450" y="15"/>
                  </a:cubicBezTo>
                  <a:cubicBezTo>
                    <a:pt x="436" y="1"/>
                    <a:pt x="408" y="1"/>
                    <a:pt x="381" y="1"/>
                  </a:cubicBezTo>
                  <a:cubicBezTo>
                    <a:pt x="376" y="1"/>
                    <a:pt x="371" y="0"/>
                    <a:pt x="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32;p33"/>
            <p:cNvSpPr/>
            <p:nvPr/>
          </p:nvSpPr>
          <p:spPr>
            <a:xfrm>
              <a:off x="11514336" y="2882827"/>
              <a:ext cx="340336" cy="184174"/>
            </a:xfrm>
            <a:custGeom>
              <a:avLst/>
              <a:gdLst/>
              <a:ahLst/>
              <a:cxnLst/>
              <a:rect l="l" t="t" r="r" b="b"/>
              <a:pathLst>
                <a:path w="3413" h="1847" extrusionOk="0">
                  <a:moveTo>
                    <a:pt x="3122" y="0"/>
                  </a:moveTo>
                  <a:cubicBezTo>
                    <a:pt x="3115" y="0"/>
                    <a:pt x="3107" y="1"/>
                    <a:pt x="3100" y="3"/>
                  </a:cubicBezTo>
                  <a:cubicBezTo>
                    <a:pt x="3078" y="3"/>
                    <a:pt x="2977" y="20"/>
                    <a:pt x="2972" y="20"/>
                  </a:cubicBezTo>
                  <a:cubicBezTo>
                    <a:pt x="2971" y="20"/>
                    <a:pt x="2976" y="19"/>
                    <a:pt x="2990" y="16"/>
                  </a:cubicBezTo>
                  <a:lnTo>
                    <a:pt x="2990" y="16"/>
                  </a:lnTo>
                  <a:cubicBezTo>
                    <a:pt x="2687" y="44"/>
                    <a:pt x="2439" y="251"/>
                    <a:pt x="2177" y="375"/>
                  </a:cubicBezTo>
                  <a:cubicBezTo>
                    <a:pt x="2122" y="388"/>
                    <a:pt x="2081" y="388"/>
                    <a:pt x="2039" y="402"/>
                  </a:cubicBezTo>
                  <a:cubicBezTo>
                    <a:pt x="1654" y="499"/>
                    <a:pt x="1516" y="567"/>
                    <a:pt x="1130" y="788"/>
                  </a:cubicBezTo>
                  <a:cubicBezTo>
                    <a:pt x="1034" y="857"/>
                    <a:pt x="896" y="898"/>
                    <a:pt x="799" y="981"/>
                  </a:cubicBezTo>
                  <a:cubicBezTo>
                    <a:pt x="620" y="1105"/>
                    <a:pt x="234" y="1463"/>
                    <a:pt x="42" y="1711"/>
                  </a:cubicBezTo>
                  <a:cubicBezTo>
                    <a:pt x="1" y="1783"/>
                    <a:pt x="74" y="1847"/>
                    <a:pt x="142" y="1847"/>
                  </a:cubicBezTo>
                  <a:cubicBezTo>
                    <a:pt x="166" y="1847"/>
                    <a:pt x="189" y="1839"/>
                    <a:pt x="207" y="1821"/>
                  </a:cubicBezTo>
                  <a:cubicBezTo>
                    <a:pt x="579" y="1408"/>
                    <a:pt x="854" y="1160"/>
                    <a:pt x="1282" y="953"/>
                  </a:cubicBezTo>
                  <a:cubicBezTo>
                    <a:pt x="1709" y="719"/>
                    <a:pt x="1970" y="623"/>
                    <a:pt x="2411" y="595"/>
                  </a:cubicBezTo>
                  <a:cubicBezTo>
                    <a:pt x="2673" y="733"/>
                    <a:pt x="2976" y="912"/>
                    <a:pt x="3114" y="1036"/>
                  </a:cubicBezTo>
                  <a:cubicBezTo>
                    <a:pt x="3136" y="1058"/>
                    <a:pt x="3163" y="1067"/>
                    <a:pt x="3190" y="1067"/>
                  </a:cubicBezTo>
                  <a:cubicBezTo>
                    <a:pt x="3249" y="1067"/>
                    <a:pt x="3307" y="1024"/>
                    <a:pt x="3307" y="967"/>
                  </a:cubicBezTo>
                  <a:cubicBezTo>
                    <a:pt x="3293" y="871"/>
                    <a:pt x="3266" y="871"/>
                    <a:pt x="3169" y="802"/>
                  </a:cubicBezTo>
                  <a:cubicBezTo>
                    <a:pt x="3073" y="733"/>
                    <a:pt x="2976" y="678"/>
                    <a:pt x="2880" y="623"/>
                  </a:cubicBezTo>
                  <a:lnTo>
                    <a:pt x="2880" y="623"/>
                  </a:lnTo>
                  <a:cubicBezTo>
                    <a:pt x="2976" y="636"/>
                    <a:pt x="3086" y="650"/>
                    <a:pt x="3238" y="650"/>
                  </a:cubicBezTo>
                  <a:cubicBezTo>
                    <a:pt x="3243" y="651"/>
                    <a:pt x="3248" y="651"/>
                    <a:pt x="3252" y="651"/>
                  </a:cubicBezTo>
                  <a:cubicBezTo>
                    <a:pt x="3366" y="651"/>
                    <a:pt x="3413" y="496"/>
                    <a:pt x="3307" y="443"/>
                  </a:cubicBezTo>
                  <a:cubicBezTo>
                    <a:pt x="3266" y="416"/>
                    <a:pt x="3114" y="402"/>
                    <a:pt x="2852" y="388"/>
                  </a:cubicBezTo>
                  <a:cubicBezTo>
                    <a:pt x="2825" y="388"/>
                    <a:pt x="2742" y="375"/>
                    <a:pt x="2646" y="361"/>
                  </a:cubicBezTo>
                  <a:cubicBezTo>
                    <a:pt x="2770" y="292"/>
                    <a:pt x="2894" y="237"/>
                    <a:pt x="2949" y="237"/>
                  </a:cubicBezTo>
                  <a:cubicBezTo>
                    <a:pt x="3045" y="223"/>
                    <a:pt x="3224" y="237"/>
                    <a:pt x="3238" y="113"/>
                  </a:cubicBezTo>
                  <a:cubicBezTo>
                    <a:pt x="3250" y="51"/>
                    <a:pt x="3185" y="0"/>
                    <a:pt x="3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33;p33"/>
            <p:cNvSpPr/>
            <p:nvPr/>
          </p:nvSpPr>
          <p:spPr>
            <a:xfrm>
              <a:off x="11327465" y="2679608"/>
              <a:ext cx="179990" cy="173903"/>
            </a:xfrm>
            <a:custGeom>
              <a:avLst/>
              <a:gdLst/>
              <a:ahLst/>
              <a:cxnLst/>
              <a:rect l="l" t="t" r="r" b="b"/>
              <a:pathLst>
                <a:path w="1805" h="1744" extrusionOk="0">
                  <a:moveTo>
                    <a:pt x="359" y="1"/>
                  </a:moveTo>
                  <a:cubicBezTo>
                    <a:pt x="271" y="1"/>
                    <a:pt x="225" y="127"/>
                    <a:pt x="304" y="167"/>
                  </a:cubicBezTo>
                  <a:cubicBezTo>
                    <a:pt x="400" y="222"/>
                    <a:pt x="496" y="291"/>
                    <a:pt x="593" y="373"/>
                  </a:cubicBezTo>
                  <a:cubicBezTo>
                    <a:pt x="496" y="346"/>
                    <a:pt x="414" y="332"/>
                    <a:pt x="317" y="318"/>
                  </a:cubicBezTo>
                  <a:cubicBezTo>
                    <a:pt x="251" y="318"/>
                    <a:pt x="176" y="283"/>
                    <a:pt x="107" y="283"/>
                  </a:cubicBezTo>
                  <a:cubicBezTo>
                    <a:pt x="89" y="283"/>
                    <a:pt x="72" y="285"/>
                    <a:pt x="56" y="291"/>
                  </a:cubicBezTo>
                  <a:cubicBezTo>
                    <a:pt x="0" y="332"/>
                    <a:pt x="14" y="429"/>
                    <a:pt x="83" y="442"/>
                  </a:cubicBezTo>
                  <a:cubicBezTo>
                    <a:pt x="304" y="470"/>
                    <a:pt x="634" y="539"/>
                    <a:pt x="772" y="608"/>
                  </a:cubicBezTo>
                  <a:cubicBezTo>
                    <a:pt x="800" y="621"/>
                    <a:pt x="813" y="621"/>
                    <a:pt x="827" y="635"/>
                  </a:cubicBezTo>
                  <a:cubicBezTo>
                    <a:pt x="1144" y="897"/>
                    <a:pt x="1406" y="1255"/>
                    <a:pt x="1544" y="1558"/>
                  </a:cubicBezTo>
                  <a:cubicBezTo>
                    <a:pt x="1557" y="1613"/>
                    <a:pt x="1571" y="1682"/>
                    <a:pt x="1626" y="1724"/>
                  </a:cubicBezTo>
                  <a:cubicBezTo>
                    <a:pt x="1643" y="1738"/>
                    <a:pt x="1661" y="1744"/>
                    <a:pt x="1679" y="1744"/>
                  </a:cubicBezTo>
                  <a:cubicBezTo>
                    <a:pt x="1747" y="1744"/>
                    <a:pt x="1805" y="1654"/>
                    <a:pt x="1750" y="1600"/>
                  </a:cubicBezTo>
                  <a:lnTo>
                    <a:pt x="1750" y="1586"/>
                  </a:lnTo>
                  <a:cubicBezTo>
                    <a:pt x="1681" y="1338"/>
                    <a:pt x="1420" y="966"/>
                    <a:pt x="1172" y="718"/>
                  </a:cubicBezTo>
                  <a:cubicBezTo>
                    <a:pt x="1103" y="621"/>
                    <a:pt x="1006" y="553"/>
                    <a:pt x="910" y="484"/>
                  </a:cubicBezTo>
                  <a:cubicBezTo>
                    <a:pt x="896" y="470"/>
                    <a:pt x="882" y="456"/>
                    <a:pt x="882" y="442"/>
                  </a:cubicBezTo>
                  <a:cubicBezTo>
                    <a:pt x="772" y="249"/>
                    <a:pt x="565" y="98"/>
                    <a:pt x="372" y="1"/>
                  </a:cubicBezTo>
                  <a:cubicBezTo>
                    <a:pt x="368" y="1"/>
                    <a:pt x="363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34;p33"/>
            <p:cNvSpPr/>
            <p:nvPr/>
          </p:nvSpPr>
          <p:spPr>
            <a:xfrm>
              <a:off x="11514336" y="2679509"/>
              <a:ext cx="225362" cy="236624"/>
            </a:xfrm>
            <a:custGeom>
              <a:avLst/>
              <a:gdLst/>
              <a:ahLst/>
              <a:cxnLst/>
              <a:rect l="l" t="t" r="r" b="b"/>
              <a:pathLst>
                <a:path w="2260" h="2373" extrusionOk="0">
                  <a:moveTo>
                    <a:pt x="1996" y="1"/>
                  </a:moveTo>
                  <a:cubicBezTo>
                    <a:pt x="1937" y="1"/>
                    <a:pt x="1868" y="50"/>
                    <a:pt x="1819" y="99"/>
                  </a:cubicBezTo>
                  <a:cubicBezTo>
                    <a:pt x="1626" y="250"/>
                    <a:pt x="1516" y="471"/>
                    <a:pt x="1378" y="664"/>
                  </a:cubicBezTo>
                  <a:cubicBezTo>
                    <a:pt x="1295" y="719"/>
                    <a:pt x="1213" y="774"/>
                    <a:pt x="1158" y="815"/>
                  </a:cubicBezTo>
                  <a:cubicBezTo>
                    <a:pt x="882" y="967"/>
                    <a:pt x="634" y="1160"/>
                    <a:pt x="414" y="1366"/>
                  </a:cubicBezTo>
                  <a:cubicBezTo>
                    <a:pt x="276" y="1504"/>
                    <a:pt x="166" y="1656"/>
                    <a:pt x="110" y="1849"/>
                  </a:cubicBezTo>
                  <a:cubicBezTo>
                    <a:pt x="69" y="2000"/>
                    <a:pt x="14" y="2152"/>
                    <a:pt x="0" y="2303"/>
                  </a:cubicBezTo>
                  <a:cubicBezTo>
                    <a:pt x="0" y="2331"/>
                    <a:pt x="14" y="2345"/>
                    <a:pt x="42" y="2358"/>
                  </a:cubicBezTo>
                  <a:cubicBezTo>
                    <a:pt x="55" y="2368"/>
                    <a:pt x="74" y="2372"/>
                    <a:pt x="93" y="2372"/>
                  </a:cubicBezTo>
                  <a:cubicBezTo>
                    <a:pt x="130" y="2372"/>
                    <a:pt x="170" y="2354"/>
                    <a:pt x="179" y="2317"/>
                  </a:cubicBezTo>
                  <a:cubicBezTo>
                    <a:pt x="248" y="1862"/>
                    <a:pt x="358" y="1601"/>
                    <a:pt x="744" y="1339"/>
                  </a:cubicBezTo>
                  <a:cubicBezTo>
                    <a:pt x="896" y="1187"/>
                    <a:pt x="1047" y="1118"/>
                    <a:pt x="1268" y="994"/>
                  </a:cubicBezTo>
                  <a:cubicBezTo>
                    <a:pt x="1323" y="953"/>
                    <a:pt x="1392" y="912"/>
                    <a:pt x="1461" y="870"/>
                  </a:cubicBezTo>
                  <a:cubicBezTo>
                    <a:pt x="1488" y="870"/>
                    <a:pt x="1516" y="857"/>
                    <a:pt x="1543" y="829"/>
                  </a:cubicBezTo>
                  <a:cubicBezTo>
                    <a:pt x="1654" y="760"/>
                    <a:pt x="1764" y="719"/>
                    <a:pt x="1846" y="691"/>
                  </a:cubicBezTo>
                  <a:cubicBezTo>
                    <a:pt x="1957" y="636"/>
                    <a:pt x="2026" y="636"/>
                    <a:pt x="2163" y="567"/>
                  </a:cubicBezTo>
                  <a:cubicBezTo>
                    <a:pt x="2260" y="526"/>
                    <a:pt x="2246" y="388"/>
                    <a:pt x="2150" y="361"/>
                  </a:cubicBezTo>
                  <a:lnTo>
                    <a:pt x="2136" y="361"/>
                  </a:lnTo>
                  <a:cubicBezTo>
                    <a:pt x="2125" y="357"/>
                    <a:pt x="2114" y="355"/>
                    <a:pt x="2103" y="355"/>
                  </a:cubicBezTo>
                  <a:cubicBezTo>
                    <a:pt x="2073" y="355"/>
                    <a:pt x="2046" y="368"/>
                    <a:pt x="2026" y="388"/>
                  </a:cubicBezTo>
                  <a:cubicBezTo>
                    <a:pt x="2012" y="388"/>
                    <a:pt x="1998" y="402"/>
                    <a:pt x="1984" y="402"/>
                  </a:cubicBezTo>
                  <a:cubicBezTo>
                    <a:pt x="1915" y="416"/>
                    <a:pt x="1846" y="443"/>
                    <a:pt x="1764" y="471"/>
                  </a:cubicBezTo>
                  <a:cubicBezTo>
                    <a:pt x="1846" y="374"/>
                    <a:pt x="1929" y="278"/>
                    <a:pt x="2039" y="195"/>
                  </a:cubicBezTo>
                  <a:cubicBezTo>
                    <a:pt x="2081" y="168"/>
                    <a:pt x="2094" y="126"/>
                    <a:pt x="2094" y="85"/>
                  </a:cubicBezTo>
                  <a:cubicBezTo>
                    <a:pt x="2072" y="24"/>
                    <a:pt x="2036" y="1"/>
                    <a:pt x="19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35;p33"/>
            <p:cNvSpPr/>
            <p:nvPr/>
          </p:nvSpPr>
          <p:spPr>
            <a:xfrm>
              <a:off x="11404348" y="2558554"/>
              <a:ext cx="110487" cy="116766"/>
            </a:xfrm>
            <a:custGeom>
              <a:avLst/>
              <a:gdLst/>
              <a:ahLst/>
              <a:cxnLst/>
              <a:rect l="l" t="t" r="r" b="b"/>
              <a:pathLst>
                <a:path w="1108" h="1171" extrusionOk="0">
                  <a:moveTo>
                    <a:pt x="112" y="1"/>
                  </a:moveTo>
                  <a:cubicBezTo>
                    <a:pt x="93" y="1"/>
                    <a:pt x="72" y="9"/>
                    <a:pt x="56" y="17"/>
                  </a:cubicBezTo>
                  <a:cubicBezTo>
                    <a:pt x="1" y="44"/>
                    <a:pt x="15" y="127"/>
                    <a:pt x="56" y="155"/>
                  </a:cubicBezTo>
                  <a:cubicBezTo>
                    <a:pt x="401" y="334"/>
                    <a:pt x="649" y="637"/>
                    <a:pt x="841" y="981"/>
                  </a:cubicBezTo>
                  <a:cubicBezTo>
                    <a:pt x="910" y="1064"/>
                    <a:pt x="869" y="1091"/>
                    <a:pt x="952" y="1160"/>
                  </a:cubicBezTo>
                  <a:cubicBezTo>
                    <a:pt x="965" y="1167"/>
                    <a:pt x="979" y="1170"/>
                    <a:pt x="992" y="1170"/>
                  </a:cubicBezTo>
                  <a:cubicBezTo>
                    <a:pt x="1058" y="1170"/>
                    <a:pt x="1108" y="1094"/>
                    <a:pt x="1062" y="1036"/>
                  </a:cubicBezTo>
                  <a:cubicBezTo>
                    <a:pt x="952" y="802"/>
                    <a:pt x="800" y="568"/>
                    <a:pt x="621" y="375"/>
                  </a:cubicBezTo>
                  <a:cubicBezTo>
                    <a:pt x="483" y="237"/>
                    <a:pt x="332" y="99"/>
                    <a:pt x="153" y="17"/>
                  </a:cubicBezTo>
                  <a:cubicBezTo>
                    <a:pt x="141" y="5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36;p33"/>
            <p:cNvSpPr/>
            <p:nvPr/>
          </p:nvSpPr>
          <p:spPr>
            <a:xfrm>
              <a:off x="11508453" y="2554267"/>
              <a:ext cx="100715" cy="76880"/>
            </a:xfrm>
            <a:custGeom>
              <a:avLst/>
              <a:gdLst/>
              <a:ahLst/>
              <a:cxnLst/>
              <a:rect l="l" t="t" r="r" b="b"/>
              <a:pathLst>
                <a:path w="1010" h="771" extrusionOk="0">
                  <a:moveTo>
                    <a:pt x="864" y="0"/>
                  </a:moveTo>
                  <a:cubicBezTo>
                    <a:pt x="808" y="0"/>
                    <a:pt x="743" y="18"/>
                    <a:pt x="789" y="18"/>
                  </a:cubicBezTo>
                  <a:cubicBezTo>
                    <a:pt x="624" y="46"/>
                    <a:pt x="583" y="60"/>
                    <a:pt x="431" y="156"/>
                  </a:cubicBezTo>
                  <a:cubicBezTo>
                    <a:pt x="266" y="294"/>
                    <a:pt x="101" y="459"/>
                    <a:pt x="18" y="652"/>
                  </a:cubicBezTo>
                  <a:cubicBezTo>
                    <a:pt x="0" y="723"/>
                    <a:pt x="73" y="771"/>
                    <a:pt x="142" y="771"/>
                  </a:cubicBezTo>
                  <a:cubicBezTo>
                    <a:pt x="181" y="771"/>
                    <a:pt x="219" y="756"/>
                    <a:pt x="238" y="721"/>
                  </a:cubicBezTo>
                  <a:cubicBezTo>
                    <a:pt x="376" y="514"/>
                    <a:pt x="500" y="335"/>
                    <a:pt x="734" y="239"/>
                  </a:cubicBezTo>
                  <a:cubicBezTo>
                    <a:pt x="762" y="239"/>
                    <a:pt x="872" y="198"/>
                    <a:pt x="900" y="198"/>
                  </a:cubicBezTo>
                  <a:cubicBezTo>
                    <a:pt x="982" y="170"/>
                    <a:pt x="1010" y="60"/>
                    <a:pt x="927" y="18"/>
                  </a:cubicBezTo>
                  <a:cubicBezTo>
                    <a:pt x="918" y="5"/>
                    <a:pt x="892" y="0"/>
                    <a:pt x="8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37;p33"/>
            <p:cNvSpPr/>
            <p:nvPr/>
          </p:nvSpPr>
          <p:spPr>
            <a:xfrm>
              <a:off x="11931953" y="3645547"/>
              <a:ext cx="1496" cy="100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0"/>
                    <a:pt x="14" y="0"/>
                    <a:pt x="1" y="0"/>
                  </a:cubicBezTo>
                  <a:close/>
                </a:path>
              </a:pathLst>
            </a:custGeom>
            <a:solidFill>
              <a:srgbClr val="6A6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38;p33"/>
            <p:cNvSpPr/>
            <p:nvPr/>
          </p:nvSpPr>
          <p:spPr>
            <a:xfrm>
              <a:off x="11606375" y="2730563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39;p33"/>
            <p:cNvSpPr/>
            <p:nvPr/>
          </p:nvSpPr>
          <p:spPr>
            <a:xfrm>
              <a:off x="11872920" y="3197628"/>
              <a:ext cx="1396" cy="1496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1"/>
                  </a:moveTo>
                  <a:cubicBezTo>
                    <a:pt x="0" y="14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40;p33"/>
            <p:cNvSpPr/>
            <p:nvPr/>
          </p:nvSpPr>
          <p:spPr>
            <a:xfrm>
              <a:off x="11536274" y="3087143"/>
              <a:ext cx="511152" cy="208105"/>
            </a:xfrm>
            <a:custGeom>
              <a:avLst/>
              <a:gdLst/>
              <a:ahLst/>
              <a:cxnLst/>
              <a:rect l="l" t="t" r="r" b="b"/>
              <a:pathLst>
                <a:path w="5126" h="2087" extrusionOk="0">
                  <a:moveTo>
                    <a:pt x="2404" y="1"/>
                  </a:moveTo>
                  <a:cubicBezTo>
                    <a:pt x="2357" y="1"/>
                    <a:pt x="2305" y="7"/>
                    <a:pt x="2246" y="20"/>
                  </a:cubicBezTo>
                  <a:cubicBezTo>
                    <a:pt x="2150" y="34"/>
                    <a:pt x="2067" y="103"/>
                    <a:pt x="2026" y="144"/>
                  </a:cubicBezTo>
                  <a:cubicBezTo>
                    <a:pt x="1990" y="108"/>
                    <a:pt x="1938" y="91"/>
                    <a:pt x="1885" y="91"/>
                  </a:cubicBezTo>
                  <a:cubicBezTo>
                    <a:pt x="1838" y="91"/>
                    <a:pt x="1789" y="104"/>
                    <a:pt x="1750" y="130"/>
                  </a:cubicBezTo>
                  <a:cubicBezTo>
                    <a:pt x="1684" y="108"/>
                    <a:pt x="1614" y="94"/>
                    <a:pt x="1542" y="94"/>
                  </a:cubicBezTo>
                  <a:cubicBezTo>
                    <a:pt x="1479" y="94"/>
                    <a:pt x="1415" y="105"/>
                    <a:pt x="1351" y="130"/>
                  </a:cubicBezTo>
                  <a:cubicBezTo>
                    <a:pt x="1020" y="186"/>
                    <a:pt x="731" y="489"/>
                    <a:pt x="814" y="750"/>
                  </a:cubicBezTo>
                  <a:cubicBezTo>
                    <a:pt x="621" y="806"/>
                    <a:pt x="442" y="957"/>
                    <a:pt x="290" y="1067"/>
                  </a:cubicBezTo>
                  <a:cubicBezTo>
                    <a:pt x="1" y="1288"/>
                    <a:pt x="70" y="1563"/>
                    <a:pt x="414" y="1660"/>
                  </a:cubicBezTo>
                  <a:cubicBezTo>
                    <a:pt x="465" y="1674"/>
                    <a:pt x="514" y="1680"/>
                    <a:pt x="563" y="1680"/>
                  </a:cubicBezTo>
                  <a:cubicBezTo>
                    <a:pt x="752" y="1680"/>
                    <a:pt x="930" y="1588"/>
                    <a:pt x="1117" y="1522"/>
                  </a:cubicBezTo>
                  <a:cubicBezTo>
                    <a:pt x="1144" y="1508"/>
                    <a:pt x="1172" y="1508"/>
                    <a:pt x="1199" y="1494"/>
                  </a:cubicBezTo>
                  <a:lnTo>
                    <a:pt x="1199" y="1494"/>
                  </a:lnTo>
                  <a:cubicBezTo>
                    <a:pt x="1117" y="1646"/>
                    <a:pt x="1158" y="1825"/>
                    <a:pt x="1420" y="1908"/>
                  </a:cubicBezTo>
                  <a:cubicBezTo>
                    <a:pt x="1455" y="1915"/>
                    <a:pt x="1494" y="1919"/>
                    <a:pt x="1536" y="1919"/>
                  </a:cubicBezTo>
                  <a:cubicBezTo>
                    <a:pt x="1720" y="1919"/>
                    <a:pt x="1951" y="1851"/>
                    <a:pt x="2109" y="1784"/>
                  </a:cubicBezTo>
                  <a:cubicBezTo>
                    <a:pt x="2122" y="1853"/>
                    <a:pt x="2150" y="1922"/>
                    <a:pt x="2205" y="1977"/>
                  </a:cubicBezTo>
                  <a:cubicBezTo>
                    <a:pt x="2288" y="2050"/>
                    <a:pt x="2401" y="2087"/>
                    <a:pt x="2520" y="2087"/>
                  </a:cubicBezTo>
                  <a:cubicBezTo>
                    <a:pt x="2580" y="2087"/>
                    <a:pt x="2641" y="2078"/>
                    <a:pt x="2701" y="2059"/>
                  </a:cubicBezTo>
                  <a:cubicBezTo>
                    <a:pt x="2949" y="2018"/>
                    <a:pt x="3362" y="1798"/>
                    <a:pt x="3514" y="1715"/>
                  </a:cubicBezTo>
                  <a:cubicBezTo>
                    <a:pt x="3542" y="1742"/>
                    <a:pt x="3569" y="1770"/>
                    <a:pt x="3638" y="1811"/>
                  </a:cubicBezTo>
                  <a:cubicBezTo>
                    <a:pt x="3721" y="1842"/>
                    <a:pt x="3811" y="1858"/>
                    <a:pt x="3898" y="1858"/>
                  </a:cubicBezTo>
                  <a:cubicBezTo>
                    <a:pt x="3926" y="1858"/>
                    <a:pt x="3955" y="1856"/>
                    <a:pt x="3982" y="1853"/>
                  </a:cubicBezTo>
                  <a:cubicBezTo>
                    <a:pt x="4286" y="1770"/>
                    <a:pt x="4451" y="1674"/>
                    <a:pt x="4795" y="1632"/>
                  </a:cubicBezTo>
                  <a:cubicBezTo>
                    <a:pt x="4974" y="1577"/>
                    <a:pt x="5126" y="1426"/>
                    <a:pt x="5126" y="1246"/>
                  </a:cubicBezTo>
                  <a:cubicBezTo>
                    <a:pt x="5085" y="998"/>
                    <a:pt x="4809" y="861"/>
                    <a:pt x="4575" y="792"/>
                  </a:cubicBezTo>
                  <a:lnTo>
                    <a:pt x="4561" y="778"/>
                  </a:lnTo>
                  <a:cubicBezTo>
                    <a:pt x="4671" y="640"/>
                    <a:pt x="4658" y="461"/>
                    <a:pt x="4423" y="323"/>
                  </a:cubicBezTo>
                  <a:cubicBezTo>
                    <a:pt x="4330" y="265"/>
                    <a:pt x="4220" y="244"/>
                    <a:pt x="4108" y="244"/>
                  </a:cubicBezTo>
                  <a:cubicBezTo>
                    <a:pt x="3955" y="244"/>
                    <a:pt x="3799" y="284"/>
                    <a:pt x="3679" y="323"/>
                  </a:cubicBezTo>
                  <a:cubicBezTo>
                    <a:pt x="3666" y="268"/>
                    <a:pt x="3652" y="227"/>
                    <a:pt x="3610" y="186"/>
                  </a:cubicBezTo>
                  <a:cubicBezTo>
                    <a:pt x="3528" y="98"/>
                    <a:pt x="3425" y="66"/>
                    <a:pt x="3316" y="66"/>
                  </a:cubicBezTo>
                  <a:cubicBezTo>
                    <a:pt x="3134" y="66"/>
                    <a:pt x="2933" y="153"/>
                    <a:pt x="2770" y="213"/>
                  </a:cubicBezTo>
                  <a:cubicBezTo>
                    <a:pt x="2756" y="213"/>
                    <a:pt x="2729" y="227"/>
                    <a:pt x="2715" y="241"/>
                  </a:cubicBezTo>
                  <a:cubicBezTo>
                    <a:pt x="2693" y="107"/>
                    <a:pt x="2599" y="1"/>
                    <a:pt x="2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41;p33"/>
            <p:cNvSpPr/>
            <p:nvPr/>
          </p:nvSpPr>
          <p:spPr>
            <a:xfrm>
              <a:off x="10825986" y="3611146"/>
              <a:ext cx="614260" cy="281695"/>
            </a:xfrm>
            <a:custGeom>
              <a:avLst/>
              <a:gdLst/>
              <a:ahLst/>
              <a:cxnLst/>
              <a:rect l="l" t="t" r="r" b="b"/>
              <a:pathLst>
                <a:path w="6160" h="2825" extrusionOk="0">
                  <a:moveTo>
                    <a:pt x="2914" y="0"/>
                  </a:moveTo>
                  <a:cubicBezTo>
                    <a:pt x="2696" y="0"/>
                    <a:pt x="2446" y="108"/>
                    <a:pt x="2301" y="180"/>
                  </a:cubicBezTo>
                  <a:cubicBezTo>
                    <a:pt x="2215" y="100"/>
                    <a:pt x="2107" y="61"/>
                    <a:pt x="2005" y="61"/>
                  </a:cubicBezTo>
                  <a:cubicBezTo>
                    <a:pt x="1879" y="61"/>
                    <a:pt x="1762" y="121"/>
                    <a:pt x="1709" y="235"/>
                  </a:cubicBezTo>
                  <a:cubicBezTo>
                    <a:pt x="1679" y="231"/>
                    <a:pt x="1648" y="228"/>
                    <a:pt x="1617" y="228"/>
                  </a:cubicBezTo>
                  <a:cubicBezTo>
                    <a:pt x="1548" y="228"/>
                    <a:pt x="1481" y="243"/>
                    <a:pt x="1433" y="290"/>
                  </a:cubicBezTo>
                  <a:cubicBezTo>
                    <a:pt x="1392" y="331"/>
                    <a:pt x="1378" y="373"/>
                    <a:pt x="1365" y="428"/>
                  </a:cubicBezTo>
                  <a:cubicBezTo>
                    <a:pt x="1309" y="428"/>
                    <a:pt x="1254" y="428"/>
                    <a:pt x="1199" y="455"/>
                  </a:cubicBezTo>
                  <a:cubicBezTo>
                    <a:pt x="1130" y="497"/>
                    <a:pt x="1130" y="566"/>
                    <a:pt x="1172" y="635"/>
                  </a:cubicBezTo>
                  <a:cubicBezTo>
                    <a:pt x="965" y="648"/>
                    <a:pt x="731" y="690"/>
                    <a:pt x="593" y="814"/>
                  </a:cubicBezTo>
                  <a:cubicBezTo>
                    <a:pt x="552" y="883"/>
                    <a:pt x="565" y="938"/>
                    <a:pt x="607" y="993"/>
                  </a:cubicBezTo>
                  <a:cubicBezTo>
                    <a:pt x="166" y="1199"/>
                    <a:pt x="83" y="1516"/>
                    <a:pt x="497" y="1558"/>
                  </a:cubicBezTo>
                  <a:cubicBezTo>
                    <a:pt x="373" y="1640"/>
                    <a:pt x="249" y="1737"/>
                    <a:pt x="152" y="1861"/>
                  </a:cubicBezTo>
                  <a:cubicBezTo>
                    <a:pt x="1" y="1999"/>
                    <a:pt x="14" y="2205"/>
                    <a:pt x="262" y="2219"/>
                  </a:cubicBezTo>
                  <a:cubicBezTo>
                    <a:pt x="284" y="2223"/>
                    <a:pt x="308" y="2224"/>
                    <a:pt x="332" y="2224"/>
                  </a:cubicBezTo>
                  <a:cubicBezTo>
                    <a:pt x="398" y="2224"/>
                    <a:pt x="471" y="2212"/>
                    <a:pt x="552" y="2191"/>
                  </a:cubicBezTo>
                  <a:lnTo>
                    <a:pt x="552" y="2191"/>
                  </a:lnTo>
                  <a:cubicBezTo>
                    <a:pt x="552" y="2205"/>
                    <a:pt x="538" y="2205"/>
                    <a:pt x="538" y="2219"/>
                  </a:cubicBezTo>
                  <a:cubicBezTo>
                    <a:pt x="469" y="2288"/>
                    <a:pt x="400" y="2371"/>
                    <a:pt x="386" y="2467"/>
                  </a:cubicBezTo>
                  <a:cubicBezTo>
                    <a:pt x="359" y="2605"/>
                    <a:pt x="524" y="2701"/>
                    <a:pt x="662" y="2701"/>
                  </a:cubicBezTo>
                  <a:cubicBezTo>
                    <a:pt x="671" y="2702"/>
                    <a:pt x="681" y="2703"/>
                    <a:pt x="690" y="2703"/>
                  </a:cubicBezTo>
                  <a:cubicBezTo>
                    <a:pt x="812" y="2703"/>
                    <a:pt x="976" y="2626"/>
                    <a:pt x="1117" y="2550"/>
                  </a:cubicBezTo>
                  <a:cubicBezTo>
                    <a:pt x="1117" y="2591"/>
                    <a:pt x="1117" y="2619"/>
                    <a:pt x="1117" y="2660"/>
                  </a:cubicBezTo>
                  <a:cubicBezTo>
                    <a:pt x="1167" y="2777"/>
                    <a:pt x="1244" y="2825"/>
                    <a:pt x="1333" y="2825"/>
                  </a:cubicBezTo>
                  <a:cubicBezTo>
                    <a:pt x="1555" y="2825"/>
                    <a:pt x="1854" y="2525"/>
                    <a:pt x="2012" y="2288"/>
                  </a:cubicBezTo>
                  <a:cubicBezTo>
                    <a:pt x="2052" y="2308"/>
                    <a:pt x="2093" y="2321"/>
                    <a:pt x="2133" y="2321"/>
                  </a:cubicBezTo>
                  <a:cubicBezTo>
                    <a:pt x="2148" y="2321"/>
                    <a:pt x="2163" y="2319"/>
                    <a:pt x="2177" y="2315"/>
                  </a:cubicBezTo>
                  <a:cubicBezTo>
                    <a:pt x="2301" y="2288"/>
                    <a:pt x="2370" y="2191"/>
                    <a:pt x="2370" y="2164"/>
                  </a:cubicBezTo>
                  <a:cubicBezTo>
                    <a:pt x="2453" y="2081"/>
                    <a:pt x="2522" y="1985"/>
                    <a:pt x="2563" y="1888"/>
                  </a:cubicBezTo>
                  <a:cubicBezTo>
                    <a:pt x="2619" y="1928"/>
                    <a:pt x="2685" y="1950"/>
                    <a:pt x="2749" y="1950"/>
                  </a:cubicBezTo>
                  <a:cubicBezTo>
                    <a:pt x="2795" y="1950"/>
                    <a:pt x="2840" y="1939"/>
                    <a:pt x="2880" y="1916"/>
                  </a:cubicBezTo>
                  <a:cubicBezTo>
                    <a:pt x="3032" y="1806"/>
                    <a:pt x="3142" y="1668"/>
                    <a:pt x="3225" y="1503"/>
                  </a:cubicBezTo>
                  <a:cubicBezTo>
                    <a:pt x="3279" y="1579"/>
                    <a:pt x="3343" y="1610"/>
                    <a:pt x="3411" y="1610"/>
                  </a:cubicBezTo>
                  <a:cubicBezTo>
                    <a:pt x="3548" y="1610"/>
                    <a:pt x="3697" y="1481"/>
                    <a:pt x="3789" y="1351"/>
                  </a:cubicBezTo>
                  <a:cubicBezTo>
                    <a:pt x="3893" y="1498"/>
                    <a:pt x="4018" y="1580"/>
                    <a:pt x="4162" y="1580"/>
                  </a:cubicBezTo>
                  <a:cubicBezTo>
                    <a:pt x="4247" y="1580"/>
                    <a:pt x="4339" y="1551"/>
                    <a:pt x="4437" y="1489"/>
                  </a:cubicBezTo>
                  <a:cubicBezTo>
                    <a:pt x="4515" y="1679"/>
                    <a:pt x="4669" y="1821"/>
                    <a:pt x="4842" y="1821"/>
                  </a:cubicBezTo>
                  <a:cubicBezTo>
                    <a:pt x="4943" y="1821"/>
                    <a:pt x="5051" y="1772"/>
                    <a:pt x="5153" y="1654"/>
                  </a:cubicBezTo>
                  <a:cubicBezTo>
                    <a:pt x="5167" y="1640"/>
                    <a:pt x="5181" y="1613"/>
                    <a:pt x="5195" y="1599"/>
                  </a:cubicBezTo>
                  <a:cubicBezTo>
                    <a:pt x="5292" y="1678"/>
                    <a:pt x="5417" y="1712"/>
                    <a:pt x="5545" y="1712"/>
                  </a:cubicBezTo>
                  <a:cubicBezTo>
                    <a:pt x="5617" y="1712"/>
                    <a:pt x="5690" y="1702"/>
                    <a:pt x="5760" y="1682"/>
                  </a:cubicBezTo>
                  <a:cubicBezTo>
                    <a:pt x="6104" y="1613"/>
                    <a:pt x="6008" y="1351"/>
                    <a:pt x="5746" y="1227"/>
                  </a:cubicBezTo>
                  <a:cubicBezTo>
                    <a:pt x="5677" y="1186"/>
                    <a:pt x="5608" y="1144"/>
                    <a:pt x="5553" y="1117"/>
                  </a:cubicBezTo>
                  <a:cubicBezTo>
                    <a:pt x="6159" y="993"/>
                    <a:pt x="5925" y="566"/>
                    <a:pt x="5291" y="511"/>
                  </a:cubicBezTo>
                  <a:lnTo>
                    <a:pt x="5153" y="511"/>
                  </a:lnTo>
                  <a:cubicBezTo>
                    <a:pt x="5140" y="394"/>
                    <a:pt x="5005" y="289"/>
                    <a:pt x="4828" y="289"/>
                  </a:cubicBezTo>
                  <a:cubicBezTo>
                    <a:pt x="4817" y="289"/>
                    <a:pt x="4806" y="289"/>
                    <a:pt x="4795" y="290"/>
                  </a:cubicBezTo>
                  <a:cubicBezTo>
                    <a:pt x="4561" y="304"/>
                    <a:pt x="4313" y="304"/>
                    <a:pt x="4079" y="331"/>
                  </a:cubicBezTo>
                  <a:cubicBezTo>
                    <a:pt x="4079" y="194"/>
                    <a:pt x="3969" y="42"/>
                    <a:pt x="3693" y="42"/>
                  </a:cubicBezTo>
                  <a:cubicBezTo>
                    <a:pt x="3528" y="42"/>
                    <a:pt x="3376" y="83"/>
                    <a:pt x="3225" y="152"/>
                  </a:cubicBezTo>
                  <a:cubicBezTo>
                    <a:pt x="3225" y="139"/>
                    <a:pt x="3211" y="125"/>
                    <a:pt x="3211" y="111"/>
                  </a:cubicBezTo>
                  <a:cubicBezTo>
                    <a:pt x="3135" y="30"/>
                    <a:pt x="3029" y="0"/>
                    <a:pt x="2914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642;p33"/>
            <p:cNvSpPr/>
            <p:nvPr/>
          </p:nvSpPr>
          <p:spPr>
            <a:xfrm>
              <a:off x="11555818" y="3340120"/>
              <a:ext cx="586439" cy="236823"/>
            </a:xfrm>
            <a:custGeom>
              <a:avLst/>
              <a:gdLst/>
              <a:ahLst/>
              <a:cxnLst/>
              <a:rect l="l" t="t" r="r" b="b"/>
              <a:pathLst>
                <a:path w="5881" h="2375" extrusionOk="0">
                  <a:moveTo>
                    <a:pt x="1997" y="1"/>
                  </a:moveTo>
                  <a:cubicBezTo>
                    <a:pt x="1967" y="1"/>
                    <a:pt x="1935" y="6"/>
                    <a:pt x="1899" y="18"/>
                  </a:cubicBezTo>
                  <a:cubicBezTo>
                    <a:pt x="1802" y="87"/>
                    <a:pt x="1734" y="156"/>
                    <a:pt x="1678" y="239"/>
                  </a:cubicBezTo>
                  <a:cubicBezTo>
                    <a:pt x="1596" y="156"/>
                    <a:pt x="1472" y="73"/>
                    <a:pt x="1334" y="73"/>
                  </a:cubicBezTo>
                  <a:cubicBezTo>
                    <a:pt x="1141" y="73"/>
                    <a:pt x="907" y="253"/>
                    <a:pt x="976" y="432"/>
                  </a:cubicBezTo>
                  <a:cubicBezTo>
                    <a:pt x="783" y="445"/>
                    <a:pt x="590" y="597"/>
                    <a:pt x="700" y="776"/>
                  </a:cubicBezTo>
                  <a:cubicBezTo>
                    <a:pt x="700" y="776"/>
                    <a:pt x="700" y="790"/>
                    <a:pt x="700" y="790"/>
                  </a:cubicBezTo>
                  <a:cubicBezTo>
                    <a:pt x="645" y="790"/>
                    <a:pt x="576" y="817"/>
                    <a:pt x="521" y="859"/>
                  </a:cubicBezTo>
                  <a:cubicBezTo>
                    <a:pt x="535" y="859"/>
                    <a:pt x="370" y="955"/>
                    <a:pt x="370" y="1052"/>
                  </a:cubicBezTo>
                  <a:cubicBezTo>
                    <a:pt x="356" y="1134"/>
                    <a:pt x="397" y="1203"/>
                    <a:pt x="466" y="1245"/>
                  </a:cubicBezTo>
                  <a:cubicBezTo>
                    <a:pt x="425" y="1258"/>
                    <a:pt x="383" y="1286"/>
                    <a:pt x="356" y="1300"/>
                  </a:cubicBezTo>
                  <a:cubicBezTo>
                    <a:pt x="149" y="1382"/>
                    <a:pt x="53" y="1479"/>
                    <a:pt x="80" y="1603"/>
                  </a:cubicBezTo>
                  <a:cubicBezTo>
                    <a:pt x="66" y="1603"/>
                    <a:pt x="66" y="1603"/>
                    <a:pt x="53" y="1617"/>
                  </a:cubicBezTo>
                  <a:cubicBezTo>
                    <a:pt x="1" y="1707"/>
                    <a:pt x="96" y="1811"/>
                    <a:pt x="199" y="1811"/>
                  </a:cubicBezTo>
                  <a:cubicBezTo>
                    <a:pt x="205" y="1811"/>
                    <a:pt x="212" y="1810"/>
                    <a:pt x="218" y="1809"/>
                  </a:cubicBezTo>
                  <a:lnTo>
                    <a:pt x="232" y="1809"/>
                  </a:lnTo>
                  <a:cubicBezTo>
                    <a:pt x="246" y="1823"/>
                    <a:pt x="246" y="1837"/>
                    <a:pt x="259" y="1837"/>
                  </a:cubicBezTo>
                  <a:cubicBezTo>
                    <a:pt x="444" y="2015"/>
                    <a:pt x="701" y="2065"/>
                    <a:pt x="948" y="2065"/>
                  </a:cubicBezTo>
                  <a:cubicBezTo>
                    <a:pt x="1161" y="2065"/>
                    <a:pt x="1367" y="2028"/>
                    <a:pt x="1513" y="2002"/>
                  </a:cubicBezTo>
                  <a:cubicBezTo>
                    <a:pt x="1527" y="2016"/>
                    <a:pt x="1541" y="2030"/>
                    <a:pt x="1568" y="2030"/>
                  </a:cubicBezTo>
                  <a:cubicBezTo>
                    <a:pt x="1541" y="2154"/>
                    <a:pt x="1610" y="2264"/>
                    <a:pt x="1747" y="2264"/>
                  </a:cubicBezTo>
                  <a:cubicBezTo>
                    <a:pt x="1816" y="2319"/>
                    <a:pt x="1899" y="2361"/>
                    <a:pt x="1995" y="2374"/>
                  </a:cubicBezTo>
                  <a:cubicBezTo>
                    <a:pt x="2147" y="2374"/>
                    <a:pt x="2298" y="2305"/>
                    <a:pt x="2422" y="2237"/>
                  </a:cubicBezTo>
                  <a:cubicBezTo>
                    <a:pt x="2478" y="2209"/>
                    <a:pt x="2602" y="2140"/>
                    <a:pt x="2684" y="2085"/>
                  </a:cubicBezTo>
                  <a:cubicBezTo>
                    <a:pt x="2698" y="2099"/>
                    <a:pt x="2698" y="2113"/>
                    <a:pt x="2698" y="2126"/>
                  </a:cubicBezTo>
                  <a:cubicBezTo>
                    <a:pt x="2774" y="2257"/>
                    <a:pt x="2928" y="2336"/>
                    <a:pt x="3085" y="2336"/>
                  </a:cubicBezTo>
                  <a:cubicBezTo>
                    <a:pt x="3126" y="2336"/>
                    <a:pt x="3167" y="2331"/>
                    <a:pt x="3208" y="2319"/>
                  </a:cubicBezTo>
                  <a:cubicBezTo>
                    <a:pt x="3263" y="2305"/>
                    <a:pt x="3318" y="2278"/>
                    <a:pt x="3359" y="2237"/>
                  </a:cubicBezTo>
                  <a:lnTo>
                    <a:pt x="3401" y="2237"/>
                  </a:lnTo>
                  <a:cubicBezTo>
                    <a:pt x="3497" y="2209"/>
                    <a:pt x="3580" y="2168"/>
                    <a:pt x="3662" y="2126"/>
                  </a:cubicBezTo>
                  <a:cubicBezTo>
                    <a:pt x="3766" y="2183"/>
                    <a:pt x="3884" y="2209"/>
                    <a:pt x="4005" y="2209"/>
                  </a:cubicBezTo>
                  <a:cubicBezTo>
                    <a:pt x="4206" y="2209"/>
                    <a:pt x="4411" y="2137"/>
                    <a:pt x="4558" y="2016"/>
                  </a:cubicBezTo>
                  <a:cubicBezTo>
                    <a:pt x="4696" y="1920"/>
                    <a:pt x="4723" y="1782"/>
                    <a:pt x="4696" y="1658"/>
                  </a:cubicBezTo>
                  <a:cubicBezTo>
                    <a:pt x="4710" y="1644"/>
                    <a:pt x="4723" y="1644"/>
                    <a:pt x="4737" y="1630"/>
                  </a:cubicBezTo>
                  <a:cubicBezTo>
                    <a:pt x="4806" y="1636"/>
                    <a:pt x="4876" y="1639"/>
                    <a:pt x="4948" y="1639"/>
                  </a:cubicBezTo>
                  <a:cubicBezTo>
                    <a:pt x="5048" y="1639"/>
                    <a:pt x="5150" y="1633"/>
                    <a:pt x="5247" y="1617"/>
                  </a:cubicBezTo>
                  <a:cubicBezTo>
                    <a:pt x="5619" y="1575"/>
                    <a:pt x="5881" y="1327"/>
                    <a:pt x="5646" y="983"/>
                  </a:cubicBezTo>
                  <a:cubicBezTo>
                    <a:pt x="5522" y="817"/>
                    <a:pt x="5330" y="707"/>
                    <a:pt x="5137" y="652"/>
                  </a:cubicBezTo>
                  <a:cubicBezTo>
                    <a:pt x="5109" y="638"/>
                    <a:pt x="5095" y="638"/>
                    <a:pt x="5068" y="638"/>
                  </a:cubicBezTo>
                  <a:cubicBezTo>
                    <a:pt x="5026" y="528"/>
                    <a:pt x="4902" y="445"/>
                    <a:pt x="4792" y="432"/>
                  </a:cubicBezTo>
                  <a:cubicBezTo>
                    <a:pt x="4707" y="413"/>
                    <a:pt x="4620" y="404"/>
                    <a:pt x="4534" y="404"/>
                  </a:cubicBezTo>
                  <a:cubicBezTo>
                    <a:pt x="4368" y="404"/>
                    <a:pt x="4202" y="437"/>
                    <a:pt x="4048" y="501"/>
                  </a:cubicBezTo>
                  <a:cubicBezTo>
                    <a:pt x="4021" y="418"/>
                    <a:pt x="3938" y="335"/>
                    <a:pt x="3814" y="294"/>
                  </a:cubicBezTo>
                  <a:cubicBezTo>
                    <a:pt x="3706" y="261"/>
                    <a:pt x="3609" y="249"/>
                    <a:pt x="3516" y="249"/>
                  </a:cubicBezTo>
                  <a:cubicBezTo>
                    <a:pt x="3334" y="249"/>
                    <a:pt x="3164" y="294"/>
                    <a:pt x="2946" y="321"/>
                  </a:cubicBezTo>
                  <a:cubicBezTo>
                    <a:pt x="3011" y="138"/>
                    <a:pt x="2791" y="17"/>
                    <a:pt x="2604" y="17"/>
                  </a:cubicBezTo>
                  <a:cubicBezTo>
                    <a:pt x="2594" y="17"/>
                    <a:pt x="2584" y="18"/>
                    <a:pt x="2574" y="18"/>
                  </a:cubicBezTo>
                  <a:cubicBezTo>
                    <a:pt x="2436" y="32"/>
                    <a:pt x="2312" y="87"/>
                    <a:pt x="2202" y="170"/>
                  </a:cubicBezTo>
                  <a:cubicBezTo>
                    <a:pt x="2170" y="73"/>
                    <a:pt x="2103" y="1"/>
                    <a:pt x="199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643;p33"/>
            <p:cNvSpPr/>
            <p:nvPr/>
          </p:nvSpPr>
          <p:spPr>
            <a:xfrm>
              <a:off x="10988127" y="3060520"/>
              <a:ext cx="454812" cy="215783"/>
            </a:xfrm>
            <a:custGeom>
              <a:avLst/>
              <a:gdLst/>
              <a:ahLst/>
              <a:cxnLst/>
              <a:rect l="l" t="t" r="r" b="b"/>
              <a:pathLst>
                <a:path w="4561" h="2164" extrusionOk="0">
                  <a:moveTo>
                    <a:pt x="1716" y="1"/>
                  </a:moveTo>
                  <a:cubicBezTo>
                    <a:pt x="1616" y="1"/>
                    <a:pt x="1516" y="15"/>
                    <a:pt x="1419" y="39"/>
                  </a:cubicBezTo>
                  <a:cubicBezTo>
                    <a:pt x="1185" y="94"/>
                    <a:pt x="882" y="232"/>
                    <a:pt x="882" y="494"/>
                  </a:cubicBezTo>
                  <a:lnTo>
                    <a:pt x="896" y="494"/>
                  </a:lnTo>
                  <a:cubicBezTo>
                    <a:pt x="799" y="521"/>
                    <a:pt x="703" y="563"/>
                    <a:pt x="620" y="604"/>
                  </a:cubicBezTo>
                  <a:cubicBezTo>
                    <a:pt x="386" y="714"/>
                    <a:pt x="152" y="893"/>
                    <a:pt x="42" y="1114"/>
                  </a:cubicBezTo>
                  <a:cubicBezTo>
                    <a:pt x="0" y="1252"/>
                    <a:pt x="111" y="1376"/>
                    <a:pt x="221" y="1458"/>
                  </a:cubicBezTo>
                  <a:cubicBezTo>
                    <a:pt x="276" y="1500"/>
                    <a:pt x="345" y="1527"/>
                    <a:pt x="414" y="1555"/>
                  </a:cubicBezTo>
                  <a:cubicBezTo>
                    <a:pt x="372" y="1596"/>
                    <a:pt x="345" y="1651"/>
                    <a:pt x="317" y="1706"/>
                  </a:cubicBezTo>
                  <a:cubicBezTo>
                    <a:pt x="248" y="1844"/>
                    <a:pt x="262" y="2051"/>
                    <a:pt x="427" y="2120"/>
                  </a:cubicBezTo>
                  <a:cubicBezTo>
                    <a:pt x="480" y="2151"/>
                    <a:pt x="535" y="2163"/>
                    <a:pt x="589" y="2163"/>
                  </a:cubicBezTo>
                  <a:cubicBezTo>
                    <a:pt x="705" y="2163"/>
                    <a:pt x="820" y="2107"/>
                    <a:pt x="923" y="2051"/>
                  </a:cubicBezTo>
                  <a:cubicBezTo>
                    <a:pt x="1130" y="1941"/>
                    <a:pt x="1323" y="1803"/>
                    <a:pt x="1502" y="1651"/>
                  </a:cubicBezTo>
                  <a:cubicBezTo>
                    <a:pt x="1555" y="1822"/>
                    <a:pt x="1720" y="1955"/>
                    <a:pt x="1915" y="1955"/>
                  </a:cubicBezTo>
                  <a:cubicBezTo>
                    <a:pt x="1924" y="1955"/>
                    <a:pt x="1933" y="1955"/>
                    <a:pt x="1943" y="1954"/>
                  </a:cubicBezTo>
                  <a:cubicBezTo>
                    <a:pt x="2191" y="1954"/>
                    <a:pt x="2398" y="1817"/>
                    <a:pt x="2577" y="1665"/>
                  </a:cubicBezTo>
                  <a:cubicBezTo>
                    <a:pt x="2591" y="1706"/>
                    <a:pt x="2618" y="1748"/>
                    <a:pt x="2659" y="1775"/>
                  </a:cubicBezTo>
                  <a:cubicBezTo>
                    <a:pt x="2760" y="1858"/>
                    <a:pt x="2863" y="1892"/>
                    <a:pt x="2963" y="1892"/>
                  </a:cubicBezTo>
                  <a:cubicBezTo>
                    <a:pt x="3247" y="1892"/>
                    <a:pt x="3513" y="1621"/>
                    <a:pt x="3665" y="1417"/>
                  </a:cubicBezTo>
                  <a:cubicBezTo>
                    <a:pt x="3707" y="1445"/>
                    <a:pt x="3748" y="1472"/>
                    <a:pt x="3789" y="1500"/>
                  </a:cubicBezTo>
                  <a:cubicBezTo>
                    <a:pt x="3862" y="1532"/>
                    <a:pt x="3941" y="1548"/>
                    <a:pt x="4020" y="1548"/>
                  </a:cubicBezTo>
                  <a:cubicBezTo>
                    <a:pt x="4242" y="1548"/>
                    <a:pt x="4462" y="1427"/>
                    <a:pt x="4533" y="1224"/>
                  </a:cubicBezTo>
                  <a:cubicBezTo>
                    <a:pt x="4561" y="1045"/>
                    <a:pt x="4395" y="880"/>
                    <a:pt x="4258" y="769"/>
                  </a:cubicBezTo>
                  <a:cubicBezTo>
                    <a:pt x="4244" y="756"/>
                    <a:pt x="4203" y="742"/>
                    <a:pt x="4175" y="728"/>
                  </a:cubicBezTo>
                  <a:cubicBezTo>
                    <a:pt x="4285" y="508"/>
                    <a:pt x="4079" y="315"/>
                    <a:pt x="3817" y="273"/>
                  </a:cubicBezTo>
                  <a:cubicBezTo>
                    <a:pt x="3775" y="267"/>
                    <a:pt x="3696" y="260"/>
                    <a:pt x="3603" y="260"/>
                  </a:cubicBezTo>
                  <a:cubicBezTo>
                    <a:pt x="3510" y="260"/>
                    <a:pt x="3403" y="267"/>
                    <a:pt x="3307" y="287"/>
                  </a:cubicBezTo>
                  <a:cubicBezTo>
                    <a:pt x="3260" y="123"/>
                    <a:pt x="3141" y="61"/>
                    <a:pt x="3002" y="61"/>
                  </a:cubicBezTo>
                  <a:cubicBezTo>
                    <a:pt x="2897" y="61"/>
                    <a:pt x="2780" y="96"/>
                    <a:pt x="2673" y="149"/>
                  </a:cubicBezTo>
                  <a:cubicBezTo>
                    <a:pt x="2624" y="76"/>
                    <a:pt x="2557" y="46"/>
                    <a:pt x="2484" y="46"/>
                  </a:cubicBezTo>
                  <a:cubicBezTo>
                    <a:pt x="2391" y="46"/>
                    <a:pt x="2289" y="94"/>
                    <a:pt x="2205" y="163"/>
                  </a:cubicBezTo>
                  <a:cubicBezTo>
                    <a:pt x="2122" y="108"/>
                    <a:pt x="2039" y="53"/>
                    <a:pt x="1929" y="25"/>
                  </a:cubicBezTo>
                  <a:cubicBezTo>
                    <a:pt x="1860" y="8"/>
                    <a:pt x="1788" y="1"/>
                    <a:pt x="1716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644;p33"/>
            <p:cNvSpPr/>
            <p:nvPr/>
          </p:nvSpPr>
          <p:spPr>
            <a:xfrm>
              <a:off x="11368649" y="2457144"/>
              <a:ext cx="301446" cy="144088"/>
            </a:xfrm>
            <a:custGeom>
              <a:avLst/>
              <a:gdLst/>
              <a:ahLst/>
              <a:cxnLst/>
              <a:rect l="l" t="t" r="r" b="b"/>
              <a:pathLst>
                <a:path w="3023" h="1445" extrusionOk="0">
                  <a:moveTo>
                    <a:pt x="1075" y="0"/>
                  </a:moveTo>
                  <a:cubicBezTo>
                    <a:pt x="993" y="0"/>
                    <a:pt x="896" y="28"/>
                    <a:pt x="800" y="111"/>
                  </a:cubicBezTo>
                  <a:cubicBezTo>
                    <a:pt x="676" y="111"/>
                    <a:pt x="552" y="111"/>
                    <a:pt x="442" y="193"/>
                  </a:cubicBezTo>
                  <a:cubicBezTo>
                    <a:pt x="304" y="290"/>
                    <a:pt x="194" y="483"/>
                    <a:pt x="249" y="620"/>
                  </a:cubicBezTo>
                  <a:cubicBezTo>
                    <a:pt x="235" y="662"/>
                    <a:pt x="235" y="703"/>
                    <a:pt x="249" y="744"/>
                  </a:cubicBezTo>
                  <a:cubicBezTo>
                    <a:pt x="152" y="813"/>
                    <a:pt x="70" y="924"/>
                    <a:pt x="28" y="1034"/>
                  </a:cubicBezTo>
                  <a:cubicBezTo>
                    <a:pt x="1" y="1185"/>
                    <a:pt x="83" y="1337"/>
                    <a:pt x="235" y="1406"/>
                  </a:cubicBezTo>
                  <a:cubicBezTo>
                    <a:pt x="245" y="1426"/>
                    <a:pt x="270" y="1439"/>
                    <a:pt x="293" y="1439"/>
                  </a:cubicBezTo>
                  <a:cubicBezTo>
                    <a:pt x="302" y="1439"/>
                    <a:pt x="310" y="1437"/>
                    <a:pt x="318" y="1433"/>
                  </a:cubicBezTo>
                  <a:cubicBezTo>
                    <a:pt x="353" y="1441"/>
                    <a:pt x="388" y="1444"/>
                    <a:pt x="423" y="1444"/>
                  </a:cubicBezTo>
                  <a:cubicBezTo>
                    <a:pt x="652" y="1444"/>
                    <a:pt x="881" y="1301"/>
                    <a:pt x="1048" y="1158"/>
                  </a:cubicBezTo>
                  <a:cubicBezTo>
                    <a:pt x="1118" y="1218"/>
                    <a:pt x="1204" y="1257"/>
                    <a:pt x="1293" y="1257"/>
                  </a:cubicBezTo>
                  <a:cubicBezTo>
                    <a:pt x="1326" y="1257"/>
                    <a:pt x="1359" y="1252"/>
                    <a:pt x="1392" y="1240"/>
                  </a:cubicBezTo>
                  <a:cubicBezTo>
                    <a:pt x="1461" y="1227"/>
                    <a:pt x="1571" y="1158"/>
                    <a:pt x="1640" y="1116"/>
                  </a:cubicBezTo>
                  <a:cubicBezTo>
                    <a:pt x="1704" y="1212"/>
                    <a:pt x="1867" y="1390"/>
                    <a:pt x="2070" y="1390"/>
                  </a:cubicBezTo>
                  <a:cubicBezTo>
                    <a:pt x="2131" y="1390"/>
                    <a:pt x="2194" y="1375"/>
                    <a:pt x="2260" y="1337"/>
                  </a:cubicBezTo>
                  <a:cubicBezTo>
                    <a:pt x="2398" y="1282"/>
                    <a:pt x="2495" y="1185"/>
                    <a:pt x="2605" y="1075"/>
                  </a:cubicBezTo>
                  <a:cubicBezTo>
                    <a:pt x="2643" y="1094"/>
                    <a:pt x="2686" y="1103"/>
                    <a:pt x="2729" y="1103"/>
                  </a:cubicBezTo>
                  <a:cubicBezTo>
                    <a:pt x="2874" y="1103"/>
                    <a:pt x="3022" y="1003"/>
                    <a:pt x="2991" y="855"/>
                  </a:cubicBezTo>
                  <a:cubicBezTo>
                    <a:pt x="2873" y="555"/>
                    <a:pt x="2485" y="440"/>
                    <a:pt x="2129" y="440"/>
                  </a:cubicBezTo>
                  <a:cubicBezTo>
                    <a:pt x="2108" y="440"/>
                    <a:pt x="2088" y="441"/>
                    <a:pt x="2067" y="441"/>
                  </a:cubicBezTo>
                  <a:cubicBezTo>
                    <a:pt x="2054" y="276"/>
                    <a:pt x="1861" y="193"/>
                    <a:pt x="1709" y="152"/>
                  </a:cubicBezTo>
                  <a:lnTo>
                    <a:pt x="1654" y="152"/>
                  </a:lnTo>
                  <a:cubicBezTo>
                    <a:pt x="1608" y="79"/>
                    <a:pt x="1513" y="30"/>
                    <a:pt x="1422" y="30"/>
                  </a:cubicBezTo>
                  <a:cubicBezTo>
                    <a:pt x="1377" y="30"/>
                    <a:pt x="1333" y="42"/>
                    <a:pt x="1296" y="69"/>
                  </a:cubicBezTo>
                  <a:cubicBezTo>
                    <a:pt x="1282" y="69"/>
                    <a:pt x="1282" y="83"/>
                    <a:pt x="1282" y="83"/>
                  </a:cubicBezTo>
                  <a:cubicBezTo>
                    <a:pt x="1213" y="42"/>
                    <a:pt x="1144" y="14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645;p33"/>
            <p:cNvSpPr/>
            <p:nvPr/>
          </p:nvSpPr>
          <p:spPr>
            <a:xfrm>
              <a:off x="11596703" y="3622214"/>
              <a:ext cx="575769" cy="237721"/>
            </a:xfrm>
            <a:custGeom>
              <a:avLst/>
              <a:gdLst/>
              <a:ahLst/>
              <a:cxnLst/>
              <a:rect l="l" t="t" r="r" b="b"/>
              <a:pathLst>
                <a:path w="5774" h="2384" extrusionOk="0">
                  <a:moveTo>
                    <a:pt x="3432" y="0"/>
                  </a:moveTo>
                  <a:cubicBezTo>
                    <a:pt x="3170" y="0"/>
                    <a:pt x="2839" y="110"/>
                    <a:pt x="2522" y="248"/>
                  </a:cubicBezTo>
                  <a:cubicBezTo>
                    <a:pt x="2497" y="134"/>
                    <a:pt x="2378" y="96"/>
                    <a:pt x="2239" y="96"/>
                  </a:cubicBezTo>
                  <a:cubicBezTo>
                    <a:pt x="2075" y="96"/>
                    <a:pt x="1882" y="148"/>
                    <a:pt x="1778" y="193"/>
                  </a:cubicBezTo>
                  <a:cubicBezTo>
                    <a:pt x="1696" y="234"/>
                    <a:pt x="1613" y="289"/>
                    <a:pt x="1544" y="344"/>
                  </a:cubicBezTo>
                  <a:cubicBezTo>
                    <a:pt x="1461" y="303"/>
                    <a:pt x="1379" y="276"/>
                    <a:pt x="1296" y="262"/>
                  </a:cubicBezTo>
                  <a:cubicBezTo>
                    <a:pt x="1252" y="254"/>
                    <a:pt x="1208" y="250"/>
                    <a:pt x="1166" y="250"/>
                  </a:cubicBezTo>
                  <a:cubicBezTo>
                    <a:pt x="1064" y="250"/>
                    <a:pt x="966" y="270"/>
                    <a:pt x="869" y="289"/>
                  </a:cubicBezTo>
                  <a:cubicBezTo>
                    <a:pt x="648" y="317"/>
                    <a:pt x="332" y="400"/>
                    <a:pt x="318" y="648"/>
                  </a:cubicBezTo>
                  <a:cubicBezTo>
                    <a:pt x="318" y="730"/>
                    <a:pt x="400" y="799"/>
                    <a:pt x="469" y="840"/>
                  </a:cubicBezTo>
                  <a:cubicBezTo>
                    <a:pt x="524" y="882"/>
                    <a:pt x="566" y="909"/>
                    <a:pt x="621" y="937"/>
                  </a:cubicBezTo>
                  <a:cubicBezTo>
                    <a:pt x="469" y="978"/>
                    <a:pt x="332" y="1047"/>
                    <a:pt x="208" y="1130"/>
                  </a:cubicBezTo>
                  <a:cubicBezTo>
                    <a:pt x="125" y="1199"/>
                    <a:pt x="1" y="1268"/>
                    <a:pt x="28" y="1392"/>
                  </a:cubicBezTo>
                  <a:cubicBezTo>
                    <a:pt x="97" y="1543"/>
                    <a:pt x="249" y="1640"/>
                    <a:pt x="387" y="1708"/>
                  </a:cubicBezTo>
                  <a:cubicBezTo>
                    <a:pt x="221" y="1819"/>
                    <a:pt x="84" y="1956"/>
                    <a:pt x="15" y="2122"/>
                  </a:cubicBezTo>
                  <a:cubicBezTo>
                    <a:pt x="15" y="2292"/>
                    <a:pt x="135" y="2354"/>
                    <a:pt x="312" y="2354"/>
                  </a:cubicBezTo>
                  <a:cubicBezTo>
                    <a:pt x="637" y="2354"/>
                    <a:pt x="1154" y="2145"/>
                    <a:pt x="1475" y="2012"/>
                  </a:cubicBezTo>
                  <a:cubicBezTo>
                    <a:pt x="1475" y="2039"/>
                    <a:pt x="1475" y="2080"/>
                    <a:pt x="1503" y="2122"/>
                  </a:cubicBezTo>
                  <a:cubicBezTo>
                    <a:pt x="1561" y="2220"/>
                    <a:pt x="1654" y="2256"/>
                    <a:pt x="1760" y="2256"/>
                  </a:cubicBezTo>
                  <a:cubicBezTo>
                    <a:pt x="1981" y="2256"/>
                    <a:pt x="2259" y="2100"/>
                    <a:pt x="2398" y="2025"/>
                  </a:cubicBezTo>
                  <a:cubicBezTo>
                    <a:pt x="2412" y="2218"/>
                    <a:pt x="2522" y="2384"/>
                    <a:pt x="2756" y="2384"/>
                  </a:cubicBezTo>
                  <a:cubicBezTo>
                    <a:pt x="3018" y="2356"/>
                    <a:pt x="3170" y="2136"/>
                    <a:pt x="3335" y="1970"/>
                  </a:cubicBezTo>
                  <a:cubicBezTo>
                    <a:pt x="3418" y="2039"/>
                    <a:pt x="3473" y="2108"/>
                    <a:pt x="3569" y="2163"/>
                  </a:cubicBezTo>
                  <a:cubicBezTo>
                    <a:pt x="3648" y="2222"/>
                    <a:pt x="3747" y="2250"/>
                    <a:pt x="3846" y="2250"/>
                  </a:cubicBezTo>
                  <a:cubicBezTo>
                    <a:pt x="4024" y="2250"/>
                    <a:pt x="4206" y="2162"/>
                    <a:pt x="4286" y="2012"/>
                  </a:cubicBezTo>
                  <a:cubicBezTo>
                    <a:pt x="4313" y="1929"/>
                    <a:pt x="4355" y="1860"/>
                    <a:pt x="4341" y="1777"/>
                  </a:cubicBezTo>
                  <a:lnTo>
                    <a:pt x="4341" y="1750"/>
                  </a:lnTo>
                  <a:cubicBezTo>
                    <a:pt x="4476" y="1772"/>
                    <a:pt x="4806" y="1848"/>
                    <a:pt x="5068" y="1848"/>
                  </a:cubicBezTo>
                  <a:cubicBezTo>
                    <a:pt x="5288" y="1848"/>
                    <a:pt x="5461" y="1794"/>
                    <a:pt x="5429" y="1612"/>
                  </a:cubicBezTo>
                  <a:cubicBezTo>
                    <a:pt x="5416" y="1557"/>
                    <a:pt x="5374" y="1516"/>
                    <a:pt x="5333" y="1474"/>
                  </a:cubicBezTo>
                  <a:cubicBezTo>
                    <a:pt x="5223" y="1378"/>
                    <a:pt x="5071" y="1295"/>
                    <a:pt x="4933" y="1226"/>
                  </a:cubicBezTo>
                  <a:cubicBezTo>
                    <a:pt x="4947" y="1226"/>
                    <a:pt x="4947" y="1212"/>
                    <a:pt x="4961" y="1212"/>
                  </a:cubicBezTo>
                  <a:cubicBezTo>
                    <a:pt x="5774" y="1157"/>
                    <a:pt x="5498" y="592"/>
                    <a:pt x="4920" y="455"/>
                  </a:cubicBezTo>
                  <a:cubicBezTo>
                    <a:pt x="5030" y="317"/>
                    <a:pt x="5002" y="193"/>
                    <a:pt x="4782" y="110"/>
                  </a:cubicBezTo>
                  <a:cubicBezTo>
                    <a:pt x="4670" y="84"/>
                    <a:pt x="4556" y="73"/>
                    <a:pt x="4443" y="73"/>
                  </a:cubicBezTo>
                  <a:cubicBezTo>
                    <a:pt x="4194" y="73"/>
                    <a:pt x="3944" y="127"/>
                    <a:pt x="3707" y="193"/>
                  </a:cubicBezTo>
                  <a:cubicBezTo>
                    <a:pt x="3707" y="96"/>
                    <a:pt x="3611" y="14"/>
                    <a:pt x="34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646;p33"/>
            <p:cNvSpPr/>
            <p:nvPr/>
          </p:nvSpPr>
          <p:spPr>
            <a:xfrm>
              <a:off x="10913937" y="3343012"/>
              <a:ext cx="516636" cy="210399"/>
            </a:xfrm>
            <a:custGeom>
              <a:avLst/>
              <a:gdLst/>
              <a:ahLst/>
              <a:cxnLst/>
              <a:rect l="l" t="t" r="r" b="b"/>
              <a:pathLst>
                <a:path w="5181" h="2110" extrusionOk="0">
                  <a:moveTo>
                    <a:pt x="2780" y="0"/>
                  </a:moveTo>
                  <a:cubicBezTo>
                    <a:pt x="2682" y="0"/>
                    <a:pt x="2588" y="36"/>
                    <a:pt x="2508" y="86"/>
                  </a:cubicBezTo>
                  <a:cubicBezTo>
                    <a:pt x="2469" y="76"/>
                    <a:pt x="2437" y="66"/>
                    <a:pt x="2402" y="66"/>
                  </a:cubicBezTo>
                  <a:cubicBezTo>
                    <a:pt x="2387" y="66"/>
                    <a:pt x="2372" y="68"/>
                    <a:pt x="2356" y="72"/>
                  </a:cubicBezTo>
                  <a:cubicBezTo>
                    <a:pt x="2315" y="100"/>
                    <a:pt x="2274" y="127"/>
                    <a:pt x="2219" y="155"/>
                  </a:cubicBezTo>
                  <a:cubicBezTo>
                    <a:pt x="2142" y="138"/>
                    <a:pt x="2064" y="131"/>
                    <a:pt x="1986" y="131"/>
                  </a:cubicBezTo>
                  <a:cubicBezTo>
                    <a:pt x="1865" y="131"/>
                    <a:pt x="1743" y="149"/>
                    <a:pt x="1626" y="182"/>
                  </a:cubicBezTo>
                  <a:cubicBezTo>
                    <a:pt x="1516" y="196"/>
                    <a:pt x="1406" y="224"/>
                    <a:pt x="1337" y="292"/>
                  </a:cubicBezTo>
                  <a:cubicBezTo>
                    <a:pt x="1158" y="403"/>
                    <a:pt x="1158" y="568"/>
                    <a:pt x="1254" y="678"/>
                  </a:cubicBezTo>
                  <a:cubicBezTo>
                    <a:pt x="910" y="761"/>
                    <a:pt x="607" y="995"/>
                    <a:pt x="841" y="1229"/>
                  </a:cubicBezTo>
                  <a:cubicBezTo>
                    <a:pt x="689" y="1271"/>
                    <a:pt x="538" y="1367"/>
                    <a:pt x="400" y="1464"/>
                  </a:cubicBezTo>
                  <a:cubicBezTo>
                    <a:pt x="235" y="1601"/>
                    <a:pt x="0" y="1863"/>
                    <a:pt x="290" y="2015"/>
                  </a:cubicBezTo>
                  <a:cubicBezTo>
                    <a:pt x="375" y="2049"/>
                    <a:pt x="457" y="2065"/>
                    <a:pt x="536" y="2065"/>
                  </a:cubicBezTo>
                  <a:cubicBezTo>
                    <a:pt x="740" y="2065"/>
                    <a:pt x="928" y="1964"/>
                    <a:pt x="1116" y="1836"/>
                  </a:cubicBezTo>
                  <a:cubicBezTo>
                    <a:pt x="1158" y="1987"/>
                    <a:pt x="1337" y="2084"/>
                    <a:pt x="1502" y="2097"/>
                  </a:cubicBezTo>
                  <a:cubicBezTo>
                    <a:pt x="1519" y="2099"/>
                    <a:pt x="1535" y="2100"/>
                    <a:pt x="1552" y="2100"/>
                  </a:cubicBezTo>
                  <a:cubicBezTo>
                    <a:pt x="1757" y="2100"/>
                    <a:pt x="1970" y="1948"/>
                    <a:pt x="2136" y="1808"/>
                  </a:cubicBezTo>
                  <a:cubicBezTo>
                    <a:pt x="2158" y="1993"/>
                    <a:pt x="2257" y="2109"/>
                    <a:pt x="2467" y="2109"/>
                  </a:cubicBezTo>
                  <a:cubicBezTo>
                    <a:pt x="2523" y="2109"/>
                    <a:pt x="2587" y="2101"/>
                    <a:pt x="2659" y="2084"/>
                  </a:cubicBezTo>
                  <a:cubicBezTo>
                    <a:pt x="2866" y="2015"/>
                    <a:pt x="3018" y="1849"/>
                    <a:pt x="3169" y="1712"/>
                  </a:cubicBezTo>
                  <a:cubicBezTo>
                    <a:pt x="3197" y="1684"/>
                    <a:pt x="3224" y="1670"/>
                    <a:pt x="3238" y="1643"/>
                  </a:cubicBezTo>
                  <a:cubicBezTo>
                    <a:pt x="3336" y="1770"/>
                    <a:pt x="3442" y="1819"/>
                    <a:pt x="3546" y="1819"/>
                  </a:cubicBezTo>
                  <a:cubicBezTo>
                    <a:pt x="3735" y="1819"/>
                    <a:pt x="3917" y="1656"/>
                    <a:pt x="4023" y="1505"/>
                  </a:cubicBezTo>
                  <a:cubicBezTo>
                    <a:pt x="4112" y="1604"/>
                    <a:pt x="4236" y="1686"/>
                    <a:pt x="4374" y="1686"/>
                  </a:cubicBezTo>
                  <a:cubicBezTo>
                    <a:pt x="4408" y="1686"/>
                    <a:pt x="4443" y="1681"/>
                    <a:pt x="4478" y="1670"/>
                  </a:cubicBezTo>
                  <a:cubicBezTo>
                    <a:pt x="4657" y="1615"/>
                    <a:pt x="4767" y="1408"/>
                    <a:pt x="4754" y="1243"/>
                  </a:cubicBezTo>
                  <a:cubicBezTo>
                    <a:pt x="4740" y="1188"/>
                    <a:pt x="4699" y="1133"/>
                    <a:pt x="4671" y="1064"/>
                  </a:cubicBezTo>
                  <a:cubicBezTo>
                    <a:pt x="4754" y="1064"/>
                    <a:pt x="4836" y="1009"/>
                    <a:pt x="4919" y="981"/>
                  </a:cubicBezTo>
                  <a:cubicBezTo>
                    <a:pt x="4988" y="940"/>
                    <a:pt x="5071" y="899"/>
                    <a:pt x="5112" y="830"/>
                  </a:cubicBezTo>
                  <a:cubicBezTo>
                    <a:pt x="5181" y="651"/>
                    <a:pt x="4933" y="554"/>
                    <a:pt x="4795" y="499"/>
                  </a:cubicBezTo>
                  <a:cubicBezTo>
                    <a:pt x="4616" y="444"/>
                    <a:pt x="4382" y="416"/>
                    <a:pt x="4175" y="416"/>
                  </a:cubicBezTo>
                  <a:cubicBezTo>
                    <a:pt x="4244" y="306"/>
                    <a:pt x="4230" y="155"/>
                    <a:pt x="4106" y="100"/>
                  </a:cubicBezTo>
                  <a:cubicBezTo>
                    <a:pt x="3996" y="36"/>
                    <a:pt x="3865" y="9"/>
                    <a:pt x="3723" y="9"/>
                  </a:cubicBezTo>
                  <a:cubicBezTo>
                    <a:pt x="3528" y="9"/>
                    <a:pt x="3314" y="61"/>
                    <a:pt x="3114" y="141"/>
                  </a:cubicBezTo>
                  <a:cubicBezTo>
                    <a:pt x="3059" y="72"/>
                    <a:pt x="2976" y="31"/>
                    <a:pt x="2894" y="17"/>
                  </a:cubicBezTo>
                  <a:cubicBezTo>
                    <a:pt x="2856" y="6"/>
                    <a:pt x="2818" y="0"/>
                    <a:pt x="2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647;p33"/>
            <p:cNvSpPr/>
            <p:nvPr/>
          </p:nvSpPr>
          <p:spPr>
            <a:xfrm>
              <a:off x="11594010" y="2823397"/>
              <a:ext cx="372445" cy="218974"/>
            </a:xfrm>
            <a:custGeom>
              <a:avLst/>
              <a:gdLst/>
              <a:ahLst/>
              <a:cxnLst/>
              <a:rect l="l" t="t" r="r" b="b"/>
              <a:pathLst>
                <a:path w="3735" h="2196" extrusionOk="0">
                  <a:moveTo>
                    <a:pt x="2607" y="1"/>
                  </a:moveTo>
                  <a:cubicBezTo>
                    <a:pt x="2403" y="1"/>
                    <a:pt x="2196" y="82"/>
                    <a:pt x="2039" y="213"/>
                  </a:cubicBezTo>
                  <a:cubicBezTo>
                    <a:pt x="1941" y="108"/>
                    <a:pt x="1828" y="61"/>
                    <a:pt x="1718" y="61"/>
                  </a:cubicBezTo>
                  <a:cubicBezTo>
                    <a:pt x="1582" y="61"/>
                    <a:pt x="1449" y="132"/>
                    <a:pt x="1351" y="254"/>
                  </a:cubicBezTo>
                  <a:cubicBezTo>
                    <a:pt x="1323" y="240"/>
                    <a:pt x="1309" y="227"/>
                    <a:pt x="1295" y="213"/>
                  </a:cubicBezTo>
                  <a:cubicBezTo>
                    <a:pt x="1249" y="190"/>
                    <a:pt x="1199" y="179"/>
                    <a:pt x="1148" y="179"/>
                  </a:cubicBezTo>
                  <a:cubicBezTo>
                    <a:pt x="1077" y="179"/>
                    <a:pt x="1007" y="200"/>
                    <a:pt x="951" y="240"/>
                  </a:cubicBezTo>
                  <a:cubicBezTo>
                    <a:pt x="923" y="268"/>
                    <a:pt x="896" y="295"/>
                    <a:pt x="882" y="323"/>
                  </a:cubicBezTo>
                  <a:cubicBezTo>
                    <a:pt x="786" y="282"/>
                    <a:pt x="689" y="240"/>
                    <a:pt x="579" y="240"/>
                  </a:cubicBezTo>
                  <a:cubicBezTo>
                    <a:pt x="386" y="254"/>
                    <a:pt x="235" y="419"/>
                    <a:pt x="207" y="585"/>
                  </a:cubicBezTo>
                  <a:lnTo>
                    <a:pt x="207" y="599"/>
                  </a:lnTo>
                  <a:cubicBezTo>
                    <a:pt x="83" y="709"/>
                    <a:pt x="0" y="847"/>
                    <a:pt x="14" y="1012"/>
                  </a:cubicBezTo>
                  <a:cubicBezTo>
                    <a:pt x="42" y="1136"/>
                    <a:pt x="152" y="1219"/>
                    <a:pt x="262" y="1274"/>
                  </a:cubicBezTo>
                  <a:cubicBezTo>
                    <a:pt x="303" y="1287"/>
                    <a:pt x="345" y="1287"/>
                    <a:pt x="386" y="1287"/>
                  </a:cubicBezTo>
                  <a:cubicBezTo>
                    <a:pt x="331" y="1329"/>
                    <a:pt x="290" y="1384"/>
                    <a:pt x="262" y="1439"/>
                  </a:cubicBezTo>
                  <a:cubicBezTo>
                    <a:pt x="235" y="1549"/>
                    <a:pt x="303" y="1659"/>
                    <a:pt x="400" y="1715"/>
                  </a:cubicBezTo>
                  <a:cubicBezTo>
                    <a:pt x="495" y="1776"/>
                    <a:pt x="599" y="1801"/>
                    <a:pt x="705" y="1801"/>
                  </a:cubicBezTo>
                  <a:cubicBezTo>
                    <a:pt x="862" y="1801"/>
                    <a:pt x="1024" y="1747"/>
                    <a:pt x="1171" y="1673"/>
                  </a:cubicBezTo>
                  <a:cubicBezTo>
                    <a:pt x="1216" y="1865"/>
                    <a:pt x="1381" y="1964"/>
                    <a:pt x="1575" y="1964"/>
                  </a:cubicBezTo>
                  <a:cubicBezTo>
                    <a:pt x="1618" y="1964"/>
                    <a:pt x="1663" y="1959"/>
                    <a:pt x="1709" y="1949"/>
                  </a:cubicBezTo>
                  <a:cubicBezTo>
                    <a:pt x="1764" y="1935"/>
                    <a:pt x="1833" y="1907"/>
                    <a:pt x="1902" y="1880"/>
                  </a:cubicBezTo>
                  <a:cubicBezTo>
                    <a:pt x="1929" y="1976"/>
                    <a:pt x="1971" y="2073"/>
                    <a:pt x="2081" y="2128"/>
                  </a:cubicBezTo>
                  <a:cubicBezTo>
                    <a:pt x="2119" y="2166"/>
                    <a:pt x="2183" y="2196"/>
                    <a:pt x="2241" y="2196"/>
                  </a:cubicBezTo>
                  <a:cubicBezTo>
                    <a:pt x="2288" y="2196"/>
                    <a:pt x="2332" y="2177"/>
                    <a:pt x="2356" y="2128"/>
                  </a:cubicBezTo>
                  <a:cubicBezTo>
                    <a:pt x="2398" y="2059"/>
                    <a:pt x="2384" y="1990"/>
                    <a:pt x="2370" y="1907"/>
                  </a:cubicBezTo>
                  <a:lnTo>
                    <a:pt x="2370" y="1907"/>
                  </a:lnTo>
                  <a:cubicBezTo>
                    <a:pt x="2470" y="1958"/>
                    <a:pt x="2577" y="2051"/>
                    <a:pt x="2687" y="2051"/>
                  </a:cubicBezTo>
                  <a:cubicBezTo>
                    <a:pt x="2728" y="2051"/>
                    <a:pt x="2769" y="2038"/>
                    <a:pt x="2811" y="2004"/>
                  </a:cubicBezTo>
                  <a:cubicBezTo>
                    <a:pt x="2866" y="1949"/>
                    <a:pt x="2880" y="1880"/>
                    <a:pt x="2866" y="1811"/>
                  </a:cubicBezTo>
                  <a:lnTo>
                    <a:pt x="2866" y="1811"/>
                  </a:lnTo>
                  <a:cubicBezTo>
                    <a:pt x="2866" y="1811"/>
                    <a:pt x="2880" y="1825"/>
                    <a:pt x="2880" y="1825"/>
                  </a:cubicBezTo>
                  <a:cubicBezTo>
                    <a:pt x="2923" y="1832"/>
                    <a:pt x="2967" y="1836"/>
                    <a:pt x="3011" y="1836"/>
                  </a:cubicBezTo>
                  <a:cubicBezTo>
                    <a:pt x="3293" y="1836"/>
                    <a:pt x="3586" y="1687"/>
                    <a:pt x="3693" y="1425"/>
                  </a:cubicBezTo>
                  <a:cubicBezTo>
                    <a:pt x="3734" y="1329"/>
                    <a:pt x="3707" y="1205"/>
                    <a:pt x="3651" y="1108"/>
                  </a:cubicBezTo>
                  <a:lnTo>
                    <a:pt x="3638" y="1108"/>
                  </a:lnTo>
                  <a:cubicBezTo>
                    <a:pt x="3651" y="1081"/>
                    <a:pt x="3651" y="1067"/>
                    <a:pt x="3651" y="1039"/>
                  </a:cubicBezTo>
                  <a:cubicBezTo>
                    <a:pt x="3651" y="888"/>
                    <a:pt x="3486" y="778"/>
                    <a:pt x="3348" y="723"/>
                  </a:cubicBezTo>
                  <a:cubicBezTo>
                    <a:pt x="3252" y="695"/>
                    <a:pt x="3169" y="667"/>
                    <a:pt x="3087" y="654"/>
                  </a:cubicBezTo>
                  <a:cubicBezTo>
                    <a:pt x="3142" y="599"/>
                    <a:pt x="3183" y="530"/>
                    <a:pt x="3183" y="447"/>
                  </a:cubicBezTo>
                  <a:cubicBezTo>
                    <a:pt x="3169" y="295"/>
                    <a:pt x="3087" y="171"/>
                    <a:pt x="2949" y="89"/>
                  </a:cubicBezTo>
                  <a:cubicBezTo>
                    <a:pt x="2843" y="28"/>
                    <a:pt x="2725" y="1"/>
                    <a:pt x="260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648;p33"/>
            <p:cNvSpPr/>
            <p:nvPr/>
          </p:nvSpPr>
          <p:spPr>
            <a:xfrm>
              <a:off x="11069197" y="2817115"/>
              <a:ext cx="424597" cy="176196"/>
            </a:xfrm>
            <a:custGeom>
              <a:avLst/>
              <a:gdLst/>
              <a:ahLst/>
              <a:cxnLst/>
              <a:rect l="l" t="t" r="r" b="b"/>
              <a:pathLst>
                <a:path w="4258" h="1767" extrusionOk="0">
                  <a:moveTo>
                    <a:pt x="2136" y="0"/>
                  </a:moveTo>
                  <a:cubicBezTo>
                    <a:pt x="1970" y="14"/>
                    <a:pt x="1791" y="69"/>
                    <a:pt x="1654" y="166"/>
                  </a:cubicBezTo>
                  <a:cubicBezTo>
                    <a:pt x="1612" y="97"/>
                    <a:pt x="1543" y="55"/>
                    <a:pt x="1461" y="42"/>
                  </a:cubicBezTo>
                  <a:cubicBezTo>
                    <a:pt x="1437" y="37"/>
                    <a:pt x="1413" y="35"/>
                    <a:pt x="1390" y="35"/>
                  </a:cubicBezTo>
                  <a:cubicBezTo>
                    <a:pt x="1281" y="35"/>
                    <a:pt x="1182" y="86"/>
                    <a:pt x="1102" y="166"/>
                  </a:cubicBezTo>
                  <a:lnTo>
                    <a:pt x="1020" y="166"/>
                  </a:lnTo>
                  <a:cubicBezTo>
                    <a:pt x="689" y="221"/>
                    <a:pt x="262" y="441"/>
                    <a:pt x="358" y="813"/>
                  </a:cubicBezTo>
                  <a:cubicBezTo>
                    <a:pt x="358" y="827"/>
                    <a:pt x="372" y="854"/>
                    <a:pt x="386" y="882"/>
                  </a:cubicBezTo>
                  <a:cubicBezTo>
                    <a:pt x="331" y="910"/>
                    <a:pt x="276" y="965"/>
                    <a:pt x="234" y="1006"/>
                  </a:cubicBezTo>
                  <a:cubicBezTo>
                    <a:pt x="0" y="1213"/>
                    <a:pt x="97" y="1585"/>
                    <a:pt x="358" y="1709"/>
                  </a:cubicBezTo>
                  <a:cubicBezTo>
                    <a:pt x="430" y="1751"/>
                    <a:pt x="510" y="1767"/>
                    <a:pt x="592" y="1767"/>
                  </a:cubicBezTo>
                  <a:cubicBezTo>
                    <a:pt x="698" y="1767"/>
                    <a:pt x="808" y="1740"/>
                    <a:pt x="910" y="1709"/>
                  </a:cubicBezTo>
                  <a:cubicBezTo>
                    <a:pt x="992" y="1681"/>
                    <a:pt x="1075" y="1640"/>
                    <a:pt x="1144" y="1585"/>
                  </a:cubicBezTo>
                  <a:cubicBezTo>
                    <a:pt x="1244" y="1669"/>
                    <a:pt x="1358" y="1705"/>
                    <a:pt x="1474" y="1705"/>
                  </a:cubicBezTo>
                  <a:cubicBezTo>
                    <a:pt x="1661" y="1705"/>
                    <a:pt x="1853" y="1611"/>
                    <a:pt x="1998" y="1474"/>
                  </a:cubicBezTo>
                  <a:cubicBezTo>
                    <a:pt x="2053" y="1433"/>
                    <a:pt x="2108" y="1378"/>
                    <a:pt x="2150" y="1337"/>
                  </a:cubicBezTo>
                  <a:cubicBezTo>
                    <a:pt x="2205" y="1378"/>
                    <a:pt x="2274" y="1419"/>
                    <a:pt x="2356" y="1433"/>
                  </a:cubicBezTo>
                  <a:cubicBezTo>
                    <a:pt x="2409" y="1445"/>
                    <a:pt x="2462" y="1450"/>
                    <a:pt x="2515" y="1450"/>
                  </a:cubicBezTo>
                  <a:cubicBezTo>
                    <a:pt x="2708" y="1450"/>
                    <a:pt x="2893" y="1376"/>
                    <a:pt x="3045" y="1268"/>
                  </a:cubicBezTo>
                  <a:cubicBezTo>
                    <a:pt x="3086" y="1254"/>
                    <a:pt x="3114" y="1226"/>
                    <a:pt x="3155" y="1199"/>
                  </a:cubicBezTo>
                  <a:cubicBezTo>
                    <a:pt x="3155" y="1199"/>
                    <a:pt x="3169" y="1213"/>
                    <a:pt x="3183" y="1226"/>
                  </a:cubicBezTo>
                  <a:cubicBezTo>
                    <a:pt x="3248" y="1274"/>
                    <a:pt x="3322" y="1293"/>
                    <a:pt x="3399" y="1293"/>
                  </a:cubicBezTo>
                  <a:cubicBezTo>
                    <a:pt x="3569" y="1293"/>
                    <a:pt x="3753" y="1201"/>
                    <a:pt x="3886" y="1116"/>
                  </a:cubicBezTo>
                  <a:cubicBezTo>
                    <a:pt x="4258" y="827"/>
                    <a:pt x="3665" y="469"/>
                    <a:pt x="3362" y="469"/>
                  </a:cubicBezTo>
                  <a:lnTo>
                    <a:pt x="3238" y="469"/>
                  </a:lnTo>
                  <a:cubicBezTo>
                    <a:pt x="3238" y="455"/>
                    <a:pt x="3252" y="455"/>
                    <a:pt x="3238" y="441"/>
                  </a:cubicBezTo>
                  <a:cubicBezTo>
                    <a:pt x="3183" y="317"/>
                    <a:pt x="3100" y="248"/>
                    <a:pt x="2935" y="221"/>
                  </a:cubicBezTo>
                  <a:cubicBezTo>
                    <a:pt x="2913" y="219"/>
                    <a:pt x="2890" y="218"/>
                    <a:pt x="2868" y="218"/>
                  </a:cubicBezTo>
                  <a:cubicBezTo>
                    <a:pt x="2722" y="218"/>
                    <a:pt x="2572" y="254"/>
                    <a:pt x="2453" y="290"/>
                  </a:cubicBezTo>
                  <a:cubicBezTo>
                    <a:pt x="2453" y="276"/>
                    <a:pt x="2453" y="262"/>
                    <a:pt x="2453" y="248"/>
                  </a:cubicBezTo>
                  <a:cubicBezTo>
                    <a:pt x="2411" y="124"/>
                    <a:pt x="2274" y="28"/>
                    <a:pt x="2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649;p33"/>
            <p:cNvSpPr/>
            <p:nvPr/>
          </p:nvSpPr>
          <p:spPr>
            <a:xfrm>
              <a:off x="11267037" y="2647899"/>
              <a:ext cx="556523" cy="128034"/>
            </a:xfrm>
            <a:custGeom>
              <a:avLst/>
              <a:gdLst/>
              <a:ahLst/>
              <a:cxnLst/>
              <a:rect l="l" t="t" r="r" b="b"/>
              <a:pathLst>
                <a:path w="5581" h="1284" extrusionOk="0">
                  <a:moveTo>
                    <a:pt x="1662" y="0"/>
                  </a:moveTo>
                  <a:cubicBezTo>
                    <a:pt x="1592" y="0"/>
                    <a:pt x="1527" y="39"/>
                    <a:pt x="1488" y="140"/>
                  </a:cubicBezTo>
                  <a:cubicBezTo>
                    <a:pt x="1488" y="168"/>
                    <a:pt x="1474" y="182"/>
                    <a:pt x="1474" y="195"/>
                  </a:cubicBezTo>
                  <a:cubicBezTo>
                    <a:pt x="1378" y="154"/>
                    <a:pt x="1268" y="99"/>
                    <a:pt x="1144" y="85"/>
                  </a:cubicBezTo>
                  <a:cubicBezTo>
                    <a:pt x="1133" y="84"/>
                    <a:pt x="1123" y="84"/>
                    <a:pt x="1113" y="84"/>
                  </a:cubicBezTo>
                  <a:cubicBezTo>
                    <a:pt x="1006" y="84"/>
                    <a:pt x="935" y="148"/>
                    <a:pt x="910" y="223"/>
                  </a:cubicBezTo>
                  <a:cubicBezTo>
                    <a:pt x="799" y="223"/>
                    <a:pt x="675" y="237"/>
                    <a:pt x="593" y="264"/>
                  </a:cubicBezTo>
                  <a:cubicBezTo>
                    <a:pt x="303" y="361"/>
                    <a:pt x="14" y="581"/>
                    <a:pt x="0" y="884"/>
                  </a:cubicBezTo>
                  <a:cubicBezTo>
                    <a:pt x="23" y="1116"/>
                    <a:pt x="195" y="1198"/>
                    <a:pt x="400" y="1198"/>
                  </a:cubicBezTo>
                  <a:cubicBezTo>
                    <a:pt x="574" y="1198"/>
                    <a:pt x="772" y="1139"/>
                    <a:pt x="923" y="1063"/>
                  </a:cubicBezTo>
                  <a:cubicBezTo>
                    <a:pt x="923" y="1077"/>
                    <a:pt x="923" y="1077"/>
                    <a:pt x="923" y="1091"/>
                  </a:cubicBezTo>
                  <a:cubicBezTo>
                    <a:pt x="937" y="1105"/>
                    <a:pt x="965" y="1119"/>
                    <a:pt x="978" y="1132"/>
                  </a:cubicBezTo>
                  <a:cubicBezTo>
                    <a:pt x="1034" y="1215"/>
                    <a:pt x="1116" y="1284"/>
                    <a:pt x="1226" y="1284"/>
                  </a:cubicBezTo>
                  <a:cubicBezTo>
                    <a:pt x="1419" y="1284"/>
                    <a:pt x="1585" y="1174"/>
                    <a:pt x="1736" y="1091"/>
                  </a:cubicBezTo>
                  <a:cubicBezTo>
                    <a:pt x="1791" y="1063"/>
                    <a:pt x="1833" y="1036"/>
                    <a:pt x="1874" y="995"/>
                  </a:cubicBezTo>
                  <a:cubicBezTo>
                    <a:pt x="1940" y="1137"/>
                    <a:pt x="2075" y="1236"/>
                    <a:pt x="2280" y="1236"/>
                  </a:cubicBezTo>
                  <a:cubicBezTo>
                    <a:pt x="2333" y="1236"/>
                    <a:pt x="2390" y="1229"/>
                    <a:pt x="2453" y="1215"/>
                  </a:cubicBezTo>
                  <a:cubicBezTo>
                    <a:pt x="2618" y="1174"/>
                    <a:pt x="2921" y="995"/>
                    <a:pt x="3004" y="939"/>
                  </a:cubicBezTo>
                  <a:cubicBezTo>
                    <a:pt x="3114" y="1107"/>
                    <a:pt x="3252" y="1167"/>
                    <a:pt x="3396" y="1167"/>
                  </a:cubicBezTo>
                  <a:cubicBezTo>
                    <a:pt x="3629" y="1167"/>
                    <a:pt x="3875" y="1009"/>
                    <a:pt x="4037" y="898"/>
                  </a:cubicBezTo>
                  <a:lnTo>
                    <a:pt x="4051" y="898"/>
                  </a:lnTo>
                  <a:cubicBezTo>
                    <a:pt x="4051" y="898"/>
                    <a:pt x="4051" y="912"/>
                    <a:pt x="4051" y="912"/>
                  </a:cubicBezTo>
                  <a:cubicBezTo>
                    <a:pt x="4162" y="1066"/>
                    <a:pt x="4333" y="1135"/>
                    <a:pt x="4512" y="1135"/>
                  </a:cubicBezTo>
                  <a:cubicBezTo>
                    <a:pt x="4621" y="1135"/>
                    <a:pt x="4732" y="1110"/>
                    <a:pt x="4836" y="1063"/>
                  </a:cubicBezTo>
                  <a:cubicBezTo>
                    <a:pt x="4960" y="1022"/>
                    <a:pt x="5070" y="953"/>
                    <a:pt x="5181" y="884"/>
                  </a:cubicBezTo>
                  <a:cubicBezTo>
                    <a:pt x="5208" y="898"/>
                    <a:pt x="5236" y="912"/>
                    <a:pt x="5263" y="926"/>
                  </a:cubicBezTo>
                  <a:cubicBezTo>
                    <a:pt x="5280" y="932"/>
                    <a:pt x="5296" y="935"/>
                    <a:pt x="5313" y="935"/>
                  </a:cubicBezTo>
                  <a:cubicBezTo>
                    <a:pt x="5405" y="935"/>
                    <a:pt x="5490" y="844"/>
                    <a:pt x="5525" y="774"/>
                  </a:cubicBezTo>
                  <a:cubicBezTo>
                    <a:pt x="5580" y="664"/>
                    <a:pt x="5553" y="540"/>
                    <a:pt x="5470" y="457"/>
                  </a:cubicBezTo>
                  <a:lnTo>
                    <a:pt x="5470" y="443"/>
                  </a:lnTo>
                  <a:cubicBezTo>
                    <a:pt x="5346" y="251"/>
                    <a:pt x="5098" y="182"/>
                    <a:pt x="4878" y="127"/>
                  </a:cubicBezTo>
                  <a:cubicBezTo>
                    <a:pt x="4735" y="98"/>
                    <a:pt x="4584" y="73"/>
                    <a:pt x="4434" y="73"/>
                  </a:cubicBezTo>
                  <a:cubicBezTo>
                    <a:pt x="4295" y="73"/>
                    <a:pt x="4156" y="95"/>
                    <a:pt x="4023" y="154"/>
                  </a:cubicBezTo>
                  <a:cubicBezTo>
                    <a:pt x="3968" y="182"/>
                    <a:pt x="3913" y="223"/>
                    <a:pt x="3858" y="264"/>
                  </a:cubicBezTo>
                  <a:cubicBezTo>
                    <a:pt x="3779" y="201"/>
                    <a:pt x="3687" y="176"/>
                    <a:pt x="3589" y="176"/>
                  </a:cubicBezTo>
                  <a:cubicBezTo>
                    <a:pt x="3431" y="176"/>
                    <a:pt x="3259" y="243"/>
                    <a:pt x="3114" y="319"/>
                  </a:cubicBezTo>
                  <a:cubicBezTo>
                    <a:pt x="3073" y="278"/>
                    <a:pt x="3045" y="237"/>
                    <a:pt x="2990" y="209"/>
                  </a:cubicBezTo>
                  <a:cubicBezTo>
                    <a:pt x="2924" y="166"/>
                    <a:pt x="2851" y="149"/>
                    <a:pt x="2777" y="149"/>
                  </a:cubicBezTo>
                  <a:cubicBezTo>
                    <a:pt x="2710" y="149"/>
                    <a:pt x="2642" y="162"/>
                    <a:pt x="2577" y="182"/>
                  </a:cubicBezTo>
                  <a:cubicBezTo>
                    <a:pt x="2549" y="195"/>
                    <a:pt x="2508" y="209"/>
                    <a:pt x="2480" y="223"/>
                  </a:cubicBezTo>
                  <a:cubicBezTo>
                    <a:pt x="2425" y="140"/>
                    <a:pt x="2342" y="85"/>
                    <a:pt x="2232" y="58"/>
                  </a:cubicBezTo>
                  <a:cubicBezTo>
                    <a:pt x="2211" y="54"/>
                    <a:pt x="2191" y="52"/>
                    <a:pt x="2172" y="52"/>
                  </a:cubicBezTo>
                  <a:cubicBezTo>
                    <a:pt x="2066" y="52"/>
                    <a:pt x="1990" y="112"/>
                    <a:pt x="1943" y="182"/>
                  </a:cubicBezTo>
                  <a:cubicBezTo>
                    <a:pt x="1878" y="84"/>
                    <a:pt x="1764" y="0"/>
                    <a:pt x="166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562;p33"/>
          <p:cNvGrpSpPr/>
          <p:nvPr/>
        </p:nvGrpSpPr>
        <p:grpSpPr>
          <a:xfrm>
            <a:off x="-9537" y="114004"/>
            <a:ext cx="2185732" cy="1486298"/>
            <a:chOff x="-9537" y="114004"/>
            <a:chExt cx="2185732" cy="1486298"/>
          </a:xfrm>
        </p:grpSpPr>
        <p:sp>
          <p:nvSpPr>
            <p:cNvPr id="287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1" name="Picture 340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342" name="Oval 341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4" name="Picture 34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6798" y="1703246"/>
            <a:ext cx="3587685" cy="2726307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7362" y="1567675"/>
            <a:ext cx="2038389" cy="3189420"/>
          </a:xfrm>
          <a:prstGeom prst="rect">
            <a:avLst/>
          </a:prstGeom>
        </p:spPr>
      </p:pic>
      <p:pic>
        <p:nvPicPr>
          <p:cNvPr id="347" name="Picture 34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7819" y="3676592"/>
            <a:ext cx="1483455" cy="856044"/>
          </a:xfrm>
          <a:prstGeom prst="rect">
            <a:avLst/>
          </a:prstGeom>
        </p:spPr>
      </p:pic>
      <p:pic>
        <p:nvPicPr>
          <p:cNvPr id="348" name="Picture 347"/>
          <p:cNvPicPr>
            <a:picLocks noChangeAspect="1"/>
          </p:cNvPicPr>
          <p:nvPr/>
        </p:nvPicPr>
        <p:blipFill rotWithShape="1">
          <a:blip r:embed="rId14"/>
          <a:srcRect l="-1" t="8014" r="1052" b="8998"/>
          <a:stretch/>
        </p:blipFill>
        <p:spPr>
          <a:xfrm>
            <a:off x="1959738" y="2755640"/>
            <a:ext cx="1957436" cy="1783245"/>
          </a:xfrm>
          <a:prstGeom prst="rect">
            <a:avLst/>
          </a:prstGeom>
        </p:spPr>
      </p:pic>
      <p:pic>
        <p:nvPicPr>
          <p:cNvPr id="349" name="Picture 34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7408" y="1661282"/>
            <a:ext cx="1474620" cy="2987843"/>
          </a:xfrm>
          <a:prstGeom prst="rect">
            <a:avLst/>
          </a:prstGeom>
        </p:spPr>
      </p:pic>
      <p:pic>
        <p:nvPicPr>
          <p:cNvPr id="350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76" y="3131936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09438" y="3838068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2" name="Google Shape;347;p29"/>
          <p:cNvGrpSpPr/>
          <p:nvPr/>
        </p:nvGrpSpPr>
        <p:grpSpPr>
          <a:xfrm>
            <a:off x="4398700" y="270500"/>
            <a:ext cx="2315106" cy="742951"/>
            <a:chOff x="4398700" y="270500"/>
            <a:chExt cx="2315106" cy="742951"/>
          </a:xfrm>
        </p:grpSpPr>
        <p:sp>
          <p:nvSpPr>
            <p:cNvPr id="193" name="Google Shape;348;p29"/>
            <p:cNvSpPr/>
            <p:nvPr/>
          </p:nvSpPr>
          <p:spPr>
            <a:xfrm>
              <a:off x="5815380" y="270500"/>
              <a:ext cx="662437" cy="661697"/>
            </a:xfrm>
            <a:custGeom>
              <a:avLst/>
              <a:gdLst/>
              <a:ahLst/>
              <a:cxnLst/>
              <a:rect l="l" t="t" r="r" b="b"/>
              <a:pathLst>
                <a:path w="3579" h="3575" extrusionOk="0">
                  <a:moveTo>
                    <a:pt x="1789" y="1"/>
                  </a:moveTo>
                  <a:cubicBezTo>
                    <a:pt x="803" y="1"/>
                    <a:pt x="0" y="799"/>
                    <a:pt x="0" y="1790"/>
                  </a:cubicBezTo>
                  <a:cubicBezTo>
                    <a:pt x="0" y="2776"/>
                    <a:pt x="803" y="3575"/>
                    <a:pt x="1789" y="3575"/>
                  </a:cubicBezTo>
                  <a:cubicBezTo>
                    <a:pt x="2776" y="3575"/>
                    <a:pt x="3578" y="2776"/>
                    <a:pt x="3578" y="1790"/>
                  </a:cubicBezTo>
                  <a:cubicBezTo>
                    <a:pt x="3578" y="799"/>
                    <a:pt x="2776" y="1"/>
                    <a:pt x="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9;p29"/>
            <p:cNvSpPr/>
            <p:nvPr/>
          </p:nvSpPr>
          <p:spPr>
            <a:xfrm>
              <a:off x="4398700" y="393400"/>
              <a:ext cx="2315106" cy="620051"/>
            </a:xfrm>
            <a:custGeom>
              <a:avLst/>
              <a:gdLst/>
              <a:ahLst/>
              <a:cxnLst/>
              <a:rect l="l" t="t" r="r" b="b"/>
              <a:pathLst>
                <a:path w="12508" h="3350" extrusionOk="0">
                  <a:moveTo>
                    <a:pt x="4500" y="1"/>
                  </a:moveTo>
                  <a:cubicBezTo>
                    <a:pt x="3685" y="1"/>
                    <a:pt x="2893" y="552"/>
                    <a:pt x="2613" y="1322"/>
                  </a:cubicBezTo>
                  <a:cubicBezTo>
                    <a:pt x="2538" y="1535"/>
                    <a:pt x="2496" y="1761"/>
                    <a:pt x="2388" y="1958"/>
                  </a:cubicBezTo>
                  <a:cubicBezTo>
                    <a:pt x="2284" y="2145"/>
                    <a:pt x="2096" y="2310"/>
                    <a:pt x="1883" y="2310"/>
                  </a:cubicBezTo>
                  <a:cubicBezTo>
                    <a:pt x="1873" y="2310"/>
                    <a:pt x="1863" y="2309"/>
                    <a:pt x="1852" y="2309"/>
                  </a:cubicBezTo>
                  <a:cubicBezTo>
                    <a:pt x="1635" y="2296"/>
                    <a:pt x="1468" y="2116"/>
                    <a:pt x="1259" y="2037"/>
                  </a:cubicBezTo>
                  <a:cubicBezTo>
                    <a:pt x="1184" y="2008"/>
                    <a:pt x="1105" y="1995"/>
                    <a:pt x="1025" y="1995"/>
                  </a:cubicBezTo>
                  <a:cubicBezTo>
                    <a:pt x="761" y="1995"/>
                    <a:pt x="490" y="2142"/>
                    <a:pt x="323" y="2355"/>
                  </a:cubicBezTo>
                  <a:cubicBezTo>
                    <a:pt x="105" y="2630"/>
                    <a:pt x="26" y="2994"/>
                    <a:pt x="1" y="3345"/>
                  </a:cubicBezTo>
                  <a:lnTo>
                    <a:pt x="105" y="3349"/>
                  </a:lnTo>
                  <a:lnTo>
                    <a:pt x="12507" y="3349"/>
                  </a:lnTo>
                  <a:cubicBezTo>
                    <a:pt x="12411" y="3178"/>
                    <a:pt x="12219" y="3040"/>
                    <a:pt x="12022" y="2998"/>
                  </a:cubicBezTo>
                  <a:cubicBezTo>
                    <a:pt x="11947" y="2982"/>
                    <a:pt x="11872" y="2976"/>
                    <a:pt x="11797" y="2976"/>
                  </a:cubicBezTo>
                  <a:cubicBezTo>
                    <a:pt x="11554" y="2976"/>
                    <a:pt x="11313" y="3045"/>
                    <a:pt x="11073" y="3103"/>
                  </a:cubicBezTo>
                  <a:cubicBezTo>
                    <a:pt x="10897" y="3148"/>
                    <a:pt x="10711" y="3186"/>
                    <a:pt x="10530" y="3186"/>
                  </a:cubicBezTo>
                  <a:cubicBezTo>
                    <a:pt x="10393" y="3186"/>
                    <a:pt x="10259" y="3165"/>
                    <a:pt x="10133" y="3107"/>
                  </a:cubicBezTo>
                  <a:cubicBezTo>
                    <a:pt x="9748" y="2936"/>
                    <a:pt x="9569" y="2497"/>
                    <a:pt x="9255" y="2221"/>
                  </a:cubicBezTo>
                  <a:cubicBezTo>
                    <a:pt x="9028" y="2021"/>
                    <a:pt x="8726" y="1917"/>
                    <a:pt x="8425" y="1917"/>
                  </a:cubicBezTo>
                  <a:cubicBezTo>
                    <a:pt x="8235" y="1917"/>
                    <a:pt x="8044" y="1959"/>
                    <a:pt x="7872" y="2045"/>
                  </a:cubicBezTo>
                  <a:cubicBezTo>
                    <a:pt x="7627" y="2169"/>
                    <a:pt x="7387" y="2384"/>
                    <a:pt x="7122" y="2384"/>
                  </a:cubicBezTo>
                  <a:cubicBezTo>
                    <a:pt x="7092" y="2384"/>
                    <a:pt x="7062" y="2381"/>
                    <a:pt x="7031" y="2375"/>
                  </a:cubicBezTo>
                  <a:cubicBezTo>
                    <a:pt x="6630" y="2296"/>
                    <a:pt x="6542" y="1778"/>
                    <a:pt x="6417" y="1389"/>
                  </a:cubicBezTo>
                  <a:cubicBezTo>
                    <a:pt x="6158" y="599"/>
                    <a:pt x="5368" y="14"/>
                    <a:pt x="4536" y="1"/>
                  </a:cubicBezTo>
                  <a:cubicBezTo>
                    <a:pt x="4524" y="1"/>
                    <a:pt x="4512" y="1"/>
                    <a:pt x="4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350;p29"/>
          <p:cNvSpPr/>
          <p:nvPr/>
        </p:nvSpPr>
        <p:spPr>
          <a:xfrm>
            <a:off x="839650" y="535012"/>
            <a:ext cx="1528978" cy="409504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3285;p36"/>
          <p:cNvSpPr txBox="1">
            <a:spLocks noGrp="1"/>
          </p:cNvSpPr>
          <p:nvPr>
            <p:ph type="subTitle" idx="4294967295"/>
          </p:nvPr>
        </p:nvSpPr>
        <p:spPr>
          <a:xfrm>
            <a:off x="5613400" y="1211263"/>
            <a:ext cx="3530600" cy="35083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2. Task 4 5 6</a:t>
            </a:r>
            <a:endParaRPr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3" name="Google Shape;3283;p36"/>
          <p:cNvSpPr/>
          <p:nvPr/>
        </p:nvSpPr>
        <p:spPr>
          <a:xfrm>
            <a:off x="2847617" y="116607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grpSp>
        <p:nvGrpSpPr>
          <p:cNvPr id="15" name="Google Shape;1861;p38"/>
          <p:cNvGrpSpPr/>
          <p:nvPr/>
        </p:nvGrpSpPr>
        <p:grpSpPr>
          <a:xfrm>
            <a:off x="1498789" y="3091312"/>
            <a:ext cx="3938612" cy="2188533"/>
            <a:chOff x="16586" y="2001513"/>
            <a:chExt cx="4220231" cy="2554791"/>
          </a:xfrm>
        </p:grpSpPr>
        <p:grpSp>
          <p:nvGrpSpPr>
            <p:cNvPr id="16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1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8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6" name="Google Shape;230;p29"/>
          <p:cNvGrpSpPr/>
          <p:nvPr/>
        </p:nvGrpSpPr>
        <p:grpSpPr>
          <a:xfrm>
            <a:off x="7783684" y="1342230"/>
            <a:ext cx="984671" cy="801063"/>
            <a:chOff x="5751275" y="1733375"/>
            <a:chExt cx="1628900" cy="1267675"/>
          </a:xfrm>
        </p:grpSpPr>
        <p:sp>
          <p:nvSpPr>
            <p:cNvPr id="197" name="Google Shape;231;p29"/>
            <p:cNvSpPr/>
            <p:nvPr/>
          </p:nvSpPr>
          <p:spPr>
            <a:xfrm>
              <a:off x="5855300" y="2290700"/>
              <a:ext cx="1524875" cy="532875"/>
            </a:xfrm>
            <a:custGeom>
              <a:avLst/>
              <a:gdLst/>
              <a:ahLst/>
              <a:cxnLst/>
              <a:rect l="l" t="t" r="r" b="b"/>
              <a:pathLst>
                <a:path w="60995" h="21315" extrusionOk="0">
                  <a:moveTo>
                    <a:pt x="60167" y="0"/>
                  </a:moveTo>
                  <a:cubicBezTo>
                    <a:pt x="53651" y="9052"/>
                    <a:pt x="43924" y="15776"/>
                    <a:pt x="33149" y="18655"/>
                  </a:cubicBezTo>
                  <a:cubicBezTo>
                    <a:pt x="29057" y="19758"/>
                    <a:pt x="24814" y="20295"/>
                    <a:pt x="20570" y="20295"/>
                  </a:cubicBezTo>
                  <a:cubicBezTo>
                    <a:pt x="13654" y="20295"/>
                    <a:pt x="6724" y="18848"/>
                    <a:pt x="413" y="16010"/>
                  </a:cubicBezTo>
                  <a:lnTo>
                    <a:pt x="0" y="16933"/>
                  </a:lnTo>
                  <a:cubicBezTo>
                    <a:pt x="6448" y="19840"/>
                    <a:pt x="13502" y="21314"/>
                    <a:pt x="20570" y="21314"/>
                  </a:cubicBezTo>
                  <a:cubicBezTo>
                    <a:pt x="24896" y="21314"/>
                    <a:pt x="29223" y="20750"/>
                    <a:pt x="33411" y="19634"/>
                  </a:cubicBezTo>
                  <a:cubicBezTo>
                    <a:pt x="44420" y="16685"/>
                    <a:pt x="54326" y="9838"/>
                    <a:pt x="60994" y="593"/>
                  </a:cubicBezTo>
                  <a:lnTo>
                    <a:pt x="60167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32;p29"/>
            <p:cNvSpPr/>
            <p:nvPr/>
          </p:nvSpPr>
          <p:spPr>
            <a:xfrm>
              <a:off x="5982400" y="2473250"/>
              <a:ext cx="397150" cy="350675"/>
            </a:xfrm>
            <a:custGeom>
              <a:avLst/>
              <a:gdLst/>
              <a:ahLst/>
              <a:cxnLst/>
              <a:rect l="l" t="t" r="r" b="b"/>
              <a:pathLst>
                <a:path w="15886" h="14027" extrusionOk="0">
                  <a:moveTo>
                    <a:pt x="276" y="0"/>
                  </a:moveTo>
                  <a:lnTo>
                    <a:pt x="0" y="965"/>
                  </a:lnTo>
                  <a:cubicBezTo>
                    <a:pt x="6367" y="2832"/>
                    <a:pt x="11870" y="7528"/>
                    <a:pt x="14746" y="13507"/>
                  </a:cubicBezTo>
                  <a:lnTo>
                    <a:pt x="14746" y="13507"/>
                  </a:lnTo>
                  <a:lnTo>
                    <a:pt x="14687" y="13544"/>
                  </a:lnTo>
                  <a:cubicBezTo>
                    <a:pt x="14797" y="13709"/>
                    <a:pt x="14894" y="13861"/>
                    <a:pt x="14990" y="14026"/>
                  </a:cubicBezTo>
                  <a:lnTo>
                    <a:pt x="15886" y="13558"/>
                  </a:lnTo>
                  <a:cubicBezTo>
                    <a:pt x="12937" y="7082"/>
                    <a:pt x="7109" y="2012"/>
                    <a:pt x="276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33;p29"/>
            <p:cNvSpPr/>
            <p:nvPr/>
          </p:nvSpPr>
          <p:spPr>
            <a:xfrm>
              <a:off x="6521450" y="2749825"/>
              <a:ext cx="217025" cy="187075"/>
            </a:xfrm>
            <a:custGeom>
              <a:avLst/>
              <a:gdLst/>
              <a:ahLst/>
              <a:cxnLst/>
              <a:rect l="l" t="t" r="r" b="b"/>
              <a:pathLst>
                <a:path w="8681" h="7483" extrusionOk="0">
                  <a:moveTo>
                    <a:pt x="7826" y="1"/>
                  </a:moveTo>
                  <a:cubicBezTo>
                    <a:pt x="6021" y="2949"/>
                    <a:pt x="3224" y="5292"/>
                    <a:pt x="0" y="6545"/>
                  </a:cubicBezTo>
                  <a:lnTo>
                    <a:pt x="372" y="7482"/>
                  </a:lnTo>
                  <a:cubicBezTo>
                    <a:pt x="3803" y="6146"/>
                    <a:pt x="6765" y="3666"/>
                    <a:pt x="8680" y="538"/>
                  </a:cubicBezTo>
                  <a:lnTo>
                    <a:pt x="7826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34;p29"/>
            <p:cNvSpPr/>
            <p:nvPr/>
          </p:nvSpPr>
          <p:spPr>
            <a:xfrm>
              <a:off x="5756425" y="2611450"/>
              <a:ext cx="208075" cy="182425"/>
            </a:xfrm>
            <a:custGeom>
              <a:avLst/>
              <a:gdLst/>
              <a:ahLst/>
              <a:cxnLst/>
              <a:rect l="l" t="t" r="r" b="b"/>
              <a:pathLst>
                <a:path w="8323" h="7297" extrusionOk="0">
                  <a:moveTo>
                    <a:pt x="4161" y="1"/>
                  </a:moveTo>
                  <a:cubicBezTo>
                    <a:pt x="3614" y="1"/>
                    <a:pt x="3059" y="124"/>
                    <a:pt x="2536" y="383"/>
                  </a:cubicBezTo>
                  <a:cubicBezTo>
                    <a:pt x="731" y="1279"/>
                    <a:pt x="1" y="3469"/>
                    <a:pt x="896" y="5274"/>
                  </a:cubicBezTo>
                  <a:cubicBezTo>
                    <a:pt x="1542" y="6556"/>
                    <a:pt x="2828" y="7296"/>
                    <a:pt x="4165" y="7296"/>
                  </a:cubicBezTo>
                  <a:cubicBezTo>
                    <a:pt x="4711" y="7296"/>
                    <a:pt x="5265" y="7173"/>
                    <a:pt x="5788" y="6914"/>
                  </a:cubicBezTo>
                  <a:cubicBezTo>
                    <a:pt x="7592" y="6018"/>
                    <a:pt x="8323" y="3828"/>
                    <a:pt x="7427" y="2023"/>
                  </a:cubicBezTo>
                  <a:cubicBezTo>
                    <a:pt x="6791" y="741"/>
                    <a:pt x="5501" y="1"/>
                    <a:pt x="4161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35;p29"/>
            <p:cNvSpPr/>
            <p:nvPr/>
          </p:nvSpPr>
          <p:spPr>
            <a:xfrm>
              <a:off x="5928650" y="2408400"/>
              <a:ext cx="166400" cy="145925"/>
            </a:xfrm>
            <a:custGeom>
              <a:avLst/>
              <a:gdLst/>
              <a:ahLst/>
              <a:cxnLst/>
              <a:rect l="l" t="t" r="r" b="b"/>
              <a:pathLst>
                <a:path w="6656" h="5837" extrusionOk="0">
                  <a:moveTo>
                    <a:pt x="3331" y="0"/>
                  </a:moveTo>
                  <a:cubicBezTo>
                    <a:pt x="2892" y="0"/>
                    <a:pt x="2446" y="99"/>
                    <a:pt x="2026" y="307"/>
                  </a:cubicBezTo>
                  <a:cubicBezTo>
                    <a:pt x="579" y="1024"/>
                    <a:pt x="1" y="2774"/>
                    <a:pt x="717" y="4220"/>
                  </a:cubicBezTo>
                  <a:cubicBezTo>
                    <a:pt x="1226" y="5247"/>
                    <a:pt x="2254" y="5836"/>
                    <a:pt x="3325" y="5836"/>
                  </a:cubicBezTo>
                  <a:cubicBezTo>
                    <a:pt x="3764" y="5836"/>
                    <a:pt x="4210" y="5737"/>
                    <a:pt x="4630" y="5529"/>
                  </a:cubicBezTo>
                  <a:cubicBezTo>
                    <a:pt x="6077" y="4813"/>
                    <a:pt x="6655" y="3063"/>
                    <a:pt x="5939" y="1616"/>
                  </a:cubicBezTo>
                  <a:cubicBezTo>
                    <a:pt x="5431" y="590"/>
                    <a:pt x="4402" y="0"/>
                    <a:pt x="3331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36;p29"/>
            <p:cNvSpPr/>
            <p:nvPr/>
          </p:nvSpPr>
          <p:spPr>
            <a:xfrm>
              <a:off x="6471500" y="2855150"/>
              <a:ext cx="166725" cy="145900"/>
            </a:xfrm>
            <a:custGeom>
              <a:avLst/>
              <a:gdLst/>
              <a:ahLst/>
              <a:cxnLst/>
              <a:rect l="l" t="t" r="r" b="b"/>
              <a:pathLst>
                <a:path w="6669" h="5836" extrusionOk="0">
                  <a:moveTo>
                    <a:pt x="3336" y="0"/>
                  </a:moveTo>
                  <a:cubicBezTo>
                    <a:pt x="2899" y="0"/>
                    <a:pt x="2456" y="99"/>
                    <a:pt x="2040" y="307"/>
                  </a:cubicBezTo>
                  <a:cubicBezTo>
                    <a:pt x="593" y="1024"/>
                    <a:pt x="0" y="2773"/>
                    <a:pt x="717" y="4220"/>
                  </a:cubicBezTo>
                  <a:cubicBezTo>
                    <a:pt x="1235" y="5246"/>
                    <a:pt x="2266" y="5836"/>
                    <a:pt x="3334" y="5836"/>
                  </a:cubicBezTo>
                  <a:cubicBezTo>
                    <a:pt x="3771" y="5836"/>
                    <a:pt x="4214" y="5737"/>
                    <a:pt x="4630" y="5529"/>
                  </a:cubicBezTo>
                  <a:cubicBezTo>
                    <a:pt x="6076" y="4812"/>
                    <a:pt x="6669" y="3063"/>
                    <a:pt x="5952" y="1616"/>
                  </a:cubicBezTo>
                  <a:cubicBezTo>
                    <a:pt x="5434" y="590"/>
                    <a:pt x="4403" y="0"/>
                    <a:pt x="3336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37;p29"/>
            <p:cNvSpPr/>
            <p:nvPr/>
          </p:nvSpPr>
          <p:spPr>
            <a:xfrm>
              <a:off x="6421550" y="2292425"/>
              <a:ext cx="372725" cy="341025"/>
            </a:xfrm>
            <a:custGeom>
              <a:avLst/>
              <a:gdLst/>
              <a:ahLst/>
              <a:cxnLst/>
              <a:rect l="l" t="t" r="r" b="b"/>
              <a:pathLst>
                <a:path w="14909" h="13641" extrusionOk="0">
                  <a:moveTo>
                    <a:pt x="1" y="0"/>
                  </a:moveTo>
                  <a:lnTo>
                    <a:pt x="7138" y="13640"/>
                  </a:lnTo>
                  <a:lnTo>
                    <a:pt x="14908" y="13640"/>
                  </a:lnTo>
                  <a:lnTo>
                    <a:pt x="1365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38;p29"/>
            <p:cNvSpPr/>
            <p:nvPr/>
          </p:nvSpPr>
          <p:spPr>
            <a:xfrm>
              <a:off x="6501125" y="2292425"/>
              <a:ext cx="372700" cy="341025"/>
            </a:xfrm>
            <a:custGeom>
              <a:avLst/>
              <a:gdLst/>
              <a:ahLst/>
              <a:cxnLst/>
              <a:rect l="l" t="t" r="r" b="b"/>
              <a:pathLst>
                <a:path w="14908" h="13641" extrusionOk="0">
                  <a:moveTo>
                    <a:pt x="0" y="0"/>
                  </a:moveTo>
                  <a:lnTo>
                    <a:pt x="7137" y="13640"/>
                  </a:lnTo>
                  <a:lnTo>
                    <a:pt x="14908" y="13640"/>
                  </a:lnTo>
                  <a:lnTo>
                    <a:pt x="1364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39;p29"/>
            <p:cNvSpPr/>
            <p:nvPr/>
          </p:nvSpPr>
          <p:spPr>
            <a:xfrm>
              <a:off x="6352325" y="2519750"/>
              <a:ext cx="8625" cy="247675"/>
            </a:xfrm>
            <a:custGeom>
              <a:avLst/>
              <a:gdLst/>
              <a:ahLst/>
              <a:cxnLst/>
              <a:rect l="l" t="t" r="r" b="b"/>
              <a:pathLst>
                <a:path w="345" h="9907" extrusionOk="0">
                  <a:moveTo>
                    <a:pt x="345" y="9907"/>
                  </a:moveTo>
                  <a:lnTo>
                    <a:pt x="345" y="0"/>
                  </a:lnTo>
                  <a:lnTo>
                    <a:pt x="0" y="0"/>
                  </a:lnTo>
                  <a:lnTo>
                    <a:pt x="0" y="990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40;p29"/>
            <p:cNvSpPr/>
            <p:nvPr/>
          </p:nvSpPr>
          <p:spPr>
            <a:xfrm>
              <a:off x="6258300" y="2762225"/>
              <a:ext cx="118850" cy="41025"/>
            </a:xfrm>
            <a:custGeom>
              <a:avLst/>
              <a:gdLst/>
              <a:ahLst/>
              <a:cxnLst/>
              <a:rect l="l" t="t" r="r" b="b"/>
              <a:pathLst>
                <a:path w="4754" h="1641" extrusionOk="0">
                  <a:moveTo>
                    <a:pt x="4753" y="1393"/>
                  </a:moveTo>
                  <a:lnTo>
                    <a:pt x="4009" y="1"/>
                  </a:lnTo>
                  <a:lnTo>
                    <a:pt x="0" y="1310"/>
                  </a:lnTo>
                  <a:lnTo>
                    <a:pt x="110" y="1641"/>
                  </a:lnTo>
                  <a:lnTo>
                    <a:pt x="3844" y="414"/>
                  </a:lnTo>
                  <a:lnTo>
                    <a:pt x="4450" y="15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41;p29"/>
            <p:cNvSpPr/>
            <p:nvPr/>
          </p:nvSpPr>
          <p:spPr>
            <a:xfrm>
              <a:off x="6253125" y="2519750"/>
              <a:ext cx="8625" cy="247675"/>
            </a:xfrm>
            <a:custGeom>
              <a:avLst/>
              <a:gdLst/>
              <a:ahLst/>
              <a:cxnLst/>
              <a:rect l="l" t="t" r="r" b="b"/>
              <a:pathLst>
                <a:path w="345" h="9907" extrusionOk="0">
                  <a:moveTo>
                    <a:pt x="345" y="9907"/>
                  </a:moveTo>
                  <a:lnTo>
                    <a:pt x="345" y="0"/>
                  </a:lnTo>
                  <a:lnTo>
                    <a:pt x="0" y="0"/>
                  </a:lnTo>
                  <a:lnTo>
                    <a:pt x="0" y="990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42;p29"/>
            <p:cNvSpPr/>
            <p:nvPr/>
          </p:nvSpPr>
          <p:spPr>
            <a:xfrm>
              <a:off x="6159100" y="2762225"/>
              <a:ext cx="119200" cy="41025"/>
            </a:xfrm>
            <a:custGeom>
              <a:avLst/>
              <a:gdLst/>
              <a:ahLst/>
              <a:cxnLst/>
              <a:rect l="l" t="t" r="r" b="b"/>
              <a:pathLst>
                <a:path w="4768" h="1641" extrusionOk="0">
                  <a:moveTo>
                    <a:pt x="4767" y="1393"/>
                  </a:moveTo>
                  <a:lnTo>
                    <a:pt x="4009" y="1"/>
                  </a:lnTo>
                  <a:lnTo>
                    <a:pt x="0" y="1310"/>
                  </a:lnTo>
                  <a:lnTo>
                    <a:pt x="110" y="1641"/>
                  </a:lnTo>
                  <a:lnTo>
                    <a:pt x="3844" y="414"/>
                  </a:lnTo>
                  <a:lnTo>
                    <a:pt x="4450" y="15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43;p29"/>
            <p:cNvSpPr/>
            <p:nvPr/>
          </p:nvSpPr>
          <p:spPr>
            <a:xfrm>
              <a:off x="6110175" y="2462925"/>
              <a:ext cx="311400" cy="173625"/>
            </a:xfrm>
            <a:custGeom>
              <a:avLst/>
              <a:gdLst/>
              <a:ahLst/>
              <a:cxnLst/>
              <a:rect l="l" t="t" r="r" b="b"/>
              <a:pathLst>
                <a:path w="12456" h="6945" extrusionOk="0">
                  <a:moveTo>
                    <a:pt x="1" y="0"/>
                  </a:moveTo>
                  <a:lnTo>
                    <a:pt x="5953" y="6503"/>
                  </a:lnTo>
                  <a:lnTo>
                    <a:pt x="7606" y="4740"/>
                  </a:lnTo>
                  <a:lnTo>
                    <a:pt x="9921" y="6944"/>
                  </a:lnTo>
                  <a:lnTo>
                    <a:pt x="12456" y="23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44;p29"/>
            <p:cNvSpPr/>
            <p:nvPr/>
          </p:nvSpPr>
          <p:spPr>
            <a:xfrm>
              <a:off x="5974475" y="2118125"/>
              <a:ext cx="575575" cy="426100"/>
            </a:xfrm>
            <a:custGeom>
              <a:avLst/>
              <a:gdLst/>
              <a:ahLst/>
              <a:cxnLst/>
              <a:rect l="l" t="t" r="r" b="b"/>
              <a:pathLst>
                <a:path w="23023" h="17044" extrusionOk="0">
                  <a:moveTo>
                    <a:pt x="744" y="1"/>
                  </a:moveTo>
                  <a:cubicBezTo>
                    <a:pt x="689" y="194"/>
                    <a:pt x="620" y="386"/>
                    <a:pt x="565" y="566"/>
                  </a:cubicBezTo>
                  <a:cubicBezTo>
                    <a:pt x="538" y="648"/>
                    <a:pt x="510" y="717"/>
                    <a:pt x="496" y="800"/>
                  </a:cubicBezTo>
                  <a:cubicBezTo>
                    <a:pt x="166" y="1902"/>
                    <a:pt x="0" y="3073"/>
                    <a:pt x="0" y="4299"/>
                  </a:cubicBezTo>
                  <a:cubicBezTo>
                    <a:pt x="0" y="11326"/>
                    <a:pt x="5718" y="17044"/>
                    <a:pt x="12745" y="17044"/>
                  </a:cubicBezTo>
                  <a:cubicBezTo>
                    <a:pt x="15707" y="17044"/>
                    <a:pt x="18435" y="16024"/>
                    <a:pt x="20612" y="14329"/>
                  </a:cubicBezTo>
                  <a:cubicBezTo>
                    <a:pt x="22058" y="13186"/>
                    <a:pt x="22885" y="11519"/>
                    <a:pt x="23023" y="9783"/>
                  </a:cubicBezTo>
                  <a:lnTo>
                    <a:pt x="23023" y="9783"/>
                  </a:lnTo>
                  <a:cubicBezTo>
                    <a:pt x="21976" y="10981"/>
                    <a:pt x="20681" y="11987"/>
                    <a:pt x="19165" y="12731"/>
                  </a:cubicBezTo>
                  <a:cubicBezTo>
                    <a:pt x="17352" y="13632"/>
                    <a:pt x="15427" y="14058"/>
                    <a:pt x="13530" y="14058"/>
                  </a:cubicBezTo>
                  <a:cubicBezTo>
                    <a:pt x="8839" y="14058"/>
                    <a:pt x="4321" y="11451"/>
                    <a:pt x="2094" y="6958"/>
                  </a:cubicBezTo>
                  <a:cubicBezTo>
                    <a:pt x="1557" y="5884"/>
                    <a:pt x="1185" y="4754"/>
                    <a:pt x="978" y="3610"/>
                  </a:cubicBezTo>
                  <a:cubicBezTo>
                    <a:pt x="965" y="3528"/>
                    <a:pt x="951" y="3459"/>
                    <a:pt x="937" y="3390"/>
                  </a:cubicBezTo>
                  <a:cubicBezTo>
                    <a:pt x="744" y="2274"/>
                    <a:pt x="689" y="1130"/>
                    <a:pt x="744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45;p29"/>
            <p:cNvSpPr/>
            <p:nvPr/>
          </p:nvSpPr>
          <p:spPr>
            <a:xfrm>
              <a:off x="5991700" y="1892175"/>
              <a:ext cx="559400" cy="577425"/>
            </a:xfrm>
            <a:custGeom>
              <a:avLst/>
              <a:gdLst/>
              <a:ahLst/>
              <a:cxnLst/>
              <a:rect l="l" t="t" r="r" b="b"/>
              <a:pathLst>
                <a:path w="22376" h="23097" extrusionOk="0">
                  <a:moveTo>
                    <a:pt x="11077" y="0"/>
                  </a:moveTo>
                  <a:cubicBezTo>
                    <a:pt x="10829" y="14"/>
                    <a:pt x="10595" y="28"/>
                    <a:pt x="10347" y="56"/>
                  </a:cubicBezTo>
                  <a:cubicBezTo>
                    <a:pt x="9824" y="124"/>
                    <a:pt x="9300" y="221"/>
                    <a:pt x="8790" y="345"/>
                  </a:cubicBezTo>
                  <a:cubicBezTo>
                    <a:pt x="4629" y="1433"/>
                    <a:pt x="1461" y="4947"/>
                    <a:pt x="55" y="9052"/>
                  </a:cubicBezTo>
                  <a:cubicBezTo>
                    <a:pt x="0" y="10168"/>
                    <a:pt x="55" y="11312"/>
                    <a:pt x="248" y="12428"/>
                  </a:cubicBezTo>
                  <a:cubicBezTo>
                    <a:pt x="262" y="12497"/>
                    <a:pt x="276" y="12566"/>
                    <a:pt x="289" y="12662"/>
                  </a:cubicBezTo>
                  <a:cubicBezTo>
                    <a:pt x="496" y="13792"/>
                    <a:pt x="868" y="14922"/>
                    <a:pt x="1405" y="16010"/>
                  </a:cubicBezTo>
                  <a:cubicBezTo>
                    <a:pt x="3632" y="20493"/>
                    <a:pt x="8149" y="23097"/>
                    <a:pt x="12838" y="23097"/>
                  </a:cubicBezTo>
                  <a:cubicBezTo>
                    <a:pt x="14736" y="23097"/>
                    <a:pt x="16662" y="22670"/>
                    <a:pt x="18476" y="21769"/>
                  </a:cubicBezTo>
                  <a:cubicBezTo>
                    <a:pt x="19992" y="21025"/>
                    <a:pt x="21287" y="20019"/>
                    <a:pt x="22334" y="18821"/>
                  </a:cubicBezTo>
                  <a:cubicBezTo>
                    <a:pt x="22375" y="18407"/>
                    <a:pt x="22375" y="17994"/>
                    <a:pt x="22334" y="17595"/>
                  </a:cubicBezTo>
                  <a:cubicBezTo>
                    <a:pt x="22224" y="16492"/>
                    <a:pt x="21838" y="15390"/>
                    <a:pt x="21163" y="14426"/>
                  </a:cubicBezTo>
                  <a:lnTo>
                    <a:pt x="12896" y="2591"/>
                  </a:lnTo>
                  <a:lnTo>
                    <a:pt x="11821" y="1061"/>
                  </a:lnTo>
                  <a:lnTo>
                    <a:pt x="11077" y="0"/>
                  </a:ln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46;p29"/>
            <p:cNvSpPr/>
            <p:nvPr/>
          </p:nvSpPr>
          <p:spPr>
            <a:xfrm>
              <a:off x="5751275" y="1964850"/>
              <a:ext cx="161900" cy="92675"/>
            </a:xfrm>
            <a:custGeom>
              <a:avLst/>
              <a:gdLst/>
              <a:ahLst/>
              <a:cxnLst/>
              <a:rect l="l" t="t" r="r" b="b"/>
              <a:pathLst>
                <a:path w="6476" h="3707" extrusionOk="0">
                  <a:moveTo>
                    <a:pt x="6090" y="1"/>
                  </a:moveTo>
                  <a:lnTo>
                    <a:pt x="14" y="317"/>
                  </a:lnTo>
                  <a:lnTo>
                    <a:pt x="0" y="331"/>
                  </a:lnTo>
                  <a:lnTo>
                    <a:pt x="6476" y="3707"/>
                  </a:lnTo>
                  <a:lnTo>
                    <a:pt x="6476" y="3707"/>
                  </a:lnTo>
                  <a:lnTo>
                    <a:pt x="6090" y="1"/>
                  </a:ln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47;p29"/>
            <p:cNvSpPr/>
            <p:nvPr/>
          </p:nvSpPr>
          <p:spPr>
            <a:xfrm>
              <a:off x="5751625" y="1882175"/>
              <a:ext cx="151900" cy="90625"/>
            </a:xfrm>
            <a:custGeom>
              <a:avLst/>
              <a:gdLst/>
              <a:ahLst/>
              <a:cxnLst/>
              <a:rect l="l" t="t" r="r" b="b"/>
              <a:pathLst>
                <a:path w="6076" h="3625" extrusionOk="0">
                  <a:moveTo>
                    <a:pt x="5732" y="1"/>
                  </a:moveTo>
                  <a:cubicBezTo>
                    <a:pt x="3844" y="276"/>
                    <a:pt x="1157" y="2260"/>
                    <a:pt x="0" y="3624"/>
                  </a:cubicBezTo>
                  <a:lnTo>
                    <a:pt x="6076" y="3308"/>
                  </a:lnTo>
                  <a:lnTo>
                    <a:pt x="5732" y="1"/>
                  </a:ln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48;p29"/>
            <p:cNvSpPr/>
            <p:nvPr/>
          </p:nvSpPr>
          <p:spPr>
            <a:xfrm>
              <a:off x="5864250" y="1733375"/>
              <a:ext cx="404400" cy="404075"/>
            </a:xfrm>
            <a:custGeom>
              <a:avLst/>
              <a:gdLst/>
              <a:ahLst/>
              <a:cxnLst/>
              <a:rect l="l" t="t" r="r" b="b"/>
              <a:pathLst>
                <a:path w="16176" h="16163" extrusionOk="0">
                  <a:moveTo>
                    <a:pt x="8487" y="1"/>
                  </a:moveTo>
                  <a:cubicBezTo>
                    <a:pt x="4712" y="1"/>
                    <a:pt x="1516" y="2453"/>
                    <a:pt x="414" y="5856"/>
                  </a:cubicBezTo>
                  <a:cubicBezTo>
                    <a:pt x="138" y="6697"/>
                    <a:pt x="0" y="7565"/>
                    <a:pt x="0" y="8488"/>
                  </a:cubicBezTo>
                  <a:cubicBezTo>
                    <a:pt x="0" y="9645"/>
                    <a:pt x="221" y="10734"/>
                    <a:pt x="648" y="11740"/>
                  </a:cubicBezTo>
                  <a:lnTo>
                    <a:pt x="648" y="11753"/>
                  </a:lnTo>
                  <a:cubicBezTo>
                    <a:pt x="1461" y="13682"/>
                    <a:pt x="2949" y="15253"/>
                    <a:pt x="4836" y="16162"/>
                  </a:cubicBezTo>
                  <a:cubicBezTo>
                    <a:pt x="4878" y="16093"/>
                    <a:pt x="4919" y="16024"/>
                    <a:pt x="4974" y="15969"/>
                  </a:cubicBezTo>
                  <a:cubicBezTo>
                    <a:pt x="5746" y="14771"/>
                    <a:pt x="6889" y="13779"/>
                    <a:pt x="8074" y="12980"/>
                  </a:cubicBezTo>
                  <a:cubicBezTo>
                    <a:pt x="10086" y="11629"/>
                    <a:pt x="12373" y="10665"/>
                    <a:pt x="14178" y="9053"/>
                  </a:cubicBezTo>
                  <a:cubicBezTo>
                    <a:pt x="14495" y="8764"/>
                    <a:pt x="14798" y="8447"/>
                    <a:pt x="15087" y="8102"/>
                  </a:cubicBezTo>
                  <a:cubicBezTo>
                    <a:pt x="15514" y="7565"/>
                    <a:pt x="15900" y="6972"/>
                    <a:pt x="16175" y="6352"/>
                  </a:cubicBezTo>
                  <a:lnTo>
                    <a:pt x="15679" y="5650"/>
                  </a:lnTo>
                  <a:lnTo>
                    <a:pt x="13709" y="2812"/>
                  </a:lnTo>
                  <a:cubicBezTo>
                    <a:pt x="12524" y="1117"/>
                    <a:pt x="10595" y="1"/>
                    <a:pt x="852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49;p29"/>
            <p:cNvSpPr/>
            <p:nvPr/>
          </p:nvSpPr>
          <p:spPr>
            <a:xfrm>
              <a:off x="5934850" y="1882175"/>
              <a:ext cx="36200" cy="56875"/>
            </a:xfrm>
            <a:custGeom>
              <a:avLst/>
              <a:gdLst/>
              <a:ahLst/>
              <a:cxnLst/>
              <a:rect l="l" t="t" r="r" b="b"/>
              <a:pathLst>
                <a:path w="1448" h="2275" extrusionOk="0">
                  <a:moveTo>
                    <a:pt x="731" y="1"/>
                  </a:moveTo>
                  <a:cubicBezTo>
                    <a:pt x="331" y="1"/>
                    <a:pt x="1" y="511"/>
                    <a:pt x="1" y="1131"/>
                  </a:cubicBezTo>
                  <a:cubicBezTo>
                    <a:pt x="1" y="1764"/>
                    <a:pt x="331" y="2274"/>
                    <a:pt x="731" y="2274"/>
                  </a:cubicBezTo>
                  <a:cubicBezTo>
                    <a:pt x="1131" y="2274"/>
                    <a:pt x="1447" y="1764"/>
                    <a:pt x="1447" y="1131"/>
                  </a:cubicBezTo>
                  <a:cubicBezTo>
                    <a:pt x="1447" y="511"/>
                    <a:pt x="1131" y="1"/>
                    <a:pt x="73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50;p29"/>
            <p:cNvSpPr/>
            <p:nvPr/>
          </p:nvSpPr>
          <p:spPr>
            <a:xfrm>
              <a:off x="5942100" y="1957950"/>
              <a:ext cx="108175" cy="71325"/>
            </a:xfrm>
            <a:custGeom>
              <a:avLst/>
              <a:gdLst/>
              <a:ahLst/>
              <a:cxnLst/>
              <a:rect l="l" t="t" r="r" b="b"/>
              <a:pathLst>
                <a:path w="4327" h="2853" extrusionOk="0">
                  <a:moveTo>
                    <a:pt x="2163" y="1"/>
                  </a:moveTo>
                  <a:cubicBezTo>
                    <a:pt x="965" y="1"/>
                    <a:pt x="0" y="649"/>
                    <a:pt x="0" y="1434"/>
                  </a:cubicBezTo>
                  <a:cubicBezTo>
                    <a:pt x="0" y="2219"/>
                    <a:pt x="965" y="2853"/>
                    <a:pt x="2163" y="2853"/>
                  </a:cubicBezTo>
                  <a:cubicBezTo>
                    <a:pt x="3348" y="2853"/>
                    <a:pt x="4326" y="2219"/>
                    <a:pt x="4326" y="1434"/>
                  </a:cubicBezTo>
                  <a:cubicBezTo>
                    <a:pt x="4326" y="649"/>
                    <a:pt x="3348" y="1"/>
                    <a:pt x="2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51;p29"/>
            <p:cNvSpPr/>
            <p:nvPr/>
          </p:nvSpPr>
          <p:spPr>
            <a:xfrm>
              <a:off x="6229700" y="1877700"/>
              <a:ext cx="582825" cy="405275"/>
            </a:xfrm>
            <a:custGeom>
              <a:avLst/>
              <a:gdLst/>
              <a:ahLst/>
              <a:cxnLst/>
              <a:rect l="l" t="t" r="r" b="b"/>
              <a:pathLst>
                <a:path w="23313" h="16211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937" y="524"/>
                    <a:pt x="800" y="1062"/>
                    <a:pt x="703" y="1613"/>
                  </a:cubicBezTo>
                  <a:cubicBezTo>
                    <a:pt x="1" y="5415"/>
                    <a:pt x="1117" y="9122"/>
                    <a:pt x="3445" y="11850"/>
                  </a:cubicBezTo>
                  <a:cubicBezTo>
                    <a:pt x="5222" y="13944"/>
                    <a:pt x="7716" y="15459"/>
                    <a:pt x="10637" y="16010"/>
                  </a:cubicBezTo>
                  <a:cubicBezTo>
                    <a:pt x="11384" y="16145"/>
                    <a:pt x="12128" y="16211"/>
                    <a:pt x="12862" y="16211"/>
                  </a:cubicBezTo>
                  <a:cubicBezTo>
                    <a:pt x="17145" y="16211"/>
                    <a:pt x="21077" y="13989"/>
                    <a:pt x="23312" y="10472"/>
                  </a:cubicBezTo>
                  <a:lnTo>
                    <a:pt x="22472" y="10072"/>
                  </a:lnTo>
                  <a:cubicBezTo>
                    <a:pt x="20205" y="12543"/>
                    <a:pt x="16962" y="14071"/>
                    <a:pt x="13405" y="14071"/>
                  </a:cubicBezTo>
                  <a:cubicBezTo>
                    <a:pt x="13114" y="14071"/>
                    <a:pt x="12820" y="14061"/>
                    <a:pt x="12524" y="14040"/>
                  </a:cubicBezTo>
                  <a:cubicBezTo>
                    <a:pt x="9562" y="13847"/>
                    <a:pt x="6917" y="12621"/>
                    <a:pt x="4905" y="10734"/>
                  </a:cubicBezTo>
                  <a:cubicBezTo>
                    <a:pt x="2288" y="8281"/>
                    <a:pt x="758" y="4713"/>
                    <a:pt x="1020" y="869"/>
                  </a:cubicBezTo>
                  <a:cubicBezTo>
                    <a:pt x="1034" y="579"/>
                    <a:pt x="1075" y="290"/>
                    <a:pt x="1103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52;p29"/>
            <p:cNvSpPr/>
            <p:nvPr/>
          </p:nvSpPr>
          <p:spPr>
            <a:xfrm>
              <a:off x="6248650" y="1876325"/>
              <a:ext cx="542850" cy="353175"/>
            </a:xfrm>
            <a:custGeom>
              <a:avLst/>
              <a:gdLst/>
              <a:ahLst/>
              <a:cxnLst/>
              <a:rect l="l" t="t" r="r" b="b"/>
              <a:pathLst>
                <a:path w="21714" h="14127" extrusionOk="0">
                  <a:moveTo>
                    <a:pt x="359" y="1"/>
                  </a:moveTo>
                  <a:lnTo>
                    <a:pt x="359" y="42"/>
                  </a:lnTo>
                  <a:lnTo>
                    <a:pt x="359" y="56"/>
                  </a:lnTo>
                  <a:lnTo>
                    <a:pt x="345" y="56"/>
                  </a:lnTo>
                  <a:cubicBezTo>
                    <a:pt x="317" y="331"/>
                    <a:pt x="276" y="621"/>
                    <a:pt x="262" y="924"/>
                  </a:cubicBezTo>
                  <a:cubicBezTo>
                    <a:pt x="0" y="4782"/>
                    <a:pt x="1530" y="8336"/>
                    <a:pt x="4147" y="10789"/>
                  </a:cubicBezTo>
                  <a:cubicBezTo>
                    <a:pt x="6159" y="12676"/>
                    <a:pt x="8804" y="13902"/>
                    <a:pt x="11766" y="14095"/>
                  </a:cubicBezTo>
                  <a:cubicBezTo>
                    <a:pt x="12062" y="14116"/>
                    <a:pt x="12356" y="14126"/>
                    <a:pt x="12647" y="14126"/>
                  </a:cubicBezTo>
                  <a:cubicBezTo>
                    <a:pt x="16204" y="14126"/>
                    <a:pt x="19447" y="12598"/>
                    <a:pt x="21714" y="10127"/>
                  </a:cubicBezTo>
                  <a:lnTo>
                    <a:pt x="19950" y="9287"/>
                  </a:lnTo>
                  <a:lnTo>
                    <a:pt x="18173" y="8446"/>
                  </a:lnTo>
                  <a:lnTo>
                    <a:pt x="15266" y="7069"/>
                  </a:lnTo>
                  <a:lnTo>
                    <a:pt x="414" y="28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53;p29"/>
            <p:cNvSpPr/>
            <p:nvPr/>
          </p:nvSpPr>
          <p:spPr>
            <a:xfrm>
              <a:off x="6252775" y="1877025"/>
              <a:ext cx="497400" cy="295200"/>
            </a:xfrm>
            <a:custGeom>
              <a:avLst/>
              <a:gdLst/>
              <a:ahLst/>
              <a:cxnLst/>
              <a:rect l="l" t="t" r="r" b="b"/>
              <a:pathLst>
                <a:path w="19896" h="11808" extrusionOk="0">
                  <a:moveTo>
                    <a:pt x="386" y="0"/>
                  </a:moveTo>
                  <a:lnTo>
                    <a:pt x="1" y="42"/>
                  </a:lnTo>
                  <a:cubicBezTo>
                    <a:pt x="14" y="248"/>
                    <a:pt x="28" y="482"/>
                    <a:pt x="56" y="717"/>
                  </a:cubicBezTo>
                  <a:cubicBezTo>
                    <a:pt x="510" y="4602"/>
                    <a:pt x="2715" y="7867"/>
                    <a:pt x="5787" y="9824"/>
                  </a:cubicBezTo>
                  <a:cubicBezTo>
                    <a:pt x="7744" y="11078"/>
                    <a:pt x="10058" y="11808"/>
                    <a:pt x="12511" y="11808"/>
                  </a:cubicBezTo>
                  <a:cubicBezTo>
                    <a:pt x="12993" y="11808"/>
                    <a:pt x="13503" y="11766"/>
                    <a:pt x="13999" y="11711"/>
                  </a:cubicBezTo>
                  <a:cubicBezTo>
                    <a:pt x="16203" y="11450"/>
                    <a:pt x="18215" y="10637"/>
                    <a:pt x="19896" y="9410"/>
                  </a:cubicBezTo>
                  <a:lnTo>
                    <a:pt x="19675" y="9107"/>
                  </a:lnTo>
                  <a:cubicBezTo>
                    <a:pt x="18049" y="10292"/>
                    <a:pt x="16093" y="11078"/>
                    <a:pt x="13957" y="11339"/>
                  </a:cubicBezTo>
                  <a:cubicBezTo>
                    <a:pt x="13475" y="11394"/>
                    <a:pt x="12993" y="11422"/>
                    <a:pt x="12511" y="11422"/>
                  </a:cubicBezTo>
                  <a:cubicBezTo>
                    <a:pt x="10141" y="11422"/>
                    <a:pt x="7895" y="10719"/>
                    <a:pt x="5994" y="9507"/>
                  </a:cubicBezTo>
                  <a:cubicBezTo>
                    <a:pt x="3018" y="7606"/>
                    <a:pt x="882" y="4450"/>
                    <a:pt x="442" y="662"/>
                  </a:cubicBezTo>
                  <a:cubicBezTo>
                    <a:pt x="414" y="455"/>
                    <a:pt x="400" y="234"/>
                    <a:pt x="386" y="14"/>
                  </a:cubicBezTo>
                  <a:lnTo>
                    <a:pt x="3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54;p29"/>
            <p:cNvSpPr/>
            <p:nvPr/>
          </p:nvSpPr>
          <p:spPr>
            <a:xfrm>
              <a:off x="6254150" y="1875300"/>
              <a:ext cx="377550" cy="194975"/>
            </a:xfrm>
            <a:custGeom>
              <a:avLst/>
              <a:gdLst/>
              <a:ahLst/>
              <a:cxnLst/>
              <a:rect l="l" t="t" r="r" b="b"/>
              <a:pathLst>
                <a:path w="15102" h="7799" extrusionOk="0">
                  <a:moveTo>
                    <a:pt x="359" y="0"/>
                  </a:moveTo>
                  <a:lnTo>
                    <a:pt x="219" y="59"/>
                  </a:lnTo>
                  <a:lnTo>
                    <a:pt x="1" y="83"/>
                  </a:lnTo>
                  <a:lnTo>
                    <a:pt x="1" y="124"/>
                  </a:lnTo>
                  <a:lnTo>
                    <a:pt x="15" y="138"/>
                  </a:lnTo>
                  <a:cubicBezTo>
                    <a:pt x="1503" y="3707"/>
                    <a:pt x="4465" y="6200"/>
                    <a:pt x="7895" y="7247"/>
                  </a:cubicBezTo>
                  <a:cubicBezTo>
                    <a:pt x="9080" y="7619"/>
                    <a:pt x="10320" y="7799"/>
                    <a:pt x="11588" y="7799"/>
                  </a:cubicBezTo>
                  <a:cubicBezTo>
                    <a:pt x="12759" y="7799"/>
                    <a:pt x="13944" y="7633"/>
                    <a:pt x="15101" y="7289"/>
                  </a:cubicBezTo>
                  <a:lnTo>
                    <a:pt x="14991" y="6931"/>
                  </a:lnTo>
                  <a:cubicBezTo>
                    <a:pt x="13861" y="7261"/>
                    <a:pt x="12718" y="7427"/>
                    <a:pt x="11588" y="7427"/>
                  </a:cubicBezTo>
                  <a:cubicBezTo>
                    <a:pt x="10362" y="7427"/>
                    <a:pt x="9149" y="7234"/>
                    <a:pt x="8006" y="6889"/>
                  </a:cubicBezTo>
                  <a:cubicBezTo>
                    <a:pt x="4671" y="5870"/>
                    <a:pt x="1806" y="3445"/>
                    <a:pt x="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363;p30"/>
          <p:cNvSpPr/>
          <p:nvPr/>
        </p:nvSpPr>
        <p:spPr>
          <a:xfrm>
            <a:off x="282397" y="1383284"/>
            <a:ext cx="2315106" cy="620051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364;p30"/>
          <p:cNvGrpSpPr/>
          <p:nvPr/>
        </p:nvGrpSpPr>
        <p:grpSpPr>
          <a:xfrm>
            <a:off x="535142" y="258558"/>
            <a:ext cx="719814" cy="446447"/>
            <a:chOff x="-2088544" y="4755865"/>
            <a:chExt cx="719814" cy="446447"/>
          </a:xfrm>
        </p:grpSpPr>
        <p:sp>
          <p:nvSpPr>
            <p:cNvPr id="225" name="Google Shape;365;p30"/>
            <p:cNvSpPr/>
            <p:nvPr/>
          </p:nvSpPr>
          <p:spPr>
            <a:xfrm>
              <a:off x="-162410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66;p30"/>
            <p:cNvSpPr/>
            <p:nvPr/>
          </p:nvSpPr>
          <p:spPr>
            <a:xfrm>
              <a:off x="-1624101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67;p30"/>
            <p:cNvSpPr/>
            <p:nvPr/>
          </p:nvSpPr>
          <p:spPr>
            <a:xfrm>
              <a:off x="-2081594" y="5045450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68;p30"/>
            <p:cNvSpPr/>
            <p:nvPr/>
          </p:nvSpPr>
          <p:spPr>
            <a:xfrm>
              <a:off x="-2088544" y="5048673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69;p30"/>
            <p:cNvSpPr/>
            <p:nvPr/>
          </p:nvSpPr>
          <p:spPr>
            <a:xfrm>
              <a:off x="-1918285" y="4942744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70;p30"/>
            <p:cNvSpPr/>
            <p:nvPr/>
          </p:nvSpPr>
          <p:spPr>
            <a:xfrm>
              <a:off x="-1913686" y="4842824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71;p30"/>
            <p:cNvSpPr/>
            <p:nvPr/>
          </p:nvSpPr>
          <p:spPr>
            <a:xfrm>
              <a:off x="-1780896" y="4755865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72;p30"/>
            <p:cNvSpPr/>
            <p:nvPr/>
          </p:nvSpPr>
          <p:spPr>
            <a:xfrm>
              <a:off x="-200202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73;p30"/>
            <p:cNvSpPr/>
            <p:nvPr/>
          </p:nvSpPr>
          <p:spPr>
            <a:xfrm>
              <a:off x="-1992318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74;p30"/>
            <p:cNvSpPr/>
            <p:nvPr/>
          </p:nvSpPr>
          <p:spPr>
            <a:xfrm>
              <a:off x="-1678224" y="4893254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75;p30"/>
            <p:cNvSpPr/>
            <p:nvPr/>
          </p:nvSpPr>
          <p:spPr>
            <a:xfrm>
              <a:off x="-1627794" y="4867704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76;p30"/>
            <p:cNvSpPr/>
            <p:nvPr/>
          </p:nvSpPr>
          <p:spPr>
            <a:xfrm>
              <a:off x="-1709684" y="4877944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77;p30"/>
            <p:cNvSpPr/>
            <p:nvPr/>
          </p:nvSpPr>
          <p:spPr>
            <a:xfrm>
              <a:off x="-1613458" y="4889695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78;p30"/>
            <p:cNvSpPr/>
            <p:nvPr/>
          </p:nvSpPr>
          <p:spPr>
            <a:xfrm>
              <a:off x="-1736510" y="4906348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379;p30"/>
          <p:cNvGrpSpPr/>
          <p:nvPr/>
        </p:nvGrpSpPr>
        <p:grpSpPr>
          <a:xfrm>
            <a:off x="2863389" y="1684772"/>
            <a:ext cx="493649" cy="306129"/>
            <a:chOff x="-2088544" y="4755865"/>
            <a:chExt cx="719814" cy="446447"/>
          </a:xfrm>
        </p:grpSpPr>
        <p:sp>
          <p:nvSpPr>
            <p:cNvPr id="240" name="Google Shape;380;p30"/>
            <p:cNvSpPr/>
            <p:nvPr/>
          </p:nvSpPr>
          <p:spPr>
            <a:xfrm>
              <a:off x="-162410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81;p30"/>
            <p:cNvSpPr/>
            <p:nvPr/>
          </p:nvSpPr>
          <p:spPr>
            <a:xfrm>
              <a:off x="-1624101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82;p30"/>
            <p:cNvSpPr/>
            <p:nvPr/>
          </p:nvSpPr>
          <p:spPr>
            <a:xfrm>
              <a:off x="-2081594" y="5045450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83;p30"/>
            <p:cNvSpPr/>
            <p:nvPr/>
          </p:nvSpPr>
          <p:spPr>
            <a:xfrm>
              <a:off x="-2088544" y="5048673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84;p30"/>
            <p:cNvSpPr/>
            <p:nvPr/>
          </p:nvSpPr>
          <p:spPr>
            <a:xfrm>
              <a:off x="-1918285" y="4942744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85;p30"/>
            <p:cNvSpPr/>
            <p:nvPr/>
          </p:nvSpPr>
          <p:spPr>
            <a:xfrm>
              <a:off x="-1913686" y="4842824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86;p30"/>
            <p:cNvSpPr/>
            <p:nvPr/>
          </p:nvSpPr>
          <p:spPr>
            <a:xfrm>
              <a:off x="-1780896" y="4755865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87;p30"/>
            <p:cNvSpPr/>
            <p:nvPr/>
          </p:nvSpPr>
          <p:spPr>
            <a:xfrm>
              <a:off x="-2002021" y="4839131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88;p30"/>
            <p:cNvSpPr/>
            <p:nvPr/>
          </p:nvSpPr>
          <p:spPr>
            <a:xfrm>
              <a:off x="-1992318" y="4842354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89;p30"/>
            <p:cNvSpPr/>
            <p:nvPr/>
          </p:nvSpPr>
          <p:spPr>
            <a:xfrm>
              <a:off x="-1678224" y="4893254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90;p30"/>
            <p:cNvSpPr/>
            <p:nvPr/>
          </p:nvSpPr>
          <p:spPr>
            <a:xfrm>
              <a:off x="-1627794" y="4867704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91;p30"/>
            <p:cNvSpPr/>
            <p:nvPr/>
          </p:nvSpPr>
          <p:spPr>
            <a:xfrm>
              <a:off x="-1709684" y="4877944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92;p30"/>
            <p:cNvSpPr/>
            <p:nvPr/>
          </p:nvSpPr>
          <p:spPr>
            <a:xfrm>
              <a:off x="-1613458" y="4889695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93;p30"/>
            <p:cNvSpPr/>
            <p:nvPr/>
          </p:nvSpPr>
          <p:spPr>
            <a:xfrm>
              <a:off x="-1736510" y="4906348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0" name="Picture 33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458" y="1109691"/>
            <a:ext cx="901746" cy="1054154"/>
          </a:xfrm>
          <a:prstGeom prst="rect">
            <a:avLst/>
          </a:prstGeom>
        </p:spPr>
      </p:pic>
      <p:sp>
        <p:nvSpPr>
          <p:cNvPr id="352" name="Title 1"/>
          <p:cNvSpPr txBox="1">
            <a:spLocks/>
          </p:cNvSpPr>
          <p:nvPr/>
        </p:nvSpPr>
        <p:spPr>
          <a:xfrm>
            <a:off x="2922727" y="1023670"/>
            <a:ext cx="4305489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Lesson 2. Task 4, 5, 6</a:t>
            </a:r>
          </a:p>
        </p:txBody>
      </p:sp>
    </p:spTree>
    <p:extLst>
      <p:ext uri="{BB962C8B-B14F-4D97-AF65-F5344CB8AC3E}">
        <p14:creationId xmlns:p14="http://schemas.microsoft.com/office/powerpoint/2010/main" val="3634228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 animBg="1"/>
      <p:bldP spid="14" grpId="0" build="p"/>
      <p:bldP spid="13" grpId="0" animBg="1"/>
      <p:bldP spid="3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" b="59766" l="2720" r="99582">
                        <a14:foregroundMark x1="9728" y1="20594" x2="12971" y2="25478"/>
                        <a14:foregroundMark x1="38180" y1="12527" x2="40481" y2="21550"/>
                        <a14:foregroundMark x1="44456" y1="15711" x2="45607" y2="22187"/>
                        <a14:foregroundMark x1="53347" y1="14013" x2="52301" y2="22505"/>
                        <a14:foregroundMark x1="64331" y1="17941" x2="63285" y2="22930"/>
                        <a14:foregroundMark x1="68201" y1="20488" x2="67782" y2="22824"/>
                        <a14:foregroundMark x1="76987" y1="32484" x2="82113" y2="39915"/>
                        <a14:foregroundMark x1="77929" y1="29830" x2="81695" y2="35987"/>
                        <a14:foregroundMark x1="86192" y1="24416" x2="88598" y2="29299"/>
                        <a14:foregroundMark x1="92469" y1="29936" x2="92992" y2="32059"/>
                        <a14:foregroundMark x1="67259" y1="7431" x2="59100" y2="4352"/>
                        <a14:foregroundMark x1="58577" y1="4777" x2="42469" y2="3928"/>
                        <a14:foregroundMark x1="42050" y1="4883" x2="30021" y2="9766"/>
                        <a14:foregroundMark x1="9833" y1="14544" x2="7950" y2="16136"/>
                        <a14:foregroundMark x1="14017" y1="12527" x2="12343" y2="13376"/>
                        <a14:foregroundMark x1="4289" y1="51168" x2="17155" y2="50637"/>
                        <a14:foregroundMark x1="6590" y1="38323" x2="6590" y2="40764"/>
                        <a14:foregroundMark x1="8577" y1="42994" x2="9519" y2="43418"/>
                        <a14:foregroundMark x1="10356" y1="39172" x2="10356" y2="39172"/>
                        <a14:foregroundMark x1="12238" y1="41401" x2="12238" y2="41401"/>
                        <a14:foregroundMark x1="14017" y1="25053" x2="16318" y2="26327"/>
                        <a14:foregroundMark x1="48326" y1="9873" x2="48326" y2="11253"/>
                        <a14:foregroundMark x1="48326" y1="12845" x2="48849" y2="13057"/>
                        <a14:foregroundMark x1="92469" y1="47877" x2="90272" y2="50743"/>
                        <a14:foregroundMark x1="90377" y1="51805" x2="92050" y2="54352"/>
                        <a14:foregroundMark x1="81904" y1="53503" x2="81067" y2="55414"/>
                        <a14:foregroundMark x1="75732" y1="15711" x2="68410" y2="26008"/>
                        <a14:foregroundMark x1="77510" y1="22824" x2="72176" y2="29936"/>
                        <a14:foregroundMark x1="20607" y1="16136" x2="30649" y2="27601"/>
                        <a14:foregroundMark x1="22699" y1="14013" x2="32113" y2="28662"/>
                        <a14:foregroundMark x1="19456" y1="17197" x2="27615" y2="26645"/>
                        <a14:foregroundMark x1="12657" y1="43949" x2="13494" y2="44268"/>
                        <a14:foregroundMark x1="66318" y1="6794" x2="69874" y2="7749"/>
                        <a14:foregroundMark x1="65900" y1="3822" x2="66736" y2="5732"/>
                        <a14:foregroundMark x1="84519" y1="22930" x2="87552" y2="24735"/>
                        <a14:foregroundMark x1="17992" y1="50531" x2="19665" y2="51380"/>
                        <a14:foregroundMark x1="17259" y1="57006" x2="21967" y2="57113"/>
                        <a14:foregroundMark x1="59623" y1="14756" x2="58891" y2="21550"/>
                        <a14:foregroundMark x1="59728" y1="19427" x2="61925" y2="20807"/>
                        <a14:foregroundMark x1="63285" y1="21975" x2="66527" y2="24628"/>
                        <a14:foregroundMark x1="52615" y1="20594" x2="56799" y2="21868"/>
                        <a14:foregroundMark x1="53243" y1="17091" x2="58159" y2="18365"/>
                        <a14:foregroundMark x1="41736" y1="19958" x2="44038" y2="21231"/>
                        <a14:foregroundMark x1="84833" y1="28238" x2="85042" y2="28025"/>
                        <a14:foregroundMark x1="85669" y1="30042" x2="86088" y2="29618"/>
                        <a14:foregroundMark x1="83577" y1="30361" x2="83996" y2="29936"/>
                        <a14:foregroundMark x1="89121" y1="34076" x2="89435" y2="33227"/>
                        <a14:foregroundMark x1="91004" y1="33015" x2="91423" y2="32166"/>
                        <a14:foregroundMark x1="18828" y1="15924" x2="22490" y2="13163"/>
                        <a14:foregroundMark x1="6695" y1="36730" x2="6590" y2="38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38" y="562020"/>
            <a:ext cx="7677807" cy="7565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485" y="3257939"/>
            <a:ext cx="33265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 Goodbye !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9502172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48" b="100000" l="0" r="99551">
                        <a14:foregroundMark x1="21573" y1="40652" x2="24270" y2="57500"/>
                        <a14:foregroundMark x1="11086" y1="49130" x2="14457" y2="64348"/>
                        <a14:foregroundMark x1="1798" y1="40326" x2="1498" y2="45870"/>
                        <a14:foregroundMark x1="6891" y1="56957" x2="12884" y2="67174"/>
                        <a14:foregroundMark x1="36105" y1="42935" x2="34007" y2="66087"/>
                        <a14:foregroundMark x1="46142" y1="38696" x2="46592" y2="46630"/>
                        <a14:foregroundMark x1="57079" y1="33478" x2="57753" y2="45109"/>
                        <a14:foregroundMark x1="54382" y1="42609" x2="55131" y2="45000"/>
                        <a14:foregroundMark x1="66742" y1="48587" x2="68464" y2="64891"/>
                      </a14:backgroundRemoval>
                    </a14:imgEffect>
                  </a14:imgLayer>
                </a14:imgProps>
              </a:ext>
            </a:extLst>
          </a:blip>
          <a:srcRect l="1112" t="27039" r="3065"/>
          <a:stretch/>
        </p:blipFill>
        <p:spPr>
          <a:xfrm>
            <a:off x="-59056" y="0"/>
            <a:ext cx="9250136" cy="5143500"/>
          </a:xfrm>
          <a:prstGeom prst="rect">
            <a:avLst/>
          </a:prstGeom>
        </p:spPr>
      </p:pic>
      <p:pic>
        <p:nvPicPr>
          <p:cNvPr id="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70" y="34742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92619" y="4172750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1861;p38"/>
          <p:cNvGrpSpPr/>
          <p:nvPr/>
        </p:nvGrpSpPr>
        <p:grpSpPr>
          <a:xfrm>
            <a:off x="1498789" y="3091312"/>
            <a:ext cx="3938612" cy="2188533"/>
            <a:chOff x="16586" y="2001513"/>
            <a:chExt cx="4220231" cy="2554791"/>
          </a:xfrm>
        </p:grpSpPr>
        <p:grpSp>
          <p:nvGrpSpPr>
            <p:cNvPr id="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7" name="Picture 1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grpSp>
        <p:nvGrpSpPr>
          <p:cNvPr id="148" name="Google Shape;562;p33"/>
          <p:cNvGrpSpPr/>
          <p:nvPr/>
        </p:nvGrpSpPr>
        <p:grpSpPr>
          <a:xfrm>
            <a:off x="-57727" y="1156512"/>
            <a:ext cx="2185732" cy="1486298"/>
            <a:chOff x="-9537" y="114004"/>
            <a:chExt cx="2185732" cy="1486298"/>
          </a:xfrm>
        </p:grpSpPr>
        <p:sp>
          <p:nvSpPr>
            <p:cNvPr id="149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347;p29"/>
          <p:cNvGrpSpPr/>
          <p:nvPr/>
        </p:nvGrpSpPr>
        <p:grpSpPr>
          <a:xfrm>
            <a:off x="6007961" y="1053893"/>
            <a:ext cx="2303665" cy="755964"/>
            <a:chOff x="4398700" y="270500"/>
            <a:chExt cx="2315106" cy="742951"/>
          </a:xfrm>
        </p:grpSpPr>
        <p:sp>
          <p:nvSpPr>
            <p:cNvPr id="202" name="Google Shape;348;p29"/>
            <p:cNvSpPr/>
            <p:nvPr/>
          </p:nvSpPr>
          <p:spPr>
            <a:xfrm>
              <a:off x="5815380" y="270500"/>
              <a:ext cx="662437" cy="661697"/>
            </a:xfrm>
            <a:custGeom>
              <a:avLst/>
              <a:gdLst/>
              <a:ahLst/>
              <a:cxnLst/>
              <a:rect l="l" t="t" r="r" b="b"/>
              <a:pathLst>
                <a:path w="3579" h="3575" extrusionOk="0">
                  <a:moveTo>
                    <a:pt x="1789" y="1"/>
                  </a:moveTo>
                  <a:cubicBezTo>
                    <a:pt x="803" y="1"/>
                    <a:pt x="0" y="799"/>
                    <a:pt x="0" y="1790"/>
                  </a:cubicBezTo>
                  <a:cubicBezTo>
                    <a:pt x="0" y="2776"/>
                    <a:pt x="803" y="3575"/>
                    <a:pt x="1789" y="3575"/>
                  </a:cubicBezTo>
                  <a:cubicBezTo>
                    <a:pt x="2776" y="3575"/>
                    <a:pt x="3578" y="2776"/>
                    <a:pt x="3578" y="1790"/>
                  </a:cubicBezTo>
                  <a:cubicBezTo>
                    <a:pt x="3578" y="799"/>
                    <a:pt x="2776" y="1"/>
                    <a:pt x="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9;p29"/>
            <p:cNvSpPr/>
            <p:nvPr/>
          </p:nvSpPr>
          <p:spPr>
            <a:xfrm>
              <a:off x="4398700" y="393400"/>
              <a:ext cx="2315106" cy="620051"/>
            </a:xfrm>
            <a:custGeom>
              <a:avLst/>
              <a:gdLst/>
              <a:ahLst/>
              <a:cxnLst/>
              <a:rect l="l" t="t" r="r" b="b"/>
              <a:pathLst>
                <a:path w="12508" h="3350" extrusionOk="0">
                  <a:moveTo>
                    <a:pt x="4500" y="1"/>
                  </a:moveTo>
                  <a:cubicBezTo>
                    <a:pt x="3685" y="1"/>
                    <a:pt x="2893" y="552"/>
                    <a:pt x="2613" y="1322"/>
                  </a:cubicBezTo>
                  <a:cubicBezTo>
                    <a:pt x="2538" y="1535"/>
                    <a:pt x="2496" y="1761"/>
                    <a:pt x="2388" y="1958"/>
                  </a:cubicBezTo>
                  <a:cubicBezTo>
                    <a:pt x="2284" y="2145"/>
                    <a:pt x="2096" y="2310"/>
                    <a:pt x="1883" y="2310"/>
                  </a:cubicBezTo>
                  <a:cubicBezTo>
                    <a:pt x="1873" y="2310"/>
                    <a:pt x="1863" y="2309"/>
                    <a:pt x="1852" y="2309"/>
                  </a:cubicBezTo>
                  <a:cubicBezTo>
                    <a:pt x="1635" y="2296"/>
                    <a:pt x="1468" y="2116"/>
                    <a:pt x="1259" y="2037"/>
                  </a:cubicBezTo>
                  <a:cubicBezTo>
                    <a:pt x="1184" y="2008"/>
                    <a:pt x="1105" y="1995"/>
                    <a:pt x="1025" y="1995"/>
                  </a:cubicBezTo>
                  <a:cubicBezTo>
                    <a:pt x="761" y="1995"/>
                    <a:pt x="490" y="2142"/>
                    <a:pt x="323" y="2355"/>
                  </a:cubicBezTo>
                  <a:cubicBezTo>
                    <a:pt x="105" y="2630"/>
                    <a:pt x="26" y="2994"/>
                    <a:pt x="1" y="3345"/>
                  </a:cubicBezTo>
                  <a:lnTo>
                    <a:pt x="105" y="3349"/>
                  </a:lnTo>
                  <a:lnTo>
                    <a:pt x="12507" y="3349"/>
                  </a:lnTo>
                  <a:cubicBezTo>
                    <a:pt x="12411" y="3178"/>
                    <a:pt x="12219" y="3040"/>
                    <a:pt x="12022" y="2998"/>
                  </a:cubicBezTo>
                  <a:cubicBezTo>
                    <a:pt x="11947" y="2982"/>
                    <a:pt x="11872" y="2976"/>
                    <a:pt x="11797" y="2976"/>
                  </a:cubicBezTo>
                  <a:cubicBezTo>
                    <a:pt x="11554" y="2976"/>
                    <a:pt x="11313" y="3045"/>
                    <a:pt x="11073" y="3103"/>
                  </a:cubicBezTo>
                  <a:cubicBezTo>
                    <a:pt x="10897" y="3148"/>
                    <a:pt x="10711" y="3186"/>
                    <a:pt x="10530" y="3186"/>
                  </a:cubicBezTo>
                  <a:cubicBezTo>
                    <a:pt x="10393" y="3186"/>
                    <a:pt x="10259" y="3165"/>
                    <a:pt x="10133" y="3107"/>
                  </a:cubicBezTo>
                  <a:cubicBezTo>
                    <a:pt x="9748" y="2936"/>
                    <a:pt x="9569" y="2497"/>
                    <a:pt x="9255" y="2221"/>
                  </a:cubicBezTo>
                  <a:cubicBezTo>
                    <a:pt x="9028" y="2021"/>
                    <a:pt x="8726" y="1917"/>
                    <a:pt x="8425" y="1917"/>
                  </a:cubicBezTo>
                  <a:cubicBezTo>
                    <a:pt x="8235" y="1917"/>
                    <a:pt x="8044" y="1959"/>
                    <a:pt x="7872" y="2045"/>
                  </a:cubicBezTo>
                  <a:cubicBezTo>
                    <a:pt x="7627" y="2169"/>
                    <a:pt x="7387" y="2384"/>
                    <a:pt x="7122" y="2384"/>
                  </a:cubicBezTo>
                  <a:cubicBezTo>
                    <a:pt x="7092" y="2384"/>
                    <a:pt x="7062" y="2381"/>
                    <a:pt x="7031" y="2375"/>
                  </a:cubicBezTo>
                  <a:cubicBezTo>
                    <a:pt x="6630" y="2296"/>
                    <a:pt x="6542" y="1778"/>
                    <a:pt x="6417" y="1389"/>
                  </a:cubicBezTo>
                  <a:cubicBezTo>
                    <a:pt x="6158" y="599"/>
                    <a:pt x="5368" y="14"/>
                    <a:pt x="4536" y="1"/>
                  </a:cubicBezTo>
                  <a:cubicBezTo>
                    <a:pt x="4524" y="1"/>
                    <a:pt x="4512" y="1"/>
                    <a:pt x="4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4" name="Picture 20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3272" y="83967"/>
            <a:ext cx="1616707" cy="775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172" r="99528">
                        <a14:foregroundMark x1="75732" y1="25714" x2="90935" y2="59048"/>
                        <a14:foregroundMark x1="88008" y1="26190" x2="93862" y2="22857"/>
                        <a14:foregroundMark x1="69027" y1="23810" x2="74315" y2="50000"/>
                        <a14:foregroundMark x1="91596" y1="65714" x2="93296" y2="78095"/>
                        <a14:foregroundMark x1="74032" y1="52381" x2="69405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453" y="-80161"/>
            <a:ext cx="6724996" cy="1333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6083" y="170031"/>
            <a:ext cx="4071938" cy="782638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1. Warm Up</a:t>
            </a:r>
          </a:p>
        </p:txBody>
      </p:sp>
    </p:spTree>
    <p:extLst>
      <p:ext uri="{BB962C8B-B14F-4D97-AF65-F5344CB8AC3E}">
        <p14:creationId xmlns:p14="http://schemas.microsoft.com/office/powerpoint/2010/main" val="3898411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rplan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35906" y="-1028700"/>
            <a:ext cx="11965781" cy="6843607"/>
            <a:chOff x="0" y="0"/>
            <a:chExt cx="31908750" cy="18249618"/>
          </a:xfrm>
        </p:grpSpPr>
        <p:sp>
          <p:nvSpPr>
            <p:cNvPr id="3" name="Freeform 3"/>
            <p:cNvSpPr/>
            <p:nvPr/>
          </p:nvSpPr>
          <p:spPr>
            <a:xfrm>
              <a:off x="8782147" y="5683194"/>
              <a:ext cx="3643288" cy="2616544"/>
            </a:xfrm>
            <a:custGeom>
              <a:avLst/>
              <a:gdLst/>
              <a:ahLst/>
              <a:cxnLst/>
              <a:rect l="l" t="t" r="r" b="b"/>
              <a:pathLst>
                <a:path w="3643287" h="2616543">
                  <a:moveTo>
                    <a:pt x="0" y="0"/>
                  </a:moveTo>
                  <a:lnTo>
                    <a:pt x="3643287" y="0"/>
                  </a:lnTo>
                  <a:lnTo>
                    <a:pt x="3643287" y="2616542"/>
                  </a:lnTo>
                  <a:lnTo>
                    <a:pt x="0" y="2616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22287958" y="9954136"/>
              <a:ext cx="4820192" cy="2988519"/>
            </a:xfrm>
            <a:custGeom>
              <a:avLst/>
              <a:gdLst/>
              <a:ahLst/>
              <a:cxnLst/>
              <a:rect l="l" t="t" r="r" b="b"/>
              <a:pathLst>
                <a:path w="4820192" h="2988519">
                  <a:moveTo>
                    <a:pt x="0" y="0"/>
                  </a:moveTo>
                  <a:lnTo>
                    <a:pt x="4820192" y="0"/>
                  </a:lnTo>
                  <a:lnTo>
                    <a:pt x="4820192" y="2988519"/>
                  </a:lnTo>
                  <a:lnTo>
                    <a:pt x="0" y="2988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12763218"/>
              <a:ext cx="6858000" cy="5486400"/>
            </a:xfrm>
            <a:custGeom>
              <a:avLst/>
              <a:gdLst/>
              <a:ahLst/>
              <a:cxnLst/>
              <a:rect l="l" t="t" r="r" b="b"/>
              <a:pathLst>
                <a:path w="6858000" h="5486400">
                  <a:moveTo>
                    <a:pt x="0" y="0"/>
                  </a:moveTo>
                  <a:lnTo>
                    <a:pt x="6858000" y="0"/>
                  </a:lnTo>
                  <a:lnTo>
                    <a:pt x="68580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768972" y="12549749"/>
              <a:ext cx="4394708" cy="4258872"/>
            </a:xfrm>
            <a:custGeom>
              <a:avLst/>
              <a:gdLst/>
              <a:ahLst/>
              <a:cxnLst/>
              <a:rect l="l" t="t" r="r" b="b"/>
              <a:pathLst>
                <a:path w="4394708" h="4258872">
                  <a:moveTo>
                    <a:pt x="0" y="0"/>
                  </a:moveTo>
                  <a:lnTo>
                    <a:pt x="4394708" y="0"/>
                  </a:lnTo>
                  <a:lnTo>
                    <a:pt x="4394708" y="4258872"/>
                  </a:lnTo>
                  <a:lnTo>
                    <a:pt x="0" y="4258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5050750" y="0"/>
              <a:ext cx="6858000" cy="5486400"/>
            </a:xfrm>
            <a:custGeom>
              <a:avLst/>
              <a:gdLst/>
              <a:ahLst/>
              <a:cxnLst/>
              <a:rect l="l" t="t" r="r" b="b"/>
              <a:pathLst>
                <a:path w="6858000" h="5486400">
                  <a:moveTo>
                    <a:pt x="0" y="0"/>
                  </a:moveTo>
                  <a:lnTo>
                    <a:pt x="6858000" y="0"/>
                  </a:lnTo>
                  <a:lnTo>
                    <a:pt x="68580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5400000" flipH="1">
              <a:off x="24440449" y="2323880"/>
              <a:ext cx="4394708" cy="4258872"/>
            </a:xfrm>
            <a:custGeom>
              <a:avLst/>
              <a:gdLst/>
              <a:ahLst/>
              <a:cxnLst/>
              <a:rect l="l" t="t" r="r" b="b"/>
              <a:pathLst>
                <a:path w="4394708" h="4258872">
                  <a:moveTo>
                    <a:pt x="4394709" y="0"/>
                  </a:moveTo>
                  <a:lnTo>
                    <a:pt x="0" y="0"/>
                  </a:lnTo>
                  <a:lnTo>
                    <a:pt x="0" y="4258872"/>
                  </a:lnTo>
                  <a:lnTo>
                    <a:pt x="4394709" y="4258872"/>
                  </a:lnTo>
                  <a:lnTo>
                    <a:pt x="4394709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5277864" y="8379846"/>
              <a:ext cx="4556428" cy="921983"/>
              <a:chOff x="0" y="0"/>
              <a:chExt cx="3289579" cy="66563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rgbClr val="F8A21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1750851" y="8321725"/>
              <a:ext cx="4556428" cy="921983"/>
              <a:chOff x="0" y="0"/>
              <a:chExt cx="3289579" cy="66563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rgbClr val="F8A21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1550248" y="8173317"/>
              <a:ext cx="5019259" cy="10180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13"/>
                </a:lnSpc>
              </a:pPr>
              <a:r>
                <a:rPr lang="en-US" sz="2000" dirty="0">
                  <a:solidFill>
                    <a:srgbClr val="302F2F"/>
                  </a:solidFill>
                  <a:latin typeface="Comic Sans MS" panose="030F0702030302020204" pitchFamily="66" charset="0"/>
                </a:rPr>
                <a:t>supermarket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15603214" y="12942655"/>
              <a:ext cx="4556428" cy="921983"/>
              <a:chOff x="0" y="0"/>
              <a:chExt cx="3289579" cy="66563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rgbClr val="F8A21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5502910" y="12847405"/>
              <a:ext cx="4556427" cy="1018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3"/>
                </a:lnSpc>
              </a:pPr>
              <a:r>
                <a:rPr lang="en-US" sz="2000" dirty="0">
                  <a:solidFill>
                    <a:srgbClr val="302F2F"/>
                  </a:solidFill>
                  <a:latin typeface="Comic Sans MS" panose="030F0702030302020204" pitchFamily="66" charset="0"/>
                </a:rPr>
                <a:t>library</a:t>
              </a:r>
              <a:endParaRPr lang="en-US" sz="2367" dirty="0">
                <a:solidFill>
                  <a:srgbClr val="302F2F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551722" y="12942655"/>
              <a:ext cx="4556428" cy="921983"/>
              <a:chOff x="0" y="0"/>
              <a:chExt cx="3289579" cy="66563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rgbClr val="F8A21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2451419" y="12847405"/>
              <a:ext cx="4556427" cy="1018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3"/>
                </a:lnSpc>
              </a:pPr>
              <a:r>
                <a:rPr lang="en-US" sz="2000" dirty="0">
                  <a:solidFill>
                    <a:srgbClr val="302F2F"/>
                  </a:solidFill>
                  <a:latin typeface="Comic Sans MS" panose="030F0702030302020204" pitchFamily="66" charset="0"/>
                </a:rPr>
                <a:t>school</a:t>
              </a:r>
              <a:endParaRPr lang="en-US" sz="2367" dirty="0">
                <a:solidFill>
                  <a:srgbClr val="302F2F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9816043" y="2857724"/>
              <a:ext cx="12665900" cy="1276125"/>
              <a:chOff x="0" y="-31896"/>
              <a:chExt cx="10032386" cy="101079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004170" y="-31896"/>
                <a:ext cx="9028216" cy="915396"/>
              </a:xfrm>
              <a:custGeom>
                <a:avLst/>
                <a:gdLst/>
                <a:ahLst/>
                <a:cxnLst/>
                <a:rect l="l" t="t" r="r" b="b"/>
                <a:pathLst>
                  <a:path w="9028216" h="915395">
                    <a:moveTo>
                      <a:pt x="8935507" y="915395"/>
                    </a:moveTo>
                    <a:lnTo>
                      <a:pt x="92710" y="915395"/>
                    </a:lnTo>
                    <a:cubicBezTo>
                      <a:pt x="41910" y="915395"/>
                      <a:pt x="0" y="873485"/>
                      <a:pt x="0" y="82268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34237" y="0"/>
                    </a:lnTo>
                    <a:cubicBezTo>
                      <a:pt x="8985037" y="0"/>
                      <a:pt x="9026947" y="41910"/>
                      <a:pt x="9026947" y="92710"/>
                    </a:cubicBezTo>
                    <a:lnTo>
                      <a:pt x="9026947" y="821415"/>
                    </a:lnTo>
                    <a:cubicBezTo>
                      <a:pt x="9028216" y="873485"/>
                      <a:pt x="8986307" y="915395"/>
                      <a:pt x="8935507" y="915395"/>
                    </a:cubicBezTo>
                    <a:close/>
                  </a:path>
                </a:pathLst>
              </a:custGeom>
              <a:solidFill>
                <a:srgbClr val="22784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0" y="0"/>
                <a:ext cx="9091717" cy="978895"/>
              </a:xfrm>
              <a:custGeom>
                <a:avLst/>
                <a:gdLst/>
                <a:ahLst/>
                <a:cxnLst/>
                <a:rect l="l" t="t" r="r" b="b"/>
                <a:pathLst>
                  <a:path w="9091717" h="978895">
                    <a:moveTo>
                      <a:pt x="8967257" y="59690"/>
                    </a:moveTo>
                    <a:cubicBezTo>
                      <a:pt x="9002816" y="59690"/>
                      <a:pt x="9032027" y="88900"/>
                      <a:pt x="9032027" y="124460"/>
                    </a:cubicBezTo>
                    <a:lnTo>
                      <a:pt x="9032027" y="854435"/>
                    </a:lnTo>
                    <a:cubicBezTo>
                      <a:pt x="9032027" y="889995"/>
                      <a:pt x="9002816" y="919205"/>
                      <a:pt x="8967257" y="919205"/>
                    </a:cubicBezTo>
                    <a:lnTo>
                      <a:pt x="124460" y="919205"/>
                    </a:lnTo>
                    <a:cubicBezTo>
                      <a:pt x="88900" y="919205"/>
                      <a:pt x="59690" y="889995"/>
                      <a:pt x="59690" y="85443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67257" y="59690"/>
                    </a:lnTo>
                    <a:moveTo>
                      <a:pt x="896725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854435"/>
                    </a:lnTo>
                    <a:cubicBezTo>
                      <a:pt x="0" y="923015"/>
                      <a:pt x="55880" y="978895"/>
                      <a:pt x="124460" y="978895"/>
                    </a:cubicBezTo>
                    <a:lnTo>
                      <a:pt x="8967257" y="978895"/>
                    </a:lnTo>
                    <a:cubicBezTo>
                      <a:pt x="9035837" y="978895"/>
                      <a:pt x="9091717" y="923015"/>
                      <a:pt x="9091717" y="854435"/>
                    </a:cubicBezTo>
                    <a:lnTo>
                      <a:pt x="9091717" y="124460"/>
                    </a:lnTo>
                    <a:cubicBezTo>
                      <a:pt x="9091717" y="55880"/>
                      <a:pt x="9035837" y="0"/>
                      <a:pt x="896725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1196680" y="2591613"/>
              <a:ext cx="11458539" cy="1812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32"/>
                </a:lnSpc>
              </a:pPr>
              <a:r>
                <a:rPr lang="en-US" sz="3808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Places</a:t>
              </a: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8263982" y="8321725"/>
              <a:ext cx="4556428" cy="921983"/>
              <a:chOff x="0" y="0"/>
              <a:chExt cx="3289579" cy="665639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rgbClr val="F8A21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8163678" y="8226474"/>
              <a:ext cx="4556427" cy="1018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3"/>
                </a:lnSpc>
              </a:pPr>
              <a:r>
                <a:rPr lang="en-US" sz="2000" dirty="0">
                  <a:solidFill>
                    <a:srgbClr val="302F2F"/>
                  </a:solidFill>
                  <a:latin typeface="Comic Sans MS" panose="030F0702030302020204" pitchFamily="66" charset="0"/>
                </a:rPr>
                <a:t>hospital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8918469" y="13073490"/>
              <a:ext cx="4556428" cy="921983"/>
              <a:chOff x="0" y="0"/>
              <a:chExt cx="3289579" cy="665639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rgbClr val="F8A21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8818166" y="12978240"/>
              <a:ext cx="4556427" cy="1018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3"/>
                </a:lnSpc>
              </a:pPr>
              <a:r>
                <a:rPr lang="en-US" sz="2000" dirty="0">
                  <a:solidFill>
                    <a:srgbClr val="302F2F"/>
                  </a:solidFill>
                  <a:latin typeface="Comic Sans MS" panose="030F0702030302020204" pitchFamily="66" charset="0"/>
                </a:rPr>
                <a:t>restaurant</a:t>
              </a:r>
              <a:endParaRPr lang="en-US" sz="2367" dirty="0">
                <a:solidFill>
                  <a:srgbClr val="302F2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6" name="Freeform 36"/>
            <p:cNvSpPr/>
            <p:nvPr/>
          </p:nvSpPr>
          <p:spPr>
            <a:xfrm>
              <a:off x="21750851" y="5728050"/>
              <a:ext cx="3731255" cy="2616543"/>
            </a:xfrm>
            <a:custGeom>
              <a:avLst/>
              <a:gdLst/>
              <a:ahLst/>
              <a:cxnLst/>
              <a:rect l="l" t="t" r="r" b="b"/>
              <a:pathLst>
                <a:path w="3731255" h="2616543">
                  <a:moveTo>
                    <a:pt x="0" y="0"/>
                  </a:moveTo>
                  <a:lnTo>
                    <a:pt x="3731255" y="0"/>
                  </a:lnTo>
                  <a:lnTo>
                    <a:pt x="3731255" y="2616543"/>
                  </a:lnTo>
                  <a:lnTo>
                    <a:pt x="0" y="2616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6079458" y="5423859"/>
              <a:ext cx="2953240" cy="2897867"/>
            </a:xfrm>
            <a:custGeom>
              <a:avLst/>
              <a:gdLst/>
              <a:ahLst/>
              <a:cxnLst/>
              <a:rect l="l" t="t" r="r" b="b"/>
              <a:pathLst>
                <a:path w="2953240" h="2897867">
                  <a:moveTo>
                    <a:pt x="0" y="0"/>
                  </a:moveTo>
                  <a:lnTo>
                    <a:pt x="2953240" y="0"/>
                  </a:lnTo>
                  <a:lnTo>
                    <a:pt x="2953240" y="2897866"/>
                  </a:lnTo>
                  <a:lnTo>
                    <a:pt x="0" y="2897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9490725" y="9954136"/>
              <a:ext cx="3166857" cy="3119354"/>
            </a:xfrm>
            <a:custGeom>
              <a:avLst/>
              <a:gdLst/>
              <a:ahLst/>
              <a:cxnLst/>
              <a:rect l="l" t="t" r="r" b="b"/>
              <a:pathLst>
                <a:path w="3166857" h="3119354">
                  <a:moveTo>
                    <a:pt x="0" y="0"/>
                  </a:moveTo>
                  <a:lnTo>
                    <a:pt x="3166857" y="0"/>
                  </a:lnTo>
                  <a:lnTo>
                    <a:pt x="3166857" y="3119354"/>
                  </a:lnTo>
                  <a:lnTo>
                    <a:pt x="0" y="3119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5985005" y="10199455"/>
              <a:ext cx="4055806" cy="2743200"/>
            </a:xfrm>
            <a:custGeom>
              <a:avLst/>
              <a:gdLst/>
              <a:ahLst/>
              <a:cxnLst/>
              <a:rect l="l" t="t" r="r" b="b"/>
              <a:pathLst>
                <a:path w="4055806" h="2743200">
                  <a:moveTo>
                    <a:pt x="0" y="0"/>
                  </a:moveTo>
                  <a:lnTo>
                    <a:pt x="4055807" y="0"/>
                  </a:lnTo>
                  <a:lnTo>
                    <a:pt x="4055807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5301595" y="8251440"/>
              <a:ext cx="4556427" cy="1018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3"/>
                </a:lnSpc>
              </a:pPr>
              <a:r>
                <a:rPr lang="en-US" sz="2000" dirty="0">
                  <a:solidFill>
                    <a:srgbClr val="302F2F"/>
                  </a:solidFill>
                  <a:latin typeface="Comic Sans MS" panose="030F0702030302020204" pitchFamily="66" charset="0"/>
                </a:rPr>
                <a:t>post office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117" y="133903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77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48" b="100000" l="0" r="99551">
                        <a14:foregroundMark x1="21573" y1="40652" x2="24270" y2="57500"/>
                        <a14:foregroundMark x1="11086" y1="49130" x2="14457" y2="64348"/>
                        <a14:foregroundMark x1="1798" y1="40326" x2="1498" y2="45870"/>
                        <a14:foregroundMark x1="6891" y1="56957" x2="12884" y2="67174"/>
                        <a14:foregroundMark x1="36105" y1="42935" x2="34007" y2="66087"/>
                        <a14:foregroundMark x1="46142" y1="38696" x2="46592" y2="46630"/>
                        <a14:foregroundMark x1="57079" y1="33478" x2="57753" y2="45109"/>
                        <a14:foregroundMark x1="54382" y1="42609" x2="55131" y2="45000"/>
                        <a14:foregroundMark x1="66742" y1="48587" x2="68464" y2="64891"/>
                      </a14:backgroundRemoval>
                    </a14:imgEffect>
                  </a14:imgLayer>
                </a14:imgProps>
              </a:ext>
            </a:extLst>
          </a:blip>
          <a:srcRect l="1112" t="27039" r="3065"/>
          <a:stretch/>
        </p:blipFill>
        <p:spPr>
          <a:xfrm>
            <a:off x="-59056" y="0"/>
            <a:ext cx="9250136" cy="5143500"/>
          </a:xfrm>
          <a:prstGeom prst="rect">
            <a:avLst/>
          </a:prstGeom>
        </p:spPr>
      </p:pic>
      <p:pic>
        <p:nvPicPr>
          <p:cNvPr id="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70" y="34742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92619" y="4172750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1861;p38"/>
          <p:cNvGrpSpPr/>
          <p:nvPr/>
        </p:nvGrpSpPr>
        <p:grpSpPr>
          <a:xfrm>
            <a:off x="1498789" y="3091312"/>
            <a:ext cx="3938612" cy="2188533"/>
            <a:chOff x="16586" y="2001513"/>
            <a:chExt cx="4220231" cy="2554791"/>
          </a:xfrm>
        </p:grpSpPr>
        <p:grpSp>
          <p:nvGrpSpPr>
            <p:cNvPr id="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7" name="Picture 1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grpSp>
        <p:nvGrpSpPr>
          <p:cNvPr id="148" name="Google Shape;562;p33"/>
          <p:cNvGrpSpPr/>
          <p:nvPr/>
        </p:nvGrpSpPr>
        <p:grpSpPr>
          <a:xfrm>
            <a:off x="-57727" y="1156512"/>
            <a:ext cx="2185732" cy="1486298"/>
            <a:chOff x="-9537" y="114004"/>
            <a:chExt cx="2185732" cy="1486298"/>
          </a:xfrm>
        </p:grpSpPr>
        <p:sp>
          <p:nvSpPr>
            <p:cNvPr id="149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347;p29"/>
          <p:cNvGrpSpPr/>
          <p:nvPr/>
        </p:nvGrpSpPr>
        <p:grpSpPr>
          <a:xfrm>
            <a:off x="6007961" y="1053893"/>
            <a:ext cx="2303665" cy="755964"/>
            <a:chOff x="4398700" y="270500"/>
            <a:chExt cx="2315106" cy="742951"/>
          </a:xfrm>
        </p:grpSpPr>
        <p:sp>
          <p:nvSpPr>
            <p:cNvPr id="202" name="Google Shape;348;p29"/>
            <p:cNvSpPr/>
            <p:nvPr/>
          </p:nvSpPr>
          <p:spPr>
            <a:xfrm>
              <a:off x="5815380" y="270500"/>
              <a:ext cx="662437" cy="661697"/>
            </a:xfrm>
            <a:custGeom>
              <a:avLst/>
              <a:gdLst/>
              <a:ahLst/>
              <a:cxnLst/>
              <a:rect l="l" t="t" r="r" b="b"/>
              <a:pathLst>
                <a:path w="3579" h="3575" extrusionOk="0">
                  <a:moveTo>
                    <a:pt x="1789" y="1"/>
                  </a:moveTo>
                  <a:cubicBezTo>
                    <a:pt x="803" y="1"/>
                    <a:pt x="0" y="799"/>
                    <a:pt x="0" y="1790"/>
                  </a:cubicBezTo>
                  <a:cubicBezTo>
                    <a:pt x="0" y="2776"/>
                    <a:pt x="803" y="3575"/>
                    <a:pt x="1789" y="3575"/>
                  </a:cubicBezTo>
                  <a:cubicBezTo>
                    <a:pt x="2776" y="3575"/>
                    <a:pt x="3578" y="2776"/>
                    <a:pt x="3578" y="1790"/>
                  </a:cubicBezTo>
                  <a:cubicBezTo>
                    <a:pt x="3578" y="799"/>
                    <a:pt x="2776" y="1"/>
                    <a:pt x="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9;p29"/>
            <p:cNvSpPr/>
            <p:nvPr/>
          </p:nvSpPr>
          <p:spPr>
            <a:xfrm>
              <a:off x="4398700" y="393400"/>
              <a:ext cx="2315106" cy="620051"/>
            </a:xfrm>
            <a:custGeom>
              <a:avLst/>
              <a:gdLst/>
              <a:ahLst/>
              <a:cxnLst/>
              <a:rect l="l" t="t" r="r" b="b"/>
              <a:pathLst>
                <a:path w="12508" h="3350" extrusionOk="0">
                  <a:moveTo>
                    <a:pt x="4500" y="1"/>
                  </a:moveTo>
                  <a:cubicBezTo>
                    <a:pt x="3685" y="1"/>
                    <a:pt x="2893" y="552"/>
                    <a:pt x="2613" y="1322"/>
                  </a:cubicBezTo>
                  <a:cubicBezTo>
                    <a:pt x="2538" y="1535"/>
                    <a:pt x="2496" y="1761"/>
                    <a:pt x="2388" y="1958"/>
                  </a:cubicBezTo>
                  <a:cubicBezTo>
                    <a:pt x="2284" y="2145"/>
                    <a:pt x="2096" y="2310"/>
                    <a:pt x="1883" y="2310"/>
                  </a:cubicBezTo>
                  <a:cubicBezTo>
                    <a:pt x="1873" y="2310"/>
                    <a:pt x="1863" y="2309"/>
                    <a:pt x="1852" y="2309"/>
                  </a:cubicBezTo>
                  <a:cubicBezTo>
                    <a:pt x="1635" y="2296"/>
                    <a:pt x="1468" y="2116"/>
                    <a:pt x="1259" y="2037"/>
                  </a:cubicBezTo>
                  <a:cubicBezTo>
                    <a:pt x="1184" y="2008"/>
                    <a:pt x="1105" y="1995"/>
                    <a:pt x="1025" y="1995"/>
                  </a:cubicBezTo>
                  <a:cubicBezTo>
                    <a:pt x="761" y="1995"/>
                    <a:pt x="490" y="2142"/>
                    <a:pt x="323" y="2355"/>
                  </a:cubicBezTo>
                  <a:cubicBezTo>
                    <a:pt x="105" y="2630"/>
                    <a:pt x="26" y="2994"/>
                    <a:pt x="1" y="3345"/>
                  </a:cubicBezTo>
                  <a:lnTo>
                    <a:pt x="105" y="3349"/>
                  </a:lnTo>
                  <a:lnTo>
                    <a:pt x="12507" y="3349"/>
                  </a:lnTo>
                  <a:cubicBezTo>
                    <a:pt x="12411" y="3178"/>
                    <a:pt x="12219" y="3040"/>
                    <a:pt x="12022" y="2998"/>
                  </a:cubicBezTo>
                  <a:cubicBezTo>
                    <a:pt x="11947" y="2982"/>
                    <a:pt x="11872" y="2976"/>
                    <a:pt x="11797" y="2976"/>
                  </a:cubicBezTo>
                  <a:cubicBezTo>
                    <a:pt x="11554" y="2976"/>
                    <a:pt x="11313" y="3045"/>
                    <a:pt x="11073" y="3103"/>
                  </a:cubicBezTo>
                  <a:cubicBezTo>
                    <a:pt x="10897" y="3148"/>
                    <a:pt x="10711" y="3186"/>
                    <a:pt x="10530" y="3186"/>
                  </a:cubicBezTo>
                  <a:cubicBezTo>
                    <a:pt x="10393" y="3186"/>
                    <a:pt x="10259" y="3165"/>
                    <a:pt x="10133" y="3107"/>
                  </a:cubicBezTo>
                  <a:cubicBezTo>
                    <a:pt x="9748" y="2936"/>
                    <a:pt x="9569" y="2497"/>
                    <a:pt x="9255" y="2221"/>
                  </a:cubicBezTo>
                  <a:cubicBezTo>
                    <a:pt x="9028" y="2021"/>
                    <a:pt x="8726" y="1917"/>
                    <a:pt x="8425" y="1917"/>
                  </a:cubicBezTo>
                  <a:cubicBezTo>
                    <a:pt x="8235" y="1917"/>
                    <a:pt x="8044" y="1959"/>
                    <a:pt x="7872" y="2045"/>
                  </a:cubicBezTo>
                  <a:cubicBezTo>
                    <a:pt x="7627" y="2169"/>
                    <a:pt x="7387" y="2384"/>
                    <a:pt x="7122" y="2384"/>
                  </a:cubicBezTo>
                  <a:cubicBezTo>
                    <a:pt x="7092" y="2384"/>
                    <a:pt x="7062" y="2381"/>
                    <a:pt x="7031" y="2375"/>
                  </a:cubicBezTo>
                  <a:cubicBezTo>
                    <a:pt x="6630" y="2296"/>
                    <a:pt x="6542" y="1778"/>
                    <a:pt x="6417" y="1389"/>
                  </a:cubicBezTo>
                  <a:cubicBezTo>
                    <a:pt x="6158" y="599"/>
                    <a:pt x="5368" y="14"/>
                    <a:pt x="4536" y="1"/>
                  </a:cubicBezTo>
                  <a:cubicBezTo>
                    <a:pt x="4524" y="1"/>
                    <a:pt x="4512" y="1"/>
                    <a:pt x="4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172" r="99528">
                        <a14:foregroundMark x1="75732" y1="25714" x2="90935" y2="59048"/>
                        <a14:foregroundMark x1="88008" y1="26190" x2="93862" y2="22857"/>
                        <a14:foregroundMark x1="69027" y1="23810" x2="74315" y2="50000"/>
                        <a14:foregroundMark x1="91596" y1="65714" x2="93296" y2="78095"/>
                        <a14:foregroundMark x1="74032" y1="52381" x2="69405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453" y="-103104"/>
            <a:ext cx="6724996" cy="1333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6083" y="170031"/>
            <a:ext cx="4461878" cy="785320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pic>
        <p:nvPicPr>
          <p:cNvPr id="204" name="Picture 20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1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repeat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0952" y="651454"/>
            <a:ext cx="3519487" cy="258653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242247" y="3338550"/>
            <a:ext cx="60933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231F20"/>
                </a:solidFill>
                <a:latin typeface="Comic Sans MS" panose="030F0702030302020204" pitchFamily="66" charset="0"/>
              </a:rPr>
              <a:t>Where do we go shopping?</a:t>
            </a:r>
            <a:br>
              <a:rPr lang="en-US" sz="2600" dirty="0">
                <a:solidFill>
                  <a:srgbClr val="231F20"/>
                </a:solidFill>
                <a:latin typeface="Comic Sans MS" panose="030F0702030302020204" pitchFamily="66" charset="0"/>
              </a:rPr>
            </a:br>
            <a:endParaRPr lang="en-US" sz="2600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1373" y="4032445"/>
            <a:ext cx="70235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231F20"/>
                </a:solidFill>
                <a:latin typeface="Comic Sans MS" panose="030F0702030302020204" pitchFamily="66" charset="0"/>
              </a:rPr>
              <a:t>- We go shopping αt the </a:t>
            </a:r>
            <a:r>
              <a:rPr lang="en-US" sz="26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superm</a:t>
            </a:r>
            <a:r>
              <a:rPr lang="en-US" sz="2600" dirty="0">
                <a:solidFill>
                  <a:srgbClr val="231F20"/>
                </a:solidFill>
                <a:latin typeface="Comic Sans MS" panose="030F0702030302020204" pitchFamily="66" charset="0"/>
              </a:rPr>
              <a:t>αrket.</a:t>
            </a:r>
            <a:r>
              <a:rPr lang="en-US" sz="2600" dirty="0">
                <a:latin typeface="Comic Sans MS" panose="030F0702030302020204" pitchFamily="66" charset="0"/>
              </a:rPr>
              <a:t> </a:t>
            </a:r>
            <a:br>
              <a:rPr lang="en-US" sz="2600" dirty="0">
                <a:latin typeface="Comic Sans MS" panose="030F0702030302020204" pitchFamily="66" charset="0"/>
              </a:rPr>
            </a:br>
            <a:endParaRPr lang="en-US" sz="26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7" name="track-9.6 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4678" y="49495"/>
            <a:ext cx="535582" cy="535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4704" y="2934964"/>
            <a:ext cx="1037543" cy="1047199"/>
          </a:xfrm>
          <a:prstGeom prst="flowChartConnector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0474" y="3866185"/>
            <a:ext cx="1050339" cy="98370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6865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dia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48" b="100000" l="0" r="99551">
                        <a14:foregroundMark x1="21573" y1="40652" x2="24270" y2="57500"/>
                        <a14:foregroundMark x1="11086" y1="49130" x2="14457" y2="64348"/>
                        <a14:foregroundMark x1="1798" y1="40326" x2="1498" y2="45870"/>
                        <a14:foregroundMark x1="6891" y1="56957" x2="12884" y2="67174"/>
                        <a14:foregroundMark x1="36105" y1="42935" x2="34007" y2="66087"/>
                        <a14:foregroundMark x1="46142" y1="38696" x2="46592" y2="46630"/>
                        <a14:foregroundMark x1="57079" y1="33478" x2="57753" y2="45109"/>
                        <a14:foregroundMark x1="54382" y1="42609" x2="55131" y2="45000"/>
                        <a14:foregroundMark x1="66742" y1="48587" x2="68464" y2="64891"/>
                      </a14:backgroundRemoval>
                    </a14:imgEffect>
                  </a14:imgLayer>
                </a14:imgProps>
              </a:ext>
            </a:extLst>
          </a:blip>
          <a:srcRect l="1112" t="27039" r="3065"/>
          <a:stretch/>
        </p:blipFill>
        <p:spPr>
          <a:xfrm>
            <a:off x="-59056" y="0"/>
            <a:ext cx="9250136" cy="5143500"/>
          </a:xfrm>
          <a:prstGeom prst="rect">
            <a:avLst/>
          </a:prstGeom>
        </p:spPr>
      </p:pic>
      <p:pic>
        <p:nvPicPr>
          <p:cNvPr id="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70" y="34742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92619" y="4172750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1861;p38"/>
          <p:cNvGrpSpPr/>
          <p:nvPr/>
        </p:nvGrpSpPr>
        <p:grpSpPr>
          <a:xfrm>
            <a:off x="1498789" y="3091312"/>
            <a:ext cx="3938612" cy="2188533"/>
            <a:chOff x="16586" y="2001513"/>
            <a:chExt cx="4220231" cy="2554791"/>
          </a:xfrm>
        </p:grpSpPr>
        <p:grpSp>
          <p:nvGrpSpPr>
            <p:cNvPr id="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7" name="Picture 1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1682" y="789454"/>
            <a:ext cx="901746" cy="1054154"/>
          </a:xfrm>
          <a:prstGeom prst="rect">
            <a:avLst/>
          </a:prstGeom>
        </p:spPr>
      </p:pic>
      <p:grpSp>
        <p:nvGrpSpPr>
          <p:cNvPr id="148" name="Google Shape;562;p33"/>
          <p:cNvGrpSpPr/>
          <p:nvPr/>
        </p:nvGrpSpPr>
        <p:grpSpPr>
          <a:xfrm>
            <a:off x="-57727" y="1156512"/>
            <a:ext cx="2185732" cy="1486298"/>
            <a:chOff x="-9537" y="114004"/>
            <a:chExt cx="2185732" cy="1486298"/>
          </a:xfrm>
        </p:grpSpPr>
        <p:sp>
          <p:nvSpPr>
            <p:cNvPr id="149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347;p29"/>
          <p:cNvGrpSpPr/>
          <p:nvPr/>
        </p:nvGrpSpPr>
        <p:grpSpPr>
          <a:xfrm>
            <a:off x="6007961" y="1053893"/>
            <a:ext cx="2303665" cy="755964"/>
            <a:chOff x="4398700" y="270500"/>
            <a:chExt cx="2315106" cy="742951"/>
          </a:xfrm>
        </p:grpSpPr>
        <p:sp>
          <p:nvSpPr>
            <p:cNvPr id="202" name="Google Shape;348;p29"/>
            <p:cNvSpPr/>
            <p:nvPr/>
          </p:nvSpPr>
          <p:spPr>
            <a:xfrm>
              <a:off x="5815380" y="270500"/>
              <a:ext cx="662437" cy="661697"/>
            </a:xfrm>
            <a:custGeom>
              <a:avLst/>
              <a:gdLst/>
              <a:ahLst/>
              <a:cxnLst/>
              <a:rect l="l" t="t" r="r" b="b"/>
              <a:pathLst>
                <a:path w="3579" h="3575" extrusionOk="0">
                  <a:moveTo>
                    <a:pt x="1789" y="1"/>
                  </a:moveTo>
                  <a:cubicBezTo>
                    <a:pt x="803" y="1"/>
                    <a:pt x="0" y="799"/>
                    <a:pt x="0" y="1790"/>
                  </a:cubicBezTo>
                  <a:cubicBezTo>
                    <a:pt x="0" y="2776"/>
                    <a:pt x="803" y="3575"/>
                    <a:pt x="1789" y="3575"/>
                  </a:cubicBezTo>
                  <a:cubicBezTo>
                    <a:pt x="2776" y="3575"/>
                    <a:pt x="3578" y="2776"/>
                    <a:pt x="3578" y="1790"/>
                  </a:cubicBezTo>
                  <a:cubicBezTo>
                    <a:pt x="3578" y="799"/>
                    <a:pt x="2776" y="1"/>
                    <a:pt x="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9;p29"/>
            <p:cNvSpPr/>
            <p:nvPr/>
          </p:nvSpPr>
          <p:spPr>
            <a:xfrm>
              <a:off x="4398700" y="393400"/>
              <a:ext cx="2315106" cy="620051"/>
            </a:xfrm>
            <a:custGeom>
              <a:avLst/>
              <a:gdLst/>
              <a:ahLst/>
              <a:cxnLst/>
              <a:rect l="l" t="t" r="r" b="b"/>
              <a:pathLst>
                <a:path w="12508" h="3350" extrusionOk="0">
                  <a:moveTo>
                    <a:pt x="4500" y="1"/>
                  </a:moveTo>
                  <a:cubicBezTo>
                    <a:pt x="3685" y="1"/>
                    <a:pt x="2893" y="552"/>
                    <a:pt x="2613" y="1322"/>
                  </a:cubicBezTo>
                  <a:cubicBezTo>
                    <a:pt x="2538" y="1535"/>
                    <a:pt x="2496" y="1761"/>
                    <a:pt x="2388" y="1958"/>
                  </a:cubicBezTo>
                  <a:cubicBezTo>
                    <a:pt x="2284" y="2145"/>
                    <a:pt x="2096" y="2310"/>
                    <a:pt x="1883" y="2310"/>
                  </a:cubicBezTo>
                  <a:cubicBezTo>
                    <a:pt x="1873" y="2310"/>
                    <a:pt x="1863" y="2309"/>
                    <a:pt x="1852" y="2309"/>
                  </a:cubicBezTo>
                  <a:cubicBezTo>
                    <a:pt x="1635" y="2296"/>
                    <a:pt x="1468" y="2116"/>
                    <a:pt x="1259" y="2037"/>
                  </a:cubicBezTo>
                  <a:cubicBezTo>
                    <a:pt x="1184" y="2008"/>
                    <a:pt x="1105" y="1995"/>
                    <a:pt x="1025" y="1995"/>
                  </a:cubicBezTo>
                  <a:cubicBezTo>
                    <a:pt x="761" y="1995"/>
                    <a:pt x="490" y="2142"/>
                    <a:pt x="323" y="2355"/>
                  </a:cubicBezTo>
                  <a:cubicBezTo>
                    <a:pt x="105" y="2630"/>
                    <a:pt x="26" y="2994"/>
                    <a:pt x="1" y="3345"/>
                  </a:cubicBezTo>
                  <a:lnTo>
                    <a:pt x="105" y="3349"/>
                  </a:lnTo>
                  <a:lnTo>
                    <a:pt x="12507" y="3349"/>
                  </a:lnTo>
                  <a:cubicBezTo>
                    <a:pt x="12411" y="3178"/>
                    <a:pt x="12219" y="3040"/>
                    <a:pt x="12022" y="2998"/>
                  </a:cubicBezTo>
                  <a:cubicBezTo>
                    <a:pt x="11947" y="2982"/>
                    <a:pt x="11872" y="2976"/>
                    <a:pt x="11797" y="2976"/>
                  </a:cubicBezTo>
                  <a:cubicBezTo>
                    <a:pt x="11554" y="2976"/>
                    <a:pt x="11313" y="3045"/>
                    <a:pt x="11073" y="3103"/>
                  </a:cubicBezTo>
                  <a:cubicBezTo>
                    <a:pt x="10897" y="3148"/>
                    <a:pt x="10711" y="3186"/>
                    <a:pt x="10530" y="3186"/>
                  </a:cubicBezTo>
                  <a:cubicBezTo>
                    <a:pt x="10393" y="3186"/>
                    <a:pt x="10259" y="3165"/>
                    <a:pt x="10133" y="3107"/>
                  </a:cubicBezTo>
                  <a:cubicBezTo>
                    <a:pt x="9748" y="2936"/>
                    <a:pt x="9569" y="2497"/>
                    <a:pt x="9255" y="2221"/>
                  </a:cubicBezTo>
                  <a:cubicBezTo>
                    <a:pt x="9028" y="2021"/>
                    <a:pt x="8726" y="1917"/>
                    <a:pt x="8425" y="1917"/>
                  </a:cubicBezTo>
                  <a:cubicBezTo>
                    <a:pt x="8235" y="1917"/>
                    <a:pt x="8044" y="1959"/>
                    <a:pt x="7872" y="2045"/>
                  </a:cubicBezTo>
                  <a:cubicBezTo>
                    <a:pt x="7627" y="2169"/>
                    <a:pt x="7387" y="2384"/>
                    <a:pt x="7122" y="2384"/>
                  </a:cubicBezTo>
                  <a:cubicBezTo>
                    <a:pt x="7092" y="2384"/>
                    <a:pt x="7062" y="2381"/>
                    <a:pt x="7031" y="2375"/>
                  </a:cubicBezTo>
                  <a:cubicBezTo>
                    <a:pt x="6630" y="2296"/>
                    <a:pt x="6542" y="1778"/>
                    <a:pt x="6417" y="1389"/>
                  </a:cubicBezTo>
                  <a:cubicBezTo>
                    <a:pt x="6158" y="599"/>
                    <a:pt x="5368" y="14"/>
                    <a:pt x="4536" y="1"/>
                  </a:cubicBezTo>
                  <a:cubicBezTo>
                    <a:pt x="4524" y="1"/>
                    <a:pt x="4512" y="1"/>
                    <a:pt x="4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172" r="99528">
                        <a14:foregroundMark x1="75732" y1="25714" x2="90935" y2="59048"/>
                        <a14:foregroundMark x1="88008" y1="26190" x2="93862" y2="22857"/>
                        <a14:foregroundMark x1="69027" y1="23810" x2="74315" y2="50000"/>
                        <a14:foregroundMark x1="91596" y1="65714" x2="93296" y2="78095"/>
                        <a14:foregroundMark x1="74032" y1="52381" x2="69405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453" y="-103104"/>
            <a:ext cx="6724996" cy="1333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6083" y="170031"/>
            <a:ext cx="4461878" cy="78532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204" name="Picture 20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21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65" y="-23590"/>
            <a:ext cx="9163347" cy="512431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868591" y="3255169"/>
            <a:ext cx="1241822" cy="151209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SzPct val="100000"/>
              <a:defRPr/>
            </a:pPr>
            <a:r>
              <a:rPr lang="en-US" sz="8625" kern="1200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49563" y="3255169"/>
            <a:ext cx="1643658" cy="151209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SzPct val="100000"/>
              <a:defRPr/>
            </a:pPr>
            <a:r>
              <a:rPr lang="en-US" sz="660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US" sz="66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32372" y="3230166"/>
            <a:ext cx="1241822" cy="151209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SzPct val="100000"/>
              <a:defRPr/>
            </a:pPr>
            <a:r>
              <a:rPr lang="en-US" sz="8625" kern="1200" dirty="0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77994" y="1428984"/>
            <a:ext cx="1243013" cy="151328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SzPct val="100000"/>
              <a:defRPr/>
            </a:pPr>
            <a:r>
              <a:rPr lang="en-US" sz="8625" kern="1200" dirty="0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50481" y="1346597"/>
            <a:ext cx="1241822" cy="151328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SzPct val="100000"/>
              <a:defRPr/>
            </a:pPr>
            <a:r>
              <a:rPr lang="en-US" sz="8625" kern="12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08686" y="1397437"/>
            <a:ext cx="1243013" cy="151209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SzPct val="100000"/>
              <a:defRPr/>
            </a:pPr>
            <a:r>
              <a:rPr lang="en-US" sz="8625" kern="120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en-US" sz="8625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9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23" y="1346597"/>
            <a:ext cx="1678058" cy="1678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44" l="313" r="100000">
                        <a14:foregroundMark x1="11094" y1="2031" x2="26406" y2="43281"/>
                        <a14:foregroundMark x1="72969" y1="41719" x2="92500" y2="4688"/>
                        <a14:foregroundMark x1="16406" y1="33438" x2="16094" y2="34688"/>
                        <a14:foregroundMark x1="15156" y1="37344" x2="20938" y2="44375"/>
                        <a14:foregroundMark x1="14219" y1="36875" x2="2969" y2="9063"/>
                        <a14:foregroundMark x1="14531" y1="3125" x2="31406" y2="17656"/>
                        <a14:foregroundMark x1="32031" y1="17656" x2="36250" y2="34531"/>
                        <a14:foregroundMark x1="87656" y1="55313" x2="87656" y2="55625"/>
                        <a14:foregroundMark x1="83125" y1="49531" x2="87656" y2="68281"/>
                        <a14:foregroundMark x1="56094" y1="97656" x2="83594" y2="87188"/>
                        <a14:foregroundMark x1="12969" y1="72813" x2="29531" y2="93906"/>
                        <a14:foregroundMark x1="50781" y1="93438" x2="56875" y2="9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65" y="946982"/>
            <a:ext cx="1791295" cy="1791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09" l="0" r="99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32" y="1214741"/>
            <a:ext cx="1931555" cy="1887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500" r="97656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641" y="3102514"/>
            <a:ext cx="1908188" cy="1908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125" y1="25313" x2="44531" y2="52188"/>
                        <a14:foregroundMark x1="79688" y1="28906" x2="60156" y2="51406"/>
                        <a14:foregroundMark x1="20156" y1="40156" x2="31406" y2="45781"/>
                        <a14:foregroundMark x1="25313" y1="32656" x2="19375" y2="46719"/>
                        <a14:foregroundMark x1="22344" y1="43594" x2="32188" y2="53750"/>
                        <a14:foregroundMark x1="32969" y1="51563" x2="42188" y2="39219"/>
                        <a14:foregroundMark x1="25781" y1="29688" x2="41406" y2="30938"/>
                        <a14:foregroundMark x1="64688" y1="30469" x2="58750" y2="42031"/>
                        <a14:foregroundMark x1="59531" y1="42500" x2="72656" y2="52188"/>
                        <a14:foregroundMark x1="70781" y1="50781" x2="81563" y2="42500"/>
                        <a14:foregroundMark x1="74844" y1="30938" x2="79844" y2="45156"/>
                        <a14:foregroundMark x1="60156" y1="34219" x2="74063" y2="2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43" y="2978008"/>
            <a:ext cx="2122715" cy="2122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563" b="98438" l="0" r="99688">
                        <a14:foregroundMark x1="7344" y1="55937" x2="43750" y2="84531"/>
                        <a14:foregroundMark x1="55000" y1="60156" x2="50781" y2="82656"/>
                        <a14:foregroundMark x1="29531" y1="71094" x2="67344" y2="76250"/>
                        <a14:foregroundMark x1="57656" y1="73594" x2="94688" y2="62344"/>
                        <a14:foregroundMark x1="61406" y1="75781" x2="86406" y2="69219"/>
                        <a14:foregroundMark x1="39531" y1="67969" x2="54219" y2="57500"/>
                        <a14:foregroundMark x1="4844" y1="56719" x2="19375" y2="7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63" y="3114675"/>
            <a:ext cx="1743075" cy="1743075"/>
          </a:xfrm>
          <a:prstGeom prst="rect">
            <a:avLst/>
          </a:prstGeom>
        </p:spPr>
      </p:pic>
      <p:sp>
        <p:nvSpPr>
          <p:cNvPr id="15" name="Oval 14">
            <a:hlinkClick r:id="rId18" action="ppaction://hlinksldjump"/>
          </p:cNvPr>
          <p:cNvSpPr/>
          <p:nvPr/>
        </p:nvSpPr>
        <p:spPr>
          <a:xfrm>
            <a:off x="665626" y="2758025"/>
            <a:ext cx="405684" cy="41534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050" b="1" dirty="0">
                <a:solidFill>
                  <a:schemeClr val="tx1"/>
                </a:solidFill>
                <a:latin typeface="Calibri" panose="020F0502020204030204"/>
              </a:rPr>
              <a:t>3</a:t>
            </a:r>
            <a:endParaRPr lang="en-US" sz="1350" b="1" kern="12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6" name="Oval 15">
            <a:hlinkClick r:id="rId19" action="ppaction://hlinksldjump"/>
          </p:cNvPr>
          <p:cNvSpPr/>
          <p:nvPr/>
        </p:nvSpPr>
        <p:spPr>
          <a:xfrm>
            <a:off x="665626" y="2253023"/>
            <a:ext cx="405684" cy="41534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050" b="1" dirty="0">
                <a:solidFill>
                  <a:schemeClr val="tx1"/>
                </a:solidFill>
                <a:latin typeface="Calibri" panose="020F0502020204030204"/>
              </a:rPr>
              <a:t>2</a:t>
            </a:r>
            <a:endParaRPr lang="en-US" sz="1350" b="1" kern="12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8" name="Oval 17">
            <a:hlinkClick r:id="rId20" action="ppaction://hlinksldjump"/>
          </p:cNvPr>
          <p:cNvSpPr/>
          <p:nvPr/>
        </p:nvSpPr>
        <p:spPr>
          <a:xfrm>
            <a:off x="665773" y="1768633"/>
            <a:ext cx="405684" cy="41534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050" b="1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sz="135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535" y="1055708"/>
            <a:ext cx="1170528" cy="482003"/>
          </a:xfrm>
          <a:prstGeom prst="rect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Question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24" name="Oval 23">
            <a:hlinkClick r:id="rId22" action="ppaction://hlinksldjump"/>
          </p:cNvPr>
          <p:cNvSpPr/>
          <p:nvPr/>
        </p:nvSpPr>
        <p:spPr>
          <a:xfrm>
            <a:off x="660334" y="3722554"/>
            <a:ext cx="405684" cy="415344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050" b="1" dirty="0">
                <a:solidFill>
                  <a:schemeClr val="tx1"/>
                </a:solidFill>
                <a:latin typeface="Calibri" panose="020F0502020204030204"/>
              </a:rPr>
              <a:t>5</a:t>
            </a:r>
            <a:endParaRPr lang="en-US" sz="1350" b="1" kern="12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25" name="Oval 24">
            <a:hlinkClick r:id="rId23" action="ppaction://hlinksldjump"/>
          </p:cNvPr>
          <p:cNvSpPr/>
          <p:nvPr/>
        </p:nvSpPr>
        <p:spPr>
          <a:xfrm>
            <a:off x="660334" y="4227556"/>
            <a:ext cx="405684" cy="41534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050" b="1" dirty="0">
                <a:solidFill>
                  <a:schemeClr val="tx1"/>
                </a:solidFill>
                <a:latin typeface="Calibri" panose="020F0502020204030204"/>
              </a:rPr>
              <a:t>6</a:t>
            </a:r>
            <a:endParaRPr lang="en-US" sz="1350" b="1" kern="1200" dirty="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20" name="Picture 19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479" b="98174" l="9910" r="89640">
                        <a14:foregroundMark x1="40991" y1="26484" x2="73874" y2="77626"/>
                        <a14:foregroundMark x1="72072" y1="43379" x2="28829" y2="51598"/>
                        <a14:foregroundMark x1="58108" y1="23744" x2="58108" y2="40639"/>
                        <a14:foregroundMark x1="30180" y1="25114" x2="43694" y2="60731"/>
                        <a14:foregroundMark x1="26577" y1="69863" x2="79730" y2="73973"/>
                        <a14:foregroundMark x1="42342" y1="66210" x2="44595" y2="83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2061" y="3481630"/>
            <a:ext cx="1409772" cy="1390721"/>
          </a:xfrm>
          <a:prstGeom prst="rect">
            <a:avLst/>
          </a:prstGeom>
        </p:spPr>
      </p:pic>
      <p:sp>
        <p:nvSpPr>
          <p:cNvPr id="29" name="Oval 28">
            <a:hlinkClick r:id="rId27" action="ppaction://hlinksldjump"/>
          </p:cNvPr>
          <p:cNvSpPr/>
          <p:nvPr/>
        </p:nvSpPr>
        <p:spPr>
          <a:xfrm>
            <a:off x="665626" y="3230166"/>
            <a:ext cx="405684" cy="41534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050" b="1" dirty="0">
                <a:solidFill>
                  <a:schemeClr val="tx1"/>
                </a:solidFill>
                <a:latin typeface="Calibri" panose="020F0502020204030204"/>
              </a:rPr>
              <a:t>4</a:t>
            </a:r>
            <a:endParaRPr lang="en-US" sz="1350" b="1" kern="12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2372" y="90565"/>
            <a:ext cx="540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LUCKY ANIMALS</a:t>
            </a:r>
          </a:p>
        </p:txBody>
      </p:sp>
    </p:spTree>
    <p:extLst>
      <p:ext uri="{BB962C8B-B14F-4D97-AF65-F5344CB8AC3E}">
        <p14:creationId xmlns:p14="http://schemas.microsoft.com/office/powerpoint/2010/main" val="210592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4" grpId="0" animBg="1"/>
      <p:bldP spid="25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9203286" cy="51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04977" y="1397656"/>
            <a:ext cx="2577638" cy="1857923"/>
          </a:xfrm>
          <a:prstGeom prst="wedgeEllipseCallou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Where do we buy α</a:t>
            </a:r>
            <a:r>
              <a:rPr lang="en-US" sz="2600" dirty="0" err="1">
                <a:latin typeface="Comic Sans MS" panose="030F0702030302020204" pitchFamily="66" charset="0"/>
              </a:rPr>
              <a:t>pples</a:t>
            </a:r>
            <a:r>
              <a:rPr lang="en-US" sz="2600" dirty="0">
                <a:latin typeface="Comic Sans MS" panose="030F0702030302020204" pitchFamily="66" charset="0"/>
              </a:rPr>
              <a:t>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447199" y="913402"/>
            <a:ext cx="6513921" cy="544830"/>
          </a:xfrm>
          <a:prstGeom prst="wedgeRoundRectCallout">
            <a:avLst>
              <a:gd name="adj1" fmla="val 42945"/>
              <a:gd name="adj2" fmla="val 111692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231F20"/>
                </a:solidFill>
                <a:latin typeface="Comic Sans MS" panose="030F0702030302020204" pitchFamily="66" charset="0"/>
              </a:rPr>
              <a:t>- We go shopping αt the </a:t>
            </a:r>
            <a:r>
              <a:rPr lang="en-US" sz="2600" dirty="0" err="1">
                <a:solidFill>
                  <a:srgbClr val="231F20"/>
                </a:solidFill>
                <a:latin typeface="Comic Sans MS" panose="030F0702030302020204" pitchFamily="66" charset="0"/>
              </a:rPr>
              <a:t>superm</a:t>
            </a:r>
            <a:r>
              <a:rPr lang="en-US" sz="2600" dirty="0">
                <a:solidFill>
                  <a:srgbClr val="231F20"/>
                </a:solidFill>
                <a:latin typeface="Comic Sans MS" panose="030F0702030302020204" pitchFamily="66" charset="0"/>
              </a:rPr>
              <a:t>αrket.</a:t>
            </a:r>
            <a:r>
              <a:rPr lang="en-US" sz="26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449" y="1566083"/>
            <a:ext cx="3779454" cy="2845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25642" y="4518984"/>
            <a:ext cx="413927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buy </a:t>
            </a:r>
            <a:r>
              <a:rPr lang="el-GR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pples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 / </a:t>
            </a:r>
            <a:r>
              <a:rPr lang="en-US" sz="2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superm</a:t>
            </a:r>
            <a:r>
              <a:rPr lang="el-GR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rket</a:t>
            </a:r>
            <a:endParaRPr lang="en-US" sz="2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20" y="3255579"/>
            <a:ext cx="1037543" cy="1047199"/>
          </a:xfrm>
          <a:prstGeom prst="flowChartConnector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028" y="1402359"/>
            <a:ext cx="1129136" cy="1057499"/>
          </a:xfrm>
          <a:prstGeom prst="flowChartConnector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86" b="98099" l="9455" r="96000">
                        <a14:foregroundMark x1="40727" y1="39163" x2="66182" y2="60837"/>
                        <a14:foregroundMark x1="68000" y1="43726" x2="47636" y2="67681"/>
                        <a14:foregroundMark x1="41818" y1="46768" x2="45455" y2="71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3345" y="3039373"/>
            <a:ext cx="1321051" cy="126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89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Clean Beaches: Anti-littering Campaign by Slidesgo">
  <a:themeElements>
    <a:clrScheme name="Simple Light">
      <a:dk1>
        <a:srgbClr val="000000"/>
      </a:dk1>
      <a:lt1>
        <a:srgbClr val="E9F3F6"/>
      </a:lt1>
      <a:dk2>
        <a:srgbClr val="FF9900"/>
      </a:dk2>
      <a:lt2>
        <a:srgbClr val="9FD9DB"/>
      </a:lt2>
      <a:accent1>
        <a:srgbClr val="01A99A"/>
      </a:accent1>
      <a:accent2>
        <a:srgbClr val="F7EDC9"/>
      </a:accent2>
      <a:accent3>
        <a:srgbClr val="FE4204"/>
      </a:accent3>
      <a:accent4>
        <a:srgbClr val="38B0BC"/>
      </a:accent4>
      <a:accent5>
        <a:srgbClr val="F4B5B2"/>
      </a:accent5>
      <a:accent6>
        <a:srgbClr val="CCF6F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406</Words>
  <Application>Microsoft Office PowerPoint</Application>
  <PresentationFormat>On-screen Show (16:9)</PresentationFormat>
  <Paragraphs>67</Paragraphs>
  <Slides>20</Slides>
  <Notes>6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BioRhyme</vt:lpstr>
      <vt:lpstr>Comic Sans MS</vt:lpstr>
      <vt:lpstr>Amiko</vt:lpstr>
      <vt:lpstr>Arial</vt:lpstr>
      <vt:lpstr>Calibri</vt:lpstr>
      <vt:lpstr>Clean Beaches: Anti-littering Campaign by Slidesgo</vt:lpstr>
      <vt:lpstr>PDF</vt:lpstr>
      <vt:lpstr>PowerPoint Presentation</vt:lpstr>
      <vt:lpstr>Unit 9. Places in town</vt:lpstr>
      <vt:lpstr>1. Warm Up</vt:lpstr>
      <vt:lpstr>PowerPoint Presentation</vt:lpstr>
      <vt:lpstr>2 Presentation</vt:lpstr>
      <vt:lpstr>PowerPoint Presentation</vt:lpstr>
      <vt:lpstr>3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Production</vt:lpstr>
      <vt:lpstr>PowerPoint Presentation</vt:lpstr>
      <vt:lpstr>5 Assessment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Chi</cp:lastModifiedBy>
  <cp:revision>47</cp:revision>
  <dcterms:modified xsi:type="dcterms:W3CDTF">2025-03-24T01:01:03Z</dcterms:modified>
</cp:coreProperties>
</file>