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9.wav" ContentType="audio/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3" r:id="rId1"/>
    <p:sldMasterId id="2147483684" r:id="rId2"/>
  </p:sldMasterIdLst>
  <p:notesMasterIdLst>
    <p:notesMasterId r:id="rId26"/>
  </p:notesMasterIdLst>
  <p:sldIdLst>
    <p:sldId id="408" r:id="rId3"/>
    <p:sldId id="256" r:id="rId4"/>
    <p:sldId id="260" r:id="rId5"/>
    <p:sldId id="496" r:id="rId6"/>
    <p:sldId id="497" r:id="rId7"/>
    <p:sldId id="498" r:id="rId8"/>
    <p:sldId id="500" r:id="rId9"/>
    <p:sldId id="501" r:id="rId10"/>
    <p:sldId id="502" r:id="rId11"/>
    <p:sldId id="503" r:id="rId12"/>
    <p:sldId id="504" r:id="rId13"/>
    <p:sldId id="505" r:id="rId14"/>
    <p:sldId id="506" r:id="rId15"/>
    <p:sldId id="417" r:id="rId16"/>
    <p:sldId id="413" r:id="rId17"/>
    <p:sldId id="495" r:id="rId18"/>
    <p:sldId id="267" r:id="rId19"/>
    <p:sldId id="259" r:id="rId20"/>
    <p:sldId id="499" r:id="rId21"/>
    <p:sldId id="407" r:id="rId22"/>
    <p:sldId id="507" r:id="rId23"/>
    <p:sldId id="421" r:id="rId24"/>
    <p:sldId id="422" r:id="rId25"/>
  </p:sldIdLst>
  <p:sldSz cx="9144000" cy="5143500" type="screen16x9"/>
  <p:notesSz cx="6858000" cy="9144000"/>
  <p:embeddedFontLst>
    <p:embeddedFont>
      <p:font typeface="Catamaran" panose="020B0604020202020204" charset="0"/>
      <p:regular r:id="rId27"/>
      <p:bold r:id="rId28"/>
    </p:embeddedFont>
    <p:embeddedFont>
      <p:font typeface="Changa One" panose="020B0604020202020204" charset="0"/>
      <p:regular r:id="rId29"/>
      <p:italic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Didact Gothic" panose="00000500000000000000" pitchFamily="2" charset="0"/>
      <p:regular r:id="rId35"/>
    </p:embeddedFont>
    <p:embeddedFont>
      <p:font typeface="Nunito ExtraBold" pitchFamily="2" charset="0"/>
      <p:bold r:id="rId36"/>
      <p:boldItalic r:id="rId37"/>
    </p:embeddedFont>
    <p:embeddedFont>
      <p:font typeface="Quicksand" panose="020B0604020202020204" charset="0"/>
      <p:regular r:id="rId38"/>
      <p:bold r:id="rId39"/>
    </p:embeddedFont>
    <p:embeddedFont>
      <p:font typeface="Quicksand SemiBold" panose="020B0604020202020204" charset="0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43D2649-A00B-4DF6-A634-74D53E74705F}">
  <a:tblStyle styleId="{743D2649-A00B-4DF6-A634-74D53E7470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38" autoAdjust="0"/>
    <p:restoredTop sz="75916" autoAdjust="0"/>
  </p:normalViewPr>
  <p:slideViewPr>
    <p:cSldViewPr snapToGrid="0">
      <p:cViewPr varScale="1">
        <p:scale>
          <a:sx n="63" d="100"/>
          <a:sy n="63" d="100"/>
        </p:scale>
        <p:origin x="1008" y="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583120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12208c1c7f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12208c1c7f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124fd301bec_0_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124fd301bec_0_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g93f406efa9_0_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9" name="Google Shape;1849;g93f406efa9_0_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2072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đậm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to </a:t>
            </a:r>
            <a:r>
              <a:rPr lang="en-US" dirty="0" err="1"/>
              <a:t>lên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87D55-CF24-47B8-ACB4-8AF50AFBC3E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96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23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4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1719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d924d8386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d924d8386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1507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d924d8386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d924d8386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4374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007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625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111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713100" y="2427950"/>
            <a:ext cx="3125100" cy="14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753800" y="1263388"/>
            <a:ext cx="1248300" cy="9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713101" y="3862475"/>
            <a:ext cx="31251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6598276" y="2517750"/>
            <a:ext cx="3069600" cy="3069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/>
          <p:nvPr/>
        </p:nvSpPr>
        <p:spPr>
          <a:xfrm rot="3749743">
            <a:off x="8227281" y="694595"/>
            <a:ext cx="407224" cy="414921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217999" y="4614189"/>
            <a:ext cx="241271" cy="259149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8746031" y="1382325"/>
            <a:ext cx="160841" cy="171792"/>
          </a:xfrm>
          <a:custGeom>
            <a:avLst/>
            <a:gdLst/>
            <a:ahLst/>
            <a:cxnLst/>
            <a:rect l="l" t="t" r="r" b="b"/>
            <a:pathLst>
              <a:path w="2776" h="2965" extrusionOk="0">
                <a:moveTo>
                  <a:pt x="1439" y="1"/>
                </a:moveTo>
                <a:cubicBezTo>
                  <a:pt x="1386" y="1"/>
                  <a:pt x="1334" y="31"/>
                  <a:pt x="1322" y="93"/>
                </a:cubicBezTo>
                <a:lnTo>
                  <a:pt x="1168" y="736"/>
                </a:lnTo>
                <a:cubicBezTo>
                  <a:pt x="1120" y="962"/>
                  <a:pt x="953" y="1129"/>
                  <a:pt x="763" y="1177"/>
                </a:cubicBezTo>
                <a:lnTo>
                  <a:pt x="144" y="1308"/>
                </a:lnTo>
                <a:cubicBezTo>
                  <a:pt x="13" y="1331"/>
                  <a:pt x="1" y="1522"/>
                  <a:pt x="132" y="1558"/>
                </a:cubicBezTo>
                <a:lnTo>
                  <a:pt x="739" y="1748"/>
                </a:lnTo>
                <a:cubicBezTo>
                  <a:pt x="930" y="1796"/>
                  <a:pt x="1072" y="1986"/>
                  <a:pt x="1108" y="2212"/>
                </a:cubicBezTo>
                <a:lnTo>
                  <a:pt x="1203" y="2855"/>
                </a:lnTo>
                <a:cubicBezTo>
                  <a:pt x="1216" y="2928"/>
                  <a:pt x="1271" y="2964"/>
                  <a:pt x="1328" y="2964"/>
                </a:cubicBezTo>
                <a:cubicBezTo>
                  <a:pt x="1381" y="2964"/>
                  <a:pt x="1436" y="2931"/>
                  <a:pt x="1453" y="2867"/>
                </a:cubicBezTo>
                <a:lnTo>
                  <a:pt x="1620" y="2177"/>
                </a:lnTo>
                <a:cubicBezTo>
                  <a:pt x="1668" y="1986"/>
                  <a:pt x="1799" y="1843"/>
                  <a:pt x="1965" y="1808"/>
                </a:cubicBezTo>
                <a:lnTo>
                  <a:pt x="2632" y="1665"/>
                </a:lnTo>
                <a:cubicBezTo>
                  <a:pt x="2763" y="1629"/>
                  <a:pt x="2775" y="1438"/>
                  <a:pt x="2632" y="1403"/>
                </a:cubicBezTo>
                <a:lnTo>
                  <a:pt x="1989" y="1212"/>
                </a:lnTo>
                <a:cubicBezTo>
                  <a:pt x="1823" y="1165"/>
                  <a:pt x="1703" y="1010"/>
                  <a:pt x="1668" y="819"/>
                </a:cubicBezTo>
                <a:lnTo>
                  <a:pt x="1561" y="105"/>
                </a:lnTo>
                <a:cubicBezTo>
                  <a:pt x="1554" y="37"/>
                  <a:pt x="1496" y="1"/>
                  <a:pt x="143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 rot="1358825">
            <a:off x="7059986" y="281035"/>
            <a:ext cx="294023" cy="299557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3467388" y="-486250"/>
            <a:ext cx="2914200" cy="2914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544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" name="Google Shape;471;p13"/>
          <p:cNvGrpSpPr/>
          <p:nvPr/>
        </p:nvGrpSpPr>
        <p:grpSpPr>
          <a:xfrm flipH="1">
            <a:off x="5999245" y="2069088"/>
            <a:ext cx="2181829" cy="2111827"/>
            <a:chOff x="6460175" y="2093875"/>
            <a:chExt cx="1992356" cy="1928433"/>
          </a:xfrm>
        </p:grpSpPr>
        <p:sp>
          <p:nvSpPr>
            <p:cNvPr id="472" name="Google Shape;472;p13"/>
            <p:cNvSpPr/>
            <p:nvPr/>
          </p:nvSpPr>
          <p:spPr>
            <a:xfrm flipH="1">
              <a:off x="6461299" y="2104862"/>
              <a:ext cx="1981120" cy="1906709"/>
            </a:xfrm>
            <a:custGeom>
              <a:avLst/>
              <a:gdLst/>
              <a:ahLst/>
              <a:cxnLst/>
              <a:rect l="l" t="t" r="r" b="b"/>
              <a:pathLst>
                <a:path w="15868" h="15272" extrusionOk="0">
                  <a:moveTo>
                    <a:pt x="5508" y="0"/>
                  </a:moveTo>
                  <a:lnTo>
                    <a:pt x="4162" y="55"/>
                  </a:lnTo>
                  <a:cubicBezTo>
                    <a:pt x="4130" y="60"/>
                    <a:pt x="4098" y="78"/>
                    <a:pt x="4089" y="114"/>
                  </a:cubicBezTo>
                  <a:cubicBezTo>
                    <a:pt x="4035" y="310"/>
                    <a:pt x="4057" y="478"/>
                    <a:pt x="4103" y="673"/>
                  </a:cubicBezTo>
                  <a:cubicBezTo>
                    <a:pt x="4135" y="824"/>
                    <a:pt x="4180" y="964"/>
                    <a:pt x="4157" y="1110"/>
                  </a:cubicBezTo>
                  <a:cubicBezTo>
                    <a:pt x="4187" y="1339"/>
                    <a:pt x="3997" y="1578"/>
                    <a:pt x="3780" y="1578"/>
                  </a:cubicBezTo>
                  <a:cubicBezTo>
                    <a:pt x="3731" y="1578"/>
                    <a:pt x="3680" y="1565"/>
                    <a:pt x="3630" y="1537"/>
                  </a:cubicBezTo>
                  <a:cubicBezTo>
                    <a:pt x="3594" y="1515"/>
                    <a:pt x="3557" y="1487"/>
                    <a:pt x="3530" y="1451"/>
                  </a:cubicBezTo>
                  <a:cubicBezTo>
                    <a:pt x="3494" y="1419"/>
                    <a:pt x="3475" y="1383"/>
                    <a:pt x="3471" y="1337"/>
                  </a:cubicBezTo>
                  <a:cubicBezTo>
                    <a:pt x="3448" y="1265"/>
                    <a:pt x="3444" y="1187"/>
                    <a:pt x="3462" y="1115"/>
                  </a:cubicBezTo>
                  <a:cubicBezTo>
                    <a:pt x="3507" y="955"/>
                    <a:pt x="3644" y="874"/>
                    <a:pt x="3794" y="846"/>
                  </a:cubicBezTo>
                  <a:cubicBezTo>
                    <a:pt x="3798" y="846"/>
                    <a:pt x="3803" y="842"/>
                    <a:pt x="3812" y="842"/>
                  </a:cubicBezTo>
                  <a:cubicBezTo>
                    <a:pt x="3821" y="824"/>
                    <a:pt x="3826" y="801"/>
                    <a:pt x="3821" y="778"/>
                  </a:cubicBezTo>
                  <a:cubicBezTo>
                    <a:pt x="3794" y="569"/>
                    <a:pt x="3762" y="360"/>
                    <a:pt x="3735" y="150"/>
                  </a:cubicBezTo>
                  <a:cubicBezTo>
                    <a:pt x="3730" y="114"/>
                    <a:pt x="3689" y="96"/>
                    <a:pt x="3662" y="96"/>
                  </a:cubicBezTo>
                  <a:cubicBezTo>
                    <a:pt x="3446" y="75"/>
                    <a:pt x="3233" y="64"/>
                    <a:pt x="3020" y="64"/>
                  </a:cubicBezTo>
                  <a:cubicBezTo>
                    <a:pt x="2774" y="64"/>
                    <a:pt x="2528" y="78"/>
                    <a:pt x="2279" y="105"/>
                  </a:cubicBezTo>
                  <a:cubicBezTo>
                    <a:pt x="2247" y="110"/>
                    <a:pt x="2220" y="128"/>
                    <a:pt x="2207" y="164"/>
                  </a:cubicBezTo>
                  <a:cubicBezTo>
                    <a:pt x="2125" y="446"/>
                    <a:pt x="2166" y="660"/>
                    <a:pt x="2275" y="896"/>
                  </a:cubicBezTo>
                  <a:cubicBezTo>
                    <a:pt x="2416" y="1001"/>
                    <a:pt x="2539" y="1183"/>
                    <a:pt x="2552" y="1337"/>
                  </a:cubicBezTo>
                  <a:cubicBezTo>
                    <a:pt x="2561" y="1515"/>
                    <a:pt x="2466" y="1624"/>
                    <a:pt x="2343" y="1669"/>
                  </a:cubicBezTo>
                  <a:cubicBezTo>
                    <a:pt x="2298" y="1701"/>
                    <a:pt x="2238" y="1724"/>
                    <a:pt x="2161" y="1738"/>
                  </a:cubicBezTo>
                  <a:cubicBezTo>
                    <a:pt x="2111" y="1747"/>
                    <a:pt x="2061" y="1751"/>
                    <a:pt x="2011" y="1760"/>
                  </a:cubicBezTo>
                  <a:cubicBezTo>
                    <a:pt x="1720" y="1760"/>
                    <a:pt x="1529" y="1592"/>
                    <a:pt x="1643" y="1192"/>
                  </a:cubicBezTo>
                  <a:cubicBezTo>
                    <a:pt x="1670" y="1105"/>
                    <a:pt x="1743" y="1024"/>
                    <a:pt x="1784" y="942"/>
                  </a:cubicBezTo>
                  <a:cubicBezTo>
                    <a:pt x="2147" y="146"/>
                    <a:pt x="1161" y="187"/>
                    <a:pt x="674" y="128"/>
                  </a:cubicBezTo>
                  <a:cubicBezTo>
                    <a:pt x="669" y="125"/>
                    <a:pt x="665" y="124"/>
                    <a:pt x="660" y="124"/>
                  </a:cubicBezTo>
                  <a:cubicBezTo>
                    <a:pt x="656" y="124"/>
                    <a:pt x="651" y="125"/>
                    <a:pt x="647" y="128"/>
                  </a:cubicBezTo>
                  <a:cubicBezTo>
                    <a:pt x="636" y="124"/>
                    <a:pt x="624" y="122"/>
                    <a:pt x="613" y="122"/>
                  </a:cubicBezTo>
                  <a:cubicBezTo>
                    <a:pt x="566" y="122"/>
                    <a:pt x="520" y="152"/>
                    <a:pt x="524" y="214"/>
                  </a:cubicBezTo>
                  <a:cubicBezTo>
                    <a:pt x="588" y="4107"/>
                    <a:pt x="497" y="7995"/>
                    <a:pt x="251" y="11879"/>
                  </a:cubicBezTo>
                  <a:cubicBezTo>
                    <a:pt x="183" y="12975"/>
                    <a:pt x="101" y="14075"/>
                    <a:pt x="6" y="15171"/>
                  </a:cubicBezTo>
                  <a:cubicBezTo>
                    <a:pt x="1" y="15226"/>
                    <a:pt x="51" y="15271"/>
                    <a:pt x="101" y="15271"/>
                  </a:cubicBezTo>
                  <a:cubicBezTo>
                    <a:pt x="4139" y="15244"/>
                    <a:pt x="8178" y="15071"/>
                    <a:pt x="12202" y="14762"/>
                  </a:cubicBezTo>
                  <a:cubicBezTo>
                    <a:pt x="13339" y="14671"/>
                    <a:pt x="14603" y="14735"/>
                    <a:pt x="15736" y="14625"/>
                  </a:cubicBezTo>
                  <a:cubicBezTo>
                    <a:pt x="15738" y="14625"/>
                    <a:pt x="15739" y="14625"/>
                    <a:pt x="15741" y="14625"/>
                  </a:cubicBezTo>
                  <a:cubicBezTo>
                    <a:pt x="15770" y="14625"/>
                    <a:pt x="15782" y="14647"/>
                    <a:pt x="15786" y="14647"/>
                  </a:cubicBezTo>
                  <a:cubicBezTo>
                    <a:pt x="15788" y="14647"/>
                    <a:pt x="15787" y="14641"/>
                    <a:pt x="15786" y="14621"/>
                  </a:cubicBezTo>
                  <a:cubicBezTo>
                    <a:pt x="15567" y="10928"/>
                    <a:pt x="15868" y="6976"/>
                    <a:pt x="15704" y="3288"/>
                  </a:cubicBezTo>
                  <a:cubicBezTo>
                    <a:pt x="15631" y="1692"/>
                    <a:pt x="15381" y="155"/>
                    <a:pt x="15381" y="155"/>
                  </a:cubicBezTo>
                  <a:lnTo>
                    <a:pt x="15340" y="155"/>
                  </a:lnTo>
                  <a:cubicBezTo>
                    <a:pt x="15172" y="164"/>
                    <a:pt x="14999" y="173"/>
                    <a:pt x="14831" y="182"/>
                  </a:cubicBezTo>
                  <a:cubicBezTo>
                    <a:pt x="14672" y="173"/>
                    <a:pt x="14512" y="160"/>
                    <a:pt x="14353" y="150"/>
                  </a:cubicBezTo>
                  <a:cubicBezTo>
                    <a:pt x="14296" y="148"/>
                    <a:pt x="14213" y="128"/>
                    <a:pt x="14138" y="128"/>
                  </a:cubicBezTo>
                  <a:cubicBezTo>
                    <a:pt x="14094" y="128"/>
                    <a:pt x="14053" y="135"/>
                    <a:pt x="14021" y="155"/>
                  </a:cubicBezTo>
                  <a:cubicBezTo>
                    <a:pt x="13835" y="278"/>
                    <a:pt x="13930" y="555"/>
                    <a:pt x="14012" y="705"/>
                  </a:cubicBezTo>
                  <a:cubicBezTo>
                    <a:pt x="14058" y="787"/>
                    <a:pt x="14162" y="851"/>
                    <a:pt x="14190" y="937"/>
                  </a:cubicBezTo>
                  <a:cubicBezTo>
                    <a:pt x="14267" y="1165"/>
                    <a:pt x="14180" y="1387"/>
                    <a:pt x="13971" y="1465"/>
                  </a:cubicBezTo>
                  <a:cubicBezTo>
                    <a:pt x="13907" y="1489"/>
                    <a:pt x="13804" y="1514"/>
                    <a:pt x="13708" y="1514"/>
                  </a:cubicBezTo>
                  <a:cubicBezTo>
                    <a:pt x="13627" y="1514"/>
                    <a:pt x="13551" y="1496"/>
                    <a:pt x="13507" y="1447"/>
                  </a:cubicBezTo>
                  <a:cubicBezTo>
                    <a:pt x="13380" y="1301"/>
                    <a:pt x="13430" y="1010"/>
                    <a:pt x="13516" y="864"/>
                  </a:cubicBezTo>
                  <a:cubicBezTo>
                    <a:pt x="13653" y="646"/>
                    <a:pt x="13762" y="432"/>
                    <a:pt x="13626" y="187"/>
                  </a:cubicBezTo>
                  <a:cubicBezTo>
                    <a:pt x="13612" y="160"/>
                    <a:pt x="13589" y="146"/>
                    <a:pt x="13562" y="146"/>
                  </a:cubicBezTo>
                  <a:cubicBezTo>
                    <a:pt x="13012" y="150"/>
                    <a:pt x="12466" y="191"/>
                    <a:pt x="11925" y="269"/>
                  </a:cubicBezTo>
                  <a:cubicBezTo>
                    <a:pt x="11902" y="273"/>
                    <a:pt x="11875" y="301"/>
                    <a:pt x="11870" y="323"/>
                  </a:cubicBezTo>
                  <a:cubicBezTo>
                    <a:pt x="11843" y="501"/>
                    <a:pt x="11816" y="678"/>
                    <a:pt x="11784" y="855"/>
                  </a:cubicBezTo>
                  <a:cubicBezTo>
                    <a:pt x="11779" y="905"/>
                    <a:pt x="11807" y="955"/>
                    <a:pt x="11857" y="955"/>
                  </a:cubicBezTo>
                  <a:cubicBezTo>
                    <a:pt x="12207" y="1169"/>
                    <a:pt x="12184" y="1365"/>
                    <a:pt x="11797" y="1551"/>
                  </a:cubicBezTo>
                  <a:cubicBezTo>
                    <a:pt x="11746" y="1563"/>
                    <a:pt x="11695" y="1569"/>
                    <a:pt x="11644" y="1569"/>
                  </a:cubicBezTo>
                  <a:cubicBezTo>
                    <a:pt x="11543" y="1569"/>
                    <a:pt x="11444" y="1545"/>
                    <a:pt x="11347" y="1497"/>
                  </a:cubicBezTo>
                  <a:cubicBezTo>
                    <a:pt x="10724" y="1019"/>
                    <a:pt x="11420" y="987"/>
                    <a:pt x="11516" y="805"/>
                  </a:cubicBezTo>
                  <a:cubicBezTo>
                    <a:pt x="11602" y="642"/>
                    <a:pt x="11543" y="391"/>
                    <a:pt x="11511" y="219"/>
                  </a:cubicBezTo>
                  <a:cubicBezTo>
                    <a:pt x="11502" y="182"/>
                    <a:pt x="11466" y="160"/>
                    <a:pt x="11434" y="160"/>
                  </a:cubicBezTo>
                  <a:cubicBezTo>
                    <a:pt x="10933" y="178"/>
                    <a:pt x="10433" y="191"/>
                    <a:pt x="9933" y="210"/>
                  </a:cubicBezTo>
                  <a:cubicBezTo>
                    <a:pt x="9887" y="264"/>
                    <a:pt x="9860" y="332"/>
                    <a:pt x="9837" y="401"/>
                  </a:cubicBezTo>
                  <a:cubicBezTo>
                    <a:pt x="9828" y="451"/>
                    <a:pt x="9824" y="496"/>
                    <a:pt x="9819" y="546"/>
                  </a:cubicBezTo>
                  <a:cubicBezTo>
                    <a:pt x="9874" y="760"/>
                    <a:pt x="10065" y="996"/>
                    <a:pt x="10056" y="1196"/>
                  </a:cubicBezTo>
                  <a:cubicBezTo>
                    <a:pt x="10043" y="1386"/>
                    <a:pt x="9937" y="1466"/>
                    <a:pt x="9809" y="1466"/>
                  </a:cubicBezTo>
                  <a:cubicBezTo>
                    <a:pt x="9799" y="1466"/>
                    <a:pt x="9789" y="1466"/>
                    <a:pt x="9778" y="1465"/>
                  </a:cubicBezTo>
                  <a:cubicBezTo>
                    <a:pt x="9750" y="1473"/>
                    <a:pt x="9718" y="1478"/>
                    <a:pt x="9683" y="1478"/>
                  </a:cubicBezTo>
                  <a:cubicBezTo>
                    <a:pt x="9643" y="1478"/>
                    <a:pt x="9599" y="1472"/>
                    <a:pt x="9551" y="1460"/>
                  </a:cubicBezTo>
                  <a:cubicBezTo>
                    <a:pt x="9319" y="1415"/>
                    <a:pt x="9228" y="1265"/>
                    <a:pt x="9278" y="1005"/>
                  </a:cubicBezTo>
                  <a:cubicBezTo>
                    <a:pt x="9301" y="887"/>
                    <a:pt x="9374" y="773"/>
                    <a:pt x="9415" y="660"/>
                  </a:cubicBezTo>
                  <a:cubicBezTo>
                    <a:pt x="9474" y="496"/>
                    <a:pt x="9487" y="369"/>
                    <a:pt x="9410" y="205"/>
                  </a:cubicBezTo>
                  <a:cubicBezTo>
                    <a:pt x="9401" y="182"/>
                    <a:pt x="9369" y="169"/>
                    <a:pt x="9346" y="169"/>
                  </a:cubicBezTo>
                  <a:cubicBezTo>
                    <a:pt x="8919" y="182"/>
                    <a:pt x="8487" y="196"/>
                    <a:pt x="8059" y="210"/>
                  </a:cubicBezTo>
                  <a:cubicBezTo>
                    <a:pt x="8023" y="210"/>
                    <a:pt x="7982" y="246"/>
                    <a:pt x="7987" y="287"/>
                  </a:cubicBezTo>
                  <a:cubicBezTo>
                    <a:pt x="8005" y="605"/>
                    <a:pt x="7837" y="783"/>
                    <a:pt x="8096" y="1005"/>
                  </a:cubicBezTo>
                  <a:cubicBezTo>
                    <a:pt x="8173" y="1078"/>
                    <a:pt x="8355" y="1146"/>
                    <a:pt x="8378" y="1283"/>
                  </a:cubicBezTo>
                  <a:cubicBezTo>
                    <a:pt x="8417" y="1572"/>
                    <a:pt x="8089" y="1688"/>
                    <a:pt x="7862" y="1688"/>
                  </a:cubicBezTo>
                  <a:cubicBezTo>
                    <a:pt x="7853" y="1688"/>
                    <a:pt x="7845" y="1688"/>
                    <a:pt x="7837" y="1688"/>
                  </a:cubicBezTo>
                  <a:cubicBezTo>
                    <a:pt x="7723" y="1683"/>
                    <a:pt x="7477" y="1633"/>
                    <a:pt x="7377" y="1551"/>
                  </a:cubicBezTo>
                  <a:cubicBezTo>
                    <a:pt x="7095" y="1319"/>
                    <a:pt x="7332" y="1051"/>
                    <a:pt x="7445" y="851"/>
                  </a:cubicBezTo>
                  <a:cubicBezTo>
                    <a:pt x="7532" y="692"/>
                    <a:pt x="7709" y="291"/>
                    <a:pt x="7486" y="150"/>
                  </a:cubicBezTo>
                  <a:cubicBezTo>
                    <a:pt x="7444" y="125"/>
                    <a:pt x="7382" y="117"/>
                    <a:pt x="7313" y="117"/>
                  </a:cubicBezTo>
                  <a:cubicBezTo>
                    <a:pt x="7186" y="117"/>
                    <a:pt x="7036" y="146"/>
                    <a:pt x="6950" y="146"/>
                  </a:cubicBezTo>
                  <a:cubicBezTo>
                    <a:pt x="6645" y="146"/>
                    <a:pt x="6340" y="141"/>
                    <a:pt x="6036" y="128"/>
                  </a:cubicBezTo>
                  <a:cubicBezTo>
                    <a:pt x="5995" y="128"/>
                    <a:pt x="5963" y="164"/>
                    <a:pt x="5958" y="205"/>
                  </a:cubicBezTo>
                  <a:cubicBezTo>
                    <a:pt x="5949" y="410"/>
                    <a:pt x="5936" y="610"/>
                    <a:pt x="5927" y="810"/>
                  </a:cubicBezTo>
                  <a:cubicBezTo>
                    <a:pt x="6145" y="919"/>
                    <a:pt x="6359" y="1142"/>
                    <a:pt x="6177" y="1396"/>
                  </a:cubicBezTo>
                  <a:cubicBezTo>
                    <a:pt x="6086" y="1519"/>
                    <a:pt x="5933" y="1573"/>
                    <a:pt x="5781" y="1573"/>
                  </a:cubicBezTo>
                  <a:cubicBezTo>
                    <a:pt x="5758" y="1573"/>
                    <a:pt x="5735" y="1572"/>
                    <a:pt x="5713" y="1569"/>
                  </a:cubicBezTo>
                  <a:cubicBezTo>
                    <a:pt x="5699" y="1571"/>
                    <a:pt x="5685" y="1572"/>
                    <a:pt x="5671" y="1572"/>
                  </a:cubicBezTo>
                  <a:cubicBezTo>
                    <a:pt x="5556" y="1572"/>
                    <a:pt x="5439" y="1522"/>
                    <a:pt x="5354" y="1428"/>
                  </a:cubicBezTo>
                  <a:cubicBezTo>
                    <a:pt x="5294" y="1365"/>
                    <a:pt x="5244" y="1283"/>
                    <a:pt x="5240" y="1192"/>
                  </a:cubicBezTo>
                  <a:cubicBezTo>
                    <a:pt x="5235" y="1187"/>
                    <a:pt x="5231" y="1183"/>
                    <a:pt x="5226" y="1178"/>
                  </a:cubicBezTo>
                  <a:lnTo>
                    <a:pt x="5240" y="1160"/>
                  </a:lnTo>
                  <a:cubicBezTo>
                    <a:pt x="5244" y="1083"/>
                    <a:pt x="5276" y="1024"/>
                    <a:pt x="5326" y="983"/>
                  </a:cubicBezTo>
                  <a:cubicBezTo>
                    <a:pt x="5358" y="942"/>
                    <a:pt x="5394" y="910"/>
                    <a:pt x="5431" y="878"/>
                  </a:cubicBezTo>
                  <a:cubicBezTo>
                    <a:pt x="5435" y="878"/>
                    <a:pt x="5435" y="874"/>
                    <a:pt x="5440" y="869"/>
                  </a:cubicBezTo>
                  <a:cubicBezTo>
                    <a:pt x="5449" y="860"/>
                    <a:pt x="5458" y="855"/>
                    <a:pt x="5467" y="846"/>
                  </a:cubicBezTo>
                  <a:cubicBezTo>
                    <a:pt x="5504" y="814"/>
                    <a:pt x="5535" y="773"/>
                    <a:pt x="5558" y="723"/>
                  </a:cubicBezTo>
                  <a:cubicBezTo>
                    <a:pt x="5599" y="628"/>
                    <a:pt x="5608" y="523"/>
                    <a:pt x="5604" y="414"/>
                  </a:cubicBezTo>
                  <a:cubicBezTo>
                    <a:pt x="5590" y="351"/>
                    <a:pt x="5581" y="287"/>
                    <a:pt x="5576" y="219"/>
                  </a:cubicBezTo>
                  <a:cubicBezTo>
                    <a:pt x="5572" y="210"/>
                    <a:pt x="5572" y="200"/>
                    <a:pt x="5567" y="191"/>
                  </a:cubicBezTo>
                  <a:cubicBezTo>
                    <a:pt x="5558" y="132"/>
                    <a:pt x="5549" y="73"/>
                    <a:pt x="5545" y="9"/>
                  </a:cubicBezTo>
                  <a:cubicBezTo>
                    <a:pt x="5535" y="5"/>
                    <a:pt x="5522" y="0"/>
                    <a:pt x="5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3"/>
            <p:cNvSpPr/>
            <p:nvPr/>
          </p:nvSpPr>
          <p:spPr>
            <a:xfrm flipH="1">
              <a:off x="6481774" y="2104862"/>
              <a:ext cx="1895722" cy="410632"/>
            </a:xfrm>
            <a:custGeom>
              <a:avLst/>
              <a:gdLst/>
              <a:ahLst/>
              <a:cxnLst/>
              <a:rect l="l" t="t" r="r" b="b"/>
              <a:pathLst>
                <a:path w="15184" h="3289" extrusionOk="0">
                  <a:moveTo>
                    <a:pt x="4988" y="0"/>
                  </a:moveTo>
                  <a:lnTo>
                    <a:pt x="3642" y="55"/>
                  </a:lnTo>
                  <a:cubicBezTo>
                    <a:pt x="3610" y="60"/>
                    <a:pt x="3578" y="78"/>
                    <a:pt x="3569" y="114"/>
                  </a:cubicBezTo>
                  <a:cubicBezTo>
                    <a:pt x="3515" y="310"/>
                    <a:pt x="3537" y="478"/>
                    <a:pt x="3583" y="673"/>
                  </a:cubicBezTo>
                  <a:cubicBezTo>
                    <a:pt x="3615" y="824"/>
                    <a:pt x="3660" y="964"/>
                    <a:pt x="3637" y="1110"/>
                  </a:cubicBezTo>
                  <a:cubicBezTo>
                    <a:pt x="3667" y="1339"/>
                    <a:pt x="3477" y="1578"/>
                    <a:pt x="3260" y="1578"/>
                  </a:cubicBezTo>
                  <a:cubicBezTo>
                    <a:pt x="3211" y="1578"/>
                    <a:pt x="3160" y="1565"/>
                    <a:pt x="3110" y="1537"/>
                  </a:cubicBezTo>
                  <a:cubicBezTo>
                    <a:pt x="3074" y="1515"/>
                    <a:pt x="3037" y="1487"/>
                    <a:pt x="3010" y="1451"/>
                  </a:cubicBezTo>
                  <a:cubicBezTo>
                    <a:pt x="2974" y="1419"/>
                    <a:pt x="2955" y="1383"/>
                    <a:pt x="2951" y="1337"/>
                  </a:cubicBezTo>
                  <a:cubicBezTo>
                    <a:pt x="2928" y="1265"/>
                    <a:pt x="2924" y="1187"/>
                    <a:pt x="2942" y="1115"/>
                  </a:cubicBezTo>
                  <a:cubicBezTo>
                    <a:pt x="2987" y="955"/>
                    <a:pt x="3124" y="874"/>
                    <a:pt x="3274" y="846"/>
                  </a:cubicBezTo>
                  <a:cubicBezTo>
                    <a:pt x="3278" y="846"/>
                    <a:pt x="3283" y="842"/>
                    <a:pt x="3292" y="842"/>
                  </a:cubicBezTo>
                  <a:cubicBezTo>
                    <a:pt x="3301" y="824"/>
                    <a:pt x="3306" y="801"/>
                    <a:pt x="3301" y="778"/>
                  </a:cubicBezTo>
                  <a:cubicBezTo>
                    <a:pt x="3274" y="569"/>
                    <a:pt x="3242" y="360"/>
                    <a:pt x="3215" y="150"/>
                  </a:cubicBezTo>
                  <a:cubicBezTo>
                    <a:pt x="3210" y="114"/>
                    <a:pt x="3169" y="96"/>
                    <a:pt x="3142" y="96"/>
                  </a:cubicBezTo>
                  <a:cubicBezTo>
                    <a:pt x="2926" y="75"/>
                    <a:pt x="2713" y="64"/>
                    <a:pt x="2500" y="64"/>
                  </a:cubicBezTo>
                  <a:cubicBezTo>
                    <a:pt x="2254" y="64"/>
                    <a:pt x="2008" y="78"/>
                    <a:pt x="1759" y="105"/>
                  </a:cubicBezTo>
                  <a:cubicBezTo>
                    <a:pt x="1727" y="110"/>
                    <a:pt x="1700" y="128"/>
                    <a:pt x="1687" y="164"/>
                  </a:cubicBezTo>
                  <a:cubicBezTo>
                    <a:pt x="1605" y="446"/>
                    <a:pt x="1646" y="660"/>
                    <a:pt x="1755" y="896"/>
                  </a:cubicBezTo>
                  <a:cubicBezTo>
                    <a:pt x="1896" y="1001"/>
                    <a:pt x="2019" y="1183"/>
                    <a:pt x="2032" y="1337"/>
                  </a:cubicBezTo>
                  <a:cubicBezTo>
                    <a:pt x="2041" y="1515"/>
                    <a:pt x="1946" y="1624"/>
                    <a:pt x="1823" y="1669"/>
                  </a:cubicBezTo>
                  <a:cubicBezTo>
                    <a:pt x="1778" y="1701"/>
                    <a:pt x="1718" y="1724"/>
                    <a:pt x="1641" y="1738"/>
                  </a:cubicBezTo>
                  <a:cubicBezTo>
                    <a:pt x="1591" y="1747"/>
                    <a:pt x="1541" y="1751"/>
                    <a:pt x="1491" y="1760"/>
                  </a:cubicBezTo>
                  <a:cubicBezTo>
                    <a:pt x="1200" y="1760"/>
                    <a:pt x="1009" y="1592"/>
                    <a:pt x="1123" y="1192"/>
                  </a:cubicBezTo>
                  <a:cubicBezTo>
                    <a:pt x="1150" y="1105"/>
                    <a:pt x="1223" y="1024"/>
                    <a:pt x="1264" y="942"/>
                  </a:cubicBezTo>
                  <a:cubicBezTo>
                    <a:pt x="1627" y="146"/>
                    <a:pt x="641" y="187"/>
                    <a:pt x="154" y="128"/>
                  </a:cubicBezTo>
                  <a:cubicBezTo>
                    <a:pt x="149" y="125"/>
                    <a:pt x="145" y="124"/>
                    <a:pt x="140" y="124"/>
                  </a:cubicBezTo>
                  <a:cubicBezTo>
                    <a:pt x="136" y="124"/>
                    <a:pt x="131" y="125"/>
                    <a:pt x="127" y="128"/>
                  </a:cubicBezTo>
                  <a:cubicBezTo>
                    <a:pt x="116" y="124"/>
                    <a:pt x="104" y="122"/>
                    <a:pt x="93" y="122"/>
                  </a:cubicBezTo>
                  <a:cubicBezTo>
                    <a:pt x="46" y="122"/>
                    <a:pt x="0" y="152"/>
                    <a:pt x="4" y="214"/>
                  </a:cubicBezTo>
                  <a:cubicBezTo>
                    <a:pt x="18" y="1242"/>
                    <a:pt x="27" y="2265"/>
                    <a:pt x="22" y="3288"/>
                  </a:cubicBezTo>
                  <a:lnTo>
                    <a:pt x="15184" y="3288"/>
                  </a:lnTo>
                  <a:cubicBezTo>
                    <a:pt x="15111" y="1692"/>
                    <a:pt x="14861" y="155"/>
                    <a:pt x="14861" y="155"/>
                  </a:cubicBezTo>
                  <a:lnTo>
                    <a:pt x="14820" y="155"/>
                  </a:lnTo>
                  <a:cubicBezTo>
                    <a:pt x="14652" y="164"/>
                    <a:pt x="14479" y="173"/>
                    <a:pt x="14311" y="182"/>
                  </a:cubicBezTo>
                  <a:cubicBezTo>
                    <a:pt x="14152" y="173"/>
                    <a:pt x="13992" y="160"/>
                    <a:pt x="13833" y="150"/>
                  </a:cubicBezTo>
                  <a:cubicBezTo>
                    <a:pt x="13776" y="148"/>
                    <a:pt x="13693" y="128"/>
                    <a:pt x="13618" y="128"/>
                  </a:cubicBezTo>
                  <a:cubicBezTo>
                    <a:pt x="13574" y="128"/>
                    <a:pt x="13533" y="135"/>
                    <a:pt x="13501" y="155"/>
                  </a:cubicBezTo>
                  <a:cubicBezTo>
                    <a:pt x="13315" y="278"/>
                    <a:pt x="13410" y="555"/>
                    <a:pt x="13492" y="705"/>
                  </a:cubicBezTo>
                  <a:cubicBezTo>
                    <a:pt x="13538" y="787"/>
                    <a:pt x="13642" y="851"/>
                    <a:pt x="13670" y="937"/>
                  </a:cubicBezTo>
                  <a:cubicBezTo>
                    <a:pt x="13747" y="1165"/>
                    <a:pt x="13660" y="1387"/>
                    <a:pt x="13451" y="1465"/>
                  </a:cubicBezTo>
                  <a:cubicBezTo>
                    <a:pt x="13387" y="1489"/>
                    <a:pt x="13284" y="1514"/>
                    <a:pt x="13188" y="1514"/>
                  </a:cubicBezTo>
                  <a:cubicBezTo>
                    <a:pt x="13107" y="1514"/>
                    <a:pt x="13031" y="1496"/>
                    <a:pt x="12987" y="1447"/>
                  </a:cubicBezTo>
                  <a:cubicBezTo>
                    <a:pt x="12860" y="1301"/>
                    <a:pt x="12910" y="1010"/>
                    <a:pt x="12996" y="864"/>
                  </a:cubicBezTo>
                  <a:cubicBezTo>
                    <a:pt x="13133" y="646"/>
                    <a:pt x="13242" y="432"/>
                    <a:pt x="13106" y="187"/>
                  </a:cubicBezTo>
                  <a:cubicBezTo>
                    <a:pt x="13092" y="160"/>
                    <a:pt x="13069" y="146"/>
                    <a:pt x="13042" y="146"/>
                  </a:cubicBezTo>
                  <a:cubicBezTo>
                    <a:pt x="12492" y="150"/>
                    <a:pt x="11946" y="191"/>
                    <a:pt x="11405" y="269"/>
                  </a:cubicBezTo>
                  <a:cubicBezTo>
                    <a:pt x="11382" y="273"/>
                    <a:pt x="11355" y="301"/>
                    <a:pt x="11350" y="323"/>
                  </a:cubicBezTo>
                  <a:cubicBezTo>
                    <a:pt x="11323" y="501"/>
                    <a:pt x="11296" y="678"/>
                    <a:pt x="11264" y="855"/>
                  </a:cubicBezTo>
                  <a:cubicBezTo>
                    <a:pt x="11259" y="905"/>
                    <a:pt x="11287" y="955"/>
                    <a:pt x="11337" y="955"/>
                  </a:cubicBezTo>
                  <a:cubicBezTo>
                    <a:pt x="11687" y="1169"/>
                    <a:pt x="11664" y="1365"/>
                    <a:pt x="11277" y="1551"/>
                  </a:cubicBezTo>
                  <a:cubicBezTo>
                    <a:pt x="11226" y="1563"/>
                    <a:pt x="11175" y="1569"/>
                    <a:pt x="11124" y="1569"/>
                  </a:cubicBezTo>
                  <a:cubicBezTo>
                    <a:pt x="11023" y="1569"/>
                    <a:pt x="10924" y="1545"/>
                    <a:pt x="10827" y="1497"/>
                  </a:cubicBezTo>
                  <a:cubicBezTo>
                    <a:pt x="10204" y="1019"/>
                    <a:pt x="10900" y="987"/>
                    <a:pt x="10996" y="805"/>
                  </a:cubicBezTo>
                  <a:cubicBezTo>
                    <a:pt x="11082" y="642"/>
                    <a:pt x="11023" y="391"/>
                    <a:pt x="10991" y="219"/>
                  </a:cubicBezTo>
                  <a:cubicBezTo>
                    <a:pt x="10982" y="182"/>
                    <a:pt x="10946" y="160"/>
                    <a:pt x="10914" y="160"/>
                  </a:cubicBezTo>
                  <a:cubicBezTo>
                    <a:pt x="10413" y="178"/>
                    <a:pt x="9913" y="191"/>
                    <a:pt x="9413" y="210"/>
                  </a:cubicBezTo>
                  <a:cubicBezTo>
                    <a:pt x="9367" y="264"/>
                    <a:pt x="9340" y="332"/>
                    <a:pt x="9317" y="401"/>
                  </a:cubicBezTo>
                  <a:cubicBezTo>
                    <a:pt x="9308" y="451"/>
                    <a:pt x="9304" y="496"/>
                    <a:pt x="9299" y="546"/>
                  </a:cubicBezTo>
                  <a:cubicBezTo>
                    <a:pt x="9354" y="760"/>
                    <a:pt x="9545" y="996"/>
                    <a:pt x="9536" y="1196"/>
                  </a:cubicBezTo>
                  <a:cubicBezTo>
                    <a:pt x="9523" y="1386"/>
                    <a:pt x="9417" y="1466"/>
                    <a:pt x="9289" y="1466"/>
                  </a:cubicBezTo>
                  <a:cubicBezTo>
                    <a:pt x="9279" y="1466"/>
                    <a:pt x="9269" y="1466"/>
                    <a:pt x="9258" y="1465"/>
                  </a:cubicBezTo>
                  <a:cubicBezTo>
                    <a:pt x="9230" y="1473"/>
                    <a:pt x="9198" y="1478"/>
                    <a:pt x="9163" y="1478"/>
                  </a:cubicBezTo>
                  <a:cubicBezTo>
                    <a:pt x="9123" y="1478"/>
                    <a:pt x="9079" y="1472"/>
                    <a:pt x="9031" y="1460"/>
                  </a:cubicBezTo>
                  <a:cubicBezTo>
                    <a:pt x="8799" y="1415"/>
                    <a:pt x="8708" y="1265"/>
                    <a:pt x="8758" y="1005"/>
                  </a:cubicBezTo>
                  <a:cubicBezTo>
                    <a:pt x="8781" y="887"/>
                    <a:pt x="8854" y="773"/>
                    <a:pt x="8895" y="660"/>
                  </a:cubicBezTo>
                  <a:cubicBezTo>
                    <a:pt x="8954" y="496"/>
                    <a:pt x="8967" y="369"/>
                    <a:pt x="8890" y="205"/>
                  </a:cubicBezTo>
                  <a:cubicBezTo>
                    <a:pt x="8881" y="182"/>
                    <a:pt x="8849" y="169"/>
                    <a:pt x="8826" y="169"/>
                  </a:cubicBezTo>
                  <a:cubicBezTo>
                    <a:pt x="8399" y="182"/>
                    <a:pt x="7967" y="196"/>
                    <a:pt x="7539" y="210"/>
                  </a:cubicBezTo>
                  <a:cubicBezTo>
                    <a:pt x="7503" y="210"/>
                    <a:pt x="7462" y="246"/>
                    <a:pt x="7467" y="287"/>
                  </a:cubicBezTo>
                  <a:cubicBezTo>
                    <a:pt x="7485" y="605"/>
                    <a:pt x="7317" y="783"/>
                    <a:pt x="7576" y="1005"/>
                  </a:cubicBezTo>
                  <a:cubicBezTo>
                    <a:pt x="7653" y="1078"/>
                    <a:pt x="7835" y="1146"/>
                    <a:pt x="7858" y="1283"/>
                  </a:cubicBezTo>
                  <a:cubicBezTo>
                    <a:pt x="7897" y="1572"/>
                    <a:pt x="7569" y="1688"/>
                    <a:pt x="7342" y="1688"/>
                  </a:cubicBezTo>
                  <a:cubicBezTo>
                    <a:pt x="7333" y="1688"/>
                    <a:pt x="7325" y="1688"/>
                    <a:pt x="7317" y="1688"/>
                  </a:cubicBezTo>
                  <a:cubicBezTo>
                    <a:pt x="7203" y="1683"/>
                    <a:pt x="6957" y="1633"/>
                    <a:pt x="6857" y="1551"/>
                  </a:cubicBezTo>
                  <a:cubicBezTo>
                    <a:pt x="6575" y="1319"/>
                    <a:pt x="6812" y="1051"/>
                    <a:pt x="6925" y="851"/>
                  </a:cubicBezTo>
                  <a:cubicBezTo>
                    <a:pt x="7012" y="692"/>
                    <a:pt x="7189" y="291"/>
                    <a:pt x="6966" y="150"/>
                  </a:cubicBezTo>
                  <a:cubicBezTo>
                    <a:pt x="6924" y="125"/>
                    <a:pt x="6862" y="117"/>
                    <a:pt x="6793" y="117"/>
                  </a:cubicBezTo>
                  <a:cubicBezTo>
                    <a:pt x="6666" y="117"/>
                    <a:pt x="6516" y="146"/>
                    <a:pt x="6430" y="146"/>
                  </a:cubicBezTo>
                  <a:cubicBezTo>
                    <a:pt x="6125" y="146"/>
                    <a:pt x="5820" y="141"/>
                    <a:pt x="5516" y="128"/>
                  </a:cubicBezTo>
                  <a:cubicBezTo>
                    <a:pt x="5475" y="128"/>
                    <a:pt x="5443" y="164"/>
                    <a:pt x="5438" y="205"/>
                  </a:cubicBezTo>
                  <a:cubicBezTo>
                    <a:pt x="5429" y="410"/>
                    <a:pt x="5416" y="610"/>
                    <a:pt x="5407" y="810"/>
                  </a:cubicBezTo>
                  <a:cubicBezTo>
                    <a:pt x="5625" y="919"/>
                    <a:pt x="5839" y="1142"/>
                    <a:pt x="5657" y="1396"/>
                  </a:cubicBezTo>
                  <a:cubicBezTo>
                    <a:pt x="5566" y="1519"/>
                    <a:pt x="5413" y="1573"/>
                    <a:pt x="5261" y="1573"/>
                  </a:cubicBezTo>
                  <a:cubicBezTo>
                    <a:pt x="5238" y="1573"/>
                    <a:pt x="5215" y="1572"/>
                    <a:pt x="5193" y="1569"/>
                  </a:cubicBezTo>
                  <a:cubicBezTo>
                    <a:pt x="5179" y="1571"/>
                    <a:pt x="5165" y="1572"/>
                    <a:pt x="5151" y="1572"/>
                  </a:cubicBezTo>
                  <a:cubicBezTo>
                    <a:pt x="5036" y="1572"/>
                    <a:pt x="4919" y="1522"/>
                    <a:pt x="4834" y="1428"/>
                  </a:cubicBezTo>
                  <a:cubicBezTo>
                    <a:pt x="4774" y="1365"/>
                    <a:pt x="4724" y="1283"/>
                    <a:pt x="4720" y="1192"/>
                  </a:cubicBezTo>
                  <a:cubicBezTo>
                    <a:pt x="4715" y="1187"/>
                    <a:pt x="4711" y="1183"/>
                    <a:pt x="4706" y="1178"/>
                  </a:cubicBezTo>
                  <a:lnTo>
                    <a:pt x="4720" y="1160"/>
                  </a:lnTo>
                  <a:cubicBezTo>
                    <a:pt x="4724" y="1083"/>
                    <a:pt x="4756" y="1024"/>
                    <a:pt x="4806" y="983"/>
                  </a:cubicBezTo>
                  <a:cubicBezTo>
                    <a:pt x="4838" y="942"/>
                    <a:pt x="4874" y="910"/>
                    <a:pt x="4911" y="878"/>
                  </a:cubicBezTo>
                  <a:cubicBezTo>
                    <a:pt x="4915" y="878"/>
                    <a:pt x="4915" y="874"/>
                    <a:pt x="4920" y="869"/>
                  </a:cubicBezTo>
                  <a:cubicBezTo>
                    <a:pt x="4929" y="860"/>
                    <a:pt x="4938" y="855"/>
                    <a:pt x="4947" y="846"/>
                  </a:cubicBezTo>
                  <a:cubicBezTo>
                    <a:pt x="4984" y="814"/>
                    <a:pt x="5015" y="773"/>
                    <a:pt x="5038" y="723"/>
                  </a:cubicBezTo>
                  <a:cubicBezTo>
                    <a:pt x="5079" y="628"/>
                    <a:pt x="5088" y="523"/>
                    <a:pt x="5084" y="414"/>
                  </a:cubicBezTo>
                  <a:cubicBezTo>
                    <a:pt x="5070" y="351"/>
                    <a:pt x="5061" y="287"/>
                    <a:pt x="5056" y="219"/>
                  </a:cubicBezTo>
                  <a:cubicBezTo>
                    <a:pt x="5052" y="210"/>
                    <a:pt x="5052" y="200"/>
                    <a:pt x="5047" y="191"/>
                  </a:cubicBezTo>
                  <a:cubicBezTo>
                    <a:pt x="5038" y="132"/>
                    <a:pt x="5029" y="73"/>
                    <a:pt x="5025" y="9"/>
                  </a:cubicBezTo>
                  <a:cubicBezTo>
                    <a:pt x="5015" y="5"/>
                    <a:pt x="5002" y="0"/>
                    <a:pt x="49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3"/>
            <p:cNvSpPr/>
            <p:nvPr/>
          </p:nvSpPr>
          <p:spPr>
            <a:xfrm flipH="1">
              <a:off x="6460175" y="2093875"/>
              <a:ext cx="1992356" cy="1928433"/>
            </a:xfrm>
            <a:custGeom>
              <a:avLst/>
              <a:gdLst/>
              <a:ahLst/>
              <a:cxnLst/>
              <a:rect l="l" t="t" r="r" b="b"/>
              <a:pathLst>
                <a:path w="15958" h="15446" extrusionOk="0">
                  <a:moveTo>
                    <a:pt x="5548" y="175"/>
                  </a:moveTo>
                  <a:cubicBezTo>
                    <a:pt x="5553" y="216"/>
                    <a:pt x="5557" y="257"/>
                    <a:pt x="5566" y="298"/>
                  </a:cubicBezTo>
                  <a:cubicBezTo>
                    <a:pt x="5566" y="307"/>
                    <a:pt x="5571" y="316"/>
                    <a:pt x="5571" y="325"/>
                  </a:cubicBezTo>
                  <a:cubicBezTo>
                    <a:pt x="5575" y="384"/>
                    <a:pt x="5585" y="434"/>
                    <a:pt x="5594" y="489"/>
                  </a:cubicBezTo>
                  <a:lnTo>
                    <a:pt x="5598" y="511"/>
                  </a:lnTo>
                  <a:cubicBezTo>
                    <a:pt x="5603" y="620"/>
                    <a:pt x="5594" y="707"/>
                    <a:pt x="5562" y="780"/>
                  </a:cubicBezTo>
                  <a:cubicBezTo>
                    <a:pt x="5548" y="811"/>
                    <a:pt x="5530" y="839"/>
                    <a:pt x="5494" y="871"/>
                  </a:cubicBezTo>
                  <a:cubicBezTo>
                    <a:pt x="5480" y="880"/>
                    <a:pt x="5471" y="889"/>
                    <a:pt x="5462" y="898"/>
                  </a:cubicBezTo>
                  <a:lnTo>
                    <a:pt x="5444" y="916"/>
                  </a:lnTo>
                  <a:cubicBezTo>
                    <a:pt x="5412" y="948"/>
                    <a:pt x="5375" y="975"/>
                    <a:pt x="5348" y="1012"/>
                  </a:cubicBezTo>
                  <a:cubicBezTo>
                    <a:pt x="5284" y="1066"/>
                    <a:pt x="5248" y="1139"/>
                    <a:pt x="5239" y="1221"/>
                  </a:cubicBezTo>
                  <a:lnTo>
                    <a:pt x="5203" y="1271"/>
                  </a:lnTo>
                  <a:lnTo>
                    <a:pt x="5239" y="1316"/>
                  </a:lnTo>
                  <a:cubicBezTo>
                    <a:pt x="5253" y="1407"/>
                    <a:pt x="5298" y="1498"/>
                    <a:pt x="5371" y="1575"/>
                  </a:cubicBezTo>
                  <a:cubicBezTo>
                    <a:pt x="5478" y="1687"/>
                    <a:pt x="5611" y="1746"/>
                    <a:pt x="5750" y="1746"/>
                  </a:cubicBezTo>
                  <a:cubicBezTo>
                    <a:pt x="5765" y="1746"/>
                    <a:pt x="5779" y="1745"/>
                    <a:pt x="5794" y="1744"/>
                  </a:cubicBezTo>
                  <a:cubicBezTo>
                    <a:pt x="5817" y="1746"/>
                    <a:pt x="5839" y="1746"/>
                    <a:pt x="5861" y="1746"/>
                  </a:cubicBezTo>
                  <a:cubicBezTo>
                    <a:pt x="6059" y="1746"/>
                    <a:pt x="6223" y="1674"/>
                    <a:pt x="6321" y="1535"/>
                  </a:cubicBezTo>
                  <a:cubicBezTo>
                    <a:pt x="6399" y="1430"/>
                    <a:pt x="6426" y="1312"/>
                    <a:pt x="6399" y="1203"/>
                  </a:cubicBezTo>
                  <a:cubicBezTo>
                    <a:pt x="6367" y="1066"/>
                    <a:pt x="6253" y="939"/>
                    <a:pt x="6094" y="848"/>
                  </a:cubicBezTo>
                  <a:lnTo>
                    <a:pt x="6126" y="302"/>
                  </a:lnTo>
                  <a:cubicBezTo>
                    <a:pt x="6453" y="316"/>
                    <a:pt x="6749" y="320"/>
                    <a:pt x="7031" y="320"/>
                  </a:cubicBezTo>
                  <a:cubicBezTo>
                    <a:pt x="7072" y="320"/>
                    <a:pt x="7126" y="311"/>
                    <a:pt x="7181" y="307"/>
                  </a:cubicBezTo>
                  <a:cubicBezTo>
                    <a:pt x="7242" y="299"/>
                    <a:pt x="7318" y="291"/>
                    <a:pt x="7385" y="291"/>
                  </a:cubicBezTo>
                  <a:cubicBezTo>
                    <a:pt x="7442" y="291"/>
                    <a:pt x="7493" y="297"/>
                    <a:pt x="7522" y="316"/>
                  </a:cubicBezTo>
                  <a:cubicBezTo>
                    <a:pt x="7672" y="407"/>
                    <a:pt x="7540" y="734"/>
                    <a:pt x="7454" y="893"/>
                  </a:cubicBezTo>
                  <a:cubicBezTo>
                    <a:pt x="7435" y="921"/>
                    <a:pt x="7417" y="952"/>
                    <a:pt x="7399" y="980"/>
                  </a:cubicBezTo>
                  <a:cubicBezTo>
                    <a:pt x="7285" y="1171"/>
                    <a:pt x="7108" y="1457"/>
                    <a:pt x="7404" y="1703"/>
                  </a:cubicBezTo>
                  <a:cubicBezTo>
                    <a:pt x="7536" y="1812"/>
                    <a:pt x="7808" y="1857"/>
                    <a:pt x="7913" y="1862"/>
                  </a:cubicBezTo>
                  <a:cubicBezTo>
                    <a:pt x="7920" y="1862"/>
                    <a:pt x="7927" y="1862"/>
                    <a:pt x="7933" y="1862"/>
                  </a:cubicBezTo>
                  <a:cubicBezTo>
                    <a:pt x="8108" y="1862"/>
                    <a:pt x="8331" y="1806"/>
                    <a:pt x="8450" y="1666"/>
                  </a:cubicBezTo>
                  <a:cubicBezTo>
                    <a:pt x="8527" y="1580"/>
                    <a:pt x="8554" y="1475"/>
                    <a:pt x="8541" y="1362"/>
                  </a:cubicBezTo>
                  <a:cubicBezTo>
                    <a:pt x="8518" y="1221"/>
                    <a:pt x="8395" y="1139"/>
                    <a:pt x="8304" y="1080"/>
                  </a:cubicBezTo>
                  <a:cubicBezTo>
                    <a:pt x="8277" y="1062"/>
                    <a:pt x="8245" y="1043"/>
                    <a:pt x="8231" y="1030"/>
                  </a:cubicBezTo>
                  <a:cubicBezTo>
                    <a:pt x="8090" y="907"/>
                    <a:pt x="8104" y="821"/>
                    <a:pt x="8131" y="661"/>
                  </a:cubicBezTo>
                  <a:cubicBezTo>
                    <a:pt x="8140" y="580"/>
                    <a:pt x="8154" y="489"/>
                    <a:pt x="8149" y="384"/>
                  </a:cubicBezTo>
                  <a:lnTo>
                    <a:pt x="9423" y="343"/>
                  </a:lnTo>
                  <a:lnTo>
                    <a:pt x="9423" y="343"/>
                  </a:lnTo>
                  <a:cubicBezTo>
                    <a:pt x="9482" y="475"/>
                    <a:pt x="9468" y="580"/>
                    <a:pt x="9418" y="721"/>
                  </a:cubicBezTo>
                  <a:cubicBezTo>
                    <a:pt x="9405" y="761"/>
                    <a:pt x="9382" y="802"/>
                    <a:pt x="9364" y="843"/>
                  </a:cubicBezTo>
                  <a:cubicBezTo>
                    <a:pt x="9327" y="916"/>
                    <a:pt x="9291" y="993"/>
                    <a:pt x="9277" y="1075"/>
                  </a:cubicBezTo>
                  <a:cubicBezTo>
                    <a:pt x="9218" y="1380"/>
                    <a:pt x="9341" y="1580"/>
                    <a:pt x="9614" y="1635"/>
                  </a:cubicBezTo>
                  <a:cubicBezTo>
                    <a:pt x="9667" y="1647"/>
                    <a:pt x="9714" y="1652"/>
                    <a:pt x="9758" y="1652"/>
                  </a:cubicBezTo>
                  <a:cubicBezTo>
                    <a:pt x="9798" y="1652"/>
                    <a:pt x="9834" y="1648"/>
                    <a:pt x="9868" y="1639"/>
                  </a:cubicBezTo>
                  <a:cubicBezTo>
                    <a:pt x="9875" y="1639"/>
                    <a:pt x="9881" y="1640"/>
                    <a:pt x="9888" y="1640"/>
                  </a:cubicBezTo>
                  <a:cubicBezTo>
                    <a:pt x="9971" y="1640"/>
                    <a:pt x="10046" y="1612"/>
                    <a:pt x="10105" y="1562"/>
                  </a:cubicBezTo>
                  <a:cubicBezTo>
                    <a:pt x="10150" y="1521"/>
                    <a:pt x="10210" y="1439"/>
                    <a:pt x="10219" y="1293"/>
                  </a:cubicBezTo>
                  <a:cubicBezTo>
                    <a:pt x="10228" y="1148"/>
                    <a:pt x="10155" y="1002"/>
                    <a:pt x="10087" y="861"/>
                  </a:cubicBezTo>
                  <a:cubicBezTo>
                    <a:pt x="10046" y="780"/>
                    <a:pt x="10005" y="702"/>
                    <a:pt x="9987" y="630"/>
                  </a:cubicBezTo>
                  <a:cubicBezTo>
                    <a:pt x="9991" y="589"/>
                    <a:pt x="9996" y="548"/>
                    <a:pt x="10000" y="507"/>
                  </a:cubicBezTo>
                  <a:cubicBezTo>
                    <a:pt x="10014" y="457"/>
                    <a:pt x="10032" y="416"/>
                    <a:pt x="10055" y="384"/>
                  </a:cubicBezTo>
                  <a:lnTo>
                    <a:pt x="11510" y="334"/>
                  </a:lnTo>
                  <a:lnTo>
                    <a:pt x="11519" y="370"/>
                  </a:lnTo>
                  <a:cubicBezTo>
                    <a:pt x="11547" y="525"/>
                    <a:pt x="11587" y="734"/>
                    <a:pt x="11524" y="852"/>
                  </a:cubicBezTo>
                  <a:cubicBezTo>
                    <a:pt x="11510" y="880"/>
                    <a:pt x="11433" y="921"/>
                    <a:pt x="11374" y="948"/>
                  </a:cubicBezTo>
                  <a:cubicBezTo>
                    <a:pt x="11246" y="1016"/>
                    <a:pt x="11101" y="1089"/>
                    <a:pt x="11092" y="1234"/>
                  </a:cubicBezTo>
                  <a:cubicBezTo>
                    <a:pt x="11078" y="1362"/>
                    <a:pt x="11169" y="1494"/>
                    <a:pt x="11378" y="1653"/>
                  </a:cubicBezTo>
                  <a:lnTo>
                    <a:pt x="11392" y="1662"/>
                  </a:lnTo>
                  <a:cubicBezTo>
                    <a:pt x="11502" y="1717"/>
                    <a:pt x="11615" y="1743"/>
                    <a:pt x="11730" y="1743"/>
                  </a:cubicBezTo>
                  <a:cubicBezTo>
                    <a:pt x="11785" y="1743"/>
                    <a:pt x="11841" y="1737"/>
                    <a:pt x="11897" y="1726"/>
                  </a:cubicBezTo>
                  <a:lnTo>
                    <a:pt x="11915" y="1716"/>
                  </a:lnTo>
                  <a:cubicBezTo>
                    <a:pt x="12147" y="1607"/>
                    <a:pt x="12265" y="1484"/>
                    <a:pt x="12270" y="1348"/>
                  </a:cubicBezTo>
                  <a:cubicBezTo>
                    <a:pt x="12274" y="1212"/>
                    <a:pt x="12183" y="1089"/>
                    <a:pt x="11983" y="966"/>
                  </a:cubicBezTo>
                  <a:lnTo>
                    <a:pt x="11965" y="957"/>
                  </a:lnTo>
                  <a:lnTo>
                    <a:pt x="11951" y="957"/>
                  </a:lnTo>
                  <a:lnTo>
                    <a:pt x="12033" y="439"/>
                  </a:lnTo>
                  <a:cubicBezTo>
                    <a:pt x="12570" y="361"/>
                    <a:pt x="13111" y="325"/>
                    <a:pt x="13638" y="320"/>
                  </a:cubicBezTo>
                  <a:lnTo>
                    <a:pt x="13638" y="320"/>
                  </a:lnTo>
                  <a:cubicBezTo>
                    <a:pt x="13748" y="520"/>
                    <a:pt x="13657" y="698"/>
                    <a:pt x="13529" y="907"/>
                  </a:cubicBezTo>
                  <a:cubicBezTo>
                    <a:pt x="13425" y="1075"/>
                    <a:pt x="13370" y="1407"/>
                    <a:pt x="13529" y="1594"/>
                  </a:cubicBezTo>
                  <a:cubicBezTo>
                    <a:pt x="13592" y="1667"/>
                    <a:pt x="13689" y="1690"/>
                    <a:pt x="13785" y="1690"/>
                  </a:cubicBezTo>
                  <a:cubicBezTo>
                    <a:pt x="13930" y="1690"/>
                    <a:pt x="14071" y="1637"/>
                    <a:pt x="14080" y="1635"/>
                  </a:cubicBezTo>
                  <a:cubicBezTo>
                    <a:pt x="14330" y="1539"/>
                    <a:pt x="14443" y="1271"/>
                    <a:pt x="14352" y="998"/>
                  </a:cubicBezTo>
                  <a:cubicBezTo>
                    <a:pt x="14330" y="930"/>
                    <a:pt x="14280" y="880"/>
                    <a:pt x="14239" y="834"/>
                  </a:cubicBezTo>
                  <a:cubicBezTo>
                    <a:pt x="14211" y="802"/>
                    <a:pt x="14184" y="775"/>
                    <a:pt x="14170" y="752"/>
                  </a:cubicBezTo>
                  <a:cubicBezTo>
                    <a:pt x="14152" y="716"/>
                    <a:pt x="13989" y="420"/>
                    <a:pt x="14152" y="316"/>
                  </a:cubicBezTo>
                  <a:cubicBezTo>
                    <a:pt x="14167" y="307"/>
                    <a:pt x="14191" y="303"/>
                    <a:pt x="14219" y="303"/>
                  </a:cubicBezTo>
                  <a:cubicBezTo>
                    <a:pt x="14261" y="303"/>
                    <a:pt x="14310" y="310"/>
                    <a:pt x="14348" y="316"/>
                  </a:cubicBezTo>
                  <a:cubicBezTo>
                    <a:pt x="14375" y="320"/>
                    <a:pt x="14407" y="325"/>
                    <a:pt x="14430" y="325"/>
                  </a:cubicBezTo>
                  <a:lnTo>
                    <a:pt x="14912" y="357"/>
                  </a:lnTo>
                  <a:lnTo>
                    <a:pt x="15389" y="329"/>
                  </a:lnTo>
                  <a:cubicBezTo>
                    <a:pt x="15439" y="661"/>
                    <a:pt x="15639" y="2007"/>
                    <a:pt x="15698" y="3376"/>
                  </a:cubicBezTo>
                  <a:cubicBezTo>
                    <a:pt x="15776" y="5118"/>
                    <a:pt x="15753" y="6955"/>
                    <a:pt x="15726" y="8724"/>
                  </a:cubicBezTo>
                  <a:cubicBezTo>
                    <a:pt x="15698" y="10684"/>
                    <a:pt x="15671" y="12708"/>
                    <a:pt x="15780" y="14632"/>
                  </a:cubicBezTo>
                  <a:cubicBezTo>
                    <a:pt x="15189" y="14686"/>
                    <a:pt x="14548" y="14695"/>
                    <a:pt x="13929" y="14704"/>
                  </a:cubicBezTo>
                  <a:cubicBezTo>
                    <a:pt x="13379" y="14713"/>
                    <a:pt x="12811" y="14723"/>
                    <a:pt x="12279" y="14763"/>
                  </a:cubicBezTo>
                  <a:cubicBezTo>
                    <a:pt x="8286" y="15073"/>
                    <a:pt x="4216" y="15246"/>
                    <a:pt x="182" y="15273"/>
                  </a:cubicBezTo>
                  <a:cubicBezTo>
                    <a:pt x="177" y="15273"/>
                    <a:pt x="173" y="15268"/>
                    <a:pt x="173" y="15268"/>
                  </a:cubicBezTo>
                  <a:cubicBezTo>
                    <a:pt x="268" y="14159"/>
                    <a:pt x="350" y="13049"/>
                    <a:pt x="414" y="11971"/>
                  </a:cubicBezTo>
                  <a:cubicBezTo>
                    <a:pt x="660" y="8119"/>
                    <a:pt x="750" y="4195"/>
                    <a:pt x="687" y="302"/>
                  </a:cubicBezTo>
                  <a:lnTo>
                    <a:pt x="687" y="298"/>
                  </a:lnTo>
                  <a:lnTo>
                    <a:pt x="700" y="298"/>
                  </a:lnTo>
                  <a:lnTo>
                    <a:pt x="719" y="307"/>
                  </a:lnTo>
                  <a:lnTo>
                    <a:pt x="741" y="302"/>
                  </a:lnTo>
                  <a:cubicBezTo>
                    <a:pt x="810" y="311"/>
                    <a:pt x="887" y="316"/>
                    <a:pt x="964" y="320"/>
                  </a:cubicBezTo>
                  <a:cubicBezTo>
                    <a:pt x="1278" y="348"/>
                    <a:pt x="1710" y="389"/>
                    <a:pt x="1828" y="593"/>
                  </a:cubicBezTo>
                  <a:cubicBezTo>
                    <a:pt x="1878" y="689"/>
                    <a:pt x="1865" y="821"/>
                    <a:pt x="1787" y="993"/>
                  </a:cubicBezTo>
                  <a:cubicBezTo>
                    <a:pt x="1774" y="1021"/>
                    <a:pt x="1755" y="1052"/>
                    <a:pt x="1733" y="1084"/>
                  </a:cubicBezTo>
                  <a:cubicBezTo>
                    <a:pt x="1701" y="1139"/>
                    <a:pt x="1665" y="1193"/>
                    <a:pt x="1646" y="1257"/>
                  </a:cubicBezTo>
                  <a:cubicBezTo>
                    <a:pt x="1583" y="1471"/>
                    <a:pt x="1596" y="1644"/>
                    <a:pt x="1687" y="1762"/>
                  </a:cubicBezTo>
                  <a:cubicBezTo>
                    <a:pt x="1769" y="1876"/>
                    <a:pt x="1910" y="1935"/>
                    <a:pt x="2092" y="1935"/>
                  </a:cubicBezTo>
                  <a:lnTo>
                    <a:pt x="2256" y="1912"/>
                  </a:lnTo>
                  <a:cubicBezTo>
                    <a:pt x="2338" y="1898"/>
                    <a:pt x="2406" y="1876"/>
                    <a:pt x="2460" y="1835"/>
                  </a:cubicBezTo>
                  <a:cubicBezTo>
                    <a:pt x="2633" y="1771"/>
                    <a:pt x="2729" y="1612"/>
                    <a:pt x="2715" y="1421"/>
                  </a:cubicBezTo>
                  <a:cubicBezTo>
                    <a:pt x="2701" y="1257"/>
                    <a:pt x="2583" y="1057"/>
                    <a:pt x="2419" y="930"/>
                  </a:cubicBezTo>
                  <a:cubicBezTo>
                    <a:pt x="2333" y="730"/>
                    <a:pt x="2288" y="543"/>
                    <a:pt x="2365" y="284"/>
                  </a:cubicBezTo>
                  <a:lnTo>
                    <a:pt x="2369" y="284"/>
                  </a:lnTo>
                  <a:cubicBezTo>
                    <a:pt x="2620" y="254"/>
                    <a:pt x="2866" y="239"/>
                    <a:pt x="3113" y="239"/>
                  </a:cubicBezTo>
                  <a:cubicBezTo>
                    <a:pt x="3319" y="239"/>
                    <a:pt x="3525" y="250"/>
                    <a:pt x="3734" y="270"/>
                  </a:cubicBezTo>
                  <a:lnTo>
                    <a:pt x="3816" y="861"/>
                  </a:lnTo>
                  <a:cubicBezTo>
                    <a:pt x="3634" y="902"/>
                    <a:pt x="3506" y="1021"/>
                    <a:pt x="3461" y="1180"/>
                  </a:cubicBezTo>
                  <a:cubicBezTo>
                    <a:pt x="3438" y="1262"/>
                    <a:pt x="3443" y="1353"/>
                    <a:pt x="3470" y="1444"/>
                  </a:cubicBezTo>
                  <a:cubicBezTo>
                    <a:pt x="3474" y="1503"/>
                    <a:pt x="3502" y="1557"/>
                    <a:pt x="3552" y="1598"/>
                  </a:cubicBezTo>
                  <a:cubicBezTo>
                    <a:pt x="3588" y="1644"/>
                    <a:pt x="3625" y="1675"/>
                    <a:pt x="3670" y="1703"/>
                  </a:cubicBezTo>
                  <a:cubicBezTo>
                    <a:pt x="3731" y="1737"/>
                    <a:pt x="3796" y="1755"/>
                    <a:pt x="3861" y="1755"/>
                  </a:cubicBezTo>
                  <a:cubicBezTo>
                    <a:pt x="3941" y="1755"/>
                    <a:pt x="4022" y="1728"/>
                    <a:pt x="4098" y="1675"/>
                  </a:cubicBezTo>
                  <a:cubicBezTo>
                    <a:pt x="4248" y="1566"/>
                    <a:pt x="4339" y="1380"/>
                    <a:pt x="4320" y="1203"/>
                  </a:cubicBezTo>
                  <a:cubicBezTo>
                    <a:pt x="4339" y="1062"/>
                    <a:pt x="4307" y="934"/>
                    <a:pt x="4279" y="811"/>
                  </a:cubicBezTo>
                  <a:cubicBezTo>
                    <a:pt x="4275" y="789"/>
                    <a:pt x="4266" y="766"/>
                    <a:pt x="4261" y="743"/>
                  </a:cubicBezTo>
                  <a:cubicBezTo>
                    <a:pt x="4220" y="548"/>
                    <a:pt x="4202" y="402"/>
                    <a:pt x="4248" y="229"/>
                  </a:cubicBezTo>
                  <a:lnTo>
                    <a:pt x="5548" y="175"/>
                  </a:lnTo>
                  <a:close/>
                  <a:moveTo>
                    <a:pt x="5601" y="1"/>
                  </a:moveTo>
                  <a:cubicBezTo>
                    <a:pt x="5596" y="1"/>
                    <a:pt x="5590" y="1"/>
                    <a:pt x="5585" y="2"/>
                  </a:cubicBezTo>
                  <a:lnTo>
                    <a:pt x="4243" y="57"/>
                  </a:lnTo>
                  <a:cubicBezTo>
                    <a:pt x="4170" y="61"/>
                    <a:pt x="4111" y="107"/>
                    <a:pt x="4093" y="179"/>
                  </a:cubicBezTo>
                  <a:cubicBezTo>
                    <a:pt x="4034" y="389"/>
                    <a:pt x="4052" y="561"/>
                    <a:pt x="4102" y="780"/>
                  </a:cubicBezTo>
                  <a:cubicBezTo>
                    <a:pt x="4107" y="802"/>
                    <a:pt x="4111" y="830"/>
                    <a:pt x="4120" y="852"/>
                  </a:cubicBezTo>
                  <a:cubicBezTo>
                    <a:pt x="4148" y="971"/>
                    <a:pt x="4170" y="1080"/>
                    <a:pt x="4157" y="1189"/>
                  </a:cubicBezTo>
                  <a:lnTo>
                    <a:pt x="4157" y="1198"/>
                  </a:lnTo>
                  <a:lnTo>
                    <a:pt x="4157" y="1212"/>
                  </a:lnTo>
                  <a:cubicBezTo>
                    <a:pt x="4170" y="1325"/>
                    <a:pt x="4107" y="1457"/>
                    <a:pt x="4007" y="1530"/>
                  </a:cubicBezTo>
                  <a:cubicBezTo>
                    <a:pt x="3974" y="1554"/>
                    <a:pt x="3922" y="1581"/>
                    <a:pt x="3860" y="1581"/>
                  </a:cubicBezTo>
                  <a:cubicBezTo>
                    <a:pt x="3826" y="1581"/>
                    <a:pt x="3790" y="1573"/>
                    <a:pt x="3752" y="1553"/>
                  </a:cubicBezTo>
                  <a:cubicBezTo>
                    <a:pt x="3725" y="1535"/>
                    <a:pt x="3702" y="1512"/>
                    <a:pt x="3679" y="1484"/>
                  </a:cubicBezTo>
                  <a:lnTo>
                    <a:pt x="3670" y="1475"/>
                  </a:lnTo>
                  <a:lnTo>
                    <a:pt x="3665" y="1471"/>
                  </a:lnTo>
                  <a:cubicBezTo>
                    <a:pt x="3647" y="1457"/>
                    <a:pt x="3638" y="1439"/>
                    <a:pt x="3638" y="1421"/>
                  </a:cubicBezTo>
                  <a:lnTo>
                    <a:pt x="3638" y="1407"/>
                  </a:lnTo>
                  <a:lnTo>
                    <a:pt x="3634" y="1394"/>
                  </a:lnTo>
                  <a:cubicBezTo>
                    <a:pt x="3611" y="1339"/>
                    <a:pt x="3611" y="1275"/>
                    <a:pt x="3625" y="1225"/>
                  </a:cubicBezTo>
                  <a:cubicBezTo>
                    <a:pt x="3665" y="1080"/>
                    <a:pt x="3806" y="1034"/>
                    <a:pt x="3888" y="1021"/>
                  </a:cubicBezTo>
                  <a:lnTo>
                    <a:pt x="3947" y="998"/>
                  </a:lnTo>
                  <a:lnTo>
                    <a:pt x="3966" y="971"/>
                  </a:lnTo>
                  <a:cubicBezTo>
                    <a:pt x="3984" y="939"/>
                    <a:pt x="3993" y="893"/>
                    <a:pt x="3988" y="852"/>
                  </a:cubicBezTo>
                  <a:lnTo>
                    <a:pt x="3897" y="229"/>
                  </a:lnTo>
                  <a:cubicBezTo>
                    <a:pt x="3884" y="148"/>
                    <a:pt x="3811" y="102"/>
                    <a:pt x="3747" y="97"/>
                  </a:cubicBezTo>
                  <a:cubicBezTo>
                    <a:pt x="3534" y="77"/>
                    <a:pt x="3324" y="66"/>
                    <a:pt x="3114" y="66"/>
                  </a:cubicBezTo>
                  <a:cubicBezTo>
                    <a:pt x="2862" y="66"/>
                    <a:pt x="2609" y="81"/>
                    <a:pt x="2351" y="111"/>
                  </a:cubicBezTo>
                  <a:cubicBezTo>
                    <a:pt x="2283" y="116"/>
                    <a:pt x="2228" y="161"/>
                    <a:pt x="2210" y="229"/>
                  </a:cubicBezTo>
                  <a:cubicBezTo>
                    <a:pt x="2128" y="502"/>
                    <a:pt x="2147" y="734"/>
                    <a:pt x="2278" y="1021"/>
                  </a:cubicBezTo>
                  <a:lnTo>
                    <a:pt x="2288" y="1043"/>
                  </a:lnTo>
                  <a:lnTo>
                    <a:pt x="2306" y="1052"/>
                  </a:lnTo>
                  <a:cubicBezTo>
                    <a:pt x="2433" y="1148"/>
                    <a:pt x="2538" y="1312"/>
                    <a:pt x="2547" y="1434"/>
                  </a:cubicBezTo>
                  <a:cubicBezTo>
                    <a:pt x="2560" y="1594"/>
                    <a:pt x="2456" y="1653"/>
                    <a:pt x="2397" y="1675"/>
                  </a:cubicBezTo>
                  <a:lnTo>
                    <a:pt x="2383" y="1680"/>
                  </a:lnTo>
                  <a:lnTo>
                    <a:pt x="2369" y="1689"/>
                  </a:lnTo>
                  <a:cubicBezTo>
                    <a:pt x="2338" y="1712"/>
                    <a:pt x="2292" y="1730"/>
                    <a:pt x="2233" y="1744"/>
                  </a:cubicBezTo>
                  <a:lnTo>
                    <a:pt x="2087" y="1762"/>
                  </a:lnTo>
                  <a:cubicBezTo>
                    <a:pt x="2001" y="1762"/>
                    <a:pt x="1883" y="1744"/>
                    <a:pt x="1819" y="1657"/>
                  </a:cubicBezTo>
                  <a:cubicBezTo>
                    <a:pt x="1765" y="1585"/>
                    <a:pt x="1760" y="1462"/>
                    <a:pt x="1806" y="1307"/>
                  </a:cubicBezTo>
                  <a:cubicBezTo>
                    <a:pt x="1819" y="1266"/>
                    <a:pt x="1846" y="1225"/>
                    <a:pt x="1874" y="1180"/>
                  </a:cubicBezTo>
                  <a:cubicBezTo>
                    <a:pt x="1896" y="1143"/>
                    <a:pt x="1919" y="1107"/>
                    <a:pt x="1937" y="1066"/>
                  </a:cubicBezTo>
                  <a:cubicBezTo>
                    <a:pt x="2042" y="839"/>
                    <a:pt x="2056" y="652"/>
                    <a:pt x="1974" y="507"/>
                  </a:cubicBezTo>
                  <a:cubicBezTo>
                    <a:pt x="1815" y="220"/>
                    <a:pt x="1351" y="184"/>
                    <a:pt x="978" y="152"/>
                  </a:cubicBezTo>
                  <a:cubicBezTo>
                    <a:pt x="901" y="143"/>
                    <a:pt x="828" y="138"/>
                    <a:pt x="764" y="129"/>
                  </a:cubicBezTo>
                  <a:lnTo>
                    <a:pt x="732" y="129"/>
                  </a:lnTo>
                  <a:cubicBezTo>
                    <a:pt x="720" y="127"/>
                    <a:pt x="708" y="126"/>
                    <a:pt x="695" y="126"/>
                  </a:cubicBezTo>
                  <a:cubicBezTo>
                    <a:pt x="657" y="126"/>
                    <a:pt x="618" y="137"/>
                    <a:pt x="587" y="161"/>
                  </a:cubicBezTo>
                  <a:cubicBezTo>
                    <a:pt x="546" y="193"/>
                    <a:pt x="519" y="248"/>
                    <a:pt x="519" y="307"/>
                  </a:cubicBezTo>
                  <a:cubicBezTo>
                    <a:pt x="582" y="4195"/>
                    <a:pt x="491" y="8115"/>
                    <a:pt x="250" y="11962"/>
                  </a:cubicBezTo>
                  <a:cubicBezTo>
                    <a:pt x="182" y="13040"/>
                    <a:pt x="100" y="14145"/>
                    <a:pt x="5" y="15255"/>
                  </a:cubicBezTo>
                  <a:cubicBezTo>
                    <a:pt x="0" y="15300"/>
                    <a:pt x="18" y="15346"/>
                    <a:pt x="50" y="15386"/>
                  </a:cubicBezTo>
                  <a:cubicBezTo>
                    <a:pt x="87" y="15423"/>
                    <a:pt x="132" y="15446"/>
                    <a:pt x="182" y="15446"/>
                  </a:cubicBezTo>
                  <a:cubicBezTo>
                    <a:pt x="182" y="15446"/>
                    <a:pt x="182" y="15446"/>
                    <a:pt x="187" y="15441"/>
                  </a:cubicBezTo>
                  <a:cubicBezTo>
                    <a:pt x="4220" y="15414"/>
                    <a:pt x="8295" y="15241"/>
                    <a:pt x="12292" y="14932"/>
                  </a:cubicBezTo>
                  <a:cubicBezTo>
                    <a:pt x="12820" y="14891"/>
                    <a:pt x="13384" y="14882"/>
                    <a:pt x="13934" y="14873"/>
                  </a:cubicBezTo>
                  <a:cubicBezTo>
                    <a:pt x="14562" y="14868"/>
                    <a:pt x="15212" y="14854"/>
                    <a:pt x="15817" y="14800"/>
                  </a:cubicBezTo>
                  <a:cubicBezTo>
                    <a:pt x="15834" y="14813"/>
                    <a:pt x="15852" y="14816"/>
                    <a:pt x="15867" y="14816"/>
                  </a:cubicBezTo>
                  <a:cubicBezTo>
                    <a:pt x="15884" y="14816"/>
                    <a:pt x="15898" y="14811"/>
                    <a:pt x="15903" y="14809"/>
                  </a:cubicBezTo>
                  <a:cubicBezTo>
                    <a:pt x="15958" y="14786"/>
                    <a:pt x="15953" y="14732"/>
                    <a:pt x="15953" y="14700"/>
                  </a:cubicBezTo>
                  <a:cubicBezTo>
                    <a:pt x="15839" y="12758"/>
                    <a:pt x="15867" y="10707"/>
                    <a:pt x="15894" y="8724"/>
                  </a:cubicBezTo>
                  <a:cubicBezTo>
                    <a:pt x="15921" y="6951"/>
                    <a:pt x="15944" y="5113"/>
                    <a:pt x="15867" y="3367"/>
                  </a:cubicBezTo>
                  <a:cubicBezTo>
                    <a:pt x="15799" y="1785"/>
                    <a:pt x="15548" y="238"/>
                    <a:pt x="15544" y="225"/>
                  </a:cubicBezTo>
                  <a:lnTo>
                    <a:pt x="15530" y="148"/>
                  </a:lnTo>
                  <a:lnTo>
                    <a:pt x="14912" y="179"/>
                  </a:lnTo>
                  <a:lnTo>
                    <a:pt x="14439" y="148"/>
                  </a:lnTo>
                  <a:cubicBezTo>
                    <a:pt x="14421" y="148"/>
                    <a:pt x="14398" y="143"/>
                    <a:pt x="14371" y="143"/>
                  </a:cubicBezTo>
                  <a:cubicBezTo>
                    <a:pt x="14325" y="135"/>
                    <a:pt x="14276" y="127"/>
                    <a:pt x="14227" y="127"/>
                  </a:cubicBezTo>
                  <a:cubicBezTo>
                    <a:pt x="14169" y="127"/>
                    <a:pt x="14111" y="138"/>
                    <a:pt x="14061" y="170"/>
                  </a:cubicBezTo>
                  <a:cubicBezTo>
                    <a:pt x="13839" y="316"/>
                    <a:pt x="13902" y="616"/>
                    <a:pt x="14025" y="834"/>
                  </a:cubicBezTo>
                  <a:cubicBezTo>
                    <a:pt x="14052" y="875"/>
                    <a:pt x="14084" y="916"/>
                    <a:pt x="14120" y="948"/>
                  </a:cubicBezTo>
                  <a:cubicBezTo>
                    <a:pt x="14152" y="984"/>
                    <a:pt x="14184" y="1021"/>
                    <a:pt x="14193" y="1048"/>
                  </a:cubicBezTo>
                  <a:cubicBezTo>
                    <a:pt x="14257" y="1234"/>
                    <a:pt x="14189" y="1407"/>
                    <a:pt x="14025" y="1466"/>
                  </a:cubicBezTo>
                  <a:cubicBezTo>
                    <a:pt x="13951" y="1494"/>
                    <a:pt x="13860" y="1512"/>
                    <a:pt x="13785" y="1512"/>
                  </a:cubicBezTo>
                  <a:cubicBezTo>
                    <a:pt x="13727" y="1512"/>
                    <a:pt x="13679" y="1501"/>
                    <a:pt x="13657" y="1475"/>
                  </a:cubicBezTo>
                  <a:cubicBezTo>
                    <a:pt x="13557" y="1362"/>
                    <a:pt x="13597" y="1116"/>
                    <a:pt x="13670" y="993"/>
                  </a:cubicBezTo>
                  <a:cubicBezTo>
                    <a:pt x="13784" y="811"/>
                    <a:pt x="13952" y="534"/>
                    <a:pt x="13784" y="225"/>
                  </a:cubicBezTo>
                  <a:cubicBezTo>
                    <a:pt x="13752" y="175"/>
                    <a:pt x="13702" y="143"/>
                    <a:pt x="13643" y="143"/>
                  </a:cubicBezTo>
                  <a:cubicBezTo>
                    <a:pt x="13102" y="148"/>
                    <a:pt x="12547" y="188"/>
                    <a:pt x="11997" y="266"/>
                  </a:cubicBezTo>
                  <a:cubicBezTo>
                    <a:pt x="11938" y="275"/>
                    <a:pt x="11883" y="334"/>
                    <a:pt x="11874" y="393"/>
                  </a:cubicBezTo>
                  <a:lnTo>
                    <a:pt x="11788" y="925"/>
                  </a:lnTo>
                  <a:cubicBezTo>
                    <a:pt x="11778" y="975"/>
                    <a:pt x="11792" y="1030"/>
                    <a:pt x="11824" y="1066"/>
                  </a:cubicBezTo>
                  <a:cubicBezTo>
                    <a:pt x="11847" y="1098"/>
                    <a:pt x="11878" y="1116"/>
                    <a:pt x="11915" y="1121"/>
                  </a:cubicBezTo>
                  <a:cubicBezTo>
                    <a:pt x="12042" y="1203"/>
                    <a:pt x="12106" y="1275"/>
                    <a:pt x="12106" y="1334"/>
                  </a:cubicBezTo>
                  <a:cubicBezTo>
                    <a:pt x="12101" y="1398"/>
                    <a:pt x="12010" y="1480"/>
                    <a:pt x="11851" y="1553"/>
                  </a:cubicBezTo>
                  <a:cubicBezTo>
                    <a:pt x="11810" y="1562"/>
                    <a:pt x="11768" y="1566"/>
                    <a:pt x="11726" y="1566"/>
                  </a:cubicBezTo>
                  <a:cubicBezTo>
                    <a:pt x="11641" y="1566"/>
                    <a:pt x="11556" y="1547"/>
                    <a:pt x="11474" y="1507"/>
                  </a:cubicBezTo>
                  <a:cubicBezTo>
                    <a:pt x="11265" y="1344"/>
                    <a:pt x="11255" y="1266"/>
                    <a:pt x="11260" y="1248"/>
                  </a:cubicBezTo>
                  <a:cubicBezTo>
                    <a:pt x="11265" y="1193"/>
                    <a:pt x="11365" y="1143"/>
                    <a:pt x="11451" y="1098"/>
                  </a:cubicBezTo>
                  <a:cubicBezTo>
                    <a:pt x="11542" y="1052"/>
                    <a:pt x="11633" y="1007"/>
                    <a:pt x="11674" y="930"/>
                  </a:cubicBezTo>
                  <a:cubicBezTo>
                    <a:pt x="11765" y="757"/>
                    <a:pt x="11719" y="511"/>
                    <a:pt x="11683" y="334"/>
                  </a:cubicBezTo>
                  <a:lnTo>
                    <a:pt x="11674" y="284"/>
                  </a:lnTo>
                  <a:cubicBezTo>
                    <a:pt x="11661" y="214"/>
                    <a:pt x="11597" y="156"/>
                    <a:pt x="11523" y="156"/>
                  </a:cubicBezTo>
                  <a:cubicBezTo>
                    <a:pt x="11520" y="156"/>
                    <a:pt x="11517" y="156"/>
                    <a:pt x="11515" y="157"/>
                  </a:cubicBezTo>
                  <a:lnTo>
                    <a:pt x="9978" y="211"/>
                  </a:lnTo>
                  <a:lnTo>
                    <a:pt x="9950" y="238"/>
                  </a:lnTo>
                  <a:cubicBezTo>
                    <a:pt x="9905" y="298"/>
                    <a:pt x="9868" y="366"/>
                    <a:pt x="9841" y="461"/>
                  </a:cubicBezTo>
                  <a:lnTo>
                    <a:pt x="9837" y="470"/>
                  </a:lnTo>
                  <a:cubicBezTo>
                    <a:pt x="9832" y="516"/>
                    <a:pt x="9828" y="561"/>
                    <a:pt x="9818" y="602"/>
                  </a:cubicBezTo>
                  <a:lnTo>
                    <a:pt x="9818" y="639"/>
                  </a:lnTo>
                  <a:lnTo>
                    <a:pt x="9823" y="652"/>
                  </a:lnTo>
                  <a:cubicBezTo>
                    <a:pt x="9846" y="748"/>
                    <a:pt x="9891" y="843"/>
                    <a:pt x="9937" y="934"/>
                  </a:cubicBezTo>
                  <a:cubicBezTo>
                    <a:pt x="9996" y="1057"/>
                    <a:pt x="10059" y="1180"/>
                    <a:pt x="10055" y="1275"/>
                  </a:cubicBezTo>
                  <a:cubicBezTo>
                    <a:pt x="10050" y="1348"/>
                    <a:pt x="10032" y="1398"/>
                    <a:pt x="9996" y="1430"/>
                  </a:cubicBezTo>
                  <a:cubicBezTo>
                    <a:pt x="9955" y="1466"/>
                    <a:pt x="9905" y="1466"/>
                    <a:pt x="9868" y="1466"/>
                  </a:cubicBezTo>
                  <a:lnTo>
                    <a:pt x="9837" y="1466"/>
                  </a:lnTo>
                  <a:cubicBezTo>
                    <a:pt x="9816" y="1473"/>
                    <a:pt x="9791" y="1476"/>
                    <a:pt x="9764" y="1476"/>
                  </a:cubicBezTo>
                  <a:cubicBezTo>
                    <a:pt x="9731" y="1476"/>
                    <a:pt x="9694" y="1472"/>
                    <a:pt x="9650" y="1462"/>
                  </a:cubicBezTo>
                  <a:cubicBezTo>
                    <a:pt x="9464" y="1425"/>
                    <a:pt x="9405" y="1316"/>
                    <a:pt x="9441" y="1107"/>
                  </a:cubicBezTo>
                  <a:cubicBezTo>
                    <a:pt x="9455" y="1043"/>
                    <a:pt x="9482" y="984"/>
                    <a:pt x="9514" y="916"/>
                  </a:cubicBezTo>
                  <a:cubicBezTo>
                    <a:pt x="9536" y="871"/>
                    <a:pt x="9559" y="825"/>
                    <a:pt x="9577" y="775"/>
                  </a:cubicBezTo>
                  <a:cubicBezTo>
                    <a:pt x="9637" y="598"/>
                    <a:pt x="9659" y="443"/>
                    <a:pt x="9568" y="252"/>
                  </a:cubicBezTo>
                  <a:cubicBezTo>
                    <a:pt x="9546" y="202"/>
                    <a:pt x="9482" y="166"/>
                    <a:pt x="9427" y="166"/>
                  </a:cubicBezTo>
                  <a:lnTo>
                    <a:pt x="8140" y="207"/>
                  </a:lnTo>
                  <a:cubicBezTo>
                    <a:pt x="8095" y="211"/>
                    <a:pt x="8054" y="229"/>
                    <a:pt x="8022" y="266"/>
                  </a:cubicBezTo>
                  <a:cubicBezTo>
                    <a:pt x="7995" y="298"/>
                    <a:pt x="7981" y="339"/>
                    <a:pt x="7986" y="379"/>
                  </a:cubicBezTo>
                  <a:cubicBezTo>
                    <a:pt x="7990" y="470"/>
                    <a:pt x="7977" y="552"/>
                    <a:pt x="7968" y="630"/>
                  </a:cubicBezTo>
                  <a:cubicBezTo>
                    <a:pt x="7940" y="798"/>
                    <a:pt x="7913" y="975"/>
                    <a:pt x="8122" y="1157"/>
                  </a:cubicBezTo>
                  <a:cubicBezTo>
                    <a:pt x="8149" y="1180"/>
                    <a:pt x="8181" y="1203"/>
                    <a:pt x="8218" y="1221"/>
                  </a:cubicBezTo>
                  <a:cubicBezTo>
                    <a:pt x="8286" y="1266"/>
                    <a:pt x="8368" y="1321"/>
                    <a:pt x="8377" y="1380"/>
                  </a:cubicBezTo>
                  <a:cubicBezTo>
                    <a:pt x="8386" y="1448"/>
                    <a:pt x="8372" y="1503"/>
                    <a:pt x="8331" y="1548"/>
                  </a:cubicBezTo>
                  <a:cubicBezTo>
                    <a:pt x="8252" y="1636"/>
                    <a:pt x="8087" y="1686"/>
                    <a:pt x="7955" y="1686"/>
                  </a:cubicBezTo>
                  <a:cubicBezTo>
                    <a:pt x="7944" y="1686"/>
                    <a:pt x="7933" y="1685"/>
                    <a:pt x="7922" y="1685"/>
                  </a:cubicBezTo>
                  <a:cubicBezTo>
                    <a:pt x="7808" y="1680"/>
                    <a:pt x="7590" y="1630"/>
                    <a:pt x="7513" y="1566"/>
                  </a:cubicBezTo>
                  <a:cubicBezTo>
                    <a:pt x="7340" y="1425"/>
                    <a:pt x="7408" y="1284"/>
                    <a:pt x="7545" y="1071"/>
                  </a:cubicBezTo>
                  <a:cubicBezTo>
                    <a:pt x="7563" y="1034"/>
                    <a:pt x="7581" y="1007"/>
                    <a:pt x="7599" y="975"/>
                  </a:cubicBezTo>
                  <a:cubicBezTo>
                    <a:pt x="7763" y="684"/>
                    <a:pt x="7849" y="316"/>
                    <a:pt x="7613" y="161"/>
                  </a:cubicBezTo>
                  <a:cubicBezTo>
                    <a:pt x="7551" y="124"/>
                    <a:pt x="7471" y="113"/>
                    <a:pt x="7386" y="113"/>
                  </a:cubicBezTo>
                  <a:cubicBezTo>
                    <a:pt x="7314" y="113"/>
                    <a:pt x="7238" y="121"/>
                    <a:pt x="7167" y="129"/>
                  </a:cubicBezTo>
                  <a:cubicBezTo>
                    <a:pt x="7113" y="138"/>
                    <a:pt x="7063" y="143"/>
                    <a:pt x="7031" y="143"/>
                  </a:cubicBezTo>
                  <a:cubicBezTo>
                    <a:pt x="6744" y="143"/>
                    <a:pt x="6449" y="138"/>
                    <a:pt x="6121" y="125"/>
                  </a:cubicBezTo>
                  <a:cubicBezTo>
                    <a:pt x="6035" y="125"/>
                    <a:pt x="5962" y="193"/>
                    <a:pt x="5957" y="284"/>
                  </a:cubicBezTo>
                  <a:lnTo>
                    <a:pt x="5921" y="948"/>
                  </a:lnTo>
                  <a:lnTo>
                    <a:pt x="5971" y="975"/>
                  </a:lnTo>
                  <a:cubicBezTo>
                    <a:pt x="6112" y="1039"/>
                    <a:pt x="6217" y="1143"/>
                    <a:pt x="6239" y="1239"/>
                  </a:cubicBezTo>
                  <a:cubicBezTo>
                    <a:pt x="6253" y="1303"/>
                    <a:pt x="6239" y="1362"/>
                    <a:pt x="6189" y="1430"/>
                  </a:cubicBezTo>
                  <a:cubicBezTo>
                    <a:pt x="6124" y="1520"/>
                    <a:pt x="6000" y="1573"/>
                    <a:pt x="5853" y="1573"/>
                  </a:cubicBezTo>
                  <a:cubicBezTo>
                    <a:pt x="5837" y="1573"/>
                    <a:pt x="5820" y="1572"/>
                    <a:pt x="5803" y="1571"/>
                  </a:cubicBezTo>
                  <a:lnTo>
                    <a:pt x="5789" y="1571"/>
                  </a:lnTo>
                  <a:cubicBezTo>
                    <a:pt x="5780" y="1572"/>
                    <a:pt x="5772" y="1572"/>
                    <a:pt x="5763" y="1572"/>
                  </a:cubicBezTo>
                  <a:cubicBezTo>
                    <a:pt x="5666" y="1572"/>
                    <a:pt x="5569" y="1528"/>
                    <a:pt x="5494" y="1453"/>
                  </a:cubicBezTo>
                  <a:cubicBezTo>
                    <a:pt x="5439" y="1398"/>
                    <a:pt x="5407" y="1330"/>
                    <a:pt x="5403" y="1271"/>
                  </a:cubicBezTo>
                  <a:lnTo>
                    <a:pt x="5403" y="1243"/>
                  </a:lnTo>
                  <a:cubicBezTo>
                    <a:pt x="5407" y="1203"/>
                    <a:pt x="5425" y="1166"/>
                    <a:pt x="5462" y="1134"/>
                  </a:cubicBezTo>
                  <a:lnTo>
                    <a:pt x="5471" y="1125"/>
                  </a:lnTo>
                  <a:cubicBezTo>
                    <a:pt x="5494" y="1098"/>
                    <a:pt x="5521" y="1071"/>
                    <a:pt x="5553" y="1048"/>
                  </a:cubicBezTo>
                  <a:lnTo>
                    <a:pt x="5580" y="1021"/>
                  </a:lnTo>
                  <a:lnTo>
                    <a:pt x="5585" y="1012"/>
                  </a:lnTo>
                  <a:cubicBezTo>
                    <a:pt x="5585" y="1012"/>
                    <a:pt x="5589" y="1012"/>
                    <a:pt x="5594" y="1007"/>
                  </a:cubicBezTo>
                  <a:lnTo>
                    <a:pt x="5607" y="998"/>
                  </a:lnTo>
                  <a:cubicBezTo>
                    <a:pt x="5644" y="962"/>
                    <a:pt x="5685" y="916"/>
                    <a:pt x="5716" y="843"/>
                  </a:cubicBezTo>
                  <a:cubicBezTo>
                    <a:pt x="5757" y="743"/>
                    <a:pt x="5776" y="634"/>
                    <a:pt x="5766" y="493"/>
                  </a:cubicBezTo>
                  <a:lnTo>
                    <a:pt x="5762" y="457"/>
                  </a:lnTo>
                  <a:cubicBezTo>
                    <a:pt x="5753" y="407"/>
                    <a:pt x="5744" y="352"/>
                    <a:pt x="5739" y="298"/>
                  </a:cubicBezTo>
                  <a:lnTo>
                    <a:pt x="5739" y="284"/>
                  </a:lnTo>
                  <a:lnTo>
                    <a:pt x="5735" y="270"/>
                  </a:lnTo>
                  <a:cubicBezTo>
                    <a:pt x="5735" y="266"/>
                    <a:pt x="5735" y="266"/>
                    <a:pt x="5735" y="266"/>
                  </a:cubicBezTo>
                  <a:cubicBezTo>
                    <a:pt x="5721" y="207"/>
                    <a:pt x="5716" y="148"/>
                    <a:pt x="5712" y="88"/>
                  </a:cubicBezTo>
                  <a:lnTo>
                    <a:pt x="5707" y="47"/>
                  </a:lnTo>
                  <a:lnTo>
                    <a:pt x="5671" y="25"/>
                  </a:lnTo>
                  <a:cubicBezTo>
                    <a:pt x="5652" y="10"/>
                    <a:pt x="5627" y="1"/>
                    <a:pt x="5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3"/>
          <p:cNvGrpSpPr/>
          <p:nvPr/>
        </p:nvGrpSpPr>
        <p:grpSpPr>
          <a:xfrm flipH="1">
            <a:off x="3487381" y="2069088"/>
            <a:ext cx="2181829" cy="2111827"/>
            <a:chOff x="6460175" y="2093875"/>
            <a:chExt cx="1992356" cy="1928433"/>
          </a:xfrm>
        </p:grpSpPr>
        <p:sp>
          <p:nvSpPr>
            <p:cNvPr id="476" name="Google Shape;476;p13"/>
            <p:cNvSpPr/>
            <p:nvPr/>
          </p:nvSpPr>
          <p:spPr>
            <a:xfrm flipH="1">
              <a:off x="6461299" y="2104862"/>
              <a:ext cx="1981120" cy="1906709"/>
            </a:xfrm>
            <a:custGeom>
              <a:avLst/>
              <a:gdLst/>
              <a:ahLst/>
              <a:cxnLst/>
              <a:rect l="l" t="t" r="r" b="b"/>
              <a:pathLst>
                <a:path w="15868" h="15272" extrusionOk="0">
                  <a:moveTo>
                    <a:pt x="5508" y="0"/>
                  </a:moveTo>
                  <a:lnTo>
                    <a:pt x="4162" y="55"/>
                  </a:lnTo>
                  <a:cubicBezTo>
                    <a:pt x="4130" y="60"/>
                    <a:pt x="4098" y="78"/>
                    <a:pt x="4089" y="114"/>
                  </a:cubicBezTo>
                  <a:cubicBezTo>
                    <a:pt x="4035" y="310"/>
                    <a:pt x="4057" y="478"/>
                    <a:pt x="4103" y="673"/>
                  </a:cubicBezTo>
                  <a:cubicBezTo>
                    <a:pt x="4135" y="824"/>
                    <a:pt x="4180" y="964"/>
                    <a:pt x="4157" y="1110"/>
                  </a:cubicBezTo>
                  <a:cubicBezTo>
                    <a:pt x="4187" y="1339"/>
                    <a:pt x="3997" y="1578"/>
                    <a:pt x="3780" y="1578"/>
                  </a:cubicBezTo>
                  <a:cubicBezTo>
                    <a:pt x="3731" y="1578"/>
                    <a:pt x="3680" y="1565"/>
                    <a:pt x="3630" y="1537"/>
                  </a:cubicBezTo>
                  <a:cubicBezTo>
                    <a:pt x="3594" y="1515"/>
                    <a:pt x="3557" y="1487"/>
                    <a:pt x="3530" y="1451"/>
                  </a:cubicBezTo>
                  <a:cubicBezTo>
                    <a:pt x="3494" y="1419"/>
                    <a:pt x="3475" y="1383"/>
                    <a:pt x="3471" y="1337"/>
                  </a:cubicBezTo>
                  <a:cubicBezTo>
                    <a:pt x="3448" y="1265"/>
                    <a:pt x="3444" y="1187"/>
                    <a:pt x="3462" y="1115"/>
                  </a:cubicBezTo>
                  <a:cubicBezTo>
                    <a:pt x="3507" y="955"/>
                    <a:pt x="3644" y="874"/>
                    <a:pt x="3794" y="846"/>
                  </a:cubicBezTo>
                  <a:cubicBezTo>
                    <a:pt x="3798" y="846"/>
                    <a:pt x="3803" y="842"/>
                    <a:pt x="3812" y="842"/>
                  </a:cubicBezTo>
                  <a:cubicBezTo>
                    <a:pt x="3821" y="824"/>
                    <a:pt x="3826" y="801"/>
                    <a:pt x="3821" y="778"/>
                  </a:cubicBezTo>
                  <a:cubicBezTo>
                    <a:pt x="3794" y="569"/>
                    <a:pt x="3762" y="360"/>
                    <a:pt x="3735" y="150"/>
                  </a:cubicBezTo>
                  <a:cubicBezTo>
                    <a:pt x="3730" y="114"/>
                    <a:pt x="3689" y="96"/>
                    <a:pt x="3662" y="96"/>
                  </a:cubicBezTo>
                  <a:cubicBezTo>
                    <a:pt x="3446" y="75"/>
                    <a:pt x="3233" y="64"/>
                    <a:pt x="3020" y="64"/>
                  </a:cubicBezTo>
                  <a:cubicBezTo>
                    <a:pt x="2774" y="64"/>
                    <a:pt x="2528" y="78"/>
                    <a:pt x="2279" y="105"/>
                  </a:cubicBezTo>
                  <a:cubicBezTo>
                    <a:pt x="2247" y="110"/>
                    <a:pt x="2220" y="128"/>
                    <a:pt x="2207" y="164"/>
                  </a:cubicBezTo>
                  <a:cubicBezTo>
                    <a:pt x="2125" y="446"/>
                    <a:pt x="2166" y="660"/>
                    <a:pt x="2275" y="896"/>
                  </a:cubicBezTo>
                  <a:cubicBezTo>
                    <a:pt x="2416" y="1001"/>
                    <a:pt x="2539" y="1183"/>
                    <a:pt x="2552" y="1337"/>
                  </a:cubicBezTo>
                  <a:cubicBezTo>
                    <a:pt x="2561" y="1515"/>
                    <a:pt x="2466" y="1624"/>
                    <a:pt x="2343" y="1669"/>
                  </a:cubicBezTo>
                  <a:cubicBezTo>
                    <a:pt x="2298" y="1701"/>
                    <a:pt x="2238" y="1724"/>
                    <a:pt x="2161" y="1738"/>
                  </a:cubicBezTo>
                  <a:cubicBezTo>
                    <a:pt x="2111" y="1747"/>
                    <a:pt x="2061" y="1751"/>
                    <a:pt x="2011" y="1760"/>
                  </a:cubicBezTo>
                  <a:cubicBezTo>
                    <a:pt x="1720" y="1760"/>
                    <a:pt x="1529" y="1592"/>
                    <a:pt x="1643" y="1192"/>
                  </a:cubicBezTo>
                  <a:cubicBezTo>
                    <a:pt x="1670" y="1105"/>
                    <a:pt x="1743" y="1024"/>
                    <a:pt x="1784" y="942"/>
                  </a:cubicBezTo>
                  <a:cubicBezTo>
                    <a:pt x="2147" y="146"/>
                    <a:pt x="1161" y="187"/>
                    <a:pt x="674" y="128"/>
                  </a:cubicBezTo>
                  <a:cubicBezTo>
                    <a:pt x="669" y="125"/>
                    <a:pt x="665" y="124"/>
                    <a:pt x="660" y="124"/>
                  </a:cubicBezTo>
                  <a:cubicBezTo>
                    <a:pt x="656" y="124"/>
                    <a:pt x="651" y="125"/>
                    <a:pt x="647" y="128"/>
                  </a:cubicBezTo>
                  <a:cubicBezTo>
                    <a:pt x="636" y="124"/>
                    <a:pt x="624" y="122"/>
                    <a:pt x="613" y="122"/>
                  </a:cubicBezTo>
                  <a:cubicBezTo>
                    <a:pt x="566" y="122"/>
                    <a:pt x="520" y="152"/>
                    <a:pt x="524" y="214"/>
                  </a:cubicBezTo>
                  <a:cubicBezTo>
                    <a:pt x="588" y="4107"/>
                    <a:pt x="497" y="7995"/>
                    <a:pt x="251" y="11879"/>
                  </a:cubicBezTo>
                  <a:cubicBezTo>
                    <a:pt x="183" y="12975"/>
                    <a:pt x="101" y="14075"/>
                    <a:pt x="6" y="15171"/>
                  </a:cubicBezTo>
                  <a:cubicBezTo>
                    <a:pt x="1" y="15226"/>
                    <a:pt x="51" y="15271"/>
                    <a:pt x="101" y="15271"/>
                  </a:cubicBezTo>
                  <a:cubicBezTo>
                    <a:pt x="4139" y="15244"/>
                    <a:pt x="8178" y="15071"/>
                    <a:pt x="12202" y="14762"/>
                  </a:cubicBezTo>
                  <a:cubicBezTo>
                    <a:pt x="13339" y="14671"/>
                    <a:pt x="14603" y="14735"/>
                    <a:pt x="15736" y="14625"/>
                  </a:cubicBezTo>
                  <a:cubicBezTo>
                    <a:pt x="15738" y="14625"/>
                    <a:pt x="15739" y="14625"/>
                    <a:pt x="15741" y="14625"/>
                  </a:cubicBezTo>
                  <a:cubicBezTo>
                    <a:pt x="15770" y="14625"/>
                    <a:pt x="15782" y="14647"/>
                    <a:pt x="15786" y="14647"/>
                  </a:cubicBezTo>
                  <a:cubicBezTo>
                    <a:pt x="15788" y="14647"/>
                    <a:pt x="15787" y="14641"/>
                    <a:pt x="15786" y="14621"/>
                  </a:cubicBezTo>
                  <a:cubicBezTo>
                    <a:pt x="15567" y="10928"/>
                    <a:pt x="15868" y="6976"/>
                    <a:pt x="15704" y="3288"/>
                  </a:cubicBezTo>
                  <a:cubicBezTo>
                    <a:pt x="15631" y="1692"/>
                    <a:pt x="15381" y="155"/>
                    <a:pt x="15381" y="155"/>
                  </a:cubicBezTo>
                  <a:lnTo>
                    <a:pt x="15340" y="155"/>
                  </a:lnTo>
                  <a:cubicBezTo>
                    <a:pt x="15172" y="164"/>
                    <a:pt x="14999" y="173"/>
                    <a:pt x="14831" y="182"/>
                  </a:cubicBezTo>
                  <a:cubicBezTo>
                    <a:pt x="14672" y="173"/>
                    <a:pt x="14512" y="160"/>
                    <a:pt x="14353" y="150"/>
                  </a:cubicBezTo>
                  <a:cubicBezTo>
                    <a:pt x="14296" y="148"/>
                    <a:pt x="14213" y="128"/>
                    <a:pt x="14138" y="128"/>
                  </a:cubicBezTo>
                  <a:cubicBezTo>
                    <a:pt x="14094" y="128"/>
                    <a:pt x="14053" y="135"/>
                    <a:pt x="14021" y="155"/>
                  </a:cubicBezTo>
                  <a:cubicBezTo>
                    <a:pt x="13835" y="278"/>
                    <a:pt x="13930" y="555"/>
                    <a:pt x="14012" y="705"/>
                  </a:cubicBezTo>
                  <a:cubicBezTo>
                    <a:pt x="14058" y="787"/>
                    <a:pt x="14162" y="851"/>
                    <a:pt x="14190" y="937"/>
                  </a:cubicBezTo>
                  <a:cubicBezTo>
                    <a:pt x="14267" y="1165"/>
                    <a:pt x="14180" y="1387"/>
                    <a:pt x="13971" y="1465"/>
                  </a:cubicBezTo>
                  <a:cubicBezTo>
                    <a:pt x="13907" y="1489"/>
                    <a:pt x="13804" y="1514"/>
                    <a:pt x="13708" y="1514"/>
                  </a:cubicBezTo>
                  <a:cubicBezTo>
                    <a:pt x="13627" y="1514"/>
                    <a:pt x="13551" y="1496"/>
                    <a:pt x="13507" y="1447"/>
                  </a:cubicBezTo>
                  <a:cubicBezTo>
                    <a:pt x="13380" y="1301"/>
                    <a:pt x="13430" y="1010"/>
                    <a:pt x="13516" y="864"/>
                  </a:cubicBezTo>
                  <a:cubicBezTo>
                    <a:pt x="13653" y="646"/>
                    <a:pt x="13762" y="432"/>
                    <a:pt x="13626" y="187"/>
                  </a:cubicBezTo>
                  <a:cubicBezTo>
                    <a:pt x="13612" y="160"/>
                    <a:pt x="13589" y="146"/>
                    <a:pt x="13562" y="146"/>
                  </a:cubicBezTo>
                  <a:cubicBezTo>
                    <a:pt x="13012" y="150"/>
                    <a:pt x="12466" y="191"/>
                    <a:pt x="11925" y="269"/>
                  </a:cubicBezTo>
                  <a:cubicBezTo>
                    <a:pt x="11902" y="273"/>
                    <a:pt x="11875" y="301"/>
                    <a:pt x="11870" y="323"/>
                  </a:cubicBezTo>
                  <a:cubicBezTo>
                    <a:pt x="11843" y="501"/>
                    <a:pt x="11816" y="678"/>
                    <a:pt x="11784" y="855"/>
                  </a:cubicBezTo>
                  <a:cubicBezTo>
                    <a:pt x="11779" y="905"/>
                    <a:pt x="11807" y="955"/>
                    <a:pt x="11857" y="955"/>
                  </a:cubicBezTo>
                  <a:cubicBezTo>
                    <a:pt x="12207" y="1169"/>
                    <a:pt x="12184" y="1365"/>
                    <a:pt x="11797" y="1551"/>
                  </a:cubicBezTo>
                  <a:cubicBezTo>
                    <a:pt x="11746" y="1563"/>
                    <a:pt x="11695" y="1569"/>
                    <a:pt x="11644" y="1569"/>
                  </a:cubicBezTo>
                  <a:cubicBezTo>
                    <a:pt x="11543" y="1569"/>
                    <a:pt x="11444" y="1545"/>
                    <a:pt x="11347" y="1497"/>
                  </a:cubicBezTo>
                  <a:cubicBezTo>
                    <a:pt x="10724" y="1019"/>
                    <a:pt x="11420" y="987"/>
                    <a:pt x="11516" y="805"/>
                  </a:cubicBezTo>
                  <a:cubicBezTo>
                    <a:pt x="11602" y="642"/>
                    <a:pt x="11543" y="391"/>
                    <a:pt x="11511" y="219"/>
                  </a:cubicBezTo>
                  <a:cubicBezTo>
                    <a:pt x="11502" y="182"/>
                    <a:pt x="11466" y="160"/>
                    <a:pt x="11434" y="160"/>
                  </a:cubicBezTo>
                  <a:cubicBezTo>
                    <a:pt x="10933" y="178"/>
                    <a:pt x="10433" y="191"/>
                    <a:pt x="9933" y="210"/>
                  </a:cubicBezTo>
                  <a:cubicBezTo>
                    <a:pt x="9887" y="264"/>
                    <a:pt x="9860" y="332"/>
                    <a:pt x="9837" y="401"/>
                  </a:cubicBezTo>
                  <a:cubicBezTo>
                    <a:pt x="9828" y="451"/>
                    <a:pt x="9824" y="496"/>
                    <a:pt x="9819" y="546"/>
                  </a:cubicBezTo>
                  <a:cubicBezTo>
                    <a:pt x="9874" y="760"/>
                    <a:pt x="10065" y="996"/>
                    <a:pt x="10056" y="1196"/>
                  </a:cubicBezTo>
                  <a:cubicBezTo>
                    <a:pt x="10043" y="1386"/>
                    <a:pt x="9937" y="1466"/>
                    <a:pt x="9809" y="1466"/>
                  </a:cubicBezTo>
                  <a:cubicBezTo>
                    <a:pt x="9799" y="1466"/>
                    <a:pt x="9789" y="1466"/>
                    <a:pt x="9778" y="1465"/>
                  </a:cubicBezTo>
                  <a:cubicBezTo>
                    <a:pt x="9750" y="1473"/>
                    <a:pt x="9718" y="1478"/>
                    <a:pt x="9683" y="1478"/>
                  </a:cubicBezTo>
                  <a:cubicBezTo>
                    <a:pt x="9643" y="1478"/>
                    <a:pt x="9599" y="1472"/>
                    <a:pt x="9551" y="1460"/>
                  </a:cubicBezTo>
                  <a:cubicBezTo>
                    <a:pt x="9319" y="1415"/>
                    <a:pt x="9228" y="1265"/>
                    <a:pt x="9278" y="1005"/>
                  </a:cubicBezTo>
                  <a:cubicBezTo>
                    <a:pt x="9301" y="887"/>
                    <a:pt x="9374" y="773"/>
                    <a:pt x="9415" y="660"/>
                  </a:cubicBezTo>
                  <a:cubicBezTo>
                    <a:pt x="9474" y="496"/>
                    <a:pt x="9487" y="369"/>
                    <a:pt x="9410" y="205"/>
                  </a:cubicBezTo>
                  <a:cubicBezTo>
                    <a:pt x="9401" y="182"/>
                    <a:pt x="9369" y="169"/>
                    <a:pt x="9346" y="169"/>
                  </a:cubicBezTo>
                  <a:cubicBezTo>
                    <a:pt x="8919" y="182"/>
                    <a:pt x="8487" y="196"/>
                    <a:pt x="8059" y="210"/>
                  </a:cubicBezTo>
                  <a:cubicBezTo>
                    <a:pt x="8023" y="210"/>
                    <a:pt x="7982" y="246"/>
                    <a:pt x="7987" y="287"/>
                  </a:cubicBezTo>
                  <a:cubicBezTo>
                    <a:pt x="8005" y="605"/>
                    <a:pt x="7837" y="783"/>
                    <a:pt x="8096" y="1005"/>
                  </a:cubicBezTo>
                  <a:cubicBezTo>
                    <a:pt x="8173" y="1078"/>
                    <a:pt x="8355" y="1146"/>
                    <a:pt x="8378" y="1283"/>
                  </a:cubicBezTo>
                  <a:cubicBezTo>
                    <a:pt x="8417" y="1572"/>
                    <a:pt x="8089" y="1688"/>
                    <a:pt x="7862" y="1688"/>
                  </a:cubicBezTo>
                  <a:cubicBezTo>
                    <a:pt x="7853" y="1688"/>
                    <a:pt x="7845" y="1688"/>
                    <a:pt x="7837" y="1688"/>
                  </a:cubicBezTo>
                  <a:cubicBezTo>
                    <a:pt x="7723" y="1683"/>
                    <a:pt x="7477" y="1633"/>
                    <a:pt x="7377" y="1551"/>
                  </a:cubicBezTo>
                  <a:cubicBezTo>
                    <a:pt x="7095" y="1319"/>
                    <a:pt x="7332" y="1051"/>
                    <a:pt x="7445" y="851"/>
                  </a:cubicBezTo>
                  <a:cubicBezTo>
                    <a:pt x="7532" y="692"/>
                    <a:pt x="7709" y="291"/>
                    <a:pt x="7486" y="150"/>
                  </a:cubicBezTo>
                  <a:cubicBezTo>
                    <a:pt x="7444" y="125"/>
                    <a:pt x="7382" y="117"/>
                    <a:pt x="7313" y="117"/>
                  </a:cubicBezTo>
                  <a:cubicBezTo>
                    <a:pt x="7186" y="117"/>
                    <a:pt x="7036" y="146"/>
                    <a:pt x="6950" y="146"/>
                  </a:cubicBezTo>
                  <a:cubicBezTo>
                    <a:pt x="6645" y="146"/>
                    <a:pt x="6340" y="141"/>
                    <a:pt x="6036" y="128"/>
                  </a:cubicBezTo>
                  <a:cubicBezTo>
                    <a:pt x="5995" y="128"/>
                    <a:pt x="5963" y="164"/>
                    <a:pt x="5958" y="205"/>
                  </a:cubicBezTo>
                  <a:cubicBezTo>
                    <a:pt x="5949" y="410"/>
                    <a:pt x="5936" y="610"/>
                    <a:pt x="5927" y="810"/>
                  </a:cubicBezTo>
                  <a:cubicBezTo>
                    <a:pt x="6145" y="919"/>
                    <a:pt x="6359" y="1142"/>
                    <a:pt x="6177" y="1396"/>
                  </a:cubicBezTo>
                  <a:cubicBezTo>
                    <a:pt x="6086" y="1519"/>
                    <a:pt x="5933" y="1573"/>
                    <a:pt x="5781" y="1573"/>
                  </a:cubicBezTo>
                  <a:cubicBezTo>
                    <a:pt x="5758" y="1573"/>
                    <a:pt x="5735" y="1572"/>
                    <a:pt x="5713" y="1569"/>
                  </a:cubicBezTo>
                  <a:cubicBezTo>
                    <a:pt x="5699" y="1571"/>
                    <a:pt x="5685" y="1572"/>
                    <a:pt x="5671" y="1572"/>
                  </a:cubicBezTo>
                  <a:cubicBezTo>
                    <a:pt x="5556" y="1572"/>
                    <a:pt x="5439" y="1522"/>
                    <a:pt x="5354" y="1428"/>
                  </a:cubicBezTo>
                  <a:cubicBezTo>
                    <a:pt x="5294" y="1365"/>
                    <a:pt x="5244" y="1283"/>
                    <a:pt x="5240" y="1192"/>
                  </a:cubicBezTo>
                  <a:cubicBezTo>
                    <a:pt x="5235" y="1187"/>
                    <a:pt x="5231" y="1183"/>
                    <a:pt x="5226" y="1178"/>
                  </a:cubicBezTo>
                  <a:lnTo>
                    <a:pt x="5240" y="1160"/>
                  </a:lnTo>
                  <a:cubicBezTo>
                    <a:pt x="5244" y="1083"/>
                    <a:pt x="5276" y="1024"/>
                    <a:pt x="5326" y="983"/>
                  </a:cubicBezTo>
                  <a:cubicBezTo>
                    <a:pt x="5358" y="942"/>
                    <a:pt x="5394" y="910"/>
                    <a:pt x="5431" y="878"/>
                  </a:cubicBezTo>
                  <a:cubicBezTo>
                    <a:pt x="5435" y="878"/>
                    <a:pt x="5435" y="874"/>
                    <a:pt x="5440" y="869"/>
                  </a:cubicBezTo>
                  <a:cubicBezTo>
                    <a:pt x="5449" y="860"/>
                    <a:pt x="5458" y="855"/>
                    <a:pt x="5467" y="846"/>
                  </a:cubicBezTo>
                  <a:cubicBezTo>
                    <a:pt x="5504" y="814"/>
                    <a:pt x="5535" y="773"/>
                    <a:pt x="5558" y="723"/>
                  </a:cubicBezTo>
                  <a:cubicBezTo>
                    <a:pt x="5599" y="628"/>
                    <a:pt x="5608" y="523"/>
                    <a:pt x="5604" y="414"/>
                  </a:cubicBezTo>
                  <a:cubicBezTo>
                    <a:pt x="5590" y="351"/>
                    <a:pt x="5581" y="287"/>
                    <a:pt x="5576" y="219"/>
                  </a:cubicBezTo>
                  <a:cubicBezTo>
                    <a:pt x="5572" y="210"/>
                    <a:pt x="5572" y="200"/>
                    <a:pt x="5567" y="191"/>
                  </a:cubicBezTo>
                  <a:cubicBezTo>
                    <a:pt x="5558" y="132"/>
                    <a:pt x="5549" y="73"/>
                    <a:pt x="5545" y="9"/>
                  </a:cubicBezTo>
                  <a:cubicBezTo>
                    <a:pt x="5535" y="5"/>
                    <a:pt x="5522" y="0"/>
                    <a:pt x="55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flipH="1">
              <a:off x="6481774" y="2104862"/>
              <a:ext cx="1895722" cy="410632"/>
            </a:xfrm>
            <a:custGeom>
              <a:avLst/>
              <a:gdLst/>
              <a:ahLst/>
              <a:cxnLst/>
              <a:rect l="l" t="t" r="r" b="b"/>
              <a:pathLst>
                <a:path w="15184" h="3289" extrusionOk="0">
                  <a:moveTo>
                    <a:pt x="4988" y="0"/>
                  </a:moveTo>
                  <a:lnTo>
                    <a:pt x="3642" y="55"/>
                  </a:lnTo>
                  <a:cubicBezTo>
                    <a:pt x="3610" y="60"/>
                    <a:pt x="3578" y="78"/>
                    <a:pt x="3569" y="114"/>
                  </a:cubicBezTo>
                  <a:cubicBezTo>
                    <a:pt x="3515" y="310"/>
                    <a:pt x="3537" y="478"/>
                    <a:pt x="3583" y="673"/>
                  </a:cubicBezTo>
                  <a:cubicBezTo>
                    <a:pt x="3615" y="824"/>
                    <a:pt x="3660" y="964"/>
                    <a:pt x="3637" y="1110"/>
                  </a:cubicBezTo>
                  <a:cubicBezTo>
                    <a:pt x="3667" y="1339"/>
                    <a:pt x="3477" y="1578"/>
                    <a:pt x="3260" y="1578"/>
                  </a:cubicBezTo>
                  <a:cubicBezTo>
                    <a:pt x="3211" y="1578"/>
                    <a:pt x="3160" y="1565"/>
                    <a:pt x="3110" y="1537"/>
                  </a:cubicBezTo>
                  <a:cubicBezTo>
                    <a:pt x="3074" y="1515"/>
                    <a:pt x="3037" y="1487"/>
                    <a:pt x="3010" y="1451"/>
                  </a:cubicBezTo>
                  <a:cubicBezTo>
                    <a:pt x="2974" y="1419"/>
                    <a:pt x="2955" y="1383"/>
                    <a:pt x="2951" y="1337"/>
                  </a:cubicBezTo>
                  <a:cubicBezTo>
                    <a:pt x="2928" y="1265"/>
                    <a:pt x="2924" y="1187"/>
                    <a:pt x="2942" y="1115"/>
                  </a:cubicBezTo>
                  <a:cubicBezTo>
                    <a:pt x="2987" y="955"/>
                    <a:pt x="3124" y="874"/>
                    <a:pt x="3274" y="846"/>
                  </a:cubicBezTo>
                  <a:cubicBezTo>
                    <a:pt x="3278" y="846"/>
                    <a:pt x="3283" y="842"/>
                    <a:pt x="3292" y="842"/>
                  </a:cubicBezTo>
                  <a:cubicBezTo>
                    <a:pt x="3301" y="824"/>
                    <a:pt x="3306" y="801"/>
                    <a:pt x="3301" y="778"/>
                  </a:cubicBezTo>
                  <a:cubicBezTo>
                    <a:pt x="3274" y="569"/>
                    <a:pt x="3242" y="360"/>
                    <a:pt x="3215" y="150"/>
                  </a:cubicBezTo>
                  <a:cubicBezTo>
                    <a:pt x="3210" y="114"/>
                    <a:pt x="3169" y="96"/>
                    <a:pt x="3142" y="96"/>
                  </a:cubicBezTo>
                  <a:cubicBezTo>
                    <a:pt x="2926" y="75"/>
                    <a:pt x="2713" y="64"/>
                    <a:pt x="2500" y="64"/>
                  </a:cubicBezTo>
                  <a:cubicBezTo>
                    <a:pt x="2254" y="64"/>
                    <a:pt x="2008" y="78"/>
                    <a:pt x="1759" y="105"/>
                  </a:cubicBezTo>
                  <a:cubicBezTo>
                    <a:pt x="1727" y="110"/>
                    <a:pt x="1700" y="128"/>
                    <a:pt x="1687" y="164"/>
                  </a:cubicBezTo>
                  <a:cubicBezTo>
                    <a:pt x="1605" y="446"/>
                    <a:pt x="1646" y="660"/>
                    <a:pt x="1755" y="896"/>
                  </a:cubicBezTo>
                  <a:cubicBezTo>
                    <a:pt x="1896" y="1001"/>
                    <a:pt x="2019" y="1183"/>
                    <a:pt x="2032" y="1337"/>
                  </a:cubicBezTo>
                  <a:cubicBezTo>
                    <a:pt x="2041" y="1515"/>
                    <a:pt x="1946" y="1624"/>
                    <a:pt x="1823" y="1669"/>
                  </a:cubicBezTo>
                  <a:cubicBezTo>
                    <a:pt x="1778" y="1701"/>
                    <a:pt x="1718" y="1724"/>
                    <a:pt x="1641" y="1738"/>
                  </a:cubicBezTo>
                  <a:cubicBezTo>
                    <a:pt x="1591" y="1747"/>
                    <a:pt x="1541" y="1751"/>
                    <a:pt x="1491" y="1760"/>
                  </a:cubicBezTo>
                  <a:cubicBezTo>
                    <a:pt x="1200" y="1760"/>
                    <a:pt x="1009" y="1592"/>
                    <a:pt x="1123" y="1192"/>
                  </a:cubicBezTo>
                  <a:cubicBezTo>
                    <a:pt x="1150" y="1105"/>
                    <a:pt x="1223" y="1024"/>
                    <a:pt x="1264" y="942"/>
                  </a:cubicBezTo>
                  <a:cubicBezTo>
                    <a:pt x="1627" y="146"/>
                    <a:pt x="641" y="187"/>
                    <a:pt x="154" y="128"/>
                  </a:cubicBezTo>
                  <a:cubicBezTo>
                    <a:pt x="149" y="125"/>
                    <a:pt x="145" y="124"/>
                    <a:pt x="140" y="124"/>
                  </a:cubicBezTo>
                  <a:cubicBezTo>
                    <a:pt x="136" y="124"/>
                    <a:pt x="131" y="125"/>
                    <a:pt x="127" y="128"/>
                  </a:cubicBezTo>
                  <a:cubicBezTo>
                    <a:pt x="116" y="124"/>
                    <a:pt x="104" y="122"/>
                    <a:pt x="93" y="122"/>
                  </a:cubicBezTo>
                  <a:cubicBezTo>
                    <a:pt x="46" y="122"/>
                    <a:pt x="0" y="152"/>
                    <a:pt x="4" y="214"/>
                  </a:cubicBezTo>
                  <a:cubicBezTo>
                    <a:pt x="18" y="1242"/>
                    <a:pt x="27" y="2265"/>
                    <a:pt x="22" y="3288"/>
                  </a:cubicBezTo>
                  <a:lnTo>
                    <a:pt x="15184" y="3288"/>
                  </a:lnTo>
                  <a:cubicBezTo>
                    <a:pt x="15111" y="1692"/>
                    <a:pt x="14861" y="155"/>
                    <a:pt x="14861" y="155"/>
                  </a:cubicBezTo>
                  <a:lnTo>
                    <a:pt x="14820" y="155"/>
                  </a:lnTo>
                  <a:cubicBezTo>
                    <a:pt x="14652" y="164"/>
                    <a:pt x="14479" y="173"/>
                    <a:pt x="14311" y="182"/>
                  </a:cubicBezTo>
                  <a:cubicBezTo>
                    <a:pt x="14152" y="173"/>
                    <a:pt x="13992" y="160"/>
                    <a:pt x="13833" y="150"/>
                  </a:cubicBezTo>
                  <a:cubicBezTo>
                    <a:pt x="13776" y="148"/>
                    <a:pt x="13693" y="128"/>
                    <a:pt x="13618" y="128"/>
                  </a:cubicBezTo>
                  <a:cubicBezTo>
                    <a:pt x="13574" y="128"/>
                    <a:pt x="13533" y="135"/>
                    <a:pt x="13501" y="155"/>
                  </a:cubicBezTo>
                  <a:cubicBezTo>
                    <a:pt x="13315" y="278"/>
                    <a:pt x="13410" y="555"/>
                    <a:pt x="13492" y="705"/>
                  </a:cubicBezTo>
                  <a:cubicBezTo>
                    <a:pt x="13538" y="787"/>
                    <a:pt x="13642" y="851"/>
                    <a:pt x="13670" y="937"/>
                  </a:cubicBezTo>
                  <a:cubicBezTo>
                    <a:pt x="13747" y="1165"/>
                    <a:pt x="13660" y="1387"/>
                    <a:pt x="13451" y="1465"/>
                  </a:cubicBezTo>
                  <a:cubicBezTo>
                    <a:pt x="13387" y="1489"/>
                    <a:pt x="13284" y="1514"/>
                    <a:pt x="13188" y="1514"/>
                  </a:cubicBezTo>
                  <a:cubicBezTo>
                    <a:pt x="13107" y="1514"/>
                    <a:pt x="13031" y="1496"/>
                    <a:pt x="12987" y="1447"/>
                  </a:cubicBezTo>
                  <a:cubicBezTo>
                    <a:pt x="12860" y="1301"/>
                    <a:pt x="12910" y="1010"/>
                    <a:pt x="12996" y="864"/>
                  </a:cubicBezTo>
                  <a:cubicBezTo>
                    <a:pt x="13133" y="646"/>
                    <a:pt x="13242" y="432"/>
                    <a:pt x="13106" y="187"/>
                  </a:cubicBezTo>
                  <a:cubicBezTo>
                    <a:pt x="13092" y="160"/>
                    <a:pt x="13069" y="146"/>
                    <a:pt x="13042" y="146"/>
                  </a:cubicBezTo>
                  <a:cubicBezTo>
                    <a:pt x="12492" y="150"/>
                    <a:pt x="11946" y="191"/>
                    <a:pt x="11405" y="269"/>
                  </a:cubicBezTo>
                  <a:cubicBezTo>
                    <a:pt x="11382" y="273"/>
                    <a:pt x="11355" y="301"/>
                    <a:pt x="11350" y="323"/>
                  </a:cubicBezTo>
                  <a:cubicBezTo>
                    <a:pt x="11323" y="501"/>
                    <a:pt x="11296" y="678"/>
                    <a:pt x="11264" y="855"/>
                  </a:cubicBezTo>
                  <a:cubicBezTo>
                    <a:pt x="11259" y="905"/>
                    <a:pt x="11287" y="955"/>
                    <a:pt x="11337" y="955"/>
                  </a:cubicBezTo>
                  <a:cubicBezTo>
                    <a:pt x="11687" y="1169"/>
                    <a:pt x="11664" y="1365"/>
                    <a:pt x="11277" y="1551"/>
                  </a:cubicBezTo>
                  <a:cubicBezTo>
                    <a:pt x="11226" y="1563"/>
                    <a:pt x="11175" y="1569"/>
                    <a:pt x="11124" y="1569"/>
                  </a:cubicBezTo>
                  <a:cubicBezTo>
                    <a:pt x="11023" y="1569"/>
                    <a:pt x="10924" y="1545"/>
                    <a:pt x="10827" y="1497"/>
                  </a:cubicBezTo>
                  <a:cubicBezTo>
                    <a:pt x="10204" y="1019"/>
                    <a:pt x="10900" y="987"/>
                    <a:pt x="10996" y="805"/>
                  </a:cubicBezTo>
                  <a:cubicBezTo>
                    <a:pt x="11082" y="642"/>
                    <a:pt x="11023" y="391"/>
                    <a:pt x="10991" y="219"/>
                  </a:cubicBezTo>
                  <a:cubicBezTo>
                    <a:pt x="10982" y="182"/>
                    <a:pt x="10946" y="160"/>
                    <a:pt x="10914" y="160"/>
                  </a:cubicBezTo>
                  <a:cubicBezTo>
                    <a:pt x="10413" y="178"/>
                    <a:pt x="9913" y="191"/>
                    <a:pt x="9413" y="210"/>
                  </a:cubicBezTo>
                  <a:cubicBezTo>
                    <a:pt x="9367" y="264"/>
                    <a:pt x="9340" y="332"/>
                    <a:pt x="9317" y="401"/>
                  </a:cubicBezTo>
                  <a:cubicBezTo>
                    <a:pt x="9308" y="451"/>
                    <a:pt x="9304" y="496"/>
                    <a:pt x="9299" y="546"/>
                  </a:cubicBezTo>
                  <a:cubicBezTo>
                    <a:pt x="9354" y="760"/>
                    <a:pt x="9545" y="996"/>
                    <a:pt x="9536" y="1196"/>
                  </a:cubicBezTo>
                  <a:cubicBezTo>
                    <a:pt x="9523" y="1386"/>
                    <a:pt x="9417" y="1466"/>
                    <a:pt x="9289" y="1466"/>
                  </a:cubicBezTo>
                  <a:cubicBezTo>
                    <a:pt x="9279" y="1466"/>
                    <a:pt x="9269" y="1466"/>
                    <a:pt x="9258" y="1465"/>
                  </a:cubicBezTo>
                  <a:cubicBezTo>
                    <a:pt x="9230" y="1473"/>
                    <a:pt x="9198" y="1478"/>
                    <a:pt x="9163" y="1478"/>
                  </a:cubicBezTo>
                  <a:cubicBezTo>
                    <a:pt x="9123" y="1478"/>
                    <a:pt x="9079" y="1472"/>
                    <a:pt x="9031" y="1460"/>
                  </a:cubicBezTo>
                  <a:cubicBezTo>
                    <a:pt x="8799" y="1415"/>
                    <a:pt x="8708" y="1265"/>
                    <a:pt x="8758" y="1005"/>
                  </a:cubicBezTo>
                  <a:cubicBezTo>
                    <a:pt x="8781" y="887"/>
                    <a:pt x="8854" y="773"/>
                    <a:pt x="8895" y="660"/>
                  </a:cubicBezTo>
                  <a:cubicBezTo>
                    <a:pt x="8954" y="496"/>
                    <a:pt x="8967" y="369"/>
                    <a:pt x="8890" y="205"/>
                  </a:cubicBezTo>
                  <a:cubicBezTo>
                    <a:pt x="8881" y="182"/>
                    <a:pt x="8849" y="169"/>
                    <a:pt x="8826" y="169"/>
                  </a:cubicBezTo>
                  <a:cubicBezTo>
                    <a:pt x="8399" y="182"/>
                    <a:pt x="7967" y="196"/>
                    <a:pt x="7539" y="210"/>
                  </a:cubicBezTo>
                  <a:cubicBezTo>
                    <a:pt x="7503" y="210"/>
                    <a:pt x="7462" y="246"/>
                    <a:pt x="7467" y="287"/>
                  </a:cubicBezTo>
                  <a:cubicBezTo>
                    <a:pt x="7485" y="605"/>
                    <a:pt x="7317" y="783"/>
                    <a:pt x="7576" y="1005"/>
                  </a:cubicBezTo>
                  <a:cubicBezTo>
                    <a:pt x="7653" y="1078"/>
                    <a:pt x="7835" y="1146"/>
                    <a:pt x="7858" y="1283"/>
                  </a:cubicBezTo>
                  <a:cubicBezTo>
                    <a:pt x="7897" y="1572"/>
                    <a:pt x="7569" y="1688"/>
                    <a:pt x="7342" y="1688"/>
                  </a:cubicBezTo>
                  <a:cubicBezTo>
                    <a:pt x="7333" y="1688"/>
                    <a:pt x="7325" y="1688"/>
                    <a:pt x="7317" y="1688"/>
                  </a:cubicBezTo>
                  <a:cubicBezTo>
                    <a:pt x="7203" y="1683"/>
                    <a:pt x="6957" y="1633"/>
                    <a:pt x="6857" y="1551"/>
                  </a:cubicBezTo>
                  <a:cubicBezTo>
                    <a:pt x="6575" y="1319"/>
                    <a:pt x="6812" y="1051"/>
                    <a:pt x="6925" y="851"/>
                  </a:cubicBezTo>
                  <a:cubicBezTo>
                    <a:pt x="7012" y="692"/>
                    <a:pt x="7189" y="291"/>
                    <a:pt x="6966" y="150"/>
                  </a:cubicBezTo>
                  <a:cubicBezTo>
                    <a:pt x="6924" y="125"/>
                    <a:pt x="6862" y="117"/>
                    <a:pt x="6793" y="117"/>
                  </a:cubicBezTo>
                  <a:cubicBezTo>
                    <a:pt x="6666" y="117"/>
                    <a:pt x="6516" y="146"/>
                    <a:pt x="6430" y="146"/>
                  </a:cubicBezTo>
                  <a:cubicBezTo>
                    <a:pt x="6125" y="146"/>
                    <a:pt x="5820" y="141"/>
                    <a:pt x="5516" y="128"/>
                  </a:cubicBezTo>
                  <a:cubicBezTo>
                    <a:pt x="5475" y="128"/>
                    <a:pt x="5443" y="164"/>
                    <a:pt x="5438" y="205"/>
                  </a:cubicBezTo>
                  <a:cubicBezTo>
                    <a:pt x="5429" y="410"/>
                    <a:pt x="5416" y="610"/>
                    <a:pt x="5407" y="810"/>
                  </a:cubicBezTo>
                  <a:cubicBezTo>
                    <a:pt x="5625" y="919"/>
                    <a:pt x="5839" y="1142"/>
                    <a:pt x="5657" y="1396"/>
                  </a:cubicBezTo>
                  <a:cubicBezTo>
                    <a:pt x="5566" y="1519"/>
                    <a:pt x="5413" y="1573"/>
                    <a:pt x="5261" y="1573"/>
                  </a:cubicBezTo>
                  <a:cubicBezTo>
                    <a:pt x="5238" y="1573"/>
                    <a:pt x="5215" y="1572"/>
                    <a:pt x="5193" y="1569"/>
                  </a:cubicBezTo>
                  <a:cubicBezTo>
                    <a:pt x="5179" y="1571"/>
                    <a:pt x="5165" y="1572"/>
                    <a:pt x="5151" y="1572"/>
                  </a:cubicBezTo>
                  <a:cubicBezTo>
                    <a:pt x="5036" y="1572"/>
                    <a:pt x="4919" y="1522"/>
                    <a:pt x="4834" y="1428"/>
                  </a:cubicBezTo>
                  <a:cubicBezTo>
                    <a:pt x="4774" y="1365"/>
                    <a:pt x="4724" y="1283"/>
                    <a:pt x="4720" y="1192"/>
                  </a:cubicBezTo>
                  <a:cubicBezTo>
                    <a:pt x="4715" y="1187"/>
                    <a:pt x="4711" y="1183"/>
                    <a:pt x="4706" y="1178"/>
                  </a:cubicBezTo>
                  <a:lnTo>
                    <a:pt x="4720" y="1160"/>
                  </a:lnTo>
                  <a:cubicBezTo>
                    <a:pt x="4724" y="1083"/>
                    <a:pt x="4756" y="1024"/>
                    <a:pt x="4806" y="983"/>
                  </a:cubicBezTo>
                  <a:cubicBezTo>
                    <a:pt x="4838" y="942"/>
                    <a:pt x="4874" y="910"/>
                    <a:pt x="4911" y="878"/>
                  </a:cubicBezTo>
                  <a:cubicBezTo>
                    <a:pt x="4915" y="878"/>
                    <a:pt x="4915" y="874"/>
                    <a:pt x="4920" y="869"/>
                  </a:cubicBezTo>
                  <a:cubicBezTo>
                    <a:pt x="4929" y="860"/>
                    <a:pt x="4938" y="855"/>
                    <a:pt x="4947" y="846"/>
                  </a:cubicBezTo>
                  <a:cubicBezTo>
                    <a:pt x="4984" y="814"/>
                    <a:pt x="5015" y="773"/>
                    <a:pt x="5038" y="723"/>
                  </a:cubicBezTo>
                  <a:cubicBezTo>
                    <a:pt x="5079" y="628"/>
                    <a:pt x="5088" y="523"/>
                    <a:pt x="5084" y="414"/>
                  </a:cubicBezTo>
                  <a:cubicBezTo>
                    <a:pt x="5070" y="351"/>
                    <a:pt x="5061" y="287"/>
                    <a:pt x="5056" y="219"/>
                  </a:cubicBezTo>
                  <a:cubicBezTo>
                    <a:pt x="5052" y="210"/>
                    <a:pt x="5052" y="200"/>
                    <a:pt x="5047" y="191"/>
                  </a:cubicBezTo>
                  <a:cubicBezTo>
                    <a:pt x="5038" y="132"/>
                    <a:pt x="5029" y="73"/>
                    <a:pt x="5025" y="9"/>
                  </a:cubicBezTo>
                  <a:cubicBezTo>
                    <a:pt x="5015" y="5"/>
                    <a:pt x="5002" y="0"/>
                    <a:pt x="4988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 flipH="1">
              <a:off x="6460175" y="2093875"/>
              <a:ext cx="1992356" cy="1928433"/>
            </a:xfrm>
            <a:custGeom>
              <a:avLst/>
              <a:gdLst/>
              <a:ahLst/>
              <a:cxnLst/>
              <a:rect l="l" t="t" r="r" b="b"/>
              <a:pathLst>
                <a:path w="15958" h="15446" extrusionOk="0">
                  <a:moveTo>
                    <a:pt x="5548" y="175"/>
                  </a:moveTo>
                  <a:cubicBezTo>
                    <a:pt x="5553" y="216"/>
                    <a:pt x="5557" y="257"/>
                    <a:pt x="5566" y="298"/>
                  </a:cubicBezTo>
                  <a:cubicBezTo>
                    <a:pt x="5566" y="307"/>
                    <a:pt x="5571" y="316"/>
                    <a:pt x="5571" y="325"/>
                  </a:cubicBezTo>
                  <a:cubicBezTo>
                    <a:pt x="5575" y="384"/>
                    <a:pt x="5585" y="434"/>
                    <a:pt x="5594" y="489"/>
                  </a:cubicBezTo>
                  <a:lnTo>
                    <a:pt x="5598" y="511"/>
                  </a:lnTo>
                  <a:cubicBezTo>
                    <a:pt x="5603" y="620"/>
                    <a:pt x="5594" y="707"/>
                    <a:pt x="5562" y="780"/>
                  </a:cubicBezTo>
                  <a:cubicBezTo>
                    <a:pt x="5548" y="811"/>
                    <a:pt x="5530" y="839"/>
                    <a:pt x="5494" y="871"/>
                  </a:cubicBezTo>
                  <a:cubicBezTo>
                    <a:pt x="5480" y="880"/>
                    <a:pt x="5471" y="889"/>
                    <a:pt x="5462" y="898"/>
                  </a:cubicBezTo>
                  <a:lnTo>
                    <a:pt x="5444" y="916"/>
                  </a:lnTo>
                  <a:cubicBezTo>
                    <a:pt x="5412" y="948"/>
                    <a:pt x="5375" y="975"/>
                    <a:pt x="5348" y="1012"/>
                  </a:cubicBezTo>
                  <a:cubicBezTo>
                    <a:pt x="5284" y="1066"/>
                    <a:pt x="5248" y="1139"/>
                    <a:pt x="5239" y="1221"/>
                  </a:cubicBezTo>
                  <a:lnTo>
                    <a:pt x="5203" y="1271"/>
                  </a:lnTo>
                  <a:lnTo>
                    <a:pt x="5239" y="1316"/>
                  </a:lnTo>
                  <a:cubicBezTo>
                    <a:pt x="5253" y="1407"/>
                    <a:pt x="5298" y="1498"/>
                    <a:pt x="5371" y="1575"/>
                  </a:cubicBezTo>
                  <a:cubicBezTo>
                    <a:pt x="5478" y="1687"/>
                    <a:pt x="5611" y="1746"/>
                    <a:pt x="5750" y="1746"/>
                  </a:cubicBezTo>
                  <a:cubicBezTo>
                    <a:pt x="5765" y="1746"/>
                    <a:pt x="5779" y="1745"/>
                    <a:pt x="5794" y="1744"/>
                  </a:cubicBezTo>
                  <a:cubicBezTo>
                    <a:pt x="5817" y="1746"/>
                    <a:pt x="5839" y="1746"/>
                    <a:pt x="5861" y="1746"/>
                  </a:cubicBezTo>
                  <a:cubicBezTo>
                    <a:pt x="6059" y="1746"/>
                    <a:pt x="6223" y="1674"/>
                    <a:pt x="6321" y="1535"/>
                  </a:cubicBezTo>
                  <a:cubicBezTo>
                    <a:pt x="6399" y="1430"/>
                    <a:pt x="6426" y="1312"/>
                    <a:pt x="6399" y="1203"/>
                  </a:cubicBezTo>
                  <a:cubicBezTo>
                    <a:pt x="6367" y="1066"/>
                    <a:pt x="6253" y="939"/>
                    <a:pt x="6094" y="848"/>
                  </a:cubicBezTo>
                  <a:lnTo>
                    <a:pt x="6126" y="302"/>
                  </a:lnTo>
                  <a:cubicBezTo>
                    <a:pt x="6453" y="316"/>
                    <a:pt x="6749" y="320"/>
                    <a:pt x="7031" y="320"/>
                  </a:cubicBezTo>
                  <a:cubicBezTo>
                    <a:pt x="7072" y="320"/>
                    <a:pt x="7126" y="311"/>
                    <a:pt x="7181" y="307"/>
                  </a:cubicBezTo>
                  <a:cubicBezTo>
                    <a:pt x="7242" y="299"/>
                    <a:pt x="7318" y="291"/>
                    <a:pt x="7385" y="291"/>
                  </a:cubicBezTo>
                  <a:cubicBezTo>
                    <a:pt x="7442" y="291"/>
                    <a:pt x="7493" y="297"/>
                    <a:pt x="7522" y="316"/>
                  </a:cubicBezTo>
                  <a:cubicBezTo>
                    <a:pt x="7672" y="407"/>
                    <a:pt x="7540" y="734"/>
                    <a:pt x="7454" y="893"/>
                  </a:cubicBezTo>
                  <a:cubicBezTo>
                    <a:pt x="7435" y="921"/>
                    <a:pt x="7417" y="952"/>
                    <a:pt x="7399" y="980"/>
                  </a:cubicBezTo>
                  <a:cubicBezTo>
                    <a:pt x="7285" y="1171"/>
                    <a:pt x="7108" y="1457"/>
                    <a:pt x="7404" y="1703"/>
                  </a:cubicBezTo>
                  <a:cubicBezTo>
                    <a:pt x="7536" y="1812"/>
                    <a:pt x="7808" y="1857"/>
                    <a:pt x="7913" y="1862"/>
                  </a:cubicBezTo>
                  <a:cubicBezTo>
                    <a:pt x="7920" y="1862"/>
                    <a:pt x="7927" y="1862"/>
                    <a:pt x="7933" y="1862"/>
                  </a:cubicBezTo>
                  <a:cubicBezTo>
                    <a:pt x="8108" y="1862"/>
                    <a:pt x="8331" y="1806"/>
                    <a:pt x="8450" y="1666"/>
                  </a:cubicBezTo>
                  <a:cubicBezTo>
                    <a:pt x="8527" y="1580"/>
                    <a:pt x="8554" y="1475"/>
                    <a:pt x="8541" y="1362"/>
                  </a:cubicBezTo>
                  <a:cubicBezTo>
                    <a:pt x="8518" y="1221"/>
                    <a:pt x="8395" y="1139"/>
                    <a:pt x="8304" y="1080"/>
                  </a:cubicBezTo>
                  <a:cubicBezTo>
                    <a:pt x="8277" y="1062"/>
                    <a:pt x="8245" y="1043"/>
                    <a:pt x="8231" y="1030"/>
                  </a:cubicBezTo>
                  <a:cubicBezTo>
                    <a:pt x="8090" y="907"/>
                    <a:pt x="8104" y="821"/>
                    <a:pt x="8131" y="661"/>
                  </a:cubicBezTo>
                  <a:cubicBezTo>
                    <a:pt x="8140" y="580"/>
                    <a:pt x="8154" y="489"/>
                    <a:pt x="8149" y="384"/>
                  </a:cubicBezTo>
                  <a:lnTo>
                    <a:pt x="9423" y="343"/>
                  </a:lnTo>
                  <a:lnTo>
                    <a:pt x="9423" y="343"/>
                  </a:lnTo>
                  <a:cubicBezTo>
                    <a:pt x="9482" y="475"/>
                    <a:pt x="9468" y="580"/>
                    <a:pt x="9418" y="721"/>
                  </a:cubicBezTo>
                  <a:cubicBezTo>
                    <a:pt x="9405" y="761"/>
                    <a:pt x="9382" y="802"/>
                    <a:pt x="9364" y="843"/>
                  </a:cubicBezTo>
                  <a:cubicBezTo>
                    <a:pt x="9327" y="916"/>
                    <a:pt x="9291" y="993"/>
                    <a:pt x="9277" y="1075"/>
                  </a:cubicBezTo>
                  <a:cubicBezTo>
                    <a:pt x="9218" y="1380"/>
                    <a:pt x="9341" y="1580"/>
                    <a:pt x="9614" y="1635"/>
                  </a:cubicBezTo>
                  <a:cubicBezTo>
                    <a:pt x="9667" y="1647"/>
                    <a:pt x="9714" y="1652"/>
                    <a:pt x="9758" y="1652"/>
                  </a:cubicBezTo>
                  <a:cubicBezTo>
                    <a:pt x="9798" y="1652"/>
                    <a:pt x="9834" y="1648"/>
                    <a:pt x="9868" y="1639"/>
                  </a:cubicBezTo>
                  <a:cubicBezTo>
                    <a:pt x="9875" y="1639"/>
                    <a:pt x="9881" y="1640"/>
                    <a:pt x="9888" y="1640"/>
                  </a:cubicBezTo>
                  <a:cubicBezTo>
                    <a:pt x="9971" y="1640"/>
                    <a:pt x="10046" y="1612"/>
                    <a:pt x="10105" y="1562"/>
                  </a:cubicBezTo>
                  <a:cubicBezTo>
                    <a:pt x="10150" y="1521"/>
                    <a:pt x="10210" y="1439"/>
                    <a:pt x="10219" y="1293"/>
                  </a:cubicBezTo>
                  <a:cubicBezTo>
                    <a:pt x="10228" y="1148"/>
                    <a:pt x="10155" y="1002"/>
                    <a:pt x="10087" y="861"/>
                  </a:cubicBezTo>
                  <a:cubicBezTo>
                    <a:pt x="10046" y="780"/>
                    <a:pt x="10005" y="702"/>
                    <a:pt x="9987" y="630"/>
                  </a:cubicBezTo>
                  <a:cubicBezTo>
                    <a:pt x="9991" y="589"/>
                    <a:pt x="9996" y="548"/>
                    <a:pt x="10000" y="507"/>
                  </a:cubicBezTo>
                  <a:cubicBezTo>
                    <a:pt x="10014" y="457"/>
                    <a:pt x="10032" y="416"/>
                    <a:pt x="10055" y="384"/>
                  </a:cubicBezTo>
                  <a:lnTo>
                    <a:pt x="11510" y="334"/>
                  </a:lnTo>
                  <a:lnTo>
                    <a:pt x="11519" y="370"/>
                  </a:lnTo>
                  <a:cubicBezTo>
                    <a:pt x="11547" y="525"/>
                    <a:pt x="11587" y="734"/>
                    <a:pt x="11524" y="852"/>
                  </a:cubicBezTo>
                  <a:cubicBezTo>
                    <a:pt x="11510" y="880"/>
                    <a:pt x="11433" y="921"/>
                    <a:pt x="11374" y="948"/>
                  </a:cubicBezTo>
                  <a:cubicBezTo>
                    <a:pt x="11246" y="1016"/>
                    <a:pt x="11101" y="1089"/>
                    <a:pt x="11092" y="1234"/>
                  </a:cubicBezTo>
                  <a:cubicBezTo>
                    <a:pt x="11078" y="1362"/>
                    <a:pt x="11169" y="1494"/>
                    <a:pt x="11378" y="1653"/>
                  </a:cubicBezTo>
                  <a:lnTo>
                    <a:pt x="11392" y="1662"/>
                  </a:lnTo>
                  <a:cubicBezTo>
                    <a:pt x="11502" y="1717"/>
                    <a:pt x="11615" y="1743"/>
                    <a:pt x="11730" y="1743"/>
                  </a:cubicBezTo>
                  <a:cubicBezTo>
                    <a:pt x="11785" y="1743"/>
                    <a:pt x="11841" y="1737"/>
                    <a:pt x="11897" y="1726"/>
                  </a:cubicBezTo>
                  <a:lnTo>
                    <a:pt x="11915" y="1716"/>
                  </a:lnTo>
                  <a:cubicBezTo>
                    <a:pt x="12147" y="1607"/>
                    <a:pt x="12265" y="1484"/>
                    <a:pt x="12270" y="1348"/>
                  </a:cubicBezTo>
                  <a:cubicBezTo>
                    <a:pt x="12274" y="1212"/>
                    <a:pt x="12183" y="1089"/>
                    <a:pt x="11983" y="966"/>
                  </a:cubicBezTo>
                  <a:lnTo>
                    <a:pt x="11965" y="957"/>
                  </a:lnTo>
                  <a:lnTo>
                    <a:pt x="11951" y="957"/>
                  </a:lnTo>
                  <a:lnTo>
                    <a:pt x="12033" y="439"/>
                  </a:lnTo>
                  <a:cubicBezTo>
                    <a:pt x="12570" y="361"/>
                    <a:pt x="13111" y="325"/>
                    <a:pt x="13638" y="320"/>
                  </a:cubicBezTo>
                  <a:lnTo>
                    <a:pt x="13638" y="320"/>
                  </a:lnTo>
                  <a:cubicBezTo>
                    <a:pt x="13748" y="520"/>
                    <a:pt x="13657" y="698"/>
                    <a:pt x="13529" y="907"/>
                  </a:cubicBezTo>
                  <a:cubicBezTo>
                    <a:pt x="13425" y="1075"/>
                    <a:pt x="13370" y="1407"/>
                    <a:pt x="13529" y="1594"/>
                  </a:cubicBezTo>
                  <a:cubicBezTo>
                    <a:pt x="13592" y="1667"/>
                    <a:pt x="13689" y="1690"/>
                    <a:pt x="13785" y="1690"/>
                  </a:cubicBezTo>
                  <a:cubicBezTo>
                    <a:pt x="13930" y="1690"/>
                    <a:pt x="14071" y="1637"/>
                    <a:pt x="14080" y="1635"/>
                  </a:cubicBezTo>
                  <a:cubicBezTo>
                    <a:pt x="14330" y="1539"/>
                    <a:pt x="14443" y="1271"/>
                    <a:pt x="14352" y="998"/>
                  </a:cubicBezTo>
                  <a:cubicBezTo>
                    <a:pt x="14330" y="930"/>
                    <a:pt x="14280" y="880"/>
                    <a:pt x="14239" y="834"/>
                  </a:cubicBezTo>
                  <a:cubicBezTo>
                    <a:pt x="14211" y="802"/>
                    <a:pt x="14184" y="775"/>
                    <a:pt x="14170" y="752"/>
                  </a:cubicBezTo>
                  <a:cubicBezTo>
                    <a:pt x="14152" y="716"/>
                    <a:pt x="13989" y="420"/>
                    <a:pt x="14152" y="316"/>
                  </a:cubicBezTo>
                  <a:cubicBezTo>
                    <a:pt x="14167" y="307"/>
                    <a:pt x="14191" y="303"/>
                    <a:pt x="14219" y="303"/>
                  </a:cubicBezTo>
                  <a:cubicBezTo>
                    <a:pt x="14261" y="303"/>
                    <a:pt x="14310" y="310"/>
                    <a:pt x="14348" y="316"/>
                  </a:cubicBezTo>
                  <a:cubicBezTo>
                    <a:pt x="14375" y="320"/>
                    <a:pt x="14407" y="325"/>
                    <a:pt x="14430" y="325"/>
                  </a:cubicBezTo>
                  <a:lnTo>
                    <a:pt x="14912" y="357"/>
                  </a:lnTo>
                  <a:lnTo>
                    <a:pt x="15389" y="329"/>
                  </a:lnTo>
                  <a:cubicBezTo>
                    <a:pt x="15439" y="661"/>
                    <a:pt x="15639" y="2007"/>
                    <a:pt x="15698" y="3376"/>
                  </a:cubicBezTo>
                  <a:cubicBezTo>
                    <a:pt x="15776" y="5118"/>
                    <a:pt x="15753" y="6955"/>
                    <a:pt x="15726" y="8724"/>
                  </a:cubicBezTo>
                  <a:cubicBezTo>
                    <a:pt x="15698" y="10684"/>
                    <a:pt x="15671" y="12708"/>
                    <a:pt x="15780" y="14632"/>
                  </a:cubicBezTo>
                  <a:cubicBezTo>
                    <a:pt x="15189" y="14686"/>
                    <a:pt x="14548" y="14695"/>
                    <a:pt x="13929" y="14704"/>
                  </a:cubicBezTo>
                  <a:cubicBezTo>
                    <a:pt x="13379" y="14713"/>
                    <a:pt x="12811" y="14723"/>
                    <a:pt x="12279" y="14763"/>
                  </a:cubicBezTo>
                  <a:cubicBezTo>
                    <a:pt x="8286" y="15073"/>
                    <a:pt x="4216" y="15246"/>
                    <a:pt x="182" y="15273"/>
                  </a:cubicBezTo>
                  <a:cubicBezTo>
                    <a:pt x="177" y="15273"/>
                    <a:pt x="173" y="15268"/>
                    <a:pt x="173" y="15268"/>
                  </a:cubicBezTo>
                  <a:cubicBezTo>
                    <a:pt x="268" y="14159"/>
                    <a:pt x="350" y="13049"/>
                    <a:pt x="414" y="11971"/>
                  </a:cubicBezTo>
                  <a:cubicBezTo>
                    <a:pt x="660" y="8119"/>
                    <a:pt x="750" y="4195"/>
                    <a:pt x="687" y="302"/>
                  </a:cubicBezTo>
                  <a:lnTo>
                    <a:pt x="687" y="298"/>
                  </a:lnTo>
                  <a:lnTo>
                    <a:pt x="700" y="298"/>
                  </a:lnTo>
                  <a:lnTo>
                    <a:pt x="719" y="307"/>
                  </a:lnTo>
                  <a:lnTo>
                    <a:pt x="741" y="302"/>
                  </a:lnTo>
                  <a:cubicBezTo>
                    <a:pt x="810" y="311"/>
                    <a:pt x="887" y="316"/>
                    <a:pt x="964" y="320"/>
                  </a:cubicBezTo>
                  <a:cubicBezTo>
                    <a:pt x="1278" y="348"/>
                    <a:pt x="1710" y="389"/>
                    <a:pt x="1828" y="593"/>
                  </a:cubicBezTo>
                  <a:cubicBezTo>
                    <a:pt x="1878" y="689"/>
                    <a:pt x="1865" y="821"/>
                    <a:pt x="1787" y="993"/>
                  </a:cubicBezTo>
                  <a:cubicBezTo>
                    <a:pt x="1774" y="1021"/>
                    <a:pt x="1755" y="1052"/>
                    <a:pt x="1733" y="1084"/>
                  </a:cubicBezTo>
                  <a:cubicBezTo>
                    <a:pt x="1701" y="1139"/>
                    <a:pt x="1665" y="1193"/>
                    <a:pt x="1646" y="1257"/>
                  </a:cubicBezTo>
                  <a:cubicBezTo>
                    <a:pt x="1583" y="1471"/>
                    <a:pt x="1596" y="1644"/>
                    <a:pt x="1687" y="1762"/>
                  </a:cubicBezTo>
                  <a:cubicBezTo>
                    <a:pt x="1769" y="1876"/>
                    <a:pt x="1910" y="1935"/>
                    <a:pt x="2092" y="1935"/>
                  </a:cubicBezTo>
                  <a:lnTo>
                    <a:pt x="2256" y="1912"/>
                  </a:lnTo>
                  <a:cubicBezTo>
                    <a:pt x="2338" y="1898"/>
                    <a:pt x="2406" y="1876"/>
                    <a:pt x="2460" y="1835"/>
                  </a:cubicBezTo>
                  <a:cubicBezTo>
                    <a:pt x="2633" y="1771"/>
                    <a:pt x="2729" y="1612"/>
                    <a:pt x="2715" y="1421"/>
                  </a:cubicBezTo>
                  <a:cubicBezTo>
                    <a:pt x="2701" y="1257"/>
                    <a:pt x="2583" y="1057"/>
                    <a:pt x="2419" y="930"/>
                  </a:cubicBezTo>
                  <a:cubicBezTo>
                    <a:pt x="2333" y="730"/>
                    <a:pt x="2288" y="543"/>
                    <a:pt x="2365" y="284"/>
                  </a:cubicBezTo>
                  <a:lnTo>
                    <a:pt x="2369" y="284"/>
                  </a:lnTo>
                  <a:cubicBezTo>
                    <a:pt x="2620" y="254"/>
                    <a:pt x="2866" y="239"/>
                    <a:pt x="3113" y="239"/>
                  </a:cubicBezTo>
                  <a:cubicBezTo>
                    <a:pt x="3319" y="239"/>
                    <a:pt x="3525" y="250"/>
                    <a:pt x="3734" y="270"/>
                  </a:cubicBezTo>
                  <a:lnTo>
                    <a:pt x="3816" y="861"/>
                  </a:lnTo>
                  <a:cubicBezTo>
                    <a:pt x="3634" y="902"/>
                    <a:pt x="3506" y="1021"/>
                    <a:pt x="3461" y="1180"/>
                  </a:cubicBezTo>
                  <a:cubicBezTo>
                    <a:pt x="3438" y="1262"/>
                    <a:pt x="3443" y="1353"/>
                    <a:pt x="3470" y="1444"/>
                  </a:cubicBezTo>
                  <a:cubicBezTo>
                    <a:pt x="3474" y="1503"/>
                    <a:pt x="3502" y="1557"/>
                    <a:pt x="3552" y="1598"/>
                  </a:cubicBezTo>
                  <a:cubicBezTo>
                    <a:pt x="3588" y="1644"/>
                    <a:pt x="3625" y="1675"/>
                    <a:pt x="3670" y="1703"/>
                  </a:cubicBezTo>
                  <a:cubicBezTo>
                    <a:pt x="3731" y="1737"/>
                    <a:pt x="3796" y="1755"/>
                    <a:pt x="3861" y="1755"/>
                  </a:cubicBezTo>
                  <a:cubicBezTo>
                    <a:pt x="3941" y="1755"/>
                    <a:pt x="4022" y="1728"/>
                    <a:pt x="4098" y="1675"/>
                  </a:cubicBezTo>
                  <a:cubicBezTo>
                    <a:pt x="4248" y="1566"/>
                    <a:pt x="4339" y="1380"/>
                    <a:pt x="4320" y="1203"/>
                  </a:cubicBezTo>
                  <a:cubicBezTo>
                    <a:pt x="4339" y="1062"/>
                    <a:pt x="4307" y="934"/>
                    <a:pt x="4279" y="811"/>
                  </a:cubicBezTo>
                  <a:cubicBezTo>
                    <a:pt x="4275" y="789"/>
                    <a:pt x="4266" y="766"/>
                    <a:pt x="4261" y="743"/>
                  </a:cubicBezTo>
                  <a:cubicBezTo>
                    <a:pt x="4220" y="548"/>
                    <a:pt x="4202" y="402"/>
                    <a:pt x="4248" y="229"/>
                  </a:cubicBezTo>
                  <a:lnTo>
                    <a:pt x="5548" y="175"/>
                  </a:lnTo>
                  <a:close/>
                  <a:moveTo>
                    <a:pt x="5601" y="1"/>
                  </a:moveTo>
                  <a:cubicBezTo>
                    <a:pt x="5596" y="1"/>
                    <a:pt x="5590" y="1"/>
                    <a:pt x="5585" y="2"/>
                  </a:cubicBezTo>
                  <a:lnTo>
                    <a:pt x="4243" y="57"/>
                  </a:lnTo>
                  <a:cubicBezTo>
                    <a:pt x="4170" y="61"/>
                    <a:pt x="4111" y="107"/>
                    <a:pt x="4093" y="179"/>
                  </a:cubicBezTo>
                  <a:cubicBezTo>
                    <a:pt x="4034" y="389"/>
                    <a:pt x="4052" y="561"/>
                    <a:pt x="4102" y="780"/>
                  </a:cubicBezTo>
                  <a:cubicBezTo>
                    <a:pt x="4107" y="802"/>
                    <a:pt x="4111" y="830"/>
                    <a:pt x="4120" y="852"/>
                  </a:cubicBezTo>
                  <a:cubicBezTo>
                    <a:pt x="4148" y="971"/>
                    <a:pt x="4170" y="1080"/>
                    <a:pt x="4157" y="1189"/>
                  </a:cubicBezTo>
                  <a:lnTo>
                    <a:pt x="4157" y="1198"/>
                  </a:lnTo>
                  <a:lnTo>
                    <a:pt x="4157" y="1212"/>
                  </a:lnTo>
                  <a:cubicBezTo>
                    <a:pt x="4170" y="1325"/>
                    <a:pt x="4107" y="1457"/>
                    <a:pt x="4007" y="1530"/>
                  </a:cubicBezTo>
                  <a:cubicBezTo>
                    <a:pt x="3974" y="1554"/>
                    <a:pt x="3922" y="1581"/>
                    <a:pt x="3860" y="1581"/>
                  </a:cubicBezTo>
                  <a:cubicBezTo>
                    <a:pt x="3826" y="1581"/>
                    <a:pt x="3790" y="1573"/>
                    <a:pt x="3752" y="1553"/>
                  </a:cubicBezTo>
                  <a:cubicBezTo>
                    <a:pt x="3725" y="1535"/>
                    <a:pt x="3702" y="1512"/>
                    <a:pt x="3679" y="1484"/>
                  </a:cubicBezTo>
                  <a:lnTo>
                    <a:pt x="3670" y="1475"/>
                  </a:lnTo>
                  <a:lnTo>
                    <a:pt x="3665" y="1471"/>
                  </a:lnTo>
                  <a:cubicBezTo>
                    <a:pt x="3647" y="1457"/>
                    <a:pt x="3638" y="1439"/>
                    <a:pt x="3638" y="1421"/>
                  </a:cubicBezTo>
                  <a:lnTo>
                    <a:pt x="3638" y="1407"/>
                  </a:lnTo>
                  <a:lnTo>
                    <a:pt x="3634" y="1394"/>
                  </a:lnTo>
                  <a:cubicBezTo>
                    <a:pt x="3611" y="1339"/>
                    <a:pt x="3611" y="1275"/>
                    <a:pt x="3625" y="1225"/>
                  </a:cubicBezTo>
                  <a:cubicBezTo>
                    <a:pt x="3665" y="1080"/>
                    <a:pt x="3806" y="1034"/>
                    <a:pt x="3888" y="1021"/>
                  </a:cubicBezTo>
                  <a:lnTo>
                    <a:pt x="3947" y="998"/>
                  </a:lnTo>
                  <a:lnTo>
                    <a:pt x="3966" y="971"/>
                  </a:lnTo>
                  <a:cubicBezTo>
                    <a:pt x="3984" y="939"/>
                    <a:pt x="3993" y="893"/>
                    <a:pt x="3988" y="852"/>
                  </a:cubicBezTo>
                  <a:lnTo>
                    <a:pt x="3897" y="229"/>
                  </a:lnTo>
                  <a:cubicBezTo>
                    <a:pt x="3884" y="148"/>
                    <a:pt x="3811" y="102"/>
                    <a:pt x="3747" y="97"/>
                  </a:cubicBezTo>
                  <a:cubicBezTo>
                    <a:pt x="3534" y="77"/>
                    <a:pt x="3324" y="66"/>
                    <a:pt x="3114" y="66"/>
                  </a:cubicBezTo>
                  <a:cubicBezTo>
                    <a:pt x="2862" y="66"/>
                    <a:pt x="2609" y="81"/>
                    <a:pt x="2351" y="111"/>
                  </a:cubicBezTo>
                  <a:cubicBezTo>
                    <a:pt x="2283" y="116"/>
                    <a:pt x="2228" y="161"/>
                    <a:pt x="2210" y="229"/>
                  </a:cubicBezTo>
                  <a:cubicBezTo>
                    <a:pt x="2128" y="502"/>
                    <a:pt x="2147" y="734"/>
                    <a:pt x="2278" y="1021"/>
                  </a:cubicBezTo>
                  <a:lnTo>
                    <a:pt x="2288" y="1043"/>
                  </a:lnTo>
                  <a:lnTo>
                    <a:pt x="2306" y="1052"/>
                  </a:lnTo>
                  <a:cubicBezTo>
                    <a:pt x="2433" y="1148"/>
                    <a:pt x="2538" y="1312"/>
                    <a:pt x="2547" y="1434"/>
                  </a:cubicBezTo>
                  <a:cubicBezTo>
                    <a:pt x="2560" y="1594"/>
                    <a:pt x="2456" y="1653"/>
                    <a:pt x="2397" y="1675"/>
                  </a:cubicBezTo>
                  <a:lnTo>
                    <a:pt x="2383" y="1680"/>
                  </a:lnTo>
                  <a:lnTo>
                    <a:pt x="2369" y="1689"/>
                  </a:lnTo>
                  <a:cubicBezTo>
                    <a:pt x="2338" y="1712"/>
                    <a:pt x="2292" y="1730"/>
                    <a:pt x="2233" y="1744"/>
                  </a:cubicBezTo>
                  <a:lnTo>
                    <a:pt x="2087" y="1762"/>
                  </a:lnTo>
                  <a:cubicBezTo>
                    <a:pt x="2001" y="1762"/>
                    <a:pt x="1883" y="1744"/>
                    <a:pt x="1819" y="1657"/>
                  </a:cubicBezTo>
                  <a:cubicBezTo>
                    <a:pt x="1765" y="1585"/>
                    <a:pt x="1760" y="1462"/>
                    <a:pt x="1806" y="1307"/>
                  </a:cubicBezTo>
                  <a:cubicBezTo>
                    <a:pt x="1819" y="1266"/>
                    <a:pt x="1846" y="1225"/>
                    <a:pt x="1874" y="1180"/>
                  </a:cubicBezTo>
                  <a:cubicBezTo>
                    <a:pt x="1896" y="1143"/>
                    <a:pt x="1919" y="1107"/>
                    <a:pt x="1937" y="1066"/>
                  </a:cubicBezTo>
                  <a:cubicBezTo>
                    <a:pt x="2042" y="839"/>
                    <a:pt x="2056" y="652"/>
                    <a:pt x="1974" y="507"/>
                  </a:cubicBezTo>
                  <a:cubicBezTo>
                    <a:pt x="1815" y="220"/>
                    <a:pt x="1351" y="184"/>
                    <a:pt x="978" y="152"/>
                  </a:cubicBezTo>
                  <a:cubicBezTo>
                    <a:pt x="901" y="143"/>
                    <a:pt x="828" y="138"/>
                    <a:pt x="764" y="129"/>
                  </a:cubicBezTo>
                  <a:lnTo>
                    <a:pt x="732" y="129"/>
                  </a:lnTo>
                  <a:cubicBezTo>
                    <a:pt x="720" y="127"/>
                    <a:pt x="708" y="126"/>
                    <a:pt x="695" y="126"/>
                  </a:cubicBezTo>
                  <a:cubicBezTo>
                    <a:pt x="657" y="126"/>
                    <a:pt x="618" y="137"/>
                    <a:pt x="587" y="161"/>
                  </a:cubicBezTo>
                  <a:cubicBezTo>
                    <a:pt x="546" y="193"/>
                    <a:pt x="519" y="248"/>
                    <a:pt x="519" y="307"/>
                  </a:cubicBezTo>
                  <a:cubicBezTo>
                    <a:pt x="582" y="4195"/>
                    <a:pt x="491" y="8115"/>
                    <a:pt x="250" y="11962"/>
                  </a:cubicBezTo>
                  <a:cubicBezTo>
                    <a:pt x="182" y="13040"/>
                    <a:pt x="100" y="14145"/>
                    <a:pt x="5" y="15255"/>
                  </a:cubicBezTo>
                  <a:cubicBezTo>
                    <a:pt x="0" y="15300"/>
                    <a:pt x="18" y="15346"/>
                    <a:pt x="50" y="15386"/>
                  </a:cubicBezTo>
                  <a:cubicBezTo>
                    <a:pt x="87" y="15423"/>
                    <a:pt x="132" y="15446"/>
                    <a:pt x="182" y="15446"/>
                  </a:cubicBezTo>
                  <a:cubicBezTo>
                    <a:pt x="182" y="15446"/>
                    <a:pt x="182" y="15446"/>
                    <a:pt x="187" y="15441"/>
                  </a:cubicBezTo>
                  <a:cubicBezTo>
                    <a:pt x="4220" y="15414"/>
                    <a:pt x="8295" y="15241"/>
                    <a:pt x="12292" y="14932"/>
                  </a:cubicBezTo>
                  <a:cubicBezTo>
                    <a:pt x="12820" y="14891"/>
                    <a:pt x="13384" y="14882"/>
                    <a:pt x="13934" y="14873"/>
                  </a:cubicBezTo>
                  <a:cubicBezTo>
                    <a:pt x="14562" y="14868"/>
                    <a:pt x="15212" y="14854"/>
                    <a:pt x="15817" y="14800"/>
                  </a:cubicBezTo>
                  <a:cubicBezTo>
                    <a:pt x="15834" y="14813"/>
                    <a:pt x="15852" y="14816"/>
                    <a:pt x="15867" y="14816"/>
                  </a:cubicBezTo>
                  <a:cubicBezTo>
                    <a:pt x="15884" y="14816"/>
                    <a:pt x="15898" y="14811"/>
                    <a:pt x="15903" y="14809"/>
                  </a:cubicBezTo>
                  <a:cubicBezTo>
                    <a:pt x="15958" y="14786"/>
                    <a:pt x="15953" y="14732"/>
                    <a:pt x="15953" y="14700"/>
                  </a:cubicBezTo>
                  <a:cubicBezTo>
                    <a:pt x="15839" y="12758"/>
                    <a:pt x="15867" y="10707"/>
                    <a:pt x="15894" y="8724"/>
                  </a:cubicBezTo>
                  <a:cubicBezTo>
                    <a:pt x="15921" y="6951"/>
                    <a:pt x="15944" y="5113"/>
                    <a:pt x="15867" y="3367"/>
                  </a:cubicBezTo>
                  <a:cubicBezTo>
                    <a:pt x="15799" y="1785"/>
                    <a:pt x="15548" y="238"/>
                    <a:pt x="15544" y="225"/>
                  </a:cubicBezTo>
                  <a:lnTo>
                    <a:pt x="15530" y="148"/>
                  </a:lnTo>
                  <a:lnTo>
                    <a:pt x="14912" y="179"/>
                  </a:lnTo>
                  <a:lnTo>
                    <a:pt x="14439" y="148"/>
                  </a:lnTo>
                  <a:cubicBezTo>
                    <a:pt x="14421" y="148"/>
                    <a:pt x="14398" y="143"/>
                    <a:pt x="14371" y="143"/>
                  </a:cubicBezTo>
                  <a:cubicBezTo>
                    <a:pt x="14325" y="135"/>
                    <a:pt x="14276" y="127"/>
                    <a:pt x="14227" y="127"/>
                  </a:cubicBezTo>
                  <a:cubicBezTo>
                    <a:pt x="14169" y="127"/>
                    <a:pt x="14111" y="138"/>
                    <a:pt x="14061" y="170"/>
                  </a:cubicBezTo>
                  <a:cubicBezTo>
                    <a:pt x="13839" y="316"/>
                    <a:pt x="13902" y="616"/>
                    <a:pt x="14025" y="834"/>
                  </a:cubicBezTo>
                  <a:cubicBezTo>
                    <a:pt x="14052" y="875"/>
                    <a:pt x="14084" y="916"/>
                    <a:pt x="14120" y="948"/>
                  </a:cubicBezTo>
                  <a:cubicBezTo>
                    <a:pt x="14152" y="984"/>
                    <a:pt x="14184" y="1021"/>
                    <a:pt x="14193" y="1048"/>
                  </a:cubicBezTo>
                  <a:cubicBezTo>
                    <a:pt x="14257" y="1234"/>
                    <a:pt x="14189" y="1407"/>
                    <a:pt x="14025" y="1466"/>
                  </a:cubicBezTo>
                  <a:cubicBezTo>
                    <a:pt x="13951" y="1494"/>
                    <a:pt x="13860" y="1512"/>
                    <a:pt x="13785" y="1512"/>
                  </a:cubicBezTo>
                  <a:cubicBezTo>
                    <a:pt x="13727" y="1512"/>
                    <a:pt x="13679" y="1501"/>
                    <a:pt x="13657" y="1475"/>
                  </a:cubicBezTo>
                  <a:cubicBezTo>
                    <a:pt x="13557" y="1362"/>
                    <a:pt x="13597" y="1116"/>
                    <a:pt x="13670" y="993"/>
                  </a:cubicBezTo>
                  <a:cubicBezTo>
                    <a:pt x="13784" y="811"/>
                    <a:pt x="13952" y="534"/>
                    <a:pt x="13784" y="225"/>
                  </a:cubicBezTo>
                  <a:cubicBezTo>
                    <a:pt x="13752" y="175"/>
                    <a:pt x="13702" y="143"/>
                    <a:pt x="13643" y="143"/>
                  </a:cubicBezTo>
                  <a:cubicBezTo>
                    <a:pt x="13102" y="148"/>
                    <a:pt x="12547" y="188"/>
                    <a:pt x="11997" y="266"/>
                  </a:cubicBezTo>
                  <a:cubicBezTo>
                    <a:pt x="11938" y="275"/>
                    <a:pt x="11883" y="334"/>
                    <a:pt x="11874" y="393"/>
                  </a:cubicBezTo>
                  <a:lnTo>
                    <a:pt x="11788" y="925"/>
                  </a:lnTo>
                  <a:cubicBezTo>
                    <a:pt x="11778" y="975"/>
                    <a:pt x="11792" y="1030"/>
                    <a:pt x="11824" y="1066"/>
                  </a:cubicBezTo>
                  <a:cubicBezTo>
                    <a:pt x="11847" y="1098"/>
                    <a:pt x="11878" y="1116"/>
                    <a:pt x="11915" y="1121"/>
                  </a:cubicBezTo>
                  <a:cubicBezTo>
                    <a:pt x="12042" y="1203"/>
                    <a:pt x="12106" y="1275"/>
                    <a:pt x="12106" y="1334"/>
                  </a:cubicBezTo>
                  <a:cubicBezTo>
                    <a:pt x="12101" y="1398"/>
                    <a:pt x="12010" y="1480"/>
                    <a:pt x="11851" y="1553"/>
                  </a:cubicBezTo>
                  <a:cubicBezTo>
                    <a:pt x="11810" y="1562"/>
                    <a:pt x="11768" y="1566"/>
                    <a:pt x="11726" y="1566"/>
                  </a:cubicBezTo>
                  <a:cubicBezTo>
                    <a:pt x="11641" y="1566"/>
                    <a:pt x="11556" y="1547"/>
                    <a:pt x="11474" y="1507"/>
                  </a:cubicBezTo>
                  <a:cubicBezTo>
                    <a:pt x="11265" y="1344"/>
                    <a:pt x="11255" y="1266"/>
                    <a:pt x="11260" y="1248"/>
                  </a:cubicBezTo>
                  <a:cubicBezTo>
                    <a:pt x="11265" y="1193"/>
                    <a:pt x="11365" y="1143"/>
                    <a:pt x="11451" y="1098"/>
                  </a:cubicBezTo>
                  <a:cubicBezTo>
                    <a:pt x="11542" y="1052"/>
                    <a:pt x="11633" y="1007"/>
                    <a:pt x="11674" y="930"/>
                  </a:cubicBezTo>
                  <a:cubicBezTo>
                    <a:pt x="11765" y="757"/>
                    <a:pt x="11719" y="511"/>
                    <a:pt x="11683" y="334"/>
                  </a:cubicBezTo>
                  <a:lnTo>
                    <a:pt x="11674" y="284"/>
                  </a:lnTo>
                  <a:cubicBezTo>
                    <a:pt x="11661" y="214"/>
                    <a:pt x="11597" y="156"/>
                    <a:pt x="11523" y="156"/>
                  </a:cubicBezTo>
                  <a:cubicBezTo>
                    <a:pt x="11520" y="156"/>
                    <a:pt x="11517" y="156"/>
                    <a:pt x="11515" y="157"/>
                  </a:cubicBezTo>
                  <a:lnTo>
                    <a:pt x="9978" y="211"/>
                  </a:lnTo>
                  <a:lnTo>
                    <a:pt x="9950" y="238"/>
                  </a:lnTo>
                  <a:cubicBezTo>
                    <a:pt x="9905" y="298"/>
                    <a:pt x="9868" y="366"/>
                    <a:pt x="9841" y="461"/>
                  </a:cubicBezTo>
                  <a:lnTo>
                    <a:pt x="9837" y="470"/>
                  </a:lnTo>
                  <a:cubicBezTo>
                    <a:pt x="9832" y="516"/>
                    <a:pt x="9828" y="561"/>
                    <a:pt x="9818" y="602"/>
                  </a:cubicBezTo>
                  <a:lnTo>
                    <a:pt x="9818" y="639"/>
                  </a:lnTo>
                  <a:lnTo>
                    <a:pt x="9823" y="652"/>
                  </a:lnTo>
                  <a:cubicBezTo>
                    <a:pt x="9846" y="748"/>
                    <a:pt x="9891" y="843"/>
                    <a:pt x="9937" y="934"/>
                  </a:cubicBezTo>
                  <a:cubicBezTo>
                    <a:pt x="9996" y="1057"/>
                    <a:pt x="10059" y="1180"/>
                    <a:pt x="10055" y="1275"/>
                  </a:cubicBezTo>
                  <a:cubicBezTo>
                    <a:pt x="10050" y="1348"/>
                    <a:pt x="10032" y="1398"/>
                    <a:pt x="9996" y="1430"/>
                  </a:cubicBezTo>
                  <a:cubicBezTo>
                    <a:pt x="9955" y="1466"/>
                    <a:pt x="9905" y="1466"/>
                    <a:pt x="9868" y="1466"/>
                  </a:cubicBezTo>
                  <a:lnTo>
                    <a:pt x="9837" y="1466"/>
                  </a:lnTo>
                  <a:cubicBezTo>
                    <a:pt x="9816" y="1473"/>
                    <a:pt x="9791" y="1476"/>
                    <a:pt x="9764" y="1476"/>
                  </a:cubicBezTo>
                  <a:cubicBezTo>
                    <a:pt x="9731" y="1476"/>
                    <a:pt x="9694" y="1472"/>
                    <a:pt x="9650" y="1462"/>
                  </a:cubicBezTo>
                  <a:cubicBezTo>
                    <a:pt x="9464" y="1425"/>
                    <a:pt x="9405" y="1316"/>
                    <a:pt x="9441" y="1107"/>
                  </a:cubicBezTo>
                  <a:cubicBezTo>
                    <a:pt x="9455" y="1043"/>
                    <a:pt x="9482" y="984"/>
                    <a:pt x="9514" y="916"/>
                  </a:cubicBezTo>
                  <a:cubicBezTo>
                    <a:pt x="9536" y="871"/>
                    <a:pt x="9559" y="825"/>
                    <a:pt x="9577" y="775"/>
                  </a:cubicBezTo>
                  <a:cubicBezTo>
                    <a:pt x="9637" y="598"/>
                    <a:pt x="9659" y="443"/>
                    <a:pt x="9568" y="252"/>
                  </a:cubicBezTo>
                  <a:cubicBezTo>
                    <a:pt x="9546" y="202"/>
                    <a:pt x="9482" y="166"/>
                    <a:pt x="9427" y="166"/>
                  </a:cubicBezTo>
                  <a:lnTo>
                    <a:pt x="8140" y="207"/>
                  </a:lnTo>
                  <a:cubicBezTo>
                    <a:pt x="8095" y="211"/>
                    <a:pt x="8054" y="229"/>
                    <a:pt x="8022" y="266"/>
                  </a:cubicBezTo>
                  <a:cubicBezTo>
                    <a:pt x="7995" y="298"/>
                    <a:pt x="7981" y="339"/>
                    <a:pt x="7986" y="379"/>
                  </a:cubicBezTo>
                  <a:cubicBezTo>
                    <a:pt x="7990" y="470"/>
                    <a:pt x="7977" y="552"/>
                    <a:pt x="7968" y="630"/>
                  </a:cubicBezTo>
                  <a:cubicBezTo>
                    <a:pt x="7940" y="798"/>
                    <a:pt x="7913" y="975"/>
                    <a:pt x="8122" y="1157"/>
                  </a:cubicBezTo>
                  <a:cubicBezTo>
                    <a:pt x="8149" y="1180"/>
                    <a:pt x="8181" y="1203"/>
                    <a:pt x="8218" y="1221"/>
                  </a:cubicBezTo>
                  <a:cubicBezTo>
                    <a:pt x="8286" y="1266"/>
                    <a:pt x="8368" y="1321"/>
                    <a:pt x="8377" y="1380"/>
                  </a:cubicBezTo>
                  <a:cubicBezTo>
                    <a:pt x="8386" y="1448"/>
                    <a:pt x="8372" y="1503"/>
                    <a:pt x="8331" y="1548"/>
                  </a:cubicBezTo>
                  <a:cubicBezTo>
                    <a:pt x="8252" y="1636"/>
                    <a:pt x="8087" y="1686"/>
                    <a:pt x="7955" y="1686"/>
                  </a:cubicBezTo>
                  <a:cubicBezTo>
                    <a:pt x="7944" y="1686"/>
                    <a:pt x="7933" y="1685"/>
                    <a:pt x="7922" y="1685"/>
                  </a:cubicBezTo>
                  <a:cubicBezTo>
                    <a:pt x="7808" y="1680"/>
                    <a:pt x="7590" y="1630"/>
                    <a:pt x="7513" y="1566"/>
                  </a:cubicBezTo>
                  <a:cubicBezTo>
                    <a:pt x="7340" y="1425"/>
                    <a:pt x="7408" y="1284"/>
                    <a:pt x="7545" y="1071"/>
                  </a:cubicBezTo>
                  <a:cubicBezTo>
                    <a:pt x="7563" y="1034"/>
                    <a:pt x="7581" y="1007"/>
                    <a:pt x="7599" y="975"/>
                  </a:cubicBezTo>
                  <a:cubicBezTo>
                    <a:pt x="7763" y="684"/>
                    <a:pt x="7849" y="316"/>
                    <a:pt x="7613" y="161"/>
                  </a:cubicBezTo>
                  <a:cubicBezTo>
                    <a:pt x="7551" y="124"/>
                    <a:pt x="7471" y="113"/>
                    <a:pt x="7386" y="113"/>
                  </a:cubicBezTo>
                  <a:cubicBezTo>
                    <a:pt x="7314" y="113"/>
                    <a:pt x="7238" y="121"/>
                    <a:pt x="7167" y="129"/>
                  </a:cubicBezTo>
                  <a:cubicBezTo>
                    <a:pt x="7113" y="138"/>
                    <a:pt x="7063" y="143"/>
                    <a:pt x="7031" y="143"/>
                  </a:cubicBezTo>
                  <a:cubicBezTo>
                    <a:pt x="6744" y="143"/>
                    <a:pt x="6449" y="138"/>
                    <a:pt x="6121" y="125"/>
                  </a:cubicBezTo>
                  <a:cubicBezTo>
                    <a:pt x="6035" y="125"/>
                    <a:pt x="5962" y="193"/>
                    <a:pt x="5957" y="284"/>
                  </a:cubicBezTo>
                  <a:lnTo>
                    <a:pt x="5921" y="948"/>
                  </a:lnTo>
                  <a:lnTo>
                    <a:pt x="5971" y="975"/>
                  </a:lnTo>
                  <a:cubicBezTo>
                    <a:pt x="6112" y="1039"/>
                    <a:pt x="6217" y="1143"/>
                    <a:pt x="6239" y="1239"/>
                  </a:cubicBezTo>
                  <a:cubicBezTo>
                    <a:pt x="6253" y="1303"/>
                    <a:pt x="6239" y="1362"/>
                    <a:pt x="6189" y="1430"/>
                  </a:cubicBezTo>
                  <a:cubicBezTo>
                    <a:pt x="6124" y="1520"/>
                    <a:pt x="6000" y="1573"/>
                    <a:pt x="5853" y="1573"/>
                  </a:cubicBezTo>
                  <a:cubicBezTo>
                    <a:pt x="5837" y="1573"/>
                    <a:pt x="5820" y="1572"/>
                    <a:pt x="5803" y="1571"/>
                  </a:cubicBezTo>
                  <a:lnTo>
                    <a:pt x="5789" y="1571"/>
                  </a:lnTo>
                  <a:cubicBezTo>
                    <a:pt x="5780" y="1572"/>
                    <a:pt x="5772" y="1572"/>
                    <a:pt x="5763" y="1572"/>
                  </a:cubicBezTo>
                  <a:cubicBezTo>
                    <a:pt x="5666" y="1572"/>
                    <a:pt x="5569" y="1528"/>
                    <a:pt x="5494" y="1453"/>
                  </a:cubicBezTo>
                  <a:cubicBezTo>
                    <a:pt x="5439" y="1398"/>
                    <a:pt x="5407" y="1330"/>
                    <a:pt x="5403" y="1271"/>
                  </a:cubicBezTo>
                  <a:lnTo>
                    <a:pt x="5403" y="1243"/>
                  </a:lnTo>
                  <a:cubicBezTo>
                    <a:pt x="5407" y="1203"/>
                    <a:pt x="5425" y="1166"/>
                    <a:pt x="5462" y="1134"/>
                  </a:cubicBezTo>
                  <a:lnTo>
                    <a:pt x="5471" y="1125"/>
                  </a:lnTo>
                  <a:cubicBezTo>
                    <a:pt x="5494" y="1098"/>
                    <a:pt x="5521" y="1071"/>
                    <a:pt x="5553" y="1048"/>
                  </a:cubicBezTo>
                  <a:lnTo>
                    <a:pt x="5580" y="1021"/>
                  </a:lnTo>
                  <a:lnTo>
                    <a:pt x="5585" y="1012"/>
                  </a:lnTo>
                  <a:cubicBezTo>
                    <a:pt x="5585" y="1012"/>
                    <a:pt x="5589" y="1012"/>
                    <a:pt x="5594" y="1007"/>
                  </a:cubicBezTo>
                  <a:lnTo>
                    <a:pt x="5607" y="998"/>
                  </a:lnTo>
                  <a:cubicBezTo>
                    <a:pt x="5644" y="962"/>
                    <a:pt x="5685" y="916"/>
                    <a:pt x="5716" y="843"/>
                  </a:cubicBezTo>
                  <a:cubicBezTo>
                    <a:pt x="5757" y="743"/>
                    <a:pt x="5776" y="634"/>
                    <a:pt x="5766" y="493"/>
                  </a:cubicBezTo>
                  <a:lnTo>
                    <a:pt x="5762" y="457"/>
                  </a:lnTo>
                  <a:cubicBezTo>
                    <a:pt x="5753" y="407"/>
                    <a:pt x="5744" y="352"/>
                    <a:pt x="5739" y="298"/>
                  </a:cubicBezTo>
                  <a:lnTo>
                    <a:pt x="5739" y="284"/>
                  </a:lnTo>
                  <a:lnTo>
                    <a:pt x="5735" y="270"/>
                  </a:lnTo>
                  <a:cubicBezTo>
                    <a:pt x="5735" y="266"/>
                    <a:pt x="5735" y="266"/>
                    <a:pt x="5735" y="266"/>
                  </a:cubicBezTo>
                  <a:cubicBezTo>
                    <a:pt x="5721" y="207"/>
                    <a:pt x="5716" y="148"/>
                    <a:pt x="5712" y="88"/>
                  </a:cubicBezTo>
                  <a:lnTo>
                    <a:pt x="5707" y="47"/>
                  </a:lnTo>
                  <a:lnTo>
                    <a:pt x="5671" y="25"/>
                  </a:lnTo>
                  <a:cubicBezTo>
                    <a:pt x="5652" y="10"/>
                    <a:pt x="5627" y="1"/>
                    <a:pt x="5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" name="Google Shape;479;p13"/>
          <p:cNvGrpSpPr/>
          <p:nvPr/>
        </p:nvGrpSpPr>
        <p:grpSpPr>
          <a:xfrm>
            <a:off x="886726" y="2046872"/>
            <a:ext cx="2292040" cy="2156232"/>
            <a:chOff x="523300" y="1270463"/>
            <a:chExt cx="2092997" cy="1968982"/>
          </a:xfrm>
        </p:grpSpPr>
        <p:sp>
          <p:nvSpPr>
            <p:cNvPr id="480" name="Google Shape;480;p13"/>
            <p:cNvSpPr/>
            <p:nvPr/>
          </p:nvSpPr>
          <p:spPr>
            <a:xfrm>
              <a:off x="533788" y="1281462"/>
              <a:ext cx="2081869" cy="1946856"/>
            </a:xfrm>
            <a:custGeom>
              <a:avLst/>
              <a:gdLst/>
              <a:ahLst/>
              <a:cxnLst/>
              <a:rect l="l" t="t" r="r" b="b"/>
              <a:pathLst>
                <a:path w="16277" h="15222" extrusionOk="0">
                  <a:moveTo>
                    <a:pt x="5649" y="1"/>
                  </a:moveTo>
                  <a:cubicBezTo>
                    <a:pt x="5190" y="19"/>
                    <a:pt x="4730" y="37"/>
                    <a:pt x="4271" y="60"/>
                  </a:cubicBezTo>
                  <a:cubicBezTo>
                    <a:pt x="4235" y="60"/>
                    <a:pt x="4207" y="83"/>
                    <a:pt x="4194" y="115"/>
                  </a:cubicBezTo>
                  <a:cubicBezTo>
                    <a:pt x="4139" y="310"/>
                    <a:pt x="4162" y="478"/>
                    <a:pt x="4207" y="674"/>
                  </a:cubicBezTo>
                  <a:cubicBezTo>
                    <a:pt x="4244" y="824"/>
                    <a:pt x="4285" y="960"/>
                    <a:pt x="4266" y="1110"/>
                  </a:cubicBezTo>
                  <a:cubicBezTo>
                    <a:pt x="4292" y="1336"/>
                    <a:pt x="4099" y="1574"/>
                    <a:pt x="3878" y="1574"/>
                  </a:cubicBezTo>
                  <a:cubicBezTo>
                    <a:pt x="3828" y="1574"/>
                    <a:pt x="3776" y="1561"/>
                    <a:pt x="3725" y="1533"/>
                  </a:cubicBezTo>
                  <a:cubicBezTo>
                    <a:pt x="3684" y="1515"/>
                    <a:pt x="3653" y="1483"/>
                    <a:pt x="3621" y="1447"/>
                  </a:cubicBezTo>
                  <a:cubicBezTo>
                    <a:pt x="3584" y="1415"/>
                    <a:pt x="3562" y="1379"/>
                    <a:pt x="3562" y="1333"/>
                  </a:cubicBezTo>
                  <a:cubicBezTo>
                    <a:pt x="3534" y="1261"/>
                    <a:pt x="3530" y="1183"/>
                    <a:pt x="3553" y="1110"/>
                  </a:cubicBezTo>
                  <a:cubicBezTo>
                    <a:pt x="3598" y="956"/>
                    <a:pt x="3739" y="874"/>
                    <a:pt x="3889" y="847"/>
                  </a:cubicBezTo>
                  <a:lnTo>
                    <a:pt x="3907" y="838"/>
                  </a:lnTo>
                  <a:cubicBezTo>
                    <a:pt x="3921" y="824"/>
                    <a:pt x="3925" y="801"/>
                    <a:pt x="3921" y="778"/>
                  </a:cubicBezTo>
                  <a:cubicBezTo>
                    <a:pt x="3889" y="569"/>
                    <a:pt x="3862" y="360"/>
                    <a:pt x="3830" y="155"/>
                  </a:cubicBezTo>
                  <a:cubicBezTo>
                    <a:pt x="3825" y="119"/>
                    <a:pt x="3784" y="101"/>
                    <a:pt x="3757" y="96"/>
                  </a:cubicBezTo>
                  <a:cubicBezTo>
                    <a:pt x="3542" y="78"/>
                    <a:pt x="3329" y="69"/>
                    <a:pt x="3117" y="69"/>
                  </a:cubicBezTo>
                  <a:cubicBezTo>
                    <a:pt x="2857" y="69"/>
                    <a:pt x="2598" y="82"/>
                    <a:pt x="2338" y="110"/>
                  </a:cubicBezTo>
                  <a:cubicBezTo>
                    <a:pt x="2302" y="115"/>
                    <a:pt x="2275" y="133"/>
                    <a:pt x="2266" y="165"/>
                  </a:cubicBezTo>
                  <a:cubicBezTo>
                    <a:pt x="2179" y="447"/>
                    <a:pt x="2220" y="660"/>
                    <a:pt x="2334" y="897"/>
                  </a:cubicBezTo>
                  <a:cubicBezTo>
                    <a:pt x="2475" y="997"/>
                    <a:pt x="2602" y="1183"/>
                    <a:pt x="2616" y="1338"/>
                  </a:cubicBezTo>
                  <a:cubicBezTo>
                    <a:pt x="2629" y="1511"/>
                    <a:pt x="2529" y="1620"/>
                    <a:pt x="2402" y="1665"/>
                  </a:cubicBezTo>
                  <a:cubicBezTo>
                    <a:pt x="2356" y="1697"/>
                    <a:pt x="2297" y="1724"/>
                    <a:pt x="2220" y="1733"/>
                  </a:cubicBezTo>
                  <a:lnTo>
                    <a:pt x="2061" y="1756"/>
                  </a:lnTo>
                  <a:cubicBezTo>
                    <a:pt x="1765" y="1756"/>
                    <a:pt x="1570" y="1588"/>
                    <a:pt x="1683" y="1192"/>
                  </a:cubicBezTo>
                  <a:cubicBezTo>
                    <a:pt x="1711" y="1106"/>
                    <a:pt x="1788" y="1024"/>
                    <a:pt x="1829" y="938"/>
                  </a:cubicBezTo>
                  <a:cubicBezTo>
                    <a:pt x="2202" y="146"/>
                    <a:pt x="1188" y="192"/>
                    <a:pt x="688" y="128"/>
                  </a:cubicBezTo>
                  <a:lnTo>
                    <a:pt x="665" y="128"/>
                  </a:lnTo>
                  <a:cubicBezTo>
                    <a:pt x="654" y="125"/>
                    <a:pt x="643" y="123"/>
                    <a:pt x="631" y="123"/>
                  </a:cubicBezTo>
                  <a:cubicBezTo>
                    <a:pt x="581" y="123"/>
                    <a:pt x="533" y="156"/>
                    <a:pt x="533" y="219"/>
                  </a:cubicBezTo>
                  <a:cubicBezTo>
                    <a:pt x="601" y="4094"/>
                    <a:pt x="510" y="7973"/>
                    <a:pt x="255" y="11838"/>
                  </a:cubicBezTo>
                  <a:cubicBezTo>
                    <a:pt x="187" y="12934"/>
                    <a:pt x="101" y="14030"/>
                    <a:pt x="5" y="15126"/>
                  </a:cubicBezTo>
                  <a:cubicBezTo>
                    <a:pt x="1" y="15176"/>
                    <a:pt x="55" y="15222"/>
                    <a:pt x="101" y="15222"/>
                  </a:cubicBezTo>
                  <a:cubicBezTo>
                    <a:pt x="4244" y="15194"/>
                    <a:pt x="8387" y="15026"/>
                    <a:pt x="12520" y="14712"/>
                  </a:cubicBezTo>
                  <a:cubicBezTo>
                    <a:pt x="13685" y="14626"/>
                    <a:pt x="14981" y="14690"/>
                    <a:pt x="16145" y="14580"/>
                  </a:cubicBezTo>
                  <a:cubicBezTo>
                    <a:pt x="16147" y="14580"/>
                    <a:pt x="16149" y="14580"/>
                    <a:pt x="16151" y="14580"/>
                  </a:cubicBezTo>
                  <a:cubicBezTo>
                    <a:pt x="16180" y="14580"/>
                    <a:pt x="16191" y="14600"/>
                    <a:pt x="16195" y="14600"/>
                  </a:cubicBezTo>
                  <a:cubicBezTo>
                    <a:pt x="16197" y="14600"/>
                    <a:pt x="16196" y="14594"/>
                    <a:pt x="16195" y="14576"/>
                  </a:cubicBezTo>
                  <a:cubicBezTo>
                    <a:pt x="15972" y="10892"/>
                    <a:pt x="16277" y="6954"/>
                    <a:pt x="16109" y="3275"/>
                  </a:cubicBezTo>
                  <a:cubicBezTo>
                    <a:pt x="16036" y="1688"/>
                    <a:pt x="15781" y="155"/>
                    <a:pt x="15781" y="155"/>
                  </a:cubicBezTo>
                  <a:lnTo>
                    <a:pt x="15740" y="155"/>
                  </a:lnTo>
                  <a:cubicBezTo>
                    <a:pt x="15567" y="165"/>
                    <a:pt x="15390" y="174"/>
                    <a:pt x="15217" y="183"/>
                  </a:cubicBezTo>
                  <a:cubicBezTo>
                    <a:pt x="15053" y="174"/>
                    <a:pt x="14890" y="160"/>
                    <a:pt x="14726" y="151"/>
                  </a:cubicBezTo>
                  <a:cubicBezTo>
                    <a:pt x="14666" y="148"/>
                    <a:pt x="14580" y="129"/>
                    <a:pt x="14503" y="129"/>
                  </a:cubicBezTo>
                  <a:cubicBezTo>
                    <a:pt x="14458" y="129"/>
                    <a:pt x="14417" y="135"/>
                    <a:pt x="14385" y="155"/>
                  </a:cubicBezTo>
                  <a:cubicBezTo>
                    <a:pt x="14194" y="278"/>
                    <a:pt x="14289" y="556"/>
                    <a:pt x="14376" y="706"/>
                  </a:cubicBezTo>
                  <a:cubicBezTo>
                    <a:pt x="14426" y="783"/>
                    <a:pt x="14530" y="851"/>
                    <a:pt x="14558" y="933"/>
                  </a:cubicBezTo>
                  <a:cubicBezTo>
                    <a:pt x="14635" y="1160"/>
                    <a:pt x="14549" y="1383"/>
                    <a:pt x="14335" y="1461"/>
                  </a:cubicBezTo>
                  <a:cubicBezTo>
                    <a:pt x="14267" y="1486"/>
                    <a:pt x="14158" y="1513"/>
                    <a:pt x="14058" y="1513"/>
                  </a:cubicBezTo>
                  <a:cubicBezTo>
                    <a:pt x="13978" y="1513"/>
                    <a:pt x="13904" y="1495"/>
                    <a:pt x="13862" y="1447"/>
                  </a:cubicBezTo>
                  <a:cubicBezTo>
                    <a:pt x="13730" y="1297"/>
                    <a:pt x="13776" y="1010"/>
                    <a:pt x="13871" y="865"/>
                  </a:cubicBezTo>
                  <a:cubicBezTo>
                    <a:pt x="14007" y="642"/>
                    <a:pt x="14121" y="433"/>
                    <a:pt x="13980" y="187"/>
                  </a:cubicBezTo>
                  <a:cubicBezTo>
                    <a:pt x="13967" y="160"/>
                    <a:pt x="13939" y="146"/>
                    <a:pt x="13912" y="146"/>
                  </a:cubicBezTo>
                  <a:cubicBezTo>
                    <a:pt x="13348" y="151"/>
                    <a:pt x="12793" y="192"/>
                    <a:pt x="12234" y="269"/>
                  </a:cubicBezTo>
                  <a:cubicBezTo>
                    <a:pt x="12211" y="274"/>
                    <a:pt x="12184" y="301"/>
                    <a:pt x="12179" y="324"/>
                  </a:cubicBezTo>
                  <a:cubicBezTo>
                    <a:pt x="12152" y="501"/>
                    <a:pt x="12120" y="678"/>
                    <a:pt x="12093" y="856"/>
                  </a:cubicBezTo>
                  <a:cubicBezTo>
                    <a:pt x="12084" y="901"/>
                    <a:pt x="12111" y="951"/>
                    <a:pt x="12166" y="951"/>
                  </a:cubicBezTo>
                  <a:cubicBezTo>
                    <a:pt x="12525" y="1165"/>
                    <a:pt x="12502" y="1365"/>
                    <a:pt x="12102" y="1552"/>
                  </a:cubicBezTo>
                  <a:cubicBezTo>
                    <a:pt x="12054" y="1562"/>
                    <a:pt x="12005" y="1567"/>
                    <a:pt x="11957" y="1567"/>
                  </a:cubicBezTo>
                  <a:cubicBezTo>
                    <a:pt x="11851" y="1567"/>
                    <a:pt x="11746" y="1542"/>
                    <a:pt x="11643" y="1492"/>
                  </a:cubicBezTo>
                  <a:cubicBezTo>
                    <a:pt x="11002" y="1015"/>
                    <a:pt x="11715" y="983"/>
                    <a:pt x="11816" y="806"/>
                  </a:cubicBezTo>
                  <a:cubicBezTo>
                    <a:pt x="11906" y="642"/>
                    <a:pt x="11843" y="392"/>
                    <a:pt x="11806" y="219"/>
                  </a:cubicBezTo>
                  <a:cubicBezTo>
                    <a:pt x="11802" y="187"/>
                    <a:pt x="11766" y="160"/>
                    <a:pt x="11734" y="160"/>
                  </a:cubicBezTo>
                  <a:cubicBezTo>
                    <a:pt x="11220" y="178"/>
                    <a:pt x="10706" y="192"/>
                    <a:pt x="10192" y="210"/>
                  </a:cubicBezTo>
                  <a:cubicBezTo>
                    <a:pt x="10142" y="269"/>
                    <a:pt x="10115" y="333"/>
                    <a:pt x="10092" y="401"/>
                  </a:cubicBezTo>
                  <a:cubicBezTo>
                    <a:pt x="10083" y="451"/>
                    <a:pt x="10078" y="497"/>
                    <a:pt x="10074" y="547"/>
                  </a:cubicBezTo>
                  <a:cubicBezTo>
                    <a:pt x="10133" y="760"/>
                    <a:pt x="10328" y="997"/>
                    <a:pt x="10315" y="1197"/>
                  </a:cubicBezTo>
                  <a:cubicBezTo>
                    <a:pt x="10302" y="1387"/>
                    <a:pt x="10187" y="1466"/>
                    <a:pt x="10055" y="1466"/>
                  </a:cubicBezTo>
                  <a:cubicBezTo>
                    <a:pt x="10048" y="1466"/>
                    <a:pt x="10040" y="1466"/>
                    <a:pt x="10033" y="1465"/>
                  </a:cubicBezTo>
                  <a:cubicBezTo>
                    <a:pt x="10007" y="1471"/>
                    <a:pt x="9977" y="1474"/>
                    <a:pt x="9944" y="1474"/>
                  </a:cubicBezTo>
                  <a:cubicBezTo>
                    <a:pt x="9901" y="1474"/>
                    <a:pt x="9852" y="1469"/>
                    <a:pt x="9801" y="1456"/>
                  </a:cubicBezTo>
                  <a:cubicBezTo>
                    <a:pt x="9564" y="1411"/>
                    <a:pt x="9469" y="1261"/>
                    <a:pt x="9519" y="1001"/>
                  </a:cubicBezTo>
                  <a:cubicBezTo>
                    <a:pt x="9542" y="883"/>
                    <a:pt x="9619" y="774"/>
                    <a:pt x="9660" y="660"/>
                  </a:cubicBezTo>
                  <a:cubicBezTo>
                    <a:pt x="9719" y="492"/>
                    <a:pt x="9733" y="369"/>
                    <a:pt x="9655" y="205"/>
                  </a:cubicBezTo>
                  <a:cubicBezTo>
                    <a:pt x="9646" y="183"/>
                    <a:pt x="9614" y="169"/>
                    <a:pt x="9587" y="169"/>
                  </a:cubicBezTo>
                  <a:cubicBezTo>
                    <a:pt x="9151" y="183"/>
                    <a:pt x="8710" y="196"/>
                    <a:pt x="8268" y="210"/>
                  </a:cubicBezTo>
                  <a:cubicBezTo>
                    <a:pt x="8227" y="210"/>
                    <a:pt x="8187" y="246"/>
                    <a:pt x="8191" y="287"/>
                  </a:cubicBezTo>
                  <a:cubicBezTo>
                    <a:pt x="8214" y="601"/>
                    <a:pt x="8036" y="778"/>
                    <a:pt x="8305" y="1006"/>
                  </a:cubicBezTo>
                  <a:cubicBezTo>
                    <a:pt x="8387" y="1074"/>
                    <a:pt x="8573" y="1142"/>
                    <a:pt x="8591" y="1279"/>
                  </a:cubicBezTo>
                  <a:cubicBezTo>
                    <a:pt x="8635" y="1568"/>
                    <a:pt x="8299" y="1684"/>
                    <a:pt x="8067" y="1684"/>
                  </a:cubicBezTo>
                  <a:cubicBezTo>
                    <a:pt x="8058" y="1684"/>
                    <a:pt x="8050" y="1684"/>
                    <a:pt x="8041" y="1683"/>
                  </a:cubicBezTo>
                  <a:cubicBezTo>
                    <a:pt x="7923" y="1679"/>
                    <a:pt x="7673" y="1629"/>
                    <a:pt x="7568" y="1547"/>
                  </a:cubicBezTo>
                  <a:cubicBezTo>
                    <a:pt x="7282" y="1315"/>
                    <a:pt x="7523" y="1047"/>
                    <a:pt x="7636" y="847"/>
                  </a:cubicBezTo>
                  <a:cubicBezTo>
                    <a:pt x="7727" y="692"/>
                    <a:pt x="7909" y="292"/>
                    <a:pt x="7677" y="151"/>
                  </a:cubicBezTo>
                  <a:cubicBezTo>
                    <a:pt x="7634" y="126"/>
                    <a:pt x="7572" y="117"/>
                    <a:pt x="7503" y="117"/>
                  </a:cubicBezTo>
                  <a:cubicBezTo>
                    <a:pt x="7373" y="117"/>
                    <a:pt x="7219" y="146"/>
                    <a:pt x="7127" y="146"/>
                  </a:cubicBezTo>
                  <a:cubicBezTo>
                    <a:pt x="6818" y="146"/>
                    <a:pt x="6504" y="142"/>
                    <a:pt x="6190" y="128"/>
                  </a:cubicBezTo>
                  <a:cubicBezTo>
                    <a:pt x="6149" y="128"/>
                    <a:pt x="6117" y="165"/>
                    <a:pt x="6113" y="205"/>
                  </a:cubicBezTo>
                  <a:cubicBezTo>
                    <a:pt x="6104" y="406"/>
                    <a:pt x="6090" y="610"/>
                    <a:pt x="6081" y="810"/>
                  </a:cubicBezTo>
                  <a:cubicBezTo>
                    <a:pt x="6304" y="915"/>
                    <a:pt x="6527" y="1138"/>
                    <a:pt x="6336" y="1392"/>
                  </a:cubicBezTo>
                  <a:cubicBezTo>
                    <a:pt x="6242" y="1518"/>
                    <a:pt x="6090" y="1569"/>
                    <a:pt x="5936" y="1569"/>
                  </a:cubicBezTo>
                  <a:cubicBezTo>
                    <a:pt x="5912" y="1569"/>
                    <a:pt x="5887" y="1568"/>
                    <a:pt x="5863" y="1565"/>
                  </a:cubicBezTo>
                  <a:cubicBezTo>
                    <a:pt x="5848" y="1567"/>
                    <a:pt x="5834" y="1567"/>
                    <a:pt x="5820" y="1567"/>
                  </a:cubicBezTo>
                  <a:cubicBezTo>
                    <a:pt x="5701" y="1567"/>
                    <a:pt x="5579" y="1518"/>
                    <a:pt x="5490" y="1424"/>
                  </a:cubicBezTo>
                  <a:cubicBezTo>
                    <a:pt x="5431" y="1361"/>
                    <a:pt x="5381" y="1279"/>
                    <a:pt x="5376" y="1192"/>
                  </a:cubicBezTo>
                  <a:cubicBezTo>
                    <a:pt x="5372" y="1188"/>
                    <a:pt x="5367" y="1183"/>
                    <a:pt x="5362" y="1179"/>
                  </a:cubicBezTo>
                  <a:lnTo>
                    <a:pt x="5376" y="1160"/>
                  </a:lnTo>
                  <a:lnTo>
                    <a:pt x="5376" y="1156"/>
                  </a:lnTo>
                  <a:cubicBezTo>
                    <a:pt x="5381" y="1083"/>
                    <a:pt x="5412" y="1024"/>
                    <a:pt x="5463" y="979"/>
                  </a:cubicBezTo>
                  <a:cubicBezTo>
                    <a:pt x="5494" y="942"/>
                    <a:pt x="5535" y="910"/>
                    <a:pt x="5572" y="879"/>
                  </a:cubicBezTo>
                  <a:cubicBezTo>
                    <a:pt x="5576" y="874"/>
                    <a:pt x="5576" y="874"/>
                    <a:pt x="5581" y="869"/>
                  </a:cubicBezTo>
                  <a:cubicBezTo>
                    <a:pt x="5590" y="860"/>
                    <a:pt x="5599" y="856"/>
                    <a:pt x="5608" y="847"/>
                  </a:cubicBezTo>
                  <a:cubicBezTo>
                    <a:pt x="5644" y="815"/>
                    <a:pt x="5681" y="774"/>
                    <a:pt x="5704" y="724"/>
                  </a:cubicBezTo>
                  <a:cubicBezTo>
                    <a:pt x="5744" y="628"/>
                    <a:pt x="5754" y="519"/>
                    <a:pt x="5749" y="415"/>
                  </a:cubicBezTo>
                  <a:cubicBezTo>
                    <a:pt x="5735" y="351"/>
                    <a:pt x="5726" y="287"/>
                    <a:pt x="5722" y="219"/>
                  </a:cubicBezTo>
                  <a:cubicBezTo>
                    <a:pt x="5717" y="210"/>
                    <a:pt x="5717" y="205"/>
                    <a:pt x="5713" y="196"/>
                  </a:cubicBezTo>
                  <a:cubicBezTo>
                    <a:pt x="5704" y="133"/>
                    <a:pt x="5694" y="74"/>
                    <a:pt x="5690" y="14"/>
                  </a:cubicBezTo>
                  <a:cubicBezTo>
                    <a:pt x="5681" y="5"/>
                    <a:pt x="5667" y="1"/>
                    <a:pt x="5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3"/>
            <p:cNvSpPr/>
            <p:nvPr/>
          </p:nvSpPr>
          <p:spPr>
            <a:xfrm>
              <a:off x="601831" y="1281462"/>
              <a:ext cx="1992337" cy="420143"/>
            </a:xfrm>
            <a:custGeom>
              <a:avLst/>
              <a:gdLst/>
              <a:ahLst/>
              <a:cxnLst/>
              <a:rect l="l" t="t" r="r" b="b"/>
              <a:pathLst>
                <a:path w="15577" h="3285" extrusionOk="0">
                  <a:moveTo>
                    <a:pt x="5117" y="1"/>
                  </a:moveTo>
                  <a:cubicBezTo>
                    <a:pt x="4658" y="19"/>
                    <a:pt x="4198" y="37"/>
                    <a:pt x="3739" y="60"/>
                  </a:cubicBezTo>
                  <a:cubicBezTo>
                    <a:pt x="3703" y="60"/>
                    <a:pt x="3675" y="83"/>
                    <a:pt x="3662" y="115"/>
                  </a:cubicBezTo>
                  <a:cubicBezTo>
                    <a:pt x="3607" y="310"/>
                    <a:pt x="3630" y="478"/>
                    <a:pt x="3675" y="674"/>
                  </a:cubicBezTo>
                  <a:cubicBezTo>
                    <a:pt x="3712" y="824"/>
                    <a:pt x="3753" y="960"/>
                    <a:pt x="3734" y="1110"/>
                  </a:cubicBezTo>
                  <a:cubicBezTo>
                    <a:pt x="3760" y="1336"/>
                    <a:pt x="3567" y="1574"/>
                    <a:pt x="3346" y="1574"/>
                  </a:cubicBezTo>
                  <a:cubicBezTo>
                    <a:pt x="3296" y="1574"/>
                    <a:pt x="3244" y="1561"/>
                    <a:pt x="3193" y="1533"/>
                  </a:cubicBezTo>
                  <a:cubicBezTo>
                    <a:pt x="3152" y="1515"/>
                    <a:pt x="3121" y="1483"/>
                    <a:pt x="3089" y="1447"/>
                  </a:cubicBezTo>
                  <a:cubicBezTo>
                    <a:pt x="3052" y="1415"/>
                    <a:pt x="3030" y="1379"/>
                    <a:pt x="3030" y="1333"/>
                  </a:cubicBezTo>
                  <a:cubicBezTo>
                    <a:pt x="3002" y="1261"/>
                    <a:pt x="2998" y="1183"/>
                    <a:pt x="3021" y="1110"/>
                  </a:cubicBezTo>
                  <a:cubicBezTo>
                    <a:pt x="3066" y="956"/>
                    <a:pt x="3207" y="874"/>
                    <a:pt x="3357" y="847"/>
                  </a:cubicBezTo>
                  <a:lnTo>
                    <a:pt x="3375" y="838"/>
                  </a:lnTo>
                  <a:cubicBezTo>
                    <a:pt x="3389" y="824"/>
                    <a:pt x="3393" y="801"/>
                    <a:pt x="3389" y="778"/>
                  </a:cubicBezTo>
                  <a:cubicBezTo>
                    <a:pt x="3357" y="569"/>
                    <a:pt x="3330" y="360"/>
                    <a:pt x="3298" y="155"/>
                  </a:cubicBezTo>
                  <a:cubicBezTo>
                    <a:pt x="3293" y="119"/>
                    <a:pt x="3252" y="101"/>
                    <a:pt x="3225" y="96"/>
                  </a:cubicBezTo>
                  <a:cubicBezTo>
                    <a:pt x="3010" y="78"/>
                    <a:pt x="2797" y="69"/>
                    <a:pt x="2585" y="69"/>
                  </a:cubicBezTo>
                  <a:cubicBezTo>
                    <a:pt x="2325" y="69"/>
                    <a:pt x="2066" y="82"/>
                    <a:pt x="1806" y="110"/>
                  </a:cubicBezTo>
                  <a:cubicBezTo>
                    <a:pt x="1770" y="115"/>
                    <a:pt x="1743" y="133"/>
                    <a:pt x="1734" y="165"/>
                  </a:cubicBezTo>
                  <a:cubicBezTo>
                    <a:pt x="1647" y="447"/>
                    <a:pt x="1688" y="660"/>
                    <a:pt x="1802" y="897"/>
                  </a:cubicBezTo>
                  <a:cubicBezTo>
                    <a:pt x="1943" y="997"/>
                    <a:pt x="2070" y="1183"/>
                    <a:pt x="2084" y="1338"/>
                  </a:cubicBezTo>
                  <a:cubicBezTo>
                    <a:pt x="2097" y="1511"/>
                    <a:pt x="1997" y="1620"/>
                    <a:pt x="1870" y="1665"/>
                  </a:cubicBezTo>
                  <a:cubicBezTo>
                    <a:pt x="1824" y="1697"/>
                    <a:pt x="1765" y="1724"/>
                    <a:pt x="1688" y="1733"/>
                  </a:cubicBezTo>
                  <a:lnTo>
                    <a:pt x="1529" y="1756"/>
                  </a:lnTo>
                  <a:cubicBezTo>
                    <a:pt x="1233" y="1756"/>
                    <a:pt x="1038" y="1588"/>
                    <a:pt x="1151" y="1192"/>
                  </a:cubicBezTo>
                  <a:cubicBezTo>
                    <a:pt x="1179" y="1106"/>
                    <a:pt x="1256" y="1024"/>
                    <a:pt x="1297" y="938"/>
                  </a:cubicBezTo>
                  <a:cubicBezTo>
                    <a:pt x="1670" y="146"/>
                    <a:pt x="656" y="192"/>
                    <a:pt x="156" y="128"/>
                  </a:cubicBezTo>
                  <a:lnTo>
                    <a:pt x="133" y="128"/>
                  </a:lnTo>
                  <a:cubicBezTo>
                    <a:pt x="122" y="125"/>
                    <a:pt x="111" y="123"/>
                    <a:pt x="99" y="123"/>
                  </a:cubicBezTo>
                  <a:cubicBezTo>
                    <a:pt x="49" y="123"/>
                    <a:pt x="1" y="156"/>
                    <a:pt x="1" y="219"/>
                  </a:cubicBezTo>
                  <a:cubicBezTo>
                    <a:pt x="19" y="1238"/>
                    <a:pt x="24" y="2261"/>
                    <a:pt x="19" y="3284"/>
                  </a:cubicBezTo>
                  <a:lnTo>
                    <a:pt x="15577" y="3284"/>
                  </a:lnTo>
                  <a:cubicBezTo>
                    <a:pt x="15577" y="3280"/>
                    <a:pt x="15577" y="3280"/>
                    <a:pt x="15577" y="3275"/>
                  </a:cubicBezTo>
                  <a:cubicBezTo>
                    <a:pt x="15504" y="1688"/>
                    <a:pt x="15249" y="155"/>
                    <a:pt x="15249" y="155"/>
                  </a:cubicBezTo>
                  <a:lnTo>
                    <a:pt x="15208" y="155"/>
                  </a:lnTo>
                  <a:cubicBezTo>
                    <a:pt x="15035" y="165"/>
                    <a:pt x="14858" y="174"/>
                    <a:pt x="14685" y="183"/>
                  </a:cubicBezTo>
                  <a:cubicBezTo>
                    <a:pt x="14521" y="174"/>
                    <a:pt x="14358" y="160"/>
                    <a:pt x="14194" y="151"/>
                  </a:cubicBezTo>
                  <a:cubicBezTo>
                    <a:pt x="14134" y="148"/>
                    <a:pt x="14048" y="129"/>
                    <a:pt x="13971" y="129"/>
                  </a:cubicBezTo>
                  <a:cubicBezTo>
                    <a:pt x="13926" y="129"/>
                    <a:pt x="13885" y="135"/>
                    <a:pt x="13853" y="155"/>
                  </a:cubicBezTo>
                  <a:cubicBezTo>
                    <a:pt x="13662" y="278"/>
                    <a:pt x="13757" y="556"/>
                    <a:pt x="13844" y="706"/>
                  </a:cubicBezTo>
                  <a:cubicBezTo>
                    <a:pt x="13894" y="783"/>
                    <a:pt x="13998" y="851"/>
                    <a:pt x="14026" y="933"/>
                  </a:cubicBezTo>
                  <a:cubicBezTo>
                    <a:pt x="14103" y="1160"/>
                    <a:pt x="14017" y="1383"/>
                    <a:pt x="13803" y="1461"/>
                  </a:cubicBezTo>
                  <a:cubicBezTo>
                    <a:pt x="13735" y="1486"/>
                    <a:pt x="13626" y="1513"/>
                    <a:pt x="13526" y="1513"/>
                  </a:cubicBezTo>
                  <a:cubicBezTo>
                    <a:pt x="13446" y="1513"/>
                    <a:pt x="13372" y="1495"/>
                    <a:pt x="13330" y="1447"/>
                  </a:cubicBezTo>
                  <a:cubicBezTo>
                    <a:pt x="13198" y="1297"/>
                    <a:pt x="13244" y="1010"/>
                    <a:pt x="13339" y="865"/>
                  </a:cubicBezTo>
                  <a:cubicBezTo>
                    <a:pt x="13475" y="642"/>
                    <a:pt x="13589" y="433"/>
                    <a:pt x="13448" y="187"/>
                  </a:cubicBezTo>
                  <a:cubicBezTo>
                    <a:pt x="13435" y="160"/>
                    <a:pt x="13407" y="146"/>
                    <a:pt x="13380" y="146"/>
                  </a:cubicBezTo>
                  <a:cubicBezTo>
                    <a:pt x="12816" y="151"/>
                    <a:pt x="12261" y="192"/>
                    <a:pt x="11702" y="269"/>
                  </a:cubicBezTo>
                  <a:cubicBezTo>
                    <a:pt x="11679" y="274"/>
                    <a:pt x="11652" y="301"/>
                    <a:pt x="11647" y="324"/>
                  </a:cubicBezTo>
                  <a:cubicBezTo>
                    <a:pt x="11620" y="501"/>
                    <a:pt x="11588" y="678"/>
                    <a:pt x="11561" y="856"/>
                  </a:cubicBezTo>
                  <a:cubicBezTo>
                    <a:pt x="11552" y="901"/>
                    <a:pt x="11579" y="951"/>
                    <a:pt x="11634" y="951"/>
                  </a:cubicBezTo>
                  <a:cubicBezTo>
                    <a:pt x="11993" y="1165"/>
                    <a:pt x="11970" y="1365"/>
                    <a:pt x="11570" y="1552"/>
                  </a:cubicBezTo>
                  <a:cubicBezTo>
                    <a:pt x="11522" y="1562"/>
                    <a:pt x="11473" y="1567"/>
                    <a:pt x="11425" y="1567"/>
                  </a:cubicBezTo>
                  <a:cubicBezTo>
                    <a:pt x="11319" y="1567"/>
                    <a:pt x="11214" y="1542"/>
                    <a:pt x="11111" y="1492"/>
                  </a:cubicBezTo>
                  <a:cubicBezTo>
                    <a:pt x="10470" y="1015"/>
                    <a:pt x="11183" y="983"/>
                    <a:pt x="11284" y="806"/>
                  </a:cubicBezTo>
                  <a:cubicBezTo>
                    <a:pt x="11374" y="642"/>
                    <a:pt x="11311" y="392"/>
                    <a:pt x="11274" y="219"/>
                  </a:cubicBezTo>
                  <a:cubicBezTo>
                    <a:pt x="11270" y="187"/>
                    <a:pt x="11234" y="160"/>
                    <a:pt x="11202" y="160"/>
                  </a:cubicBezTo>
                  <a:cubicBezTo>
                    <a:pt x="10688" y="178"/>
                    <a:pt x="10174" y="192"/>
                    <a:pt x="9660" y="210"/>
                  </a:cubicBezTo>
                  <a:cubicBezTo>
                    <a:pt x="9610" y="269"/>
                    <a:pt x="9583" y="333"/>
                    <a:pt x="9560" y="401"/>
                  </a:cubicBezTo>
                  <a:cubicBezTo>
                    <a:pt x="9551" y="451"/>
                    <a:pt x="9546" y="497"/>
                    <a:pt x="9542" y="547"/>
                  </a:cubicBezTo>
                  <a:cubicBezTo>
                    <a:pt x="9601" y="760"/>
                    <a:pt x="9796" y="997"/>
                    <a:pt x="9783" y="1197"/>
                  </a:cubicBezTo>
                  <a:cubicBezTo>
                    <a:pt x="9770" y="1387"/>
                    <a:pt x="9655" y="1466"/>
                    <a:pt x="9523" y="1466"/>
                  </a:cubicBezTo>
                  <a:cubicBezTo>
                    <a:pt x="9516" y="1466"/>
                    <a:pt x="9508" y="1466"/>
                    <a:pt x="9501" y="1465"/>
                  </a:cubicBezTo>
                  <a:cubicBezTo>
                    <a:pt x="9475" y="1471"/>
                    <a:pt x="9445" y="1474"/>
                    <a:pt x="9412" y="1474"/>
                  </a:cubicBezTo>
                  <a:cubicBezTo>
                    <a:pt x="9369" y="1474"/>
                    <a:pt x="9320" y="1469"/>
                    <a:pt x="9269" y="1456"/>
                  </a:cubicBezTo>
                  <a:cubicBezTo>
                    <a:pt x="9032" y="1411"/>
                    <a:pt x="8937" y="1261"/>
                    <a:pt x="8987" y="1001"/>
                  </a:cubicBezTo>
                  <a:cubicBezTo>
                    <a:pt x="9010" y="883"/>
                    <a:pt x="9087" y="774"/>
                    <a:pt x="9128" y="660"/>
                  </a:cubicBezTo>
                  <a:cubicBezTo>
                    <a:pt x="9187" y="492"/>
                    <a:pt x="9201" y="369"/>
                    <a:pt x="9123" y="205"/>
                  </a:cubicBezTo>
                  <a:cubicBezTo>
                    <a:pt x="9114" y="183"/>
                    <a:pt x="9082" y="169"/>
                    <a:pt x="9055" y="169"/>
                  </a:cubicBezTo>
                  <a:cubicBezTo>
                    <a:pt x="8619" y="183"/>
                    <a:pt x="8178" y="196"/>
                    <a:pt x="7736" y="210"/>
                  </a:cubicBezTo>
                  <a:cubicBezTo>
                    <a:pt x="7695" y="210"/>
                    <a:pt x="7655" y="246"/>
                    <a:pt x="7659" y="287"/>
                  </a:cubicBezTo>
                  <a:cubicBezTo>
                    <a:pt x="7682" y="601"/>
                    <a:pt x="7504" y="778"/>
                    <a:pt x="7773" y="1006"/>
                  </a:cubicBezTo>
                  <a:cubicBezTo>
                    <a:pt x="7855" y="1074"/>
                    <a:pt x="8041" y="1142"/>
                    <a:pt x="8059" y="1279"/>
                  </a:cubicBezTo>
                  <a:cubicBezTo>
                    <a:pt x="8103" y="1568"/>
                    <a:pt x="7767" y="1684"/>
                    <a:pt x="7535" y="1684"/>
                  </a:cubicBezTo>
                  <a:cubicBezTo>
                    <a:pt x="7526" y="1684"/>
                    <a:pt x="7518" y="1684"/>
                    <a:pt x="7509" y="1683"/>
                  </a:cubicBezTo>
                  <a:cubicBezTo>
                    <a:pt x="7391" y="1679"/>
                    <a:pt x="7141" y="1629"/>
                    <a:pt x="7036" y="1547"/>
                  </a:cubicBezTo>
                  <a:cubicBezTo>
                    <a:pt x="6750" y="1315"/>
                    <a:pt x="6991" y="1047"/>
                    <a:pt x="7104" y="847"/>
                  </a:cubicBezTo>
                  <a:cubicBezTo>
                    <a:pt x="7195" y="692"/>
                    <a:pt x="7377" y="292"/>
                    <a:pt x="7145" y="151"/>
                  </a:cubicBezTo>
                  <a:cubicBezTo>
                    <a:pt x="7102" y="126"/>
                    <a:pt x="7040" y="117"/>
                    <a:pt x="6971" y="117"/>
                  </a:cubicBezTo>
                  <a:cubicBezTo>
                    <a:pt x="6841" y="117"/>
                    <a:pt x="6687" y="146"/>
                    <a:pt x="6595" y="146"/>
                  </a:cubicBezTo>
                  <a:cubicBezTo>
                    <a:pt x="6286" y="146"/>
                    <a:pt x="5972" y="142"/>
                    <a:pt x="5658" y="128"/>
                  </a:cubicBezTo>
                  <a:cubicBezTo>
                    <a:pt x="5617" y="128"/>
                    <a:pt x="5585" y="165"/>
                    <a:pt x="5581" y="205"/>
                  </a:cubicBezTo>
                  <a:cubicBezTo>
                    <a:pt x="5572" y="406"/>
                    <a:pt x="5558" y="610"/>
                    <a:pt x="5549" y="810"/>
                  </a:cubicBezTo>
                  <a:cubicBezTo>
                    <a:pt x="5772" y="915"/>
                    <a:pt x="5995" y="1138"/>
                    <a:pt x="5804" y="1392"/>
                  </a:cubicBezTo>
                  <a:cubicBezTo>
                    <a:pt x="5710" y="1518"/>
                    <a:pt x="5558" y="1569"/>
                    <a:pt x="5404" y="1569"/>
                  </a:cubicBezTo>
                  <a:cubicBezTo>
                    <a:pt x="5380" y="1569"/>
                    <a:pt x="5355" y="1568"/>
                    <a:pt x="5331" y="1565"/>
                  </a:cubicBezTo>
                  <a:cubicBezTo>
                    <a:pt x="5316" y="1567"/>
                    <a:pt x="5302" y="1567"/>
                    <a:pt x="5288" y="1567"/>
                  </a:cubicBezTo>
                  <a:cubicBezTo>
                    <a:pt x="5169" y="1567"/>
                    <a:pt x="5047" y="1518"/>
                    <a:pt x="4958" y="1424"/>
                  </a:cubicBezTo>
                  <a:cubicBezTo>
                    <a:pt x="4899" y="1361"/>
                    <a:pt x="4849" y="1279"/>
                    <a:pt x="4844" y="1192"/>
                  </a:cubicBezTo>
                  <a:cubicBezTo>
                    <a:pt x="4840" y="1188"/>
                    <a:pt x="4835" y="1183"/>
                    <a:pt x="4830" y="1179"/>
                  </a:cubicBezTo>
                  <a:lnTo>
                    <a:pt x="4844" y="1160"/>
                  </a:lnTo>
                  <a:lnTo>
                    <a:pt x="4844" y="1156"/>
                  </a:lnTo>
                  <a:cubicBezTo>
                    <a:pt x="4849" y="1083"/>
                    <a:pt x="4880" y="1024"/>
                    <a:pt x="4931" y="979"/>
                  </a:cubicBezTo>
                  <a:cubicBezTo>
                    <a:pt x="4962" y="942"/>
                    <a:pt x="5003" y="910"/>
                    <a:pt x="5040" y="879"/>
                  </a:cubicBezTo>
                  <a:cubicBezTo>
                    <a:pt x="5044" y="874"/>
                    <a:pt x="5044" y="874"/>
                    <a:pt x="5049" y="869"/>
                  </a:cubicBezTo>
                  <a:cubicBezTo>
                    <a:pt x="5058" y="860"/>
                    <a:pt x="5067" y="856"/>
                    <a:pt x="5076" y="847"/>
                  </a:cubicBezTo>
                  <a:cubicBezTo>
                    <a:pt x="5112" y="815"/>
                    <a:pt x="5149" y="774"/>
                    <a:pt x="5172" y="724"/>
                  </a:cubicBezTo>
                  <a:cubicBezTo>
                    <a:pt x="5212" y="628"/>
                    <a:pt x="5222" y="519"/>
                    <a:pt x="5217" y="415"/>
                  </a:cubicBezTo>
                  <a:cubicBezTo>
                    <a:pt x="5203" y="351"/>
                    <a:pt x="5194" y="287"/>
                    <a:pt x="5190" y="219"/>
                  </a:cubicBezTo>
                  <a:cubicBezTo>
                    <a:pt x="5185" y="210"/>
                    <a:pt x="5185" y="205"/>
                    <a:pt x="5181" y="196"/>
                  </a:cubicBezTo>
                  <a:cubicBezTo>
                    <a:pt x="5172" y="133"/>
                    <a:pt x="5162" y="74"/>
                    <a:pt x="5158" y="14"/>
                  </a:cubicBezTo>
                  <a:cubicBezTo>
                    <a:pt x="5149" y="5"/>
                    <a:pt x="5135" y="1"/>
                    <a:pt x="5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3"/>
            <p:cNvSpPr/>
            <p:nvPr/>
          </p:nvSpPr>
          <p:spPr>
            <a:xfrm>
              <a:off x="523300" y="1270463"/>
              <a:ext cx="2092997" cy="1968982"/>
            </a:xfrm>
            <a:custGeom>
              <a:avLst/>
              <a:gdLst/>
              <a:ahLst/>
              <a:cxnLst/>
              <a:rect l="l" t="t" r="r" b="b"/>
              <a:pathLst>
                <a:path w="16364" h="15395" extrusionOk="0">
                  <a:moveTo>
                    <a:pt x="5695" y="173"/>
                  </a:moveTo>
                  <a:cubicBezTo>
                    <a:pt x="5699" y="210"/>
                    <a:pt x="5708" y="251"/>
                    <a:pt x="5713" y="291"/>
                  </a:cubicBezTo>
                  <a:cubicBezTo>
                    <a:pt x="5717" y="301"/>
                    <a:pt x="5717" y="310"/>
                    <a:pt x="5722" y="319"/>
                  </a:cubicBezTo>
                  <a:cubicBezTo>
                    <a:pt x="5726" y="378"/>
                    <a:pt x="5736" y="432"/>
                    <a:pt x="5745" y="482"/>
                  </a:cubicBezTo>
                  <a:lnTo>
                    <a:pt x="5749" y="510"/>
                  </a:lnTo>
                  <a:cubicBezTo>
                    <a:pt x="5754" y="614"/>
                    <a:pt x="5740" y="701"/>
                    <a:pt x="5708" y="774"/>
                  </a:cubicBezTo>
                  <a:cubicBezTo>
                    <a:pt x="5695" y="805"/>
                    <a:pt x="5676" y="833"/>
                    <a:pt x="5640" y="864"/>
                  </a:cubicBezTo>
                  <a:cubicBezTo>
                    <a:pt x="5626" y="874"/>
                    <a:pt x="5613" y="883"/>
                    <a:pt x="5604" y="892"/>
                  </a:cubicBezTo>
                  <a:lnTo>
                    <a:pt x="5585" y="915"/>
                  </a:lnTo>
                  <a:cubicBezTo>
                    <a:pt x="5554" y="942"/>
                    <a:pt x="5517" y="969"/>
                    <a:pt x="5490" y="1005"/>
                  </a:cubicBezTo>
                  <a:cubicBezTo>
                    <a:pt x="5426" y="1060"/>
                    <a:pt x="5385" y="1133"/>
                    <a:pt x="5376" y="1215"/>
                  </a:cubicBezTo>
                  <a:lnTo>
                    <a:pt x="5340" y="1265"/>
                  </a:lnTo>
                  <a:lnTo>
                    <a:pt x="5376" y="1310"/>
                  </a:lnTo>
                  <a:cubicBezTo>
                    <a:pt x="5390" y="1401"/>
                    <a:pt x="5440" y="1492"/>
                    <a:pt x="5517" y="1569"/>
                  </a:cubicBezTo>
                  <a:cubicBezTo>
                    <a:pt x="5621" y="1677"/>
                    <a:pt x="5762" y="1739"/>
                    <a:pt x="5907" y="1739"/>
                  </a:cubicBezTo>
                  <a:cubicBezTo>
                    <a:pt x="5921" y="1739"/>
                    <a:pt x="5935" y="1739"/>
                    <a:pt x="5949" y="1738"/>
                  </a:cubicBezTo>
                  <a:cubicBezTo>
                    <a:pt x="5972" y="1739"/>
                    <a:pt x="5994" y="1740"/>
                    <a:pt x="6015" y="1740"/>
                  </a:cubicBezTo>
                  <a:cubicBezTo>
                    <a:pt x="6218" y="1740"/>
                    <a:pt x="6388" y="1664"/>
                    <a:pt x="6490" y="1528"/>
                  </a:cubicBezTo>
                  <a:cubicBezTo>
                    <a:pt x="6568" y="1424"/>
                    <a:pt x="6595" y="1306"/>
                    <a:pt x="6568" y="1192"/>
                  </a:cubicBezTo>
                  <a:cubicBezTo>
                    <a:pt x="6536" y="1060"/>
                    <a:pt x="6418" y="933"/>
                    <a:pt x="6254" y="842"/>
                  </a:cubicBezTo>
                  <a:lnTo>
                    <a:pt x="6286" y="301"/>
                  </a:lnTo>
                  <a:cubicBezTo>
                    <a:pt x="6622" y="310"/>
                    <a:pt x="6927" y="314"/>
                    <a:pt x="7213" y="314"/>
                  </a:cubicBezTo>
                  <a:cubicBezTo>
                    <a:pt x="7259" y="314"/>
                    <a:pt x="7314" y="310"/>
                    <a:pt x="7373" y="301"/>
                  </a:cubicBezTo>
                  <a:cubicBezTo>
                    <a:pt x="7435" y="296"/>
                    <a:pt x="7513" y="288"/>
                    <a:pt x="7582" y="288"/>
                  </a:cubicBezTo>
                  <a:cubicBezTo>
                    <a:pt x="7639" y="288"/>
                    <a:pt x="7689" y="293"/>
                    <a:pt x="7718" y="310"/>
                  </a:cubicBezTo>
                  <a:cubicBezTo>
                    <a:pt x="7873" y="405"/>
                    <a:pt x="7741" y="728"/>
                    <a:pt x="7646" y="887"/>
                  </a:cubicBezTo>
                  <a:cubicBezTo>
                    <a:pt x="7632" y="915"/>
                    <a:pt x="7614" y="946"/>
                    <a:pt x="7595" y="974"/>
                  </a:cubicBezTo>
                  <a:cubicBezTo>
                    <a:pt x="7473" y="1165"/>
                    <a:pt x="7291" y="1451"/>
                    <a:pt x="7600" y="1697"/>
                  </a:cubicBezTo>
                  <a:cubicBezTo>
                    <a:pt x="7732" y="1801"/>
                    <a:pt x="8014" y="1847"/>
                    <a:pt x="8123" y="1851"/>
                  </a:cubicBezTo>
                  <a:cubicBezTo>
                    <a:pt x="8135" y="1852"/>
                    <a:pt x="8147" y="1852"/>
                    <a:pt x="8160" y="1852"/>
                  </a:cubicBezTo>
                  <a:cubicBezTo>
                    <a:pt x="8336" y="1852"/>
                    <a:pt x="8550" y="1792"/>
                    <a:pt x="8673" y="1660"/>
                  </a:cubicBezTo>
                  <a:cubicBezTo>
                    <a:pt x="8751" y="1574"/>
                    <a:pt x="8778" y="1469"/>
                    <a:pt x="8764" y="1356"/>
                  </a:cubicBezTo>
                  <a:cubicBezTo>
                    <a:pt x="8741" y="1215"/>
                    <a:pt x="8614" y="1133"/>
                    <a:pt x="8519" y="1074"/>
                  </a:cubicBezTo>
                  <a:cubicBezTo>
                    <a:pt x="8491" y="1055"/>
                    <a:pt x="8464" y="1037"/>
                    <a:pt x="8446" y="1024"/>
                  </a:cubicBezTo>
                  <a:cubicBezTo>
                    <a:pt x="8300" y="905"/>
                    <a:pt x="8319" y="814"/>
                    <a:pt x="8341" y="655"/>
                  </a:cubicBezTo>
                  <a:cubicBezTo>
                    <a:pt x="8355" y="578"/>
                    <a:pt x="8369" y="487"/>
                    <a:pt x="8364" y="382"/>
                  </a:cubicBezTo>
                  <a:lnTo>
                    <a:pt x="9669" y="342"/>
                  </a:lnTo>
                  <a:lnTo>
                    <a:pt x="9669" y="342"/>
                  </a:lnTo>
                  <a:cubicBezTo>
                    <a:pt x="9728" y="473"/>
                    <a:pt x="9715" y="573"/>
                    <a:pt x="9665" y="714"/>
                  </a:cubicBezTo>
                  <a:cubicBezTo>
                    <a:pt x="9651" y="755"/>
                    <a:pt x="9628" y="796"/>
                    <a:pt x="9606" y="842"/>
                  </a:cubicBezTo>
                  <a:cubicBezTo>
                    <a:pt x="9569" y="915"/>
                    <a:pt x="9533" y="987"/>
                    <a:pt x="9519" y="1069"/>
                  </a:cubicBezTo>
                  <a:cubicBezTo>
                    <a:pt x="9460" y="1374"/>
                    <a:pt x="9583" y="1574"/>
                    <a:pt x="9865" y="1628"/>
                  </a:cubicBezTo>
                  <a:cubicBezTo>
                    <a:pt x="9918" y="1640"/>
                    <a:pt x="9967" y="1646"/>
                    <a:pt x="10012" y="1646"/>
                  </a:cubicBezTo>
                  <a:cubicBezTo>
                    <a:pt x="10052" y="1646"/>
                    <a:pt x="10090" y="1642"/>
                    <a:pt x="10124" y="1633"/>
                  </a:cubicBezTo>
                  <a:cubicBezTo>
                    <a:pt x="10131" y="1633"/>
                    <a:pt x="10138" y="1634"/>
                    <a:pt x="10144" y="1634"/>
                  </a:cubicBezTo>
                  <a:cubicBezTo>
                    <a:pt x="10231" y="1634"/>
                    <a:pt x="10306" y="1606"/>
                    <a:pt x="10365" y="1556"/>
                  </a:cubicBezTo>
                  <a:cubicBezTo>
                    <a:pt x="10415" y="1515"/>
                    <a:pt x="10474" y="1433"/>
                    <a:pt x="10483" y="1287"/>
                  </a:cubicBezTo>
                  <a:cubicBezTo>
                    <a:pt x="10492" y="1142"/>
                    <a:pt x="10420" y="996"/>
                    <a:pt x="10347" y="855"/>
                  </a:cubicBezTo>
                  <a:cubicBezTo>
                    <a:pt x="10306" y="774"/>
                    <a:pt x="10269" y="696"/>
                    <a:pt x="10247" y="623"/>
                  </a:cubicBezTo>
                  <a:cubicBezTo>
                    <a:pt x="10251" y="587"/>
                    <a:pt x="10256" y="546"/>
                    <a:pt x="10260" y="505"/>
                  </a:cubicBezTo>
                  <a:cubicBezTo>
                    <a:pt x="10279" y="455"/>
                    <a:pt x="10297" y="414"/>
                    <a:pt x="10320" y="382"/>
                  </a:cubicBezTo>
                  <a:lnTo>
                    <a:pt x="11811" y="332"/>
                  </a:lnTo>
                  <a:lnTo>
                    <a:pt x="11816" y="369"/>
                  </a:lnTo>
                  <a:cubicBezTo>
                    <a:pt x="11848" y="523"/>
                    <a:pt x="11888" y="728"/>
                    <a:pt x="11825" y="846"/>
                  </a:cubicBezTo>
                  <a:cubicBezTo>
                    <a:pt x="11811" y="878"/>
                    <a:pt x="11729" y="915"/>
                    <a:pt x="11670" y="946"/>
                  </a:cubicBezTo>
                  <a:cubicBezTo>
                    <a:pt x="11538" y="1010"/>
                    <a:pt x="11393" y="1083"/>
                    <a:pt x="11379" y="1233"/>
                  </a:cubicBezTo>
                  <a:cubicBezTo>
                    <a:pt x="11365" y="1356"/>
                    <a:pt x="11461" y="1488"/>
                    <a:pt x="11675" y="1647"/>
                  </a:cubicBezTo>
                  <a:lnTo>
                    <a:pt x="11688" y="1656"/>
                  </a:lnTo>
                  <a:cubicBezTo>
                    <a:pt x="11799" y="1711"/>
                    <a:pt x="11916" y="1737"/>
                    <a:pt x="12035" y="1737"/>
                  </a:cubicBezTo>
                  <a:cubicBezTo>
                    <a:pt x="12092" y="1737"/>
                    <a:pt x="12149" y="1731"/>
                    <a:pt x="12207" y="1719"/>
                  </a:cubicBezTo>
                  <a:lnTo>
                    <a:pt x="12220" y="1710"/>
                  </a:lnTo>
                  <a:cubicBezTo>
                    <a:pt x="12461" y="1601"/>
                    <a:pt x="12580" y="1478"/>
                    <a:pt x="12589" y="1342"/>
                  </a:cubicBezTo>
                  <a:cubicBezTo>
                    <a:pt x="12593" y="1210"/>
                    <a:pt x="12498" y="1087"/>
                    <a:pt x="12293" y="965"/>
                  </a:cubicBezTo>
                  <a:lnTo>
                    <a:pt x="12275" y="951"/>
                  </a:lnTo>
                  <a:lnTo>
                    <a:pt x="12261" y="951"/>
                  </a:lnTo>
                  <a:lnTo>
                    <a:pt x="12343" y="437"/>
                  </a:lnTo>
                  <a:cubicBezTo>
                    <a:pt x="12893" y="360"/>
                    <a:pt x="13448" y="323"/>
                    <a:pt x="13989" y="319"/>
                  </a:cubicBezTo>
                  <a:lnTo>
                    <a:pt x="13989" y="319"/>
                  </a:lnTo>
                  <a:cubicBezTo>
                    <a:pt x="14103" y="519"/>
                    <a:pt x="14012" y="696"/>
                    <a:pt x="13880" y="905"/>
                  </a:cubicBezTo>
                  <a:cubicBezTo>
                    <a:pt x="13776" y="1074"/>
                    <a:pt x="13712" y="1401"/>
                    <a:pt x="13880" y="1588"/>
                  </a:cubicBezTo>
                  <a:cubicBezTo>
                    <a:pt x="13945" y="1660"/>
                    <a:pt x="14046" y="1682"/>
                    <a:pt x="14144" y="1682"/>
                  </a:cubicBezTo>
                  <a:cubicBezTo>
                    <a:pt x="14292" y="1682"/>
                    <a:pt x="14436" y="1631"/>
                    <a:pt x="14444" y="1628"/>
                  </a:cubicBezTo>
                  <a:cubicBezTo>
                    <a:pt x="14703" y="1538"/>
                    <a:pt x="14817" y="1269"/>
                    <a:pt x="14722" y="992"/>
                  </a:cubicBezTo>
                  <a:cubicBezTo>
                    <a:pt x="14699" y="928"/>
                    <a:pt x="14649" y="878"/>
                    <a:pt x="14608" y="833"/>
                  </a:cubicBezTo>
                  <a:cubicBezTo>
                    <a:pt x="14576" y="801"/>
                    <a:pt x="14549" y="774"/>
                    <a:pt x="14535" y="746"/>
                  </a:cubicBezTo>
                  <a:cubicBezTo>
                    <a:pt x="14517" y="714"/>
                    <a:pt x="14353" y="419"/>
                    <a:pt x="14517" y="314"/>
                  </a:cubicBezTo>
                  <a:cubicBezTo>
                    <a:pt x="14532" y="305"/>
                    <a:pt x="14557" y="302"/>
                    <a:pt x="14586" y="302"/>
                  </a:cubicBezTo>
                  <a:cubicBezTo>
                    <a:pt x="14628" y="302"/>
                    <a:pt x="14679" y="309"/>
                    <a:pt x="14717" y="314"/>
                  </a:cubicBezTo>
                  <a:cubicBezTo>
                    <a:pt x="14749" y="319"/>
                    <a:pt x="14776" y="323"/>
                    <a:pt x="14803" y="323"/>
                  </a:cubicBezTo>
                  <a:lnTo>
                    <a:pt x="15299" y="355"/>
                  </a:lnTo>
                  <a:lnTo>
                    <a:pt x="15790" y="328"/>
                  </a:lnTo>
                  <a:cubicBezTo>
                    <a:pt x="15840" y="655"/>
                    <a:pt x="16045" y="2001"/>
                    <a:pt x="16109" y="3366"/>
                  </a:cubicBezTo>
                  <a:cubicBezTo>
                    <a:pt x="16186" y="5103"/>
                    <a:pt x="16159" y="6926"/>
                    <a:pt x="16136" y="8695"/>
                  </a:cubicBezTo>
                  <a:cubicBezTo>
                    <a:pt x="16104" y="10646"/>
                    <a:pt x="16077" y="12661"/>
                    <a:pt x="16191" y="14580"/>
                  </a:cubicBezTo>
                  <a:cubicBezTo>
                    <a:pt x="15581" y="14635"/>
                    <a:pt x="14926" y="14648"/>
                    <a:pt x="14290" y="14657"/>
                  </a:cubicBezTo>
                  <a:cubicBezTo>
                    <a:pt x="13726" y="14662"/>
                    <a:pt x="13144" y="14671"/>
                    <a:pt x="12598" y="14712"/>
                  </a:cubicBezTo>
                  <a:cubicBezTo>
                    <a:pt x="8500" y="15021"/>
                    <a:pt x="4326" y="15194"/>
                    <a:pt x="187" y="15221"/>
                  </a:cubicBezTo>
                  <a:cubicBezTo>
                    <a:pt x="183" y="15221"/>
                    <a:pt x="178" y="15217"/>
                    <a:pt x="174" y="15217"/>
                  </a:cubicBezTo>
                  <a:cubicBezTo>
                    <a:pt x="274" y="14112"/>
                    <a:pt x="356" y="13007"/>
                    <a:pt x="428" y="11929"/>
                  </a:cubicBezTo>
                  <a:cubicBezTo>
                    <a:pt x="679" y="8091"/>
                    <a:pt x="774" y="4175"/>
                    <a:pt x="706" y="301"/>
                  </a:cubicBezTo>
                  <a:lnTo>
                    <a:pt x="706" y="296"/>
                  </a:lnTo>
                  <a:cubicBezTo>
                    <a:pt x="709" y="296"/>
                    <a:pt x="712" y="294"/>
                    <a:pt x="716" y="294"/>
                  </a:cubicBezTo>
                  <a:cubicBezTo>
                    <a:pt x="718" y="294"/>
                    <a:pt x="721" y="295"/>
                    <a:pt x="724" y="296"/>
                  </a:cubicBezTo>
                  <a:lnTo>
                    <a:pt x="742" y="301"/>
                  </a:lnTo>
                  <a:lnTo>
                    <a:pt x="765" y="296"/>
                  </a:lnTo>
                  <a:cubicBezTo>
                    <a:pt x="833" y="305"/>
                    <a:pt x="910" y="310"/>
                    <a:pt x="992" y="319"/>
                  </a:cubicBezTo>
                  <a:cubicBezTo>
                    <a:pt x="1315" y="346"/>
                    <a:pt x="1761" y="382"/>
                    <a:pt x="1879" y="587"/>
                  </a:cubicBezTo>
                  <a:cubicBezTo>
                    <a:pt x="1934" y="683"/>
                    <a:pt x="1920" y="814"/>
                    <a:pt x="1838" y="987"/>
                  </a:cubicBezTo>
                  <a:cubicBezTo>
                    <a:pt x="1825" y="1015"/>
                    <a:pt x="1802" y="1046"/>
                    <a:pt x="1784" y="1078"/>
                  </a:cubicBezTo>
                  <a:cubicBezTo>
                    <a:pt x="1747" y="1133"/>
                    <a:pt x="1711" y="1187"/>
                    <a:pt x="1688" y="1251"/>
                  </a:cubicBezTo>
                  <a:cubicBezTo>
                    <a:pt x="1629" y="1465"/>
                    <a:pt x="1643" y="1633"/>
                    <a:pt x="1734" y="1756"/>
                  </a:cubicBezTo>
                  <a:cubicBezTo>
                    <a:pt x="1820" y="1865"/>
                    <a:pt x="1961" y="1924"/>
                    <a:pt x="2152" y="1924"/>
                  </a:cubicBezTo>
                  <a:lnTo>
                    <a:pt x="2320" y="1901"/>
                  </a:lnTo>
                  <a:cubicBezTo>
                    <a:pt x="2402" y="1888"/>
                    <a:pt x="2475" y="1865"/>
                    <a:pt x="2529" y="1824"/>
                  </a:cubicBezTo>
                  <a:cubicBezTo>
                    <a:pt x="2702" y="1760"/>
                    <a:pt x="2802" y="1606"/>
                    <a:pt x="2789" y="1415"/>
                  </a:cubicBezTo>
                  <a:cubicBezTo>
                    <a:pt x="2775" y="1246"/>
                    <a:pt x="2652" y="1051"/>
                    <a:pt x="2489" y="924"/>
                  </a:cubicBezTo>
                  <a:cubicBezTo>
                    <a:pt x="2398" y="724"/>
                    <a:pt x="2352" y="537"/>
                    <a:pt x="2434" y="278"/>
                  </a:cubicBezTo>
                  <a:cubicBezTo>
                    <a:pt x="2694" y="250"/>
                    <a:pt x="2949" y="237"/>
                    <a:pt x="3204" y="237"/>
                  </a:cubicBezTo>
                  <a:cubicBezTo>
                    <a:pt x="3413" y="237"/>
                    <a:pt x="3622" y="246"/>
                    <a:pt x="3835" y="264"/>
                  </a:cubicBezTo>
                  <a:lnTo>
                    <a:pt x="3921" y="855"/>
                  </a:lnTo>
                  <a:cubicBezTo>
                    <a:pt x="3735" y="896"/>
                    <a:pt x="3603" y="1010"/>
                    <a:pt x="3557" y="1174"/>
                  </a:cubicBezTo>
                  <a:cubicBezTo>
                    <a:pt x="3530" y="1256"/>
                    <a:pt x="3534" y="1347"/>
                    <a:pt x="3562" y="1433"/>
                  </a:cubicBezTo>
                  <a:cubicBezTo>
                    <a:pt x="3571" y="1497"/>
                    <a:pt x="3598" y="1551"/>
                    <a:pt x="3648" y="1592"/>
                  </a:cubicBezTo>
                  <a:cubicBezTo>
                    <a:pt x="3685" y="1633"/>
                    <a:pt x="3721" y="1669"/>
                    <a:pt x="3766" y="1692"/>
                  </a:cubicBezTo>
                  <a:cubicBezTo>
                    <a:pt x="3829" y="1727"/>
                    <a:pt x="3896" y="1744"/>
                    <a:pt x="3963" y="1744"/>
                  </a:cubicBezTo>
                  <a:cubicBezTo>
                    <a:pt x="4046" y="1744"/>
                    <a:pt x="4130" y="1718"/>
                    <a:pt x="4208" y="1665"/>
                  </a:cubicBezTo>
                  <a:cubicBezTo>
                    <a:pt x="4362" y="1560"/>
                    <a:pt x="4458" y="1369"/>
                    <a:pt x="4439" y="1192"/>
                  </a:cubicBezTo>
                  <a:cubicBezTo>
                    <a:pt x="4453" y="1055"/>
                    <a:pt x="4421" y="928"/>
                    <a:pt x="4394" y="805"/>
                  </a:cubicBezTo>
                  <a:cubicBezTo>
                    <a:pt x="4389" y="783"/>
                    <a:pt x="4380" y="760"/>
                    <a:pt x="4376" y="737"/>
                  </a:cubicBezTo>
                  <a:cubicBezTo>
                    <a:pt x="4330" y="546"/>
                    <a:pt x="4317" y="401"/>
                    <a:pt x="4362" y="228"/>
                  </a:cubicBezTo>
                  <a:lnTo>
                    <a:pt x="5695" y="173"/>
                  </a:lnTo>
                  <a:close/>
                  <a:moveTo>
                    <a:pt x="5726" y="0"/>
                  </a:moveTo>
                  <a:lnTo>
                    <a:pt x="4348" y="55"/>
                  </a:lnTo>
                  <a:cubicBezTo>
                    <a:pt x="4276" y="60"/>
                    <a:pt x="4217" y="110"/>
                    <a:pt x="4194" y="178"/>
                  </a:cubicBezTo>
                  <a:cubicBezTo>
                    <a:pt x="4139" y="382"/>
                    <a:pt x="4157" y="560"/>
                    <a:pt x="4208" y="778"/>
                  </a:cubicBezTo>
                  <a:cubicBezTo>
                    <a:pt x="4212" y="801"/>
                    <a:pt x="4217" y="824"/>
                    <a:pt x="4221" y="846"/>
                  </a:cubicBezTo>
                  <a:cubicBezTo>
                    <a:pt x="4253" y="969"/>
                    <a:pt x="4280" y="1074"/>
                    <a:pt x="4262" y="1183"/>
                  </a:cubicBezTo>
                  <a:lnTo>
                    <a:pt x="4262" y="1192"/>
                  </a:lnTo>
                  <a:lnTo>
                    <a:pt x="4262" y="1206"/>
                  </a:lnTo>
                  <a:cubicBezTo>
                    <a:pt x="4280" y="1319"/>
                    <a:pt x="4212" y="1451"/>
                    <a:pt x="4107" y="1524"/>
                  </a:cubicBezTo>
                  <a:cubicBezTo>
                    <a:pt x="4076" y="1547"/>
                    <a:pt x="4023" y="1574"/>
                    <a:pt x="3962" y="1574"/>
                  </a:cubicBezTo>
                  <a:cubicBezTo>
                    <a:pt x="3926" y="1574"/>
                    <a:pt x="3888" y="1565"/>
                    <a:pt x="3848" y="1542"/>
                  </a:cubicBezTo>
                  <a:cubicBezTo>
                    <a:pt x="3821" y="1528"/>
                    <a:pt x="3794" y="1506"/>
                    <a:pt x="3771" y="1478"/>
                  </a:cubicBezTo>
                  <a:lnTo>
                    <a:pt x="3766" y="1469"/>
                  </a:lnTo>
                  <a:lnTo>
                    <a:pt x="3757" y="1465"/>
                  </a:lnTo>
                  <a:cubicBezTo>
                    <a:pt x="3739" y="1451"/>
                    <a:pt x="3730" y="1437"/>
                    <a:pt x="3730" y="1415"/>
                  </a:cubicBezTo>
                  <a:lnTo>
                    <a:pt x="3730" y="1401"/>
                  </a:lnTo>
                  <a:lnTo>
                    <a:pt x="3725" y="1392"/>
                  </a:lnTo>
                  <a:cubicBezTo>
                    <a:pt x="3707" y="1333"/>
                    <a:pt x="3703" y="1274"/>
                    <a:pt x="3716" y="1219"/>
                  </a:cubicBezTo>
                  <a:cubicBezTo>
                    <a:pt x="3762" y="1078"/>
                    <a:pt x="3907" y="1028"/>
                    <a:pt x="3989" y="1015"/>
                  </a:cubicBezTo>
                  <a:lnTo>
                    <a:pt x="4048" y="996"/>
                  </a:lnTo>
                  <a:lnTo>
                    <a:pt x="4067" y="969"/>
                  </a:lnTo>
                  <a:cubicBezTo>
                    <a:pt x="4089" y="933"/>
                    <a:pt x="4094" y="892"/>
                    <a:pt x="4089" y="851"/>
                  </a:cubicBezTo>
                  <a:lnTo>
                    <a:pt x="3998" y="228"/>
                  </a:lnTo>
                  <a:cubicBezTo>
                    <a:pt x="3989" y="146"/>
                    <a:pt x="3912" y="100"/>
                    <a:pt x="3848" y="96"/>
                  </a:cubicBezTo>
                  <a:cubicBezTo>
                    <a:pt x="3629" y="75"/>
                    <a:pt x="3413" y="65"/>
                    <a:pt x="3197" y="65"/>
                  </a:cubicBezTo>
                  <a:cubicBezTo>
                    <a:pt x="2938" y="65"/>
                    <a:pt x="2679" y="80"/>
                    <a:pt x="2416" y="110"/>
                  </a:cubicBezTo>
                  <a:cubicBezTo>
                    <a:pt x="2343" y="114"/>
                    <a:pt x="2288" y="160"/>
                    <a:pt x="2266" y="223"/>
                  </a:cubicBezTo>
                  <a:cubicBezTo>
                    <a:pt x="2179" y="501"/>
                    <a:pt x="2202" y="728"/>
                    <a:pt x="2338" y="1015"/>
                  </a:cubicBezTo>
                  <a:lnTo>
                    <a:pt x="2348" y="1037"/>
                  </a:lnTo>
                  <a:lnTo>
                    <a:pt x="2366" y="1051"/>
                  </a:lnTo>
                  <a:cubicBezTo>
                    <a:pt x="2498" y="1146"/>
                    <a:pt x="2607" y="1306"/>
                    <a:pt x="2616" y="1428"/>
                  </a:cubicBezTo>
                  <a:cubicBezTo>
                    <a:pt x="2625" y="1588"/>
                    <a:pt x="2520" y="1647"/>
                    <a:pt x="2457" y="1669"/>
                  </a:cubicBezTo>
                  <a:lnTo>
                    <a:pt x="2443" y="1674"/>
                  </a:lnTo>
                  <a:lnTo>
                    <a:pt x="2434" y="1683"/>
                  </a:lnTo>
                  <a:cubicBezTo>
                    <a:pt x="2402" y="1706"/>
                    <a:pt x="2352" y="1724"/>
                    <a:pt x="2293" y="1733"/>
                  </a:cubicBezTo>
                  <a:lnTo>
                    <a:pt x="2143" y="1756"/>
                  </a:lnTo>
                  <a:cubicBezTo>
                    <a:pt x="2052" y="1756"/>
                    <a:pt x="1929" y="1738"/>
                    <a:pt x="1870" y="1651"/>
                  </a:cubicBezTo>
                  <a:cubicBezTo>
                    <a:pt x="1811" y="1578"/>
                    <a:pt x="1806" y="1456"/>
                    <a:pt x="1852" y="1301"/>
                  </a:cubicBezTo>
                  <a:cubicBezTo>
                    <a:pt x="1865" y="1260"/>
                    <a:pt x="1893" y="1219"/>
                    <a:pt x="1925" y="1174"/>
                  </a:cubicBezTo>
                  <a:cubicBezTo>
                    <a:pt x="1947" y="1137"/>
                    <a:pt x="1970" y="1101"/>
                    <a:pt x="1988" y="1060"/>
                  </a:cubicBezTo>
                  <a:cubicBezTo>
                    <a:pt x="2097" y="837"/>
                    <a:pt x="2107" y="651"/>
                    <a:pt x="2025" y="505"/>
                  </a:cubicBezTo>
                  <a:cubicBezTo>
                    <a:pt x="1861" y="219"/>
                    <a:pt x="1383" y="182"/>
                    <a:pt x="1006" y="151"/>
                  </a:cubicBezTo>
                  <a:cubicBezTo>
                    <a:pt x="924" y="141"/>
                    <a:pt x="851" y="137"/>
                    <a:pt x="783" y="128"/>
                  </a:cubicBezTo>
                  <a:lnTo>
                    <a:pt x="751" y="128"/>
                  </a:lnTo>
                  <a:cubicBezTo>
                    <a:pt x="739" y="126"/>
                    <a:pt x="727" y="124"/>
                    <a:pt x="714" y="124"/>
                  </a:cubicBezTo>
                  <a:cubicBezTo>
                    <a:pt x="675" y="124"/>
                    <a:pt x="636" y="136"/>
                    <a:pt x="601" y="160"/>
                  </a:cubicBezTo>
                  <a:cubicBezTo>
                    <a:pt x="556" y="191"/>
                    <a:pt x="533" y="246"/>
                    <a:pt x="533" y="305"/>
                  </a:cubicBezTo>
                  <a:cubicBezTo>
                    <a:pt x="597" y="4180"/>
                    <a:pt x="506" y="8086"/>
                    <a:pt x="256" y="11920"/>
                  </a:cubicBezTo>
                  <a:cubicBezTo>
                    <a:pt x="187" y="12993"/>
                    <a:pt x="101" y="14098"/>
                    <a:pt x="6" y="15203"/>
                  </a:cubicBezTo>
                  <a:cubicBezTo>
                    <a:pt x="1" y="15249"/>
                    <a:pt x="15" y="15294"/>
                    <a:pt x="51" y="15330"/>
                  </a:cubicBezTo>
                  <a:cubicBezTo>
                    <a:pt x="87" y="15371"/>
                    <a:pt x="137" y="15394"/>
                    <a:pt x="187" y="15394"/>
                  </a:cubicBezTo>
                  <a:cubicBezTo>
                    <a:pt x="187" y="15394"/>
                    <a:pt x="187" y="15394"/>
                    <a:pt x="183" y="15389"/>
                  </a:cubicBezTo>
                  <a:cubicBezTo>
                    <a:pt x="4326" y="15362"/>
                    <a:pt x="8505" y="15189"/>
                    <a:pt x="12607" y="14880"/>
                  </a:cubicBezTo>
                  <a:cubicBezTo>
                    <a:pt x="13144" y="14839"/>
                    <a:pt x="13726" y="14830"/>
                    <a:pt x="14290" y="14821"/>
                  </a:cubicBezTo>
                  <a:cubicBezTo>
                    <a:pt x="14935" y="14812"/>
                    <a:pt x="15599" y="14803"/>
                    <a:pt x="16218" y="14748"/>
                  </a:cubicBezTo>
                  <a:cubicBezTo>
                    <a:pt x="16236" y="14762"/>
                    <a:pt x="16254" y="14767"/>
                    <a:pt x="16269" y="14767"/>
                  </a:cubicBezTo>
                  <a:cubicBezTo>
                    <a:pt x="16289" y="14767"/>
                    <a:pt x="16304" y="14760"/>
                    <a:pt x="16309" y="14757"/>
                  </a:cubicBezTo>
                  <a:cubicBezTo>
                    <a:pt x="16363" y="14735"/>
                    <a:pt x="16363" y="14680"/>
                    <a:pt x="16359" y="14648"/>
                  </a:cubicBezTo>
                  <a:cubicBezTo>
                    <a:pt x="16241" y="12716"/>
                    <a:pt x="16272" y="10669"/>
                    <a:pt x="16300" y="8695"/>
                  </a:cubicBezTo>
                  <a:cubicBezTo>
                    <a:pt x="16327" y="6926"/>
                    <a:pt x="16354" y="5094"/>
                    <a:pt x="16272" y="3357"/>
                  </a:cubicBezTo>
                  <a:cubicBezTo>
                    <a:pt x="16200" y="1779"/>
                    <a:pt x="15945" y="237"/>
                    <a:pt x="15940" y="223"/>
                  </a:cubicBezTo>
                  <a:lnTo>
                    <a:pt x="15927" y="146"/>
                  </a:lnTo>
                  <a:lnTo>
                    <a:pt x="15295" y="178"/>
                  </a:lnTo>
                  <a:lnTo>
                    <a:pt x="14808" y="151"/>
                  </a:lnTo>
                  <a:cubicBezTo>
                    <a:pt x="14785" y="146"/>
                    <a:pt x="14763" y="146"/>
                    <a:pt x="14735" y="141"/>
                  </a:cubicBezTo>
                  <a:cubicBezTo>
                    <a:pt x="14688" y="135"/>
                    <a:pt x="14637" y="128"/>
                    <a:pt x="14585" y="128"/>
                  </a:cubicBezTo>
                  <a:cubicBezTo>
                    <a:pt x="14526" y="128"/>
                    <a:pt x="14468" y="137"/>
                    <a:pt x="14417" y="169"/>
                  </a:cubicBezTo>
                  <a:cubicBezTo>
                    <a:pt x="14194" y="314"/>
                    <a:pt x="14258" y="614"/>
                    <a:pt x="14381" y="833"/>
                  </a:cubicBezTo>
                  <a:cubicBezTo>
                    <a:pt x="14408" y="874"/>
                    <a:pt x="14444" y="910"/>
                    <a:pt x="14476" y="946"/>
                  </a:cubicBezTo>
                  <a:cubicBezTo>
                    <a:pt x="14512" y="983"/>
                    <a:pt x="14544" y="1015"/>
                    <a:pt x="14553" y="1046"/>
                  </a:cubicBezTo>
                  <a:cubicBezTo>
                    <a:pt x="14622" y="1233"/>
                    <a:pt x="14549" y="1406"/>
                    <a:pt x="14381" y="1465"/>
                  </a:cubicBezTo>
                  <a:cubicBezTo>
                    <a:pt x="14307" y="1492"/>
                    <a:pt x="14217" y="1508"/>
                    <a:pt x="14142" y="1508"/>
                  </a:cubicBezTo>
                  <a:cubicBezTo>
                    <a:pt x="14079" y="1508"/>
                    <a:pt x="14026" y="1496"/>
                    <a:pt x="14003" y="1469"/>
                  </a:cubicBezTo>
                  <a:cubicBezTo>
                    <a:pt x="13898" y="1356"/>
                    <a:pt x="13944" y="1110"/>
                    <a:pt x="14021" y="992"/>
                  </a:cubicBezTo>
                  <a:cubicBezTo>
                    <a:pt x="14135" y="810"/>
                    <a:pt x="14308" y="533"/>
                    <a:pt x="14130" y="228"/>
                  </a:cubicBezTo>
                  <a:cubicBezTo>
                    <a:pt x="14103" y="173"/>
                    <a:pt x="14049" y="146"/>
                    <a:pt x="13989" y="146"/>
                  </a:cubicBezTo>
                  <a:cubicBezTo>
                    <a:pt x="13435" y="146"/>
                    <a:pt x="12866" y="187"/>
                    <a:pt x="12302" y="269"/>
                  </a:cubicBezTo>
                  <a:cubicBezTo>
                    <a:pt x="12239" y="278"/>
                    <a:pt x="12184" y="332"/>
                    <a:pt x="12175" y="392"/>
                  </a:cubicBezTo>
                  <a:lnTo>
                    <a:pt x="12084" y="924"/>
                  </a:lnTo>
                  <a:cubicBezTo>
                    <a:pt x="12075" y="974"/>
                    <a:pt x="12089" y="1028"/>
                    <a:pt x="12120" y="1065"/>
                  </a:cubicBezTo>
                  <a:cubicBezTo>
                    <a:pt x="12148" y="1096"/>
                    <a:pt x="12179" y="1115"/>
                    <a:pt x="12216" y="1119"/>
                  </a:cubicBezTo>
                  <a:cubicBezTo>
                    <a:pt x="12348" y="1196"/>
                    <a:pt x="12416" y="1274"/>
                    <a:pt x="12411" y="1333"/>
                  </a:cubicBezTo>
                  <a:cubicBezTo>
                    <a:pt x="12407" y="1397"/>
                    <a:pt x="12316" y="1474"/>
                    <a:pt x="12152" y="1551"/>
                  </a:cubicBezTo>
                  <a:cubicBezTo>
                    <a:pt x="12109" y="1560"/>
                    <a:pt x="12066" y="1565"/>
                    <a:pt x="12024" y="1565"/>
                  </a:cubicBezTo>
                  <a:cubicBezTo>
                    <a:pt x="11937" y="1565"/>
                    <a:pt x="11851" y="1545"/>
                    <a:pt x="11766" y="1506"/>
                  </a:cubicBezTo>
                  <a:cubicBezTo>
                    <a:pt x="11552" y="1342"/>
                    <a:pt x="11543" y="1265"/>
                    <a:pt x="11543" y="1246"/>
                  </a:cubicBezTo>
                  <a:cubicBezTo>
                    <a:pt x="11547" y="1192"/>
                    <a:pt x="11657" y="1137"/>
                    <a:pt x="11743" y="1096"/>
                  </a:cubicBezTo>
                  <a:cubicBezTo>
                    <a:pt x="11838" y="1051"/>
                    <a:pt x="11929" y="1005"/>
                    <a:pt x="11970" y="928"/>
                  </a:cubicBezTo>
                  <a:cubicBezTo>
                    <a:pt x="12066" y="755"/>
                    <a:pt x="12016" y="510"/>
                    <a:pt x="11979" y="332"/>
                  </a:cubicBezTo>
                  <a:lnTo>
                    <a:pt x="11970" y="287"/>
                  </a:lnTo>
                  <a:cubicBezTo>
                    <a:pt x="11957" y="217"/>
                    <a:pt x="11889" y="159"/>
                    <a:pt x="11819" y="159"/>
                  </a:cubicBezTo>
                  <a:cubicBezTo>
                    <a:pt x="11816" y="159"/>
                    <a:pt x="11814" y="159"/>
                    <a:pt x="11811" y="160"/>
                  </a:cubicBezTo>
                  <a:lnTo>
                    <a:pt x="10229" y="210"/>
                  </a:lnTo>
                  <a:lnTo>
                    <a:pt x="10206" y="237"/>
                  </a:lnTo>
                  <a:cubicBezTo>
                    <a:pt x="10156" y="296"/>
                    <a:pt x="10119" y="369"/>
                    <a:pt x="10092" y="460"/>
                  </a:cubicBezTo>
                  <a:lnTo>
                    <a:pt x="10088" y="473"/>
                  </a:lnTo>
                  <a:cubicBezTo>
                    <a:pt x="10078" y="514"/>
                    <a:pt x="10074" y="560"/>
                    <a:pt x="10069" y="605"/>
                  </a:cubicBezTo>
                  <a:lnTo>
                    <a:pt x="10065" y="637"/>
                  </a:lnTo>
                  <a:lnTo>
                    <a:pt x="10069" y="655"/>
                  </a:lnTo>
                  <a:cubicBezTo>
                    <a:pt x="10097" y="746"/>
                    <a:pt x="10142" y="842"/>
                    <a:pt x="10192" y="933"/>
                  </a:cubicBezTo>
                  <a:cubicBezTo>
                    <a:pt x="10251" y="1051"/>
                    <a:pt x="10315" y="1178"/>
                    <a:pt x="10310" y="1274"/>
                  </a:cubicBezTo>
                  <a:cubicBezTo>
                    <a:pt x="10306" y="1342"/>
                    <a:pt x="10283" y="1397"/>
                    <a:pt x="10251" y="1424"/>
                  </a:cubicBezTo>
                  <a:cubicBezTo>
                    <a:pt x="10219" y="1453"/>
                    <a:pt x="10177" y="1462"/>
                    <a:pt x="10143" y="1462"/>
                  </a:cubicBezTo>
                  <a:cubicBezTo>
                    <a:pt x="10135" y="1462"/>
                    <a:pt x="10127" y="1461"/>
                    <a:pt x="10119" y="1460"/>
                  </a:cubicBezTo>
                  <a:lnTo>
                    <a:pt x="10101" y="1460"/>
                  </a:lnTo>
                  <a:lnTo>
                    <a:pt x="10088" y="1465"/>
                  </a:lnTo>
                  <a:cubicBezTo>
                    <a:pt x="10070" y="1470"/>
                    <a:pt x="10049" y="1473"/>
                    <a:pt x="10025" y="1473"/>
                  </a:cubicBezTo>
                  <a:cubicBezTo>
                    <a:pt x="9989" y="1473"/>
                    <a:pt x="9946" y="1467"/>
                    <a:pt x="9897" y="1456"/>
                  </a:cubicBezTo>
                  <a:cubicBezTo>
                    <a:pt x="9706" y="1419"/>
                    <a:pt x="9642" y="1315"/>
                    <a:pt x="9683" y="1101"/>
                  </a:cubicBezTo>
                  <a:cubicBezTo>
                    <a:pt x="9692" y="1042"/>
                    <a:pt x="9724" y="983"/>
                    <a:pt x="9756" y="915"/>
                  </a:cubicBezTo>
                  <a:cubicBezTo>
                    <a:pt x="9778" y="869"/>
                    <a:pt x="9801" y="824"/>
                    <a:pt x="9819" y="774"/>
                  </a:cubicBezTo>
                  <a:cubicBezTo>
                    <a:pt x="9883" y="596"/>
                    <a:pt x="9906" y="442"/>
                    <a:pt x="9815" y="255"/>
                  </a:cubicBezTo>
                  <a:cubicBezTo>
                    <a:pt x="9789" y="204"/>
                    <a:pt x="9731" y="168"/>
                    <a:pt x="9675" y="168"/>
                  </a:cubicBezTo>
                  <a:cubicBezTo>
                    <a:pt x="9671" y="168"/>
                    <a:pt x="9668" y="168"/>
                    <a:pt x="9665" y="169"/>
                  </a:cubicBezTo>
                  <a:lnTo>
                    <a:pt x="8346" y="210"/>
                  </a:lnTo>
                  <a:cubicBezTo>
                    <a:pt x="8300" y="210"/>
                    <a:pt x="8259" y="232"/>
                    <a:pt x="8228" y="264"/>
                  </a:cubicBezTo>
                  <a:cubicBezTo>
                    <a:pt x="8200" y="296"/>
                    <a:pt x="8182" y="337"/>
                    <a:pt x="8187" y="378"/>
                  </a:cubicBezTo>
                  <a:cubicBezTo>
                    <a:pt x="8191" y="469"/>
                    <a:pt x="8182" y="551"/>
                    <a:pt x="8168" y="628"/>
                  </a:cubicBezTo>
                  <a:cubicBezTo>
                    <a:pt x="8141" y="796"/>
                    <a:pt x="8114" y="974"/>
                    <a:pt x="8332" y="1156"/>
                  </a:cubicBezTo>
                  <a:cubicBezTo>
                    <a:pt x="8359" y="1178"/>
                    <a:pt x="8391" y="1196"/>
                    <a:pt x="8428" y="1219"/>
                  </a:cubicBezTo>
                  <a:cubicBezTo>
                    <a:pt x="8500" y="1265"/>
                    <a:pt x="8582" y="1315"/>
                    <a:pt x="8591" y="1378"/>
                  </a:cubicBezTo>
                  <a:cubicBezTo>
                    <a:pt x="8601" y="1442"/>
                    <a:pt x="8582" y="1497"/>
                    <a:pt x="8541" y="1542"/>
                  </a:cubicBezTo>
                  <a:cubicBezTo>
                    <a:pt x="8462" y="1634"/>
                    <a:pt x="8295" y="1680"/>
                    <a:pt x="8163" y="1680"/>
                  </a:cubicBezTo>
                  <a:cubicBezTo>
                    <a:pt x="8151" y="1680"/>
                    <a:pt x="8139" y="1679"/>
                    <a:pt x="8128" y="1679"/>
                  </a:cubicBezTo>
                  <a:cubicBezTo>
                    <a:pt x="8005" y="1674"/>
                    <a:pt x="7782" y="1628"/>
                    <a:pt x="7700" y="1560"/>
                  </a:cubicBezTo>
                  <a:cubicBezTo>
                    <a:pt x="7527" y="1424"/>
                    <a:pt x="7600" y="1283"/>
                    <a:pt x="7736" y="1065"/>
                  </a:cubicBezTo>
                  <a:cubicBezTo>
                    <a:pt x="7755" y="1033"/>
                    <a:pt x="7773" y="1001"/>
                    <a:pt x="7791" y="974"/>
                  </a:cubicBezTo>
                  <a:cubicBezTo>
                    <a:pt x="7959" y="683"/>
                    <a:pt x="8050" y="314"/>
                    <a:pt x="7805" y="164"/>
                  </a:cubicBezTo>
                  <a:cubicBezTo>
                    <a:pt x="7745" y="126"/>
                    <a:pt x="7666" y="114"/>
                    <a:pt x="7582" y="114"/>
                  </a:cubicBezTo>
                  <a:cubicBezTo>
                    <a:pt x="7506" y="114"/>
                    <a:pt x="7425" y="124"/>
                    <a:pt x="7350" y="132"/>
                  </a:cubicBezTo>
                  <a:cubicBezTo>
                    <a:pt x="7295" y="137"/>
                    <a:pt x="7245" y="141"/>
                    <a:pt x="7209" y="141"/>
                  </a:cubicBezTo>
                  <a:cubicBezTo>
                    <a:pt x="7156" y="142"/>
                    <a:pt x="7102" y="143"/>
                    <a:pt x="7047" y="143"/>
                  </a:cubicBezTo>
                  <a:cubicBezTo>
                    <a:pt x="6805" y="143"/>
                    <a:pt x="6551" y="135"/>
                    <a:pt x="6277" y="128"/>
                  </a:cubicBezTo>
                  <a:cubicBezTo>
                    <a:pt x="6274" y="128"/>
                    <a:pt x="6271" y="128"/>
                    <a:pt x="6269" y="128"/>
                  </a:cubicBezTo>
                  <a:cubicBezTo>
                    <a:pt x="6185" y="128"/>
                    <a:pt x="6113" y="194"/>
                    <a:pt x="6108" y="282"/>
                  </a:cubicBezTo>
                  <a:lnTo>
                    <a:pt x="6072" y="946"/>
                  </a:lnTo>
                  <a:lnTo>
                    <a:pt x="6127" y="969"/>
                  </a:lnTo>
                  <a:cubicBezTo>
                    <a:pt x="6268" y="1037"/>
                    <a:pt x="6372" y="1137"/>
                    <a:pt x="6395" y="1233"/>
                  </a:cubicBezTo>
                  <a:cubicBezTo>
                    <a:pt x="6413" y="1297"/>
                    <a:pt x="6395" y="1360"/>
                    <a:pt x="6349" y="1424"/>
                  </a:cubicBezTo>
                  <a:cubicBezTo>
                    <a:pt x="6280" y="1517"/>
                    <a:pt x="6154" y="1567"/>
                    <a:pt x="6004" y="1567"/>
                  </a:cubicBezTo>
                  <a:cubicBezTo>
                    <a:pt x="5986" y="1567"/>
                    <a:pt x="5968" y="1566"/>
                    <a:pt x="5949" y="1565"/>
                  </a:cubicBezTo>
                  <a:lnTo>
                    <a:pt x="5936" y="1565"/>
                  </a:lnTo>
                  <a:cubicBezTo>
                    <a:pt x="5926" y="1566"/>
                    <a:pt x="5917" y="1566"/>
                    <a:pt x="5908" y="1566"/>
                  </a:cubicBezTo>
                  <a:cubicBezTo>
                    <a:pt x="5808" y="1566"/>
                    <a:pt x="5710" y="1522"/>
                    <a:pt x="5631" y="1447"/>
                  </a:cubicBezTo>
                  <a:cubicBezTo>
                    <a:pt x="5581" y="1392"/>
                    <a:pt x="5545" y="1328"/>
                    <a:pt x="5540" y="1269"/>
                  </a:cubicBezTo>
                  <a:lnTo>
                    <a:pt x="5540" y="1242"/>
                  </a:lnTo>
                  <a:cubicBezTo>
                    <a:pt x="5545" y="1196"/>
                    <a:pt x="5563" y="1160"/>
                    <a:pt x="5599" y="1128"/>
                  </a:cubicBezTo>
                  <a:lnTo>
                    <a:pt x="5608" y="1119"/>
                  </a:lnTo>
                  <a:cubicBezTo>
                    <a:pt x="5635" y="1092"/>
                    <a:pt x="5663" y="1069"/>
                    <a:pt x="5695" y="1042"/>
                  </a:cubicBezTo>
                  <a:lnTo>
                    <a:pt x="5722" y="1019"/>
                  </a:lnTo>
                  <a:lnTo>
                    <a:pt x="5726" y="1010"/>
                  </a:lnTo>
                  <a:cubicBezTo>
                    <a:pt x="5726" y="1005"/>
                    <a:pt x="5731" y="1005"/>
                    <a:pt x="5736" y="1001"/>
                  </a:cubicBezTo>
                  <a:lnTo>
                    <a:pt x="5749" y="992"/>
                  </a:lnTo>
                  <a:cubicBezTo>
                    <a:pt x="5786" y="960"/>
                    <a:pt x="5831" y="910"/>
                    <a:pt x="5863" y="842"/>
                  </a:cubicBezTo>
                  <a:cubicBezTo>
                    <a:pt x="5904" y="742"/>
                    <a:pt x="5922" y="633"/>
                    <a:pt x="5913" y="492"/>
                  </a:cubicBezTo>
                  <a:lnTo>
                    <a:pt x="5908" y="455"/>
                  </a:lnTo>
                  <a:cubicBezTo>
                    <a:pt x="5899" y="405"/>
                    <a:pt x="5890" y="351"/>
                    <a:pt x="5886" y="296"/>
                  </a:cubicBezTo>
                  <a:lnTo>
                    <a:pt x="5886" y="282"/>
                  </a:lnTo>
                  <a:lnTo>
                    <a:pt x="5881" y="269"/>
                  </a:lnTo>
                  <a:cubicBezTo>
                    <a:pt x="5881" y="264"/>
                    <a:pt x="5881" y="264"/>
                    <a:pt x="5881" y="264"/>
                  </a:cubicBezTo>
                  <a:cubicBezTo>
                    <a:pt x="5867" y="205"/>
                    <a:pt x="5863" y="146"/>
                    <a:pt x="5858" y="91"/>
                  </a:cubicBezTo>
                  <a:lnTo>
                    <a:pt x="5854" y="46"/>
                  </a:lnTo>
                  <a:lnTo>
                    <a:pt x="5817" y="23"/>
                  </a:lnTo>
                  <a:cubicBezTo>
                    <a:pt x="5790" y="5"/>
                    <a:pt x="5758" y="0"/>
                    <a:pt x="5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3" name="Google Shape;483;p13"/>
          <p:cNvSpPr/>
          <p:nvPr/>
        </p:nvSpPr>
        <p:spPr>
          <a:xfrm>
            <a:off x="617942" y="1859017"/>
            <a:ext cx="1224160" cy="796158"/>
          </a:xfrm>
          <a:custGeom>
            <a:avLst/>
            <a:gdLst/>
            <a:ahLst/>
            <a:cxnLst/>
            <a:rect l="l" t="t" r="r" b="b"/>
            <a:pathLst>
              <a:path w="7491" h="4872" extrusionOk="0">
                <a:moveTo>
                  <a:pt x="6645" y="1"/>
                </a:moveTo>
                <a:lnTo>
                  <a:pt x="6576" y="28"/>
                </a:lnTo>
                <a:cubicBezTo>
                  <a:pt x="6576" y="28"/>
                  <a:pt x="5494" y="519"/>
                  <a:pt x="5426" y="537"/>
                </a:cubicBezTo>
                <a:cubicBezTo>
                  <a:pt x="5358" y="555"/>
                  <a:pt x="3352" y="1479"/>
                  <a:pt x="3352" y="1479"/>
                </a:cubicBezTo>
                <a:cubicBezTo>
                  <a:pt x="3352" y="1479"/>
                  <a:pt x="1765" y="2188"/>
                  <a:pt x="1137" y="2456"/>
                </a:cubicBezTo>
                <a:cubicBezTo>
                  <a:pt x="514" y="2725"/>
                  <a:pt x="14" y="2943"/>
                  <a:pt x="1" y="2957"/>
                </a:cubicBezTo>
                <a:lnTo>
                  <a:pt x="401" y="3125"/>
                </a:lnTo>
                <a:lnTo>
                  <a:pt x="337" y="3216"/>
                </a:lnTo>
                <a:lnTo>
                  <a:pt x="151" y="3475"/>
                </a:lnTo>
                <a:cubicBezTo>
                  <a:pt x="151" y="3475"/>
                  <a:pt x="273" y="3516"/>
                  <a:pt x="351" y="3521"/>
                </a:cubicBezTo>
                <a:cubicBezTo>
                  <a:pt x="433" y="3530"/>
                  <a:pt x="433" y="3630"/>
                  <a:pt x="437" y="3680"/>
                </a:cubicBezTo>
                <a:cubicBezTo>
                  <a:pt x="446" y="3734"/>
                  <a:pt x="364" y="3962"/>
                  <a:pt x="364" y="3962"/>
                </a:cubicBezTo>
                <a:cubicBezTo>
                  <a:pt x="364" y="3962"/>
                  <a:pt x="383" y="4034"/>
                  <a:pt x="410" y="4057"/>
                </a:cubicBezTo>
                <a:cubicBezTo>
                  <a:pt x="437" y="4075"/>
                  <a:pt x="669" y="4107"/>
                  <a:pt x="669" y="4107"/>
                </a:cubicBezTo>
                <a:lnTo>
                  <a:pt x="405" y="4471"/>
                </a:lnTo>
                <a:lnTo>
                  <a:pt x="537" y="4485"/>
                </a:lnTo>
                <a:lnTo>
                  <a:pt x="828" y="4535"/>
                </a:lnTo>
                <a:lnTo>
                  <a:pt x="633" y="4871"/>
                </a:lnTo>
                <a:cubicBezTo>
                  <a:pt x="633" y="4871"/>
                  <a:pt x="710" y="4871"/>
                  <a:pt x="783" y="4867"/>
                </a:cubicBezTo>
                <a:cubicBezTo>
                  <a:pt x="856" y="4857"/>
                  <a:pt x="1447" y="4630"/>
                  <a:pt x="1588" y="4566"/>
                </a:cubicBezTo>
                <a:cubicBezTo>
                  <a:pt x="1729" y="4507"/>
                  <a:pt x="2334" y="4307"/>
                  <a:pt x="2456" y="4244"/>
                </a:cubicBezTo>
                <a:cubicBezTo>
                  <a:pt x="2584" y="4184"/>
                  <a:pt x="3880" y="3593"/>
                  <a:pt x="4043" y="3502"/>
                </a:cubicBezTo>
                <a:cubicBezTo>
                  <a:pt x="4207" y="3407"/>
                  <a:pt x="5831" y="2606"/>
                  <a:pt x="6335" y="2356"/>
                </a:cubicBezTo>
                <a:cubicBezTo>
                  <a:pt x="6840" y="2111"/>
                  <a:pt x="7491" y="1706"/>
                  <a:pt x="7491" y="1706"/>
                </a:cubicBezTo>
                <a:cubicBezTo>
                  <a:pt x="7491" y="1706"/>
                  <a:pt x="7336" y="1665"/>
                  <a:pt x="7281" y="1642"/>
                </a:cubicBezTo>
                <a:cubicBezTo>
                  <a:pt x="7222" y="1620"/>
                  <a:pt x="7031" y="1474"/>
                  <a:pt x="7031" y="1474"/>
                </a:cubicBezTo>
                <a:lnTo>
                  <a:pt x="7199" y="1206"/>
                </a:lnTo>
                <a:lnTo>
                  <a:pt x="6777" y="1015"/>
                </a:lnTo>
                <a:lnTo>
                  <a:pt x="6899" y="656"/>
                </a:lnTo>
                <a:lnTo>
                  <a:pt x="6536" y="460"/>
                </a:lnTo>
                <a:lnTo>
                  <a:pt x="6645" y="1"/>
                </a:lnTo>
                <a:close/>
              </a:path>
            </a:pathLst>
          </a:custGeom>
          <a:solidFill>
            <a:srgbClr val="A3D0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3"/>
          <p:cNvSpPr/>
          <p:nvPr/>
        </p:nvSpPr>
        <p:spPr>
          <a:xfrm>
            <a:off x="609771" y="1848232"/>
            <a:ext cx="1247202" cy="818709"/>
          </a:xfrm>
          <a:custGeom>
            <a:avLst/>
            <a:gdLst/>
            <a:ahLst/>
            <a:cxnLst/>
            <a:rect l="l" t="t" r="r" b="b"/>
            <a:pathLst>
              <a:path w="7632" h="5010" extrusionOk="0">
                <a:moveTo>
                  <a:pt x="6636" y="135"/>
                </a:moveTo>
                <a:lnTo>
                  <a:pt x="6636" y="135"/>
                </a:lnTo>
                <a:cubicBezTo>
                  <a:pt x="6599" y="276"/>
                  <a:pt x="6563" y="421"/>
                  <a:pt x="6526" y="567"/>
                </a:cubicBezTo>
                <a:cubicBezTo>
                  <a:pt x="6517" y="590"/>
                  <a:pt x="6526" y="617"/>
                  <a:pt x="6554" y="626"/>
                </a:cubicBezTo>
                <a:cubicBezTo>
                  <a:pt x="6667" y="667"/>
                  <a:pt x="6786" y="708"/>
                  <a:pt x="6899" y="749"/>
                </a:cubicBezTo>
                <a:cubicBezTo>
                  <a:pt x="6858" y="853"/>
                  <a:pt x="6817" y="958"/>
                  <a:pt x="6781" y="1063"/>
                </a:cubicBezTo>
                <a:cubicBezTo>
                  <a:pt x="6772" y="1085"/>
                  <a:pt x="6786" y="1117"/>
                  <a:pt x="6808" y="1126"/>
                </a:cubicBezTo>
                <a:lnTo>
                  <a:pt x="7218" y="1299"/>
                </a:lnTo>
                <a:cubicBezTo>
                  <a:pt x="7172" y="1381"/>
                  <a:pt x="7127" y="1458"/>
                  <a:pt x="7081" y="1540"/>
                </a:cubicBezTo>
                <a:cubicBezTo>
                  <a:pt x="7068" y="1563"/>
                  <a:pt x="7072" y="1590"/>
                  <a:pt x="7090" y="1608"/>
                </a:cubicBezTo>
                <a:cubicBezTo>
                  <a:pt x="7209" y="1690"/>
                  <a:pt x="7331" y="1754"/>
                  <a:pt x="7463" y="1795"/>
                </a:cubicBezTo>
                <a:cubicBezTo>
                  <a:pt x="7277" y="1931"/>
                  <a:pt x="7063" y="2031"/>
                  <a:pt x="6854" y="2136"/>
                </a:cubicBezTo>
                <a:cubicBezTo>
                  <a:pt x="6622" y="2254"/>
                  <a:pt x="6385" y="2377"/>
                  <a:pt x="6153" y="2495"/>
                </a:cubicBezTo>
                <a:cubicBezTo>
                  <a:pt x="5676" y="2732"/>
                  <a:pt x="5203" y="2973"/>
                  <a:pt x="4726" y="3205"/>
                </a:cubicBezTo>
                <a:cubicBezTo>
                  <a:pt x="3798" y="3659"/>
                  <a:pt x="2866" y="4100"/>
                  <a:pt x="1915" y="4501"/>
                </a:cubicBezTo>
                <a:cubicBezTo>
                  <a:pt x="1774" y="4555"/>
                  <a:pt x="1638" y="4610"/>
                  <a:pt x="1497" y="4660"/>
                </a:cubicBezTo>
                <a:cubicBezTo>
                  <a:pt x="1492" y="4660"/>
                  <a:pt x="1488" y="4660"/>
                  <a:pt x="1488" y="4664"/>
                </a:cubicBezTo>
                <a:cubicBezTo>
                  <a:pt x="1465" y="4673"/>
                  <a:pt x="1442" y="4682"/>
                  <a:pt x="1419" y="4687"/>
                </a:cubicBezTo>
                <a:cubicBezTo>
                  <a:pt x="1238" y="4755"/>
                  <a:pt x="1056" y="4819"/>
                  <a:pt x="878" y="4892"/>
                </a:cubicBezTo>
                <a:cubicBezTo>
                  <a:pt x="833" y="4901"/>
                  <a:pt x="787" y="4905"/>
                  <a:pt x="742" y="4910"/>
                </a:cubicBezTo>
                <a:cubicBezTo>
                  <a:pt x="792" y="4814"/>
                  <a:pt x="837" y="4710"/>
                  <a:pt x="878" y="4601"/>
                </a:cubicBezTo>
                <a:cubicBezTo>
                  <a:pt x="887" y="4573"/>
                  <a:pt x="869" y="4542"/>
                  <a:pt x="837" y="4537"/>
                </a:cubicBezTo>
                <a:cubicBezTo>
                  <a:pt x="742" y="4523"/>
                  <a:pt x="642" y="4510"/>
                  <a:pt x="542" y="4496"/>
                </a:cubicBezTo>
                <a:cubicBezTo>
                  <a:pt x="610" y="4396"/>
                  <a:pt x="678" y="4296"/>
                  <a:pt x="746" y="4191"/>
                </a:cubicBezTo>
                <a:cubicBezTo>
                  <a:pt x="765" y="4164"/>
                  <a:pt x="746" y="4123"/>
                  <a:pt x="715" y="4119"/>
                </a:cubicBezTo>
                <a:cubicBezTo>
                  <a:pt x="660" y="4109"/>
                  <a:pt x="610" y="4105"/>
                  <a:pt x="555" y="4096"/>
                </a:cubicBezTo>
                <a:cubicBezTo>
                  <a:pt x="537" y="4091"/>
                  <a:pt x="514" y="4091"/>
                  <a:pt x="492" y="4087"/>
                </a:cubicBezTo>
                <a:cubicBezTo>
                  <a:pt x="464" y="4078"/>
                  <a:pt x="455" y="4087"/>
                  <a:pt x="451" y="4055"/>
                </a:cubicBezTo>
                <a:cubicBezTo>
                  <a:pt x="446" y="4019"/>
                  <a:pt x="478" y="3955"/>
                  <a:pt x="492" y="3918"/>
                </a:cubicBezTo>
                <a:cubicBezTo>
                  <a:pt x="501" y="3873"/>
                  <a:pt x="519" y="3832"/>
                  <a:pt x="528" y="3787"/>
                </a:cubicBezTo>
                <a:cubicBezTo>
                  <a:pt x="560" y="3605"/>
                  <a:pt x="396" y="3564"/>
                  <a:pt x="260" y="3518"/>
                </a:cubicBezTo>
                <a:cubicBezTo>
                  <a:pt x="333" y="3414"/>
                  <a:pt x="405" y="3309"/>
                  <a:pt x="483" y="3209"/>
                </a:cubicBezTo>
                <a:cubicBezTo>
                  <a:pt x="501" y="3186"/>
                  <a:pt x="483" y="3154"/>
                  <a:pt x="460" y="3141"/>
                </a:cubicBezTo>
                <a:cubicBezTo>
                  <a:pt x="369" y="3091"/>
                  <a:pt x="269" y="3041"/>
                  <a:pt x="173" y="3004"/>
                </a:cubicBezTo>
                <a:cubicBezTo>
                  <a:pt x="292" y="2959"/>
                  <a:pt x="414" y="2909"/>
                  <a:pt x="533" y="2850"/>
                </a:cubicBezTo>
                <a:cubicBezTo>
                  <a:pt x="533" y="2854"/>
                  <a:pt x="533" y="2854"/>
                  <a:pt x="537" y="2859"/>
                </a:cubicBezTo>
                <a:cubicBezTo>
                  <a:pt x="2092" y="2181"/>
                  <a:pt x="3639" y="1481"/>
                  <a:pt x="5185" y="785"/>
                </a:cubicBezTo>
                <a:cubicBezTo>
                  <a:pt x="5667" y="567"/>
                  <a:pt x="6149" y="349"/>
                  <a:pt x="6636" y="135"/>
                </a:cubicBezTo>
                <a:close/>
                <a:moveTo>
                  <a:pt x="6697" y="0"/>
                </a:moveTo>
                <a:cubicBezTo>
                  <a:pt x="6692" y="0"/>
                  <a:pt x="6687" y="1"/>
                  <a:pt x="6681" y="3"/>
                </a:cubicBezTo>
                <a:cubicBezTo>
                  <a:pt x="4876" y="817"/>
                  <a:pt x="3070" y="1636"/>
                  <a:pt x="1265" y="2454"/>
                </a:cubicBezTo>
                <a:cubicBezTo>
                  <a:pt x="1051" y="2554"/>
                  <a:pt x="833" y="2654"/>
                  <a:pt x="614" y="2754"/>
                </a:cubicBezTo>
                <a:cubicBezTo>
                  <a:pt x="610" y="2754"/>
                  <a:pt x="610" y="2754"/>
                  <a:pt x="605" y="2759"/>
                </a:cubicBezTo>
                <a:cubicBezTo>
                  <a:pt x="414" y="2818"/>
                  <a:pt x="223" y="2895"/>
                  <a:pt x="32" y="2963"/>
                </a:cubicBezTo>
                <a:cubicBezTo>
                  <a:pt x="1" y="2973"/>
                  <a:pt x="5" y="3032"/>
                  <a:pt x="37" y="3041"/>
                </a:cubicBezTo>
                <a:cubicBezTo>
                  <a:pt x="155" y="3086"/>
                  <a:pt x="269" y="3136"/>
                  <a:pt x="383" y="3195"/>
                </a:cubicBezTo>
                <a:cubicBezTo>
                  <a:pt x="305" y="3300"/>
                  <a:pt x="228" y="3405"/>
                  <a:pt x="160" y="3514"/>
                </a:cubicBezTo>
                <a:cubicBezTo>
                  <a:pt x="142" y="3536"/>
                  <a:pt x="151" y="3573"/>
                  <a:pt x="178" y="3582"/>
                </a:cubicBezTo>
                <a:cubicBezTo>
                  <a:pt x="228" y="3600"/>
                  <a:pt x="278" y="3623"/>
                  <a:pt x="328" y="3641"/>
                </a:cubicBezTo>
                <a:cubicBezTo>
                  <a:pt x="387" y="3664"/>
                  <a:pt x="451" y="3673"/>
                  <a:pt x="442" y="3764"/>
                </a:cubicBezTo>
                <a:cubicBezTo>
                  <a:pt x="428" y="3864"/>
                  <a:pt x="373" y="3955"/>
                  <a:pt x="360" y="4055"/>
                </a:cubicBezTo>
                <a:cubicBezTo>
                  <a:pt x="351" y="4109"/>
                  <a:pt x="373" y="4146"/>
                  <a:pt x="419" y="4164"/>
                </a:cubicBezTo>
                <a:cubicBezTo>
                  <a:pt x="483" y="4191"/>
                  <a:pt x="555" y="4196"/>
                  <a:pt x="628" y="4205"/>
                </a:cubicBezTo>
                <a:cubicBezTo>
                  <a:pt x="560" y="4305"/>
                  <a:pt x="492" y="4405"/>
                  <a:pt x="423" y="4505"/>
                </a:cubicBezTo>
                <a:cubicBezTo>
                  <a:pt x="405" y="4532"/>
                  <a:pt x="423" y="4578"/>
                  <a:pt x="460" y="4582"/>
                </a:cubicBezTo>
                <a:cubicBezTo>
                  <a:pt x="560" y="4596"/>
                  <a:pt x="669" y="4610"/>
                  <a:pt x="774" y="4623"/>
                </a:cubicBezTo>
                <a:cubicBezTo>
                  <a:pt x="728" y="4732"/>
                  <a:pt x="678" y="4833"/>
                  <a:pt x="619" y="4933"/>
                </a:cubicBezTo>
                <a:cubicBezTo>
                  <a:pt x="601" y="4969"/>
                  <a:pt x="624" y="5010"/>
                  <a:pt x="665" y="5010"/>
                </a:cubicBezTo>
                <a:cubicBezTo>
                  <a:pt x="710" y="5010"/>
                  <a:pt x="751" y="5005"/>
                  <a:pt x="792" y="5001"/>
                </a:cubicBezTo>
                <a:cubicBezTo>
                  <a:pt x="842" y="4978"/>
                  <a:pt x="892" y="4964"/>
                  <a:pt x="942" y="4951"/>
                </a:cubicBezTo>
                <a:cubicBezTo>
                  <a:pt x="946" y="4946"/>
                  <a:pt x="956" y="4942"/>
                  <a:pt x="965" y="4937"/>
                </a:cubicBezTo>
                <a:cubicBezTo>
                  <a:pt x="969" y="4937"/>
                  <a:pt x="974" y="4933"/>
                  <a:pt x="983" y="4928"/>
                </a:cubicBezTo>
                <a:cubicBezTo>
                  <a:pt x="1092" y="4883"/>
                  <a:pt x="1201" y="4846"/>
                  <a:pt x="1315" y="4814"/>
                </a:cubicBezTo>
                <a:lnTo>
                  <a:pt x="1383" y="4796"/>
                </a:lnTo>
                <a:cubicBezTo>
                  <a:pt x="1406" y="4787"/>
                  <a:pt x="1429" y="4783"/>
                  <a:pt x="1451" y="4778"/>
                </a:cubicBezTo>
                <a:lnTo>
                  <a:pt x="1524" y="4751"/>
                </a:lnTo>
                <a:cubicBezTo>
                  <a:pt x="1588" y="4728"/>
                  <a:pt x="1656" y="4705"/>
                  <a:pt x="1720" y="4687"/>
                </a:cubicBezTo>
                <a:cubicBezTo>
                  <a:pt x="3188" y="4073"/>
                  <a:pt x="4625" y="3368"/>
                  <a:pt x="6049" y="2650"/>
                </a:cubicBezTo>
                <a:cubicBezTo>
                  <a:pt x="6317" y="2518"/>
                  <a:pt x="6581" y="2381"/>
                  <a:pt x="6845" y="2250"/>
                </a:cubicBezTo>
                <a:cubicBezTo>
                  <a:pt x="7104" y="2118"/>
                  <a:pt x="7368" y="1995"/>
                  <a:pt x="7600" y="1808"/>
                </a:cubicBezTo>
                <a:cubicBezTo>
                  <a:pt x="7631" y="1786"/>
                  <a:pt x="7609" y="1736"/>
                  <a:pt x="7572" y="1727"/>
                </a:cubicBezTo>
                <a:cubicBezTo>
                  <a:pt x="7431" y="1695"/>
                  <a:pt x="7299" y="1640"/>
                  <a:pt x="7177" y="1558"/>
                </a:cubicBezTo>
                <a:cubicBezTo>
                  <a:pt x="7227" y="1472"/>
                  <a:pt x="7272" y="1390"/>
                  <a:pt x="7318" y="1304"/>
                </a:cubicBezTo>
                <a:cubicBezTo>
                  <a:pt x="7331" y="1281"/>
                  <a:pt x="7327" y="1244"/>
                  <a:pt x="7295" y="1231"/>
                </a:cubicBezTo>
                <a:lnTo>
                  <a:pt x="6881" y="1058"/>
                </a:lnTo>
                <a:cubicBezTo>
                  <a:pt x="6922" y="949"/>
                  <a:pt x="6963" y="844"/>
                  <a:pt x="7004" y="740"/>
                </a:cubicBezTo>
                <a:cubicBezTo>
                  <a:pt x="7013" y="717"/>
                  <a:pt x="6999" y="685"/>
                  <a:pt x="6977" y="676"/>
                </a:cubicBezTo>
                <a:cubicBezTo>
                  <a:pt x="6858" y="635"/>
                  <a:pt x="6740" y="594"/>
                  <a:pt x="6622" y="553"/>
                </a:cubicBezTo>
                <a:cubicBezTo>
                  <a:pt x="6663" y="390"/>
                  <a:pt x="6704" y="230"/>
                  <a:pt x="6745" y="67"/>
                </a:cubicBezTo>
                <a:cubicBezTo>
                  <a:pt x="6753" y="35"/>
                  <a:pt x="6730" y="0"/>
                  <a:pt x="66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3"/>
          <p:cNvSpPr/>
          <p:nvPr/>
        </p:nvSpPr>
        <p:spPr>
          <a:xfrm>
            <a:off x="608300" y="1844963"/>
            <a:ext cx="1250144" cy="825736"/>
          </a:xfrm>
          <a:custGeom>
            <a:avLst/>
            <a:gdLst/>
            <a:ahLst/>
            <a:cxnLst/>
            <a:rect l="l" t="t" r="r" b="b"/>
            <a:pathLst>
              <a:path w="7650" h="5053" extrusionOk="0">
                <a:moveTo>
                  <a:pt x="6613" y="191"/>
                </a:moveTo>
                <a:lnTo>
                  <a:pt x="6513" y="582"/>
                </a:lnTo>
                <a:cubicBezTo>
                  <a:pt x="6504" y="614"/>
                  <a:pt x="6517" y="655"/>
                  <a:pt x="6554" y="669"/>
                </a:cubicBezTo>
                <a:lnTo>
                  <a:pt x="6881" y="787"/>
                </a:lnTo>
                <a:lnTo>
                  <a:pt x="6767" y="1078"/>
                </a:lnTo>
                <a:cubicBezTo>
                  <a:pt x="6754" y="1110"/>
                  <a:pt x="6772" y="1151"/>
                  <a:pt x="6808" y="1164"/>
                </a:cubicBezTo>
                <a:lnTo>
                  <a:pt x="7195" y="1333"/>
                </a:lnTo>
                <a:lnTo>
                  <a:pt x="7072" y="1551"/>
                </a:lnTo>
                <a:cubicBezTo>
                  <a:pt x="7054" y="1578"/>
                  <a:pt x="7058" y="1624"/>
                  <a:pt x="7090" y="1646"/>
                </a:cubicBezTo>
                <a:cubicBezTo>
                  <a:pt x="7195" y="1724"/>
                  <a:pt x="7308" y="1783"/>
                  <a:pt x="7427" y="1824"/>
                </a:cubicBezTo>
                <a:cubicBezTo>
                  <a:pt x="7268" y="1933"/>
                  <a:pt x="7090" y="2019"/>
                  <a:pt x="6922" y="2106"/>
                </a:cubicBezTo>
                <a:lnTo>
                  <a:pt x="6854" y="2138"/>
                </a:lnTo>
                <a:cubicBezTo>
                  <a:pt x="6622" y="2260"/>
                  <a:pt x="6385" y="2379"/>
                  <a:pt x="6153" y="2497"/>
                </a:cubicBezTo>
                <a:cubicBezTo>
                  <a:pt x="5580" y="2783"/>
                  <a:pt x="5139" y="3002"/>
                  <a:pt x="4725" y="3206"/>
                </a:cubicBezTo>
                <a:cubicBezTo>
                  <a:pt x="3657" y="3729"/>
                  <a:pt x="2765" y="4143"/>
                  <a:pt x="1920" y="4502"/>
                </a:cubicBezTo>
                <a:cubicBezTo>
                  <a:pt x="1829" y="4534"/>
                  <a:pt x="1742" y="4571"/>
                  <a:pt x="1656" y="4602"/>
                </a:cubicBezTo>
                <a:cubicBezTo>
                  <a:pt x="1601" y="4621"/>
                  <a:pt x="1551" y="4643"/>
                  <a:pt x="1501" y="4662"/>
                </a:cubicBezTo>
                <a:cubicBezTo>
                  <a:pt x="1497" y="4662"/>
                  <a:pt x="1492" y="4662"/>
                  <a:pt x="1488" y="4666"/>
                </a:cubicBezTo>
                <a:cubicBezTo>
                  <a:pt x="1465" y="4675"/>
                  <a:pt x="1442" y="4680"/>
                  <a:pt x="1419" y="4689"/>
                </a:cubicBezTo>
                <a:cubicBezTo>
                  <a:pt x="1247" y="4752"/>
                  <a:pt x="1060" y="4821"/>
                  <a:pt x="883" y="4893"/>
                </a:cubicBezTo>
                <a:cubicBezTo>
                  <a:pt x="851" y="4898"/>
                  <a:pt x="819" y="4903"/>
                  <a:pt x="787" y="4907"/>
                </a:cubicBezTo>
                <a:cubicBezTo>
                  <a:pt x="833" y="4816"/>
                  <a:pt x="874" y="4725"/>
                  <a:pt x="905" y="4630"/>
                </a:cubicBezTo>
                <a:cubicBezTo>
                  <a:pt x="915" y="4612"/>
                  <a:pt x="910" y="4589"/>
                  <a:pt x="901" y="4571"/>
                </a:cubicBezTo>
                <a:cubicBezTo>
                  <a:pt x="887" y="4552"/>
                  <a:pt x="869" y="4539"/>
                  <a:pt x="851" y="4539"/>
                </a:cubicBezTo>
                <a:lnTo>
                  <a:pt x="587" y="4502"/>
                </a:lnTo>
                <a:lnTo>
                  <a:pt x="774" y="4230"/>
                </a:lnTo>
                <a:cubicBezTo>
                  <a:pt x="787" y="4207"/>
                  <a:pt x="787" y="4184"/>
                  <a:pt x="778" y="4161"/>
                </a:cubicBezTo>
                <a:cubicBezTo>
                  <a:pt x="769" y="4139"/>
                  <a:pt x="746" y="4125"/>
                  <a:pt x="724" y="4120"/>
                </a:cubicBezTo>
                <a:lnTo>
                  <a:pt x="546" y="4093"/>
                </a:lnTo>
                <a:cubicBezTo>
                  <a:pt x="533" y="4093"/>
                  <a:pt x="519" y="4089"/>
                  <a:pt x="505" y="4089"/>
                </a:cubicBezTo>
                <a:cubicBezTo>
                  <a:pt x="501" y="4084"/>
                  <a:pt x="492" y="4084"/>
                  <a:pt x="487" y="4084"/>
                </a:cubicBezTo>
                <a:lnTo>
                  <a:pt x="483" y="4084"/>
                </a:lnTo>
                <a:cubicBezTo>
                  <a:pt x="483" y="4084"/>
                  <a:pt x="483" y="4079"/>
                  <a:pt x="483" y="4075"/>
                </a:cubicBezTo>
                <a:cubicBezTo>
                  <a:pt x="478" y="4057"/>
                  <a:pt x="492" y="4016"/>
                  <a:pt x="505" y="3989"/>
                </a:cubicBezTo>
                <a:cubicBezTo>
                  <a:pt x="510" y="3970"/>
                  <a:pt x="514" y="3957"/>
                  <a:pt x="519" y="3948"/>
                </a:cubicBezTo>
                <a:cubicBezTo>
                  <a:pt x="523" y="3934"/>
                  <a:pt x="528" y="3920"/>
                  <a:pt x="533" y="3911"/>
                </a:cubicBezTo>
                <a:cubicBezTo>
                  <a:pt x="542" y="3875"/>
                  <a:pt x="551" y="3843"/>
                  <a:pt x="555" y="3811"/>
                </a:cubicBezTo>
                <a:cubicBezTo>
                  <a:pt x="592" y="3625"/>
                  <a:pt x="432" y="3570"/>
                  <a:pt x="301" y="3529"/>
                </a:cubicBezTo>
                <a:cubicBezTo>
                  <a:pt x="369" y="3429"/>
                  <a:pt x="437" y="3334"/>
                  <a:pt x="505" y="3243"/>
                </a:cubicBezTo>
                <a:cubicBezTo>
                  <a:pt x="519" y="3229"/>
                  <a:pt x="523" y="3211"/>
                  <a:pt x="519" y="3197"/>
                </a:cubicBezTo>
                <a:cubicBezTo>
                  <a:pt x="514" y="3174"/>
                  <a:pt x="501" y="3156"/>
                  <a:pt x="483" y="3147"/>
                </a:cubicBezTo>
                <a:cubicBezTo>
                  <a:pt x="401" y="3102"/>
                  <a:pt x="319" y="3061"/>
                  <a:pt x="241" y="3024"/>
                </a:cubicBezTo>
                <a:cubicBezTo>
                  <a:pt x="355" y="2983"/>
                  <a:pt x="446" y="2943"/>
                  <a:pt x="528" y="2902"/>
                </a:cubicBezTo>
                <a:lnTo>
                  <a:pt x="533" y="2911"/>
                </a:lnTo>
                <a:lnTo>
                  <a:pt x="551" y="2902"/>
                </a:lnTo>
                <a:cubicBezTo>
                  <a:pt x="1765" y="2374"/>
                  <a:pt x="2993" y="1819"/>
                  <a:pt x="4180" y="1287"/>
                </a:cubicBezTo>
                <a:cubicBezTo>
                  <a:pt x="4521" y="1133"/>
                  <a:pt x="4862" y="978"/>
                  <a:pt x="5203" y="823"/>
                </a:cubicBezTo>
                <a:cubicBezTo>
                  <a:pt x="5671" y="614"/>
                  <a:pt x="6144" y="405"/>
                  <a:pt x="6613" y="191"/>
                </a:cubicBezTo>
                <a:close/>
                <a:moveTo>
                  <a:pt x="6676" y="119"/>
                </a:moveTo>
                <a:lnTo>
                  <a:pt x="6635" y="137"/>
                </a:lnTo>
                <a:cubicBezTo>
                  <a:pt x="6153" y="350"/>
                  <a:pt x="5671" y="569"/>
                  <a:pt x="5189" y="787"/>
                </a:cubicBezTo>
                <a:cubicBezTo>
                  <a:pt x="4844" y="942"/>
                  <a:pt x="4503" y="1092"/>
                  <a:pt x="4162" y="1246"/>
                </a:cubicBezTo>
                <a:cubicBezTo>
                  <a:pt x="2984" y="1778"/>
                  <a:pt x="1765" y="2329"/>
                  <a:pt x="555" y="2852"/>
                </a:cubicBezTo>
                <a:lnTo>
                  <a:pt x="551" y="2843"/>
                </a:lnTo>
                <a:lnTo>
                  <a:pt x="533" y="2852"/>
                </a:lnTo>
                <a:cubicBezTo>
                  <a:pt x="432" y="2902"/>
                  <a:pt x="323" y="2952"/>
                  <a:pt x="173" y="3006"/>
                </a:cubicBezTo>
                <a:lnTo>
                  <a:pt x="123" y="3024"/>
                </a:lnTo>
                <a:lnTo>
                  <a:pt x="173" y="3047"/>
                </a:lnTo>
                <a:cubicBezTo>
                  <a:pt x="269" y="3084"/>
                  <a:pt x="369" y="3129"/>
                  <a:pt x="460" y="3184"/>
                </a:cubicBezTo>
                <a:cubicBezTo>
                  <a:pt x="469" y="3188"/>
                  <a:pt x="473" y="3197"/>
                  <a:pt x="478" y="3202"/>
                </a:cubicBezTo>
                <a:cubicBezTo>
                  <a:pt x="478" y="3211"/>
                  <a:pt x="478" y="3211"/>
                  <a:pt x="473" y="3215"/>
                </a:cubicBezTo>
                <a:cubicBezTo>
                  <a:pt x="401" y="3315"/>
                  <a:pt x="323" y="3420"/>
                  <a:pt x="251" y="3529"/>
                </a:cubicBezTo>
                <a:lnTo>
                  <a:pt x="237" y="3552"/>
                </a:lnTo>
                <a:lnTo>
                  <a:pt x="282" y="3566"/>
                </a:lnTo>
                <a:cubicBezTo>
                  <a:pt x="410" y="3607"/>
                  <a:pt x="542" y="3652"/>
                  <a:pt x="514" y="3802"/>
                </a:cubicBezTo>
                <a:cubicBezTo>
                  <a:pt x="510" y="3834"/>
                  <a:pt x="501" y="3866"/>
                  <a:pt x="492" y="3898"/>
                </a:cubicBezTo>
                <a:cubicBezTo>
                  <a:pt x="487" y="3907"/>
                  <a:pt x="483" y="3920"/>
                  <a:pt x="478" y="3934"/>
                </a:cubicBezTo>
                <a:cubicBezTo>
                  <a:pt x="473" y="3943"/>
                  <a:pt x="469" y="3957"/>
                  <a:pt x="464" y="3970"/>
                </a:cubicBezTo>
                <a:cubicBezTo>
                  <a:pt x="451" y="4007"/>
                  <a:pt x="432" y="4052"/>
                  <a:pt x="437" y="4079"/>
                </a:cubicBezTo>
                <a:cubicBezTo>
                  <a:pt x="442" y="4116"/>
                  <a:pt x="455" y="4120"/>
                  <a:pt x="483" y="4125"/>
                </a:cubicBezTo>
                <a:cubicBezTo>
                  <a:pt x="487" y="4125"/>
                  <a:pt x="492" y="4129"/>
                  <a:pt x="501" y="4129"/>
                </a:cubicBezTo>
                <a:cubicBezTo>
                  <a:pt x="514" y="4134"/>
                  <a:pt x="528" y="4134"/>
                  <a:pt x="542" y="4134"/>
                </a:cubicBezTo>
                <a:lnTo>
                  <a:pt x="719" y="4161"/>
                </a:lnTo>
                <a:cubicBezTo>
                  <a:pt x="728" y="4161"/>
                  <a:pt x="733" y="4170"/>
                  <a:pt x="737" y="4175"/>
                </a:cubicBezTo>
                <a:cubicBezTo>
                  <a:pt x="742" y="4184"/>
                  <a:pt x="742" y="4193"/>
                  <a:pt x="737" y="4202"/>
                </a:cubicBezTo>
                <a:lnTo>
                  <a:pt x="514" y="4534"/>
                </a:lnTo>
                <a:lnTo>
                  <a:pt x="846" y="4580"/>
                </a:lnTo>
                <a:cubicBezTo>
                  <a:pt x="851" y="4580"/>
                  <a:pt x="860" y="4584"/>
                  <a:pt x="865" y="4593"/>
                </a:cubicBezTo>
                <a:cubicBezTo>
                  <a:pt x="869" y="4598"/>
                  <a:pt x="869" y="4607"/>
                  <a:pt x="869" y="4616"/>
                </a:cubicBezTo>
                <a:cubicBezTo>
                  <a:pt x="828" y="4721"/>
                  <a:pt x="783" y="4821"/>
                  <a:pt x="733" y="4921"/>
                </a:cubicBezTo>
                <a:lnTo>
                  <a:pt x="710" y="4957"/>
                </a:lnTo>
                <a:lnTo>
                  <a:pt x="710" y="4957"/>
                </a:lnTo>
                <a:lnTo>
                  <a:pt x="751" y="4953"/>
                </a:lnTo>
                <a:cubicBezTo>
                  <a:pt x="796" y="4948"/>
                  <a:pt x="842" y="4943"/>
                  <a:pt x="896" y="4934"/>
                </a:cubicBezTo>
                <a:cubicBezTo>
                  <a:pt x="1078" y="4862"/>
                  <a:pt x="1265" y="4793"/>
                  <a:pt x="1438" y="4730"/>
                </a:cubicBezTo>
                <a:cubicBezTo>
                  <a:pt x="1460" y="4721"/>
                  <a:pt x="1483" y="4712"/>
                  <a:pt x="1506" y="4707"/>
                </a:cubicBezTo>
                <a:lnTo>
                  <a:pt x="1515" y="4702"/>
                </a:lnTo>
                <a:cubicBezTo>
                  <a:pt x="1569" y="4680"/>
                  <a:pt x="1619" y="4662"/>
                  <a:pt x="1674" y="4643"/>
                </a:cubicBezTo>
                <a:cubicBezTo>
                  <a:pt x="1760" y="4607"/>
                  <a:pt x="1847" y="4575"/>
                  <a:pt x="1933" y="4543"/>
                </a:cubicBezTo>
                <a:cubicBezTo>
                  <a:pt x="2784" y="4184"/>
                  <a:pt x="3679" y="3770"/>
                  <a:pt x="4744" y="3247"/>
                </a:cubicBezTo>
                <a:cubicBezTo>
                  <a:pt x="5162" y="3043"/>
                  <a:pt x="5603" y="2820"/>
                  <a:pt x="6172" y="2533"/>
                </a:cubicBezTo>
                <a:cubicBezTo>
                  <a:pt x="6408" y="2415"/>
                  <a:pt x="6640" y="2297"/>
                  <a:pt x="6876" y="2179"/>
                </a:cubicBezTo>
                <a:lnTo>
                  <a:pt x="6940" y="2142"/>
                </a:lnTo>
                <a:cubicBezTo>
                  <a:pt x="7127" y="2051"/>
                  <a:pt x="7318" y="1956"/>
                  <a:pt x="7490" y="1833"/>
                </a:cubicBezTo>
                <a:lnTo>
                  <a:pt x="7522" y="1806"/>
                </a:lnTo>
                <a:lnTo>
                  <a:pt x="7481" y="1792"/>
                </a:lnTo>
                <a:cubicBezTo>
                  <a:pt x="7354" y="1756"/>
                  <a:pt x="7231" y="1692"/>
                  <a:pt x="7117" y="1610"/>
                </a:cubicBezTo>
                <a:cubicBezTo>
                  <a:pt x="7104" y="1601"/>
                  <a:pt x="7104" y="1583"/>
                  <a:pt x="7113" y="1574"/>
                </a:cubicBezTo>
                <a:lnTo>
                  <a:pt x="7258" y="1310"/>
                </a:lnTo>
                <a:lnTo>
                  <a:pt x="6826" y="1128"/>
                </a:lnTo>
                <a:cubicBezTo>
                  <a:pt x="6813" y="1124"/>
                  <a:pt x="6808" y="1105"/>
                  <a:pt x="6813" y="1092"/>
                </a:cubicBezTo>
                <a:lnTo>
                  <a:pt x="6940" y="760"/>
                </a:lnTo>
                <a:lnTo>
                  <a:pt x="6572" y="628"/>
                </a:lnTo>
                <a:cubicBezTo>
                  <a:pt x="6558" y="623"/>
                  <a:pt x="6554" y="605"/>
                  <a:pt x="6558" y="591"/>
                </a:cubicBezTo>
                <a:lnTo>
                  <a:pt x="6676" y="119"/>
                </a:lnTo>
                <a:close/>
                <a:moveTo>
                  <a:pt x="6706" y="44"/>
                </a:moveTo>
                <a:cubicBezTo>
                  <a:pt x="6711" y="44"/>
                  <a:pt x="6715" y="47"/>
                  <a:pt x="6722" y="50"/>
                </a:cubicBezTo>
                <a:cubicBezTo>
                  <a:pt x="6731" y="55"/>
                  <a:pt x="6735" y="68"/>
                  <a:pt x="6731" y="82"/>
                </a:cubicBezTo>
                <a:lnTo>
                  <a:pt x="6604" y="587"/>
                </a:lnTo>
                <a:lnTo>
                  <a:pt x="6977" y="719"/>
                </a:lnTo>
                <a:cubicBezTo>
                  <a:pt x="6981" y="719"/>
                  <a:pt x="6986" y="728"/>
                  <a:pt x="6990" y="732"/>
                </a:cubicBezTo>
                <a:cubicBezTo>
                  <a:pt x="6990" y="742"/>
                  <a:pt x="6995" y="746"/>
                  <a:pt x="6990" y="755"/>
                </a:cubicBezTo>
                <a:lnTo>
                  <a:pt x="6863" y="1087"/>
                </a:lnTo>
                <a:lnTo>
                  <a:pt x="7295" y="1274"/>
                </a:lnTo>
                <a:cubicBezTo>
                  <a:pt x="7304" y="1278"/>
                  <a:pt x="7308" y="1283"/>
                  <a:pt x="7308" y="1287"/>
                </a:cubicBezTo>
                <a:cubicBezTo>
                  <a:pt x="7313" y="1296"/>
                  <a:pt x="7313" y="1305"/>
                  <a:pt x="7308" y="1315"/>
                </a:cubicBezTo>
                <a:lnTo>
                  <a:pt x="7158" y="1583"/>
                </a:lnTo>
                <a:lnTo>
                  <a:pt x="7172" y="1592"/>
                </a:lnTo>
                <a:cubicBezTo>
                  <a:pt x="7299" y="1678"/>
                  <a:pt x="7436" y="1737"/>
                  <a:pt x="7577" y="1765"/>
                </a:cubicBezTo>
                <a:cubicBezTo>
                  <a:pt x="7586" y="1769"/>
                  <a:pt x="7595" y="1778"/>
                  <a:pt x="7600" y="1792"/>
                </a:cubicBezTo>
                <a:cubicBezTo>
                  <a:pt x="7600" y="1797"/>
                  <a:pt x="7604" y="1806"/>
                  <a:pt x="7595" y="1815"/>
                </a:cubicBezTo>
                <a:cubicBezTo>
                  <a:pt x="7395" y="1974"/>
                  <a:pt x="7163" y="2092"/>
                  <a:pt x="6936" y="2201"/>
                </a:cubicBezTo>
                <a:lnTo>
                  <a:pt x="6845" y="2247"/>
                </a:lnTo>
                <a:cubicBezTo>
                  <a:pt x="6581" y="2383"/>
                  <a:pt x="6317" y="2520"/>
                  <a:pt x="6049" y="2652"/>
                </a:cubicBezTo>
                <a:cubicBezTo>
                  <a:pt x="4689" y="3338"/>
                  <a:pt x="3220" y="4061"/>
                  <a:pt x="1719" y="4689"/>
                </a:cubicBezTo>
                <a:cubicBezTo>
                  <a:pt x="1656" y="4707"/>
                  <a:pt x="1592" y="4730"/>
                  <a:pt x="1528" y="4748"/>
                </a:cubicBezTo>
                <a:cubicBezTo>
                  <a:pt x="1501" y="4757"/>
                  <a:pt x="1478" y="4766"/>
                  <a:pt x="1451" y="4775"/>
                </a:cubicBezTo>
                <a:cubicBezTo>
                  <a:pt x="1428" y="4784"/>
                  <a:pt x="1406" y="4789"/>
                  <a:pt x="1383" y="4793"/>
                </a:cubicBezTo>
                <a:lnTo>
                  <a:pt x="1319" y="4812"/>
                </a:lnTo>
                <a:cubicBezTo>
                  <a:pt x="1192" y="4848"/>
                  <a:pt x="1087" y="4889"/>
                  <a:pt x="983" y="4930"/>
                </a:cubicBezTo>
                <a:cubicBezTo>
                  <a:pt x="974" y="4934"/>
                  <a:pt x="969" y="4939"/>
                  <a:pt x="960" y="4939"/>
                </a:cubicBezTo>
                <a:cubicBezTo>
                  <a:pt x="955" y="4943"/>
                  <a:pt x="946" y="4948"/>
                  <a:pt x="942" y="4953"/>
                </a:cubicBezTo>
                <a:cubicBezTo>
                  <a:pt x="883" y="4966"/>
                  <a:pt x="837" y="4980"/>
                  <a:pt x="796" y="5003"/>
                </a:cubicBezTo>
                <a:cubicBezTo>
                  <a:pt x="751" y="5007"/>
                  <a:pt x="714" y="5007"/>
                  <a:pt x="674" y="5012"/>
                </a:cubicBezTo>
                <a:cubicBezTo>
                  <a:pt x="660" y="5007"/>
                  <a:pt x="651" y="5003"/>
                  <a:pt x="646" y="4994"/>
                </a:cubicBezTo>
                <a:cubicBezTo>
                  <a:pt x="642" y="4984"/>
                  <a:pt x="642" y="4975"/>
                  <a:pt x="646" y="4966"/>
                </a:cubicBezTo>
                <a:cubicBezTo>
                  <a:pt x="705" y="4866"/>
                  <a:pt x="755" y="4766"/>
                  <a:pt x="801" y="4652"/>
                </a:cubicBezTo>
                <a:lnTo>
                  <a:pt x="810" y="4625"/>
                </a:lnTo>
                <a:lnTo>
                  <a:pt x="469" y="4580"/>
                </a:lnTo>
                <a:cubicBezTo>
                  <a:pt x="460" y="4580"/>
                  <a:pt x="455" y="4575"/>
                  <a:pt x="451" y="4566"/>
                </a:cubicBezTo>
                <a:cubicBezTo>
                  <a:pt x="446" y="4557"/>
                  <a:pt x="446" y="4548"/>
                  <a:pt x="451" y="4539"/>
                </a:cubicBezTo>
                <a:lnTo>
                  <a:pt x="674" y="4207"/>
                </a:lnTo>
                <a:lnTo>
                  <a:pt x="628" y="4202"/>
                </a:lnTo>
                <a:cubicBezTo>
                  <a:pt x="564" y="4198"/>
                  <a:pt x="492" y="4193"/>
                  <a:pt x="437" y="4166"/>
                </a:cubicBezTo>
                <a:cubicBezTo>
                  <a:pt x="401" y="4152"/>
                  <a:pt x="382" y="4125"/>
                  <a:pt x="392" y="4084"/>
                </a:cubicBezTo>
                <a:cubicBezTo>
                  <a:pt x="396" y="4034"/>
                  <a:pt x="410" y="3989"/>
                  <a:pt x="428" y="3943"/>
                </a:cubicBezTo>
                <a:cubicBezTo>
                  <a:pt x="446" y="3893"/>
                  <a:pt x="464" y="3843"/>
                  <a:pt x="469" y="3788"/>
                </a:cubicBezTo>
                <a:cubicBezTo>
                  <a:pt x="483" y="3693"/>
                  <a:pt x="419" y="3670"/>
                  <a:pt x="364" y="3647"/>
                </a:cubicBezTo>
                <a:lnTo>
                  <a:pt x="196" y="3584"/>
                </a:lnTo>
                <a:cubicBezTo>
                  <a:pt x="187" y="3584"/>
                  <a:pt x="182" y="3575"/>
                  <a:pt x="182" y="3570"/>
                </a:cubicBezTo>
                <a:cubicBezTo>
                  <a:pt x="182" y="3561"/>
                  <a:pt x="182" y="3556"/>
                  <a:pt x="182" y="3547"/>
                </a:cubicBezTo>
                <a:cubicBezTo>
                  <a:pt x="255" y="3443"/>
                  <a:pt x="328" y="3338"/>
                  <a:pt x="410" y="3229"/>
                </a:cubicBezTo>
                <a:lnTo>
                  <a:pt x="423" y="3211"/>
                </a:lnTo>
                <a:lnTo>
                  <a:pt x="401" y="3197"/>
                </a:lnTo>
                <a:cubicBezTo>
                  <a:pt x="292" y="3138"/>
                  <a:pt x="173" y="3088"/>
                  <a:pt x="55" y="3043"/>
                </a:cubicBezTo>
                <a:cubicBezTo>
                  <a:pt x="46" y="3043"/>
                  <a:pt x="41" y="3029"/>
                  <a:pt x="41" y="3020"/>
                </a:cubicBezTo>
                <a:cubicBezTo>
                  <a:pt x="41" y="3015"/>
                  <a:pt x="41" y="3006"/>
                  <a:pt x="50" y="3006"/>
                </a:cubicBezTo>
                <a:cubicBezTo>
                  <a:pt x="132" y="2974"/>
                  <a:pt x="219" y="2943"/>
                  <a:pt x="301" y="2911"/>
                </a:cubicBezTo>
                <a:cubicBezTo>
                  <a:pt x="405" y="2874"/>
                  <a:pt x="514" y="2833"/>
                  <a:pt x="623" y="2797"/>
                </a:cubicBezTo>
                <a:lnTo>
                  <a:pt x="633" y="2797"/>
                </a:lnTo>
                <a:cubicBezTo>
                  <a:pt x="846" y="2697"/>
                  <a:pt x="1065" y="2597"/>
                  <a:pt x="1283" y="2497"/>
                </a:cubicBezTo>
                <a:cubicBezTo>
                  <a:pt x="3143" y="1646"/>
                  <a:pt x="4985" y="819"/>
                  <a:pt x="6699" y="46"/>
                </a:cubicBezTo>
                <a:cubicBezTo>
                  <a:pt x="6702" y="44"/>
                  <a:pt x="6704" y="44"/>
                  <a:pt x="6706" y="44"/>
                </a:cubicBezTo>
                <a:close/>
                <a:moveTo>
                  <a:pt x="6707" y="0"/>
                </a:moveTo>
                <a:cubicBezTo>
                  <a:pt x="6699" y="0"/>
                  <a:pt x="6692" y="2"/>
                  <a:pt x="6685" y="5"/>
                </a:cubicBezTo>
                <a:cubicBezTo>
                  <a:pt x="4971" y="778"/>
                  <a:pt x="3125" y="1610"/>
                  <a:pt x="1269" y="2456"/>
                </a:cubicBezTo>
                <a:cubicBezTo>
                  <a:pt x="1051" y="2556"/>
                  <a:pt x="837" y="2656"/>
                  <a:pt x="619" y="2756"/>
                </a:cubicBezTo>
                <a:lnTo>
                  <a:pt x="605" y="2756"/>
                </a:lnTo>
                <a:cubicBezTo>
                  <a:pt x="501" y="2792"/>
                  <a:pt x="392" y="2833"/>
                  <a:pt x="287" y="2870"/>
                </a:cubicBezTo>
                <a:cubicBezTo>
                  <a:pt x="205" y="2902"/>
                  <a:pt x="119" y="2933"/>
                  <a:pt x="37" y="2965"/>
                </a:cubicBezTo>
                <a:cubicBezTo>
                  <a:pt x="14" y="2970"/>
                  <a:pt x="0" y="2993"/>
                  <a:pt x="0" y="3020"/>
                </a:cubicBezTo>
                <a:cubicBezTo>
                  <a:pt x="0" y="3047"/>
                  <a:pt x="14" y="3074"/>
                  <a:pt x="37" y="3084"/>
                </a:cubicBezTo>
                <a:cubicBezTo>
                  <a:pt x="151" y="3124"/>
                  <a:pt x="255" y="3170"/>
                  <a:pt x="360" y="3225"/>
                </a:cubicBezTo>
                <a:cubicBezTo>
                  <a:pt x="287" y="3325"/>
                  <a:pt x="214" y="3425"/>
                  <a:pt x="151" y="3525"/>
                </a:cubicBezTo>
                <a:cubicBezTo>
                  <a:pt x="137" y="3538"/>
                  <a:pt x="137" y="3561"/>
                  <a:pt x="141" y="3584"/>
                </a:cubicBezTo>
                <a:cubicBezTo>
                  <a:pt x="151" y="3602"/>
                  <a:pt x="164" y="3616"/>
                  <a:pt x="178" y="3625"/>
                </a:cubicBezTo>
                <a:lnTo>
                  <a:pt x="351" y="3688"/>
                </a:lnTo>
                <a:cubicBezTo>
                  <a:pt x="410" y="3711"/>
                  <a:pt x="437" y="3720"/>
                  <a:pt x="428" y="3784"/>
                </a:cubicBezTo>
                <a:cubicBezTo>
                  <a:pt x="423" y="3834"/>
                  <a:pt x="405" y="3879"/>
                  <a:pt x="387" y="3929"/>
                </a:cubicBezTo>
                <a:cubicBezTo>
                  <a:pt x="373" y="3975"/>
                  <a:pt x="355" y="4025"/>
                  <a:pt x="346" y="4075"/>
                </a:cubicBezTo>
                <a:cubicBezTo>
                  <a:pt x="337" y="4134"/>
                  <a:pt x="364" y="4184"/>
                  <a:pt x="423" y="4207"/>
                </a:cubicBezTo>
                <a:cubicBezTo>
                  <a:pt x="478" y="4230"/>
                  <a:pt x="537" y="4234"/>
                  <a:pt x="601" y="4243"/>
                </a:cubicBezTo>
                <a:lnTo>
                  <a:pt x="414" y="4516"/>
                </a:lnTo>
                <a:cubicBezTo>
                  <a:pt x="405" y="4534"/>
                  <a:pt x="401" y="4562"/>
                  <a:pt x="410" y="4584"/>
                </a:cubicBezTo>
                <a:cubicBezTo>
                  <a:pt x="423" y="4607"/>
                  <a:pt x="442" y="4621"/>
                  <a:pt x="464" y="4625"/>
                </a:cubicBezTo>
                <a:lnTo>
                  <a:pt x="751" y="4662"/>
                </a:lnTo>
                <a:cubicBezTo>
                  <a:pt x="710" y="4762"/>
                  <a:pt x="664" y="4857"/>
                  <a:pt x="610" y="4943"/>
                </a:cubicBezTo>
                <a:cubicBezTo>
                  <a:pt x="596" y="4966"/>
                  <a:pt x="596" y="4994"/>
                  <a:pt x="610" y="5016"/>
                </a:cubicBezTo>
                <a:cubicBezTo>
                  <a:pt x="623" y="5039"/>
                  <a:pt x="646" y="5053"/>
                  <a:pt x="674" y="5053"/>
                </a:cubicBezTo>
                <a:cubicBezTo>
                  <a:pt x="714" y="5048"/>
                  <a:pt x="760" y="5048"/>
                  <a:pt x="805" y="5044"/>
                </a:cubicBezTo>
                <a:lnTo>
                  <a:pt x="814" y="5039"/>
                </a:lnTo>
                <a:cubicBezTo>
                  <a:pt x="851" y="5021"/>
                  <a:pt x="896" y="5007"/>
                  <a:pt x="955" y="4994"/>
                </a:cubicBezTo>
                <a:lnTo>
                  <a:pt x="965" y="4989"/>
                </a:lnTo>
                <a:cubicBezTo>
                  <a:pt x="969" y="4984"/>
                  <a:pt x="974" y="4980"/>
                  <a:pt x="983" y="4975"/>
                </a:cubicBezTo>
                <a:cubicBezTo>
                  <a:pt x="987" y="4975"/>
                  <a:pt x="992" y="4971"/>
                  <a:pt x="1001" y="4966"/>
                </a:cubicBezTo>
                <a:cubicBezTo>
                  <a:pt x="1101" y="4925"/>
                  <a:pt x="1210" y="4889"/>
                  <a:pt x="1328" y="4853"/>
                </a:cubicBezTo>
                <a:cubicBezTo>
                  <a:pt x="1351" y="4848"/>
                  <a:pt x="1374" y="4839"/>
                  <a:pt x="1397" y="4834"/>
                </a:cubicBezTo>
                <a:cubicBezTo>
                  <a:pt x="1419" y="4830"/>
                  <a:pt x="1442" y="4821"/>
                  <a:pt x="1465" y="4816"/>
                </a:cubicBezTo>
                <a:cubicBezTo>
                  <a:pt x="1492" y="4807"/>
                  <a:pt x="1515" y="4798"/>
                  <a:pt x="1542" y="4789"/>
                </a:cubicBezTo>
                <a:cubicBezTo>
                  <a:pt x="1606" y="4766"/>
                  <a:pt x="1669" y="4748"/>
                  <a:pt x="1738" y="4725"/>
                </a:cubicBezTo>
                <a:cubicBezTo>
                  <a:pt x="3238" y="4098"/>
                  <a:pt x="4707" y="3375"/>
                  <a:pt x="6072" y="2688"/>
                </a:cubicBezTo>
                <a:cubicBezTo>
                  <a:pt x="6335" y="2556"/>
                  <a:pt x="6599" y="2420"/>
                  <a:pt x="6867" y="2288"/>
                </a:cubicBezTo>
                <a:lnTo>
                  <a:pt x="6958" y="2242"/>
                </a:lnTo>
                <a:cubicBezTo>
                  <a:pt x="7186" y="2129"/>
                  <a:pt x="7418" y="2010"/>
                  <a:pt x="7622" y="1847"/>
                </a:cubicBezTo>
                <a:cubicBezTo>
                  <a:pt x="7640" y="1828"/>
                  <a:pt x="7650" y="1806"/>
                  <a:pt x="7645" y="1778"/>
                </a:cubicBezTo>
                <a:cubicBezTo>
                  <a:pt x="7636" y="1751"/>
                  <a:pt x="7613" y="1728"/>
                  <a:pt x="7586" y="1724"/>
                </a:cubicBezTo>
                <a:cubicBezTo>
                  <a:pt x="7454" y="1697"/>
                  <a:pt x="7331" y="1642"/>
                  <a:pt x="7218" y="1569"/>
                </a:cubicBezTo>
                <a:lnTo>
                  <a:pt x="7345" y="1337"/>
                </a:lnTo>
                <a:cubicBezTo>
                  <a:pt x="7359" y="1315"/>
                  <a:pt x="7359" y="1292"/>
                  <a:pt x="7354" y="1274"/>
                </a:cubicBezTo>
                <a:cubicBezTo>
                  <a:pt x="7345" y="1255"/>
                  <a:pt x="7331" y="1242"/>
                  <a:pt x="7313" y="1233"/>
                </a:cubicBezTo>
                <a:lnTo>
                  <a:pt x="6917" y="1064"/>
                </a:lnTo>
                <a:lnTo>
                  <a:pt x="7031" y="769"/>
                </a:lnTo>
                <a:cubicBezTo>
                  <a:pt x="7040" y="751"/>
                  <a:pt x="7036" y="732"/>
                  <a:pt x="7027" y="714"/>
                </a:cubicBezTo>
                <a:cubicBezTo>
                  <a:pt x="7022" y="696"/>
                  <a:pt x="7008" y="682"/>
                  <a:pt x="6990" y="678"/>
                </a:cubicBezTo>
                <a:lnTo>
                  <a:pt x="6658" y="560"/>
                </a:lnTo>
                <a:lnTo>
                  <a:pt x="6776" y="96"/>
                </a:lnTo>
                <a:cubicBezTo>
                  <a:pt x="6781" y="64"/>
                  <a:pt x="6772" y="32"/>
                  <a:pt x="6749" y="14"/>
                </a:cubicBezTo>
                <a:cubicBezTo>
                  <a:pt x="6737" y="5"/>
                  <a:pt x="6722" y="0"/>
                  <a:pt x="67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6" name="Google Shape;486;p13"/>
          <p:cNvGrpSpPr/>
          <p:nvPr/>
        </p:nvGrpSpPr>
        <p:grpSpPr>
          <a:xfrm rot="-1654998">
            <a:off x="3934244" y="1836341"/>
            <a:ext cx="1396348" cy="432776"/>
            <a:chOff x="3804263" y="2577563"/>
            <a:chExt cx="1235784" cy="349743"/>
          </a:xfrm>
        </p:grpSpPr>
        <p:sp>
          <p:nvSpPr>
            <p:cNvPr id="487" name="Google Shape;487;p13"/>
            <p:cNvSpPr/>
            <p:nvPr/>
          </p:nvSpPr>
          <p:spPr>
            <a:xfrm>
              <a:off x="3815824" y="2583584"/>
              <a:ext cx="1216032" cy="330474"/>
            </a:xfrm>
            <a:custGeom>
              <a:avLst/>
              <a:gdLst/>
              <a:ahLst/>
              <a:cxnLst/>
              <a:rect l="l" t="t" r="r" b="b"/>
              <a:pathLst>
                <a:path w="10097" h="2744" extrusionOk="0">
                  <a:moveTo>
                    <a:pt x="4266" y="0"/>
                  </a:moveTo>
                  <a:cubicBezTo>
                    <a:pt x="3889" y="0"/>
                    <a:pt x="264" y="55"/>
                    <a:pt x="264" y="55"/>
                  </a:cubicBezTo>
                  <a:lnTo>
                    <a:pt x="596" y="310"/>
                  </a:lnTo>
                  <a:lnTo>
                    <a:pt x="537" y="405"/>
                  </a:lnTo>
                  <a:lnTo>
                    <a:pt x="73" y="682"/>
                  </a:lnTo>
                  <a:cubicBezTo>
                    <a:pt x="73" y="682"/>
                    <a:pt x="510" y="1219"/>
                    <a:pt x="460" y="1242"/>
                  </a:cubicBezTo>
                  <a:cubicBezTo>
                    <a:pt x="414" y="1269"/>
                    <a:pt x="0" y="1656"/>
                    <a:pt x="0" y="1656"/>
                  </a:cubicBezTo>
                  <a:lnTo>
                    <a:pt x="482" y="1969"/>
                  </a:lnTo>
                  <a:lnTo>
                    <a:pt x="160" y="2179"/>
                  </a:lnTo>
                  <a:lnTo>
                    <a:pt x="396" y="2397"/>
                  </a:lnTo>
                  <a:lnTo>
                    <a:pt x="196" y="2742"/>
                  </a:lnTo>
                  <a:cubicBezTo>
                    <a:pt x="196" y="2742"/>
                    <a:pt x="537" y="2702"/>
                    <a:pt x="723" y="2702"/>
                  </a:cubicBezTo>
                  <a:cubicBezTo>
                    <a:pt x="754" y="2702"/>
                    <a:pt x="781" y="2703"/>
                    <a:pt x="801" y="2706"/>
                  </a:cubicBezTo>
                  <a:cubicBezTo>
                    <a:pt x="824" y="2708"/>
                    <a:pt x="890" y="2709"/>
                    <a:pt x="984" y="2709"/>
                  </a:cubicBezTo>
                  <a:cubicBezTo>
                    <a:pt x="1313" y="2709"/>
                    <a:pt x="1991" y="2698"/>
                    <a:pt x="2446" y="2698"/>
                  </a:cubicBezTo>
                  <a:cubicBezTo>
                    <a:pt x="2640" y="2698"/>
                    <a:pt x="2794" y="2700"/>
                    <a:pt x="2861" y="2706"/>
                  </a:cubicBezTo>
                  <a:cubicBezTo>
                    <a:pt x="3125" y="2729"/>
                    <a:pt x="6381" y="2720"/>
                    <a:pt x="7258" y="2738"/>
                  </a:cubicBezTo>
                  <a:cubicBezTo>
                    <a:pt x="7549" y="2742"/>
                    <a:pt x="7958" y="2744"/>
                    <a:pt x="8373" y="2744"/>
                  </a:cubicBezTo>
                  <a:cubicBezTo>
                    <a:pt x="9203" y="2744"/>
                    <a:pt x="10060" y="2738"/>
                    <a:pt x="10060" y="2738"/>
                  </a:cubicBezTo>
                  <a:lnTo>
                    <a:pt x="9928" y="2511"/>
                  </a:lnTo>
                  <a:cubicBezTo>
                    <a:pt x="9928" y="2511"/>
                    <a:pt x="9737" y="2119"/>
                    <a:pt x="9760" y="2065"/>
                  </a:cubicBezTo>
                  <a:cubicBezTo>
                    <a:pt x="9778" y="2010"/>
                    <a:pt x="10096" y="1851"/>
                    <a:pt x="10096" y="1851"/>
                  </a:cubicBezTo>
                  <a:cubicBezTo>
                    <a:pt x="10096" y="1851"/>
                    <a:pt x="9869" y="1692"/>
                    <a:pt x="9787" y="1606"/>
                  </a:cubicBezTo>
                  <a:cubicBezTo>
                    <a:pt x="9705" y="1519"/>
                    <a:pt x="9641" y="1301"/>
                    <a:pt x="9641" y="1301"/>
                  </a:cubicBezTo>
                  <a:lnTo>
                    <a:pt x="10005" y="1155"/>
                  </a:lnTo>
                  <a:cubicBezTo>
                    <a:pt x="10005" y="1155"/>
                    <a:pt x="9919" y="1028"/>
                    <a:pt x="9832" y="942"/>
                  </a:cubicBezTo>
                  <a:cubicBezTo>
                    <a:pt x="9741" y="855"/>
                    <a:pt x="9750" y="632"/>
                    <a:pt x="9778" y="482"/>
                  </a:cubicBezTo>
                  <a:cubicBezTo>
                    <a:pt x="9810" y="332"/>
                    <a:pt x="10005" y="73"/>
                    <a:pt x="10005" y="73"/>
                  </a:cubicBezTo>
                  <a:lnTo>
                    <a:pt x="10005" y="73"/>
                  </a:lnTo>
                  <a:lnTo>
                    <a:pt x="9896" y="96"/>
                  </a:lnTo>
                  <a:lnTo>
                    <a:pt x="8836" y="55"/>
                  </a:lnTo>
                  <a:cubicBezTo>
                    <a:pt x="8836" y="55"/>
                    <a:pt x="7354" y="41"/>
                    <a:pt x="6935" y="28"/>
                  </a:cubicBezTo>
                  <a:cubicBezTo>
                    <a:pt x="6513" y="18"/>
                    <a:pt x="4639" y="0"/>
                    <a:pt x="4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3"/>
            <p:cNvSpPr/>
            <p:nvPr/>
          </p:nvSpPr>
          <p:spPr>
            <a:xfrm>
              <a:off x="3804263" y="2577563"/>
              <a:ext cx="1235784" cy="349743"/>
            </a:xfrm>
            <a:custGeom>
              <a:avLst/>
              <a:gdLst/>
              <a:ahLst/>
              <a:cxnLst/>
              <a:rect l="l" t="t" r="r" b="b"/>
              <a:pathLst>
                <a:path w="10261" h="2904" extrusionOk="0">
                  <a:moveTo>
                    <a:pt x="4144" y="114"/>
                  </a:moveTo>
                  <a:cubicBezTo>
                    <a:pt x="5399" y="118"/>
                    <a:pt x="6654" y="132"/>
                    <a:pt x="7909" y="159"/>
                  </a:cubicBezTo>
                  <a:cubicBezTo>
                    <a:pt x="8605" y="173"/>
                    <a:pt x="9296" y="196"/>
                    <a:pt x="9987" y="214"/>
                  </a:cubicBezTo>
                  <a:cubicBezTo>
                    <a:pt x="9951" y="282"/>
                    <a:pt x="9915" y="355"/>
                    <a:pt x="9878" y="428"/>
                  </a:cubicBezTo>
                  <a:cubicBezTo>
                    <a:pt x="9837" y="510"/>
                    <a:pt x="9769" y="605"/>
                    <a:pt x="9778" y="701"/>
                  </a:cubicBezTo>
                  <a:cubicBezTo>
                    <a:pt x="9783" y="787"/>
                    <a:pt x="9833" y="869"/>
                    <a:pt x="9869" y="937"/>
                  </a:cubicBezTo>
                  <a:cubicBezTo>
                    <a:pt x="9915" y="1019"/>
                    <a:pt x="9960" y="1096"/>
                    <a:pt x="10015" y="1174"/>
                  </a:cubicBezTo>
                  <a:cubicBezTo>
                    <a:pt x="9919" y="1233"/>
                    <a:pt x="9828" y="1292"/>
                    <a:pt x="9737" y="1351"/>
                  </a:cubicBezTo>
                  <a:cubicBezTo>
                    <a:pt x="9710" y="1369"/>
                    <a:pt x="9696" y="1405"/>
                    <a:pt x="9715" y="1433"/>
                  </a:cubicBezTo>
                  <a:cubicBezTo>
                    <a:pt x="9810" y="1615"/>
                    <a:pt x="9933" y="1774"/>
                    <a:pt x="10088" y="1901"/>
                  </a:cubicBezTo>
                  <a:cubicBezTo>
                    <a:pt x="10010" y="1942"/>
                    <a:pt x="9928" y="1983"/>
                    <a:pt x="9860" y="2033"/>
                  </a:cubicBezTo>
                  <a:cubicBezTo>
                    <a:pt x="9806" y="2074"/>
                    <a:pt x="9778" y="2124"/>
                    <a:pt x="9796" y="2197"/>
                  </a:cubicBezTo>
                  <a:cubicBezTo>
                    <a:pt x="9819" y="2297"/>
                    <a:pt x="9887" y="2401"/>
                    <a:pt x="9933" y="2492"/>
                  </a:cubicBezTo>
                  <a:cubicBezTo>
                    <a:pt x="9974" y="2574"/>
                    <a:pt x="10019" y="2661"/>
                    <a:pt x="10065" y="2742"/>
                  </a:cubicBezTo>
                  <a:cubicBezTo>
                    <a:pt x="9014" y="2756"/>
                    <a:pt x="7959" y="2761"/>
                    <a:pt x="6909" y="2761"/>
                  </a:cubicBezTo>
                  <a:cubicBezTo>
                    <a:pt x="5522" y="2731"/>
                    <a:pt x="4135" y="2678"/>
                    <a:pt x="2748" y="2678"/>
                  </a:cubicBezTo>
                  <a:cubicBezTo>
                    <a:pt x="2643" y="2678"/>
                    <a:pt x="2538" y="2678"/>
                    <a:pt x="2434" y="2679"/>
                  </a:cubicBezTo>
                  <a:cubicBezTo>
                    <a:pt x="2079" y="2679"/>
                    <a:pt x="1720" y="2683"/>
                    <a:pt x="1365" y="2692"/>
                  </a:cubicBezTo>
                  <a:cubicBezTo>
                    <a:pt x="1352" y="2697"/>
                    <a:pt x="1338" y="2697"/>
                    <a:pt x="1324" y="2697"/>
                  </a:cubicBezTo>
                  <a:cubicBezTo>
                    <a:pt x="1033" y="2688"/>
                    <a:pt x="738" y="2683"/>
                    <a:pt x="442" y="2679"/>
                  </a:cubicBezTo>
                  <a:cubicBezTo>
                    <a:pt x="483" y="2601"/>
                    <a:pt x="524" y="2524"/>
                    <a:pt x="565" y="2451"/>
                  </a:cubicBezTo>
                  <a:cubicBezTo>
                    <a:pt x="583" y="2415"/>
                    <a:pt x="569" y="2370"/>
                    <a:pt x="533" y="2356"/>
                  </a:cubicBezTo>
                  <a:cubicBezTo>
                    <a:pt x="460" y="2329"/>
                    <a:pt x="392" y="2292"/>
                    <a:pt x="333" y="2242"/>
                  </a:cubicBezTo>
                  <a:cubicBezTo>
                    <a:pt x="424" y="2197"/>
                    <a:pt x="519" y="2151"/>
                    <a:pt x="610" y="2106"/>
                  </a:cubicBezTo>
                  <a:cubicBezTo>
                    <a:pt x="651" y="2083"/>
                    <a:pt x="651" y="2019"/>
                    <a:pt x="615" y="1997"/>
                  </a:cubicBezTo>
                  <a:cubicBezTo>
                    <a:pt x="469" y="1892"/>
                    <a:pt x="319" y="1792"/>
                    <a:pt x="174" y="1692"/>
                  </a:cubicBezTo>
                  <a:cubicBezTo>
                    <a:pt x="256" y="1624"/>
                    <a:pt x="333" y="1556"/>
                    <a:pt x="415" y="1487"/>
                  </a:cubicBezTo>
                  <a:cubicBezTo>
                    <a:pt x="478" y="1437"/>
                    <a:pt x="606" y="1369"/>
                    <a:pt x="606" y="1269"/>
                  </a:cubicBezTo>
                  <a:cubicBezTo>
                    <a:pt x="606" y="1174"/>
                    <a:pt x="487" y="1073"/>
                    <a:pt x="442" y="1005"/>
                  </a:cubicBezTo>
                  <a:lnTo>
                    <a:pt x="224" y="723"/>
                  </a:lnTo>
                  <a:cubicBezTo>
                    <a:pt x="387" y="651"/>
                    <a:pt x="542" y="564"/>
                    <a:pt x="688" y="460"/>
                  </a:cubicBezTo>
                  <a:cubicBezTo>
                    <a:pt x="719" y="437"/>
                    <a:pt x="733" y="378"/>
                    <a:pt x="692" y="360"/>
                  </a:cubicBezTo>
                  <a:cubicBezTo>
                    <a:pt x="578" y="300"/>
                    <a:pt x="483" y="205"/>
                    <a:pt x="383" y="118"/>
                  </a:cubicBezTo>
                  <a:lnTo>
                    <a:pt x="383" y="118"/>
                  </a:lnTo>
                  <a:cubicBezTo>
                    <a:pt x="562" y="124"/>
                    <a:pt x="741" y="126"/>
                    <a:pt x="920" y="126"/>
                  </a:cubicBezTo>
                  <a:cubicBezTo>
                    <a:pt x="1367" y="126"/>
                    <a:pt x="1813" y="114"/>
                    <a:pt x="2261" y="114"/>
                  </a:cubicBezTo>
                  <a:close/>
                  <a:moveTo>
                    <a:pt x="4874" y="1"/>
                  </a:moveTo>
                  <a:cubicBezTo>
                    <a:pt x="4079" y="1"/>
                    <a:pt x="3283" y="7"/>
                    <a:pt x="2488" y="18"/>
                  </a:cubicBezTo>
                  <a:cubicBezTo>
                    <a:pt x="1784" y="32"/>
                    <a:pt x="1079" y="28"/>
                    <a:pt x="378" y="73"/>
                  </a:cubicBezTo>
                  <a:cubicBezTo>
                    <a:pt x="360" y="73"/>
                    <a:pt x="351" y="91"/>
                    <a:pt x="356" y="105"/>
                  </a:cubicBezTo>
                  <a:cubicBezTo>
                    <a:pt x="342" y="109"/>
                    <a:pt x="328" y="128"/>
                    <a:pt x="337" y="146"/>
                  </a:cubicBezTo>
                  <a:cubicBezTo>
                    <a:pt x="401" y="246"/>
                    <a:pt x="483" y="319"/>
                    <a:pt x="569" y="396"/>
                  </a:cubicBezTo>
                  <a:cubicBezTo>
                    <a:pt x="419" y="491"/>
                    <a:pt x="265" y="573"/>
                    <a:pt x="101" y="641"/>
                  </a:cubicBezTo>
                  <a:cubicBezTo>
                    <a:pt x="65" y="660"/>
                    <a:pt x="65" y="710"/>
                    <a:pt x="87" y="742"/>
                  </a:cubicBezTo>
                  <a:cubicBezTo>
                    <a:pt x="151" y="828"/>
                    <a:pt x="219" y="914"/>
                    <a:pt x="283" y="1001"/>
                  </a:cubicBezTo>
                  <a:lnTo>
                    <a:pt x="365" y="1110"/>
                  </a:lnTo>
                  <a:cubicBezTo>
                    <a:pt x="397" y="1146"/>
                    <a:pt x="456" y="1201"/>
                    <a:pt x="460" y="1251"/>
                  </a:cubicBezTo>
                  <a:cubicBezTo>
                    <a:pt x="478" y="1283"/>
                    <a:pt x="469" y="1301"/>
                    <a:pt x="433" y="1310"/>
                  </a:cubicBezTo>
                  <a:cubicBezTo>
                    <a:pt x="410" y="1328"/>
                    <a:pt x="387" y="1351"/>
                    <a:pt x="369" y="1369"/>
                  </a:cubicBezTo>
                  <a:cubicBezTo>
                    <a:pt x="333" y="1396"/>
                    <a:pt x="301" y="1424"/>
                    <a:pt x="265" y="1451"/>
                  </a:cubicBezTo>
                  <a:cubicBezTo>
                    <a:pt x="187" y="1519"/>
                    <a:pt x="110" y="1583"/>
                    <a:pt x="33" y="1651"/>
                  </a:cubicBezTo>
                  <a:cubicBezTo>
                    <a:pt x="1" y="1674"/>
                    <a:pt x="10" y="1728"/>
                    <a:pt x="42" y="1751"/>
                  </a:cubicBezTo>
                  <a:cubicBezTo>
                    <a:pt x="178" y="1847"/>
                    <a:pt x="319" y="1942"/>
                    <a:pt x="460" y="2038"/>
                  </a:cubicBezTo>
                  <a:cubicBezTo>
                    <a:pt x="369" y="2083"/>
                    <a:pt x="283" y="2129"/>
                    <a:pt x="192" y="2174"/>
                  </a:cubicBezTo>
                  <a:cubicBezTo>
                    <a:pt x="160" y="2188"/>
                    <a:pt x="151" y="2242"/>
                    <a:pt x="178" y="2270"/>
                  </a:cubicBezTo>
                  <a:cubicBezTo>
                    <a:pt x="251" y="2347"/>
                    <a:pt x="333" y="2401"/>
                    <a:pt x="428" y="2447"/>
                  </a:cubicBezTo>
                  <a:cubicBezTo>
                    <a:pt x="410" y="2479"/>
                    <a:pt x="392" y="2515"/>
                    <a:pt x="369" y="2551"/>
                  </a:cubicBezTo>
                  <a:cubicBezTo>
                    <a:pt x="342" y="2588"/>
                    <a:pt x="319" y="2629"/>
                    <a:pt x="292" y="2670"/>
                  </a:cubicBezTo>
                  <a:cubicBezTo>
                    <a:pt x="269" y="2697"/>
                    <a:pt x="242" y="2724"/>
                    <a:pt x="228" y="2756"/>
                  </a:cubicBezTo>
                  <a:cubicBezTo>
                    <a:pt x="201" y="2770"/>
                    <a:pt x="206" y="2829"/>
                    <a:pt x="246" y="2829"/>
                  </a:cubicBezTo>
                  <a:lnTo>
                    <a:pt x="283" y="2829"/>
                  </a:lnTo>
                  <a:cubicBezTo>
                    <a:pt x="287" y="2829"/>
                    <a:pt x="292" y="2833"/>
                    <a:pt x="296" y="2833"/>
                  </a:cubicBezTo>
                  <a:lnTo>
                    <a:pt x="301" y="2833"/>
                  </a:lnTo>
                  <a:cubicBezTo>
                    <a:pt x="306" y="2833"/>
                    <a:pt x="310" y="2838"/>
                    <a:pt x="315" y="2838"/>
                  </a:cubicBezTo>
                  <a:cubicBezTo>
                    <a:pt x="367" y="2839"/>
                    <a:pt x="419" y="2840"/>
                    <a:pt x="472" y="2840"/>
                  </a:cubicBezTo>
                  <a:cubicBezTo>
                    <a:pt x="745" y="2840"/>
                    <a:pt x="1022" y="2823"/>
                    <a:pt x="1292" y="2815"/>
                  </a:cubicBezTo>
                  <a:cubicBezTo>
                    <a:pt x="1524" y="2811"/>
                    <a:pt x="1756" y="2806"/>
                    <a:pt x="1988" y="2806"/>
                  </a:cubicBezTo>
                  <a:cubicBezTo>
                    <a:pt x="3716" y="2865"/>
                    <a:pt x="5449" y="2893"/>
                    <a:pt x="7177" y="2893"/>
                  </a:cubicBezTo>
                  <a:cubicBezTo>
                    <a:pt x="7432" y="2897"/>
                    <a:pt x="7682" y="2897"/>
                    <a:pt x="7932" y="2902"/>
                  </a:cubicBezTo>
                  <a:cubicBezTo>
                    <a:pt x="8085" y="2903"/>
                    <a:pt x="8238" y="2903"/>
                    <a:pt x="8391" y="2903"/>
                  </a:cubicBezTo>
                  <a:cubicBezTo>
                    <a:pt x="8949" y="2903"/>
                    <a:pt x="9509" y="2896"/>
                    <a:pt x="10069" y="2874"/>
                  </a:cubicBezTo>
                  <a:cubicBezTo>
                    <a:pt x="10078" y="2870"/>
                    <a:pt x="10088" y="2870"/>
                    <a:pt x="10092" y="2865"/>
                  </a:cubicBezTo>
                  <a:lnTo>
                    <a:pt x="10138" y="2865"/>
                  </a:lnTo>
                  <a:cubicBezTo>
                    <a:pt x="10151" y="2865"/>
                    <a:pt x="10160" y="2861"/>
                    <a:pt x="10169" y="2856"/>
                  </a:cubicBezTo>
                  <a:cubicBezTo>
                    <a:pt x="10206" y="2856"/>
                    <a:pt x="10238" y="2820"/>
                    <a:pt x="10215" y="2774"/>
                  </a:cubicBezTo>
                  <a:cubicBezTo>
                    <a:pt x="10133" y="2624"/>
                    <a:pt x="10051" y="2474"/>
                    <a:pt x="9974" y="2324"/>
                  </a:cubicBezTo>
                  <a:cubicBezTo>
                    <a:pt x="9956" y="2288"/>
                    <a:pt x="9924" y="2242"/>
                    <a:pt x="9919" y="2206"/>
                  </a:cubicBezTo>
                  <a:cubicBezTo>
                    <a:pt x="9906" y="2138"/>
                    <a:pt x="9937" y="2119"/>
                    <a:pt x="9987" y="2092"/>
                  </a:cubicBezTo>
                  <a:cubicBezTo>
                    <a:pt x="10065" y="2051"/>
                    <a:pt x="10142" y="2006"/>
                    <a:pt x="10219" y="1965"/>
                  </a:cubicBezTo>
                  <a:cubicBezTo>
                    <a:pt x="10260" y="1942"/>
                    <a:pt x="10256" y="1888"/>
                    <a:pt x="10224" y="1860"/>
                  </a:cubicBezTo>
                  <a:cubicBezTo>
                    <a:pt x="10069" y="1742"/>
                    <a:pt x="9937" y="1596"/>
                    <a:pt x="9842" y="1424"/>
                  </a:cubicBezTo>
                  <a:cubicBezTo>
                    <a:pt x="9933" y="1365"/>
                    <a:pt x="10028" y="1301"/>
                    <a:pt x="10124" y="1242"/>
                  </a:cubicBezTo>
                  <a:cubicBezTo>
                    <a:pt x="10156" y="1219"/>
                    <a:pt x="10160" y="1183"/>
                    <a:pt x="10138" y="1151"/>
                  </a:cubicBezTo>
                  <a:cubicBezTo>
                    <a:pt x="10047" y="1028"/>
                    <a:pt x="9869" y="801"/>
                    <a:pt x="9892" y="637"/>
                  </a:cubicBezTo>
                  <a:cubicBezTo>
                    <a:pt x="9906" y="555"/>
                    <a:pt x="9960" y="464"/>
                    <a:pt x="9992" y="387"/>
                  </a:cubicBezTo>
                  <a:cubicBezTo>
                    <a:pt x="10028" y="300"/>
                    <a:pt x="10069" y="214"/>
                    <a:pt x="10101" y="123"/>
                  </a:cubicBezTo>
                  <a:cubicBezTo>
                    <a:pt x="10108" y="103"/>
                    <a:pt x="10093" y="88"/>
                    <a:pt x="10076" y="88"/>
                  </a:cubicBezTo>
                  <a:cubicBezTo>
                    <a:pt x="10069" y="88"/>
                    <a:pt x="10062" y="91"/>
                    <a:pt x="10056" y="96"/>
                  </a:cubicBezTo>
                  <a:cubicBezTo>
                    <a:pt x="10056" y="96"/>
                    <a:pt x="10051" y="100"/>
                    <a:pt x="10051" y="100"/>
                  </a:cubicBezTo>
                  <a:cubicBezTo>
                    <a:pt x="10042" y="96"/>
                    <a:pt x="10033" y="91"/>
                    <a:pt x="10024" y="91"/>
                  </a:cubicBezTo>
                  <a:cubicBezTo>
                    <a:pt x="8308" y="29"/>
                    <a:pt x="6591" y="1"/>
                    <a:pt x="48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" name="Google Shape;489;p13"/>
          <p:cNvGrpSpPr/>
          <p:nvPr/>
        </p:nvGrpSpPr>
        <p:grpSpPr>
          <a:xfrm rot="1567644">
            <a:off x="7050279" y="2017366"/>
            <a:ext cx="1396389" cy="432776"/>
            <a:chOff x="3804263" y="2577563"/>
            <a:chExt cx="1235784" cy="349743"/>
          </a:xfrm>
        </p:grpSpPr>
        <p:sp>
          <p:nvSpPr>
            <p:cNvPr id="490" name="Google Shape;490;p13"/>
            <p:cNvSpPr/>
            <p:nvPr/>
          </p:nvSpPr>
          <p:spPr>
            <a:xfrm>
              <a:off x="3815824" y="2583584"/>
              <a:ext cx="1216032" cy="330474"/>
            </a:xfrm>
            <a:custGeom>
              <a:avLst/>
              <a:gdLst/>
              <a:ahLst/>
              <a:cxnLst/>
              <a:rect l="l" t="t" r="r" b="b"/>
              <a:pathLst>
                <a:path w="10097" h="2744" extrusionOk="0">
                  <a:moveTo>
                    <a:pt x="4266" y="0"/>
                  </a:moveTo>
                  <a:cubicBezTo>
                    <a:pt x="3889" y="0"/>
                    <a:pt x="264" y="55"/>
                    <a:pt x="264" y="55"/>
                  </a:cubicBezTo>
                  <a:lnTo>
                    <a:pt x="596" y="310"/>
                  </a:lnTo>
                  <a:lnTo>
                    <a:pt x="537" y="405"/>
                  </a:lnTo>
                  <a:lnTo>
                    <a:pt x="73" y="682"/>
                  </a:lnTo>
                  <a:cubicBezTo>
                    <a:pt x="73" y="682"/>
                    <a:pt x="510" y="1219"/>
                    <a:pt x="460" y="1242"/>
                  </a:cubicBezTo>
                  <a:cubicBezTo>
                    <a:pt x="414" y="1269"/>
                    <a:pt x="0" y="1656"/>
                    <a:pt x="0" y="1656"/>
                  </a:cubicBezTo>
                  <a:lnTo>
                    <a:pt x="482" y="1969"/>
                  </a:lnTo>
                  <a:lnTo>
                    <a:pt x="160" y="2179"/>
                  </a:lnTo>
                  <a:lnTo>
                    <a:pt x="396" y="2397"/>
                  </a:lnTo>
                  <a:lnTo>
                    <a:pt x="196" y="2742"/>
                  </a:lnTo>
                  <a:cubicBezTo>
                    <a:pt x="196" y="2742"/>
                    <a:pt x="537" y="2702"/>
                    <a:pt x="723" y="2702"/>
                  </a:cubicBezTo>
                  <a:cubicBezTo>
                    <a:pt x="754" y="2702"/>
                    <a:pt x="781" y="2703"/>
                    <a:pt x="801" y="2706"/>
                  </a:cubicBezTo>
                  <a:cubicBezTo>
                    <a:pt x="824" y="2708"/>
                    <a:pt x="890" y="2709"/>
                    <a:pt x="984" y="2709"/>
                  </a:cubicBezTo>
                  <a:cubicBezTo>
                    <a:pt x="1313" y="2709"/>
                    <a:pt x="1991" y="2698"/>
                    <a:pt x="2446" y="2698"/>
                  </a:cubicBezTo>
                  <a:cubicBezTo>
                    <a:pt x="2640" y="2698"/>
                    <a:pt x="2794" y="2700"/>
                    <a:pt x="2861" y="2706"/>
                  </a:cubicBezTo>
                  <a:cubicBezTo>
                    <a:pt x="3125" y="2729"/>
                    <a:pt x="6381" y="2720"/>
                    <a:pt x="7258" y="2738"/>
                  </a:cubicBezTo>
                  <a:cubicBezTo>
                    <a:pt x="7549" y="2742"/>
                    <a:pt x="7958" y="2744"/>
                    <a:pt x="8373" y="2744"/>
                  </a:cubicBezTo>
                  <a:cubicBezTo>
                    <a:pt x="9203" y="2744"/>
                    <a:pt x="10060" y="2738"/>
                    <a:pt x="10060" y="2738"/>
                  </a:cubicBezTo>
                  <a:lnTo>
                    <a:pt x="9928" y="2511"/>
                  </a:lnTo>
                  <a:cubicBezTo>
                    <a:pt x="9928" y="2511"/>
                    <a:pt x="9737" y="2119"/>
                    <a:pt x="9760" y="2065"/>
                  </a:cubicBezTo>
                  <a:cubicBezTo>
                    <a:pt x="9778" y="2010"/>
                    <a:pt x="10096" y="1851"/>
                    <a:pt x="10096" y="1851"/>
                  </a:cubicBezTo>
                  <a:cubicBezTo>
                    <a:pt x="10096" y="1851"/>
                    <a:pt x="9869" y="1692"/>
                    <a:pt x="9787" y="1606"/>
                  </a:cubicBezTo>
                  <a:cubicBezTo>
                    <a:pt x="9705" y="1519"/>
                    <a:pt x="9641" y="1301"/>
                    <a:pt x="9641" y="1301"/>
                  </a:cubicBezTo>
                  <a:lnTo>
                    <a:pt x="10005" y="1155"/>
                  </a:lnTo>
                  <a:cubicBezTo>
                    <a:pt x="10005" y="1155"/>
                    <a:pt x="9919" y="1028"/>
                    <a:pt x="9832" y="942"/>
                  </a:cubicBezTo>
                  <a:cubicBezTo>
                    <a:pt x="9741" y="855"/>
                    <a:pt x="9750" y="632"/>
                    <a:pt x="9778" y="482"/>
                  </a:cubicBezTo>
                  <a:cubicBezTo>
                    <a:pt x="9810" y="332"/>
                    <a:pt x="10005" y="73"/>
                    <a:pt x="10005" y="73"/>
                  </a:cubicBezTo>
                  <a:lnTo>
                    <a:pt x="10005" y="73"/>
                  </a:lnTo>
                  <a:lnTo>
                    <a:pt x="9896" y="96"/>
                  </a:lnTo>
                  <a:lnTo>
                    <a:pt x="8836" y="55"/>
                  </a:lnTo>
                  <a:cubicBezTo>
                    <a:pt x="8836" y="55"/>
                    <a:pt x="7354" y="41"/>
                    <a:pt x="6935" y="28"/>
                  </a:cubicBezTo>
                  <a:cubicBezTo>
                    <a:pt x="6513" y="18"/>
                    <a:pt x="4639" y="0"/>
                    <a:pt x="42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3804263" y="2577563"/>
              <a:ext cx="1235784" cy="349743"/>
            </a:xfrm>
            <a:custGeom>
              <a:avLst/>
              <a:gdLst/>
              <a:ahLst/>
              <a:cxnLst/>
              <a:rect l="l" t="t" r="r" b="b"/>
              <a:pathLst>
                <a:path w="10261" h="2904" extrusionOk="0">
                  <a:moveTo>
                    <a:pt x="4144" y="114"/>
                  </a:moveTo>
                  <a:cubicBezTo>
                    <a:pt x="5399" y="118"/>
                    <a:pt x="6654" y="132"/>
                    <a:pt x="7909" y="159"/>
                  </a:cubicBezTo>
                  <a:cubicBezTo>
                    <a:pt x="8605" y="173"/>
                    <a:pt x="9296" y="196"/>
                    <a:pt x="9987" y="214"/>
                  </a:cubicBezTo>
                  <a:cubicBezTo>
                    <a:pt x="9951" y="282"/>
                    <a:pt x="9915" y="355"/>
                    <a:pt x="9878" y="428"/>
                  </a:cubicBezTo>
                  <a:cubicBezTo>
                    <a:pt x="9837" y="510"/>
                    <a:pt x="9769" y="605"/>
                    <a:pt x="9778" y="701"/>
                  </a:cubicBezTo>
                  <a:cubicBezTo>
                    <a:pt x="9783" y="787"/>
                    <a:pt x="9833" y="869"/>
                    <a:pt x="9869" y="937"/>
                  </a:cubicBezTo>
                  <a:cubicBezTo>
                    <a:pt x="9915" y="1019"/>
                    <a:pt x="9960" y="1096"/>
                    <a:pt x="10015" y="1174"/>
                  </a:cubicBezTo>
                  <a:cubicBezTo>
                    <a:pt x="9919" y="1233"/>
                    <a:pt x="9828" y="1292"/>
                    <a:pt x="9737" y="1351"/>
                  </a:cubicBezTo>
                  <a:cubicBezTo>
                    <a:pt x="9710" y="1369"/>
                    <a:pt x="9696" y="1405"/>
                    <a:pt x="9715" y="1433"/>
                  </a:cubicBezTo>
                  <a:cubicBezTo>
                    <a:pt x="9810" y="1615"/>
                    <a:pt x="9933" y="1774"/>
                    <a:pt x="10088" y="1901"/>
                  </a:cubicBezTo>
                  <a:cubicBezTo>
                    <a:pt x="10010" y="1942"/>
                    <a:pt x="9928" y="1983"/>
                    <a:pt x="9860" y="2033"/>
                  </a:cubicBezTo>
                  <a:cubicBezTo>
                    <a:pt x="9806" y="2074"/>
                    <a:pt x="9778" y="2124"/>
                    <a:pt x="9796" y="2197"/>
                  </a:cubicBezTo>
                  <a:cubicBezTo>
                    <a:pt x="9819" y="2297"/>
                    <a:pt x="9887" y="2401"/>
                    <a:pt x="9933" y="2492"/>
                  </a:cubicBezTo>
                  <a:cubicBezTo>
                    <a:pt x="9974" y="2574"/>
                    <a:pt x="10019" y="2661"/>
                    <a:pt x="10065" y="2742"/>
                  </a:cubicBezTo>
                  <a:cubicBezTo>
                    <a:pt x="9014" y="2756"/>
                    <a:pt x="7959" y="2761"/>
                    <a:pt x="6909" y="2761"/>
                  </a:cubicBezTo>
                  <a:cubicBezTo>
                    <a:pt x="5522" y="2731"/>
                    <a:pt x="4135" y="2678"/>
                    <a:pt x="2748" y="2678"/>
                  </a:cubicBezTo>
                  <a:cubicBezTo>
                    <a:pt x="2643" y="2678"/>
                    <a:pt x="2538" y="2678"/>
                    <a:pt x="2434" y="2679"/>
                  </a:cubicBezTo>
                  <a:cubicBezTo>
                    <a:pt x="2079" y="2679"/>
                    <a:pt x="1720" y="2683"/>
                    <a:pt x="1365" y="2692"/>
                  </a:cubicBezTo>
                  <a:cubicBezTo>
                    <a:pt x="1352" y="2697"/>
                    <a:pt x="1338" y="2697"/>
                    <a:pt x="1324" y="2697"/>
                  </a:cubicBezTo>
                  <a:cubicBezTo>
                    <a:pt x="1033" y="2688"/>
                    <a:pt x="738" y="2683"/>
                    <a:pt x="442" y="2679"/>
                  </a:cubicBezTo>
                  <a:cubicBezTo>
                    <a:pt x="483" y="2601"/>
                    <a:pt x="524" y="2524"/>
                    <a:pt x="565" y="2451"/>
                  </a:cubicBezTo>
                  <a:cubicBezTo>
                    <a:pt x="583" y="2415"/>
                    <a:pt x="569" y="2370"/>
                    <a:pt x="533" y="2356"/>
                  </a:cubicBezTo>
                  <a:cubicBezTo>
                    <a:pt x="460" y="2329"/>
                    <a:pt x="392" y="2292"/>
                    <a:pt x="333" y="2242"/>
                  </a:cubicBezTo>
                  <a:cubicBezTo>
                    <a:pt x="424" y="2197"/>
                    <a:pt x="519" y="2151"/>
                    <a:pt x="610" y="2106"/>
                  </a:cubicBezTo>
                  <a:cubicBezTo>
                    <a:pt x="651" y="2083"/>
                    <a:pt x="651" y="2019"/>
                    <a:pt x="615" y="1997"/>
                  </a:cubicBezTo>
                  <a:cubicBezTo>
                    <a:pt x="469" y="1892"/>
                    <a:pt x="319" y="1792"/>
                    <a:pt x="174" y="1692"/>
                  </a:cubicBezTo>
                  <a:cubicBezTo>
                    <a:pt x="256" y="1624"/>
                    <a:pt x="333" y="1556"/>
                    <a:pt x="415" y="1487"/>
                  </a:cubicBezTo>
                  <a:cubicBezTo>
                    <a:pt x="478" y="1437"/>
                    <a:pt x="606" y="1369"/>
                    <a:pt x="606" y="1269"/>
                  </a:cubicBezTo>
                  <a:cubicBezTo>
                    <a:pt x="606" y="1174"/>
                    <a:pt x="487" y="1073"/>
                    <a:pt x="442" y="1005"/>
                  </a:cubicBezTo>
                  <a:lnTo>
                    <a:pt x="224" y="723"/>
                  </a:lnTo>
                  <a:cubicBezTo>
                    <a:pt x="387" y="651"/>
                    <a:pt x="542" y="564"/>
                    <a:pt x="688" y="460"/>
                  </a:cubicBezTo>
                  <a:cubicBezTo>
                    <a:pt x="719" y="437"/>
                    <a:pt x="733" y="378"/>
                    <a:pt x="692" y="360"/>
                  </a:cubicBezTo>
                  <a:cubicBezTo>
                    <a:pt x="578" y="300"/>
                    <a:pt x="483" y="205"/>
                    <a:pt x="383" y="118"/>
                  </a:cubicBezTo>
                  <a:lnTo>
                    <a:pt x="383" y="118"/>
                  </a:lnTo>
                  <a:cubicBezTo>
                    <a:pt x="562" y="124"/>
                    <a:pt x="741" y="126"/>
                    <a:pt x="920" y="126"/>
                  </a:cubicBezTo>
                  <a:cubicBezTo>
                    <a:pt x="1367" y="126"/>
                    <a:pt x="1813" y="114"/>
                    <a:pt x="2261" y="114"/>
                  </a:cubicBezTo>
                  <a:close/>
                  <a:moveTo>
                    <a:pt x="4874" y="1"/>
                  </a:moveTo>
                  <a:cubicBezTo>
                    <a:pt x="4079" y="1"/>
                    <a:pt x="3283" y="7"/>
                    <a:pt x="2488" y="18"/>
                  </a:cubicBezTo>
                  <a:cubicBezTo>
                    <a:pt x="1784" y="32"/>
                    <a:pt x="1079" y="28"/>
                    <a:pt x="378" y="73"/>
                  </a:cubicBezTo>
                  <a:cubicBezTo>
                    <a:pt x="360" y="73"/>
                    <a:pt x="351" y="91"/>
                    <a:pt x="356" y="105"/>
                  </a:cubicBezTo>
                  <a:cubicBezTo>
                    <a:pt x="342" y="109"/>
                    <a:pt x="328" y="128"/>
                    <a:pt x="337" y="146"/>
                  </a:cubicBezTo>
                  <a:cubicBezTo>
                    <a:pt x="401" y="246"/>
                    <a:pt x="483" y="319"/>
                    <a:pt x="569" y="396"/>
                  </a:cubicBezTo>
                  <a:cubicBezTo>
                    <a:pt x="419" y="491"/>
                    <a:pt x="265" y="573"/>
                    <a:pt x="101" y="641"/>
                  </a:cubicBezTo>
                  <a:cubicBezTo>
                    <a:pt x="65" y="660"/>
                    <a:pt x="65" y="710"/>
                    <a:pt x="87" y="742"/>
                  </a:cubicBezTo>
                  <a:cubicBezTo>
                    <a:pt x="151" y="828"/>
                    <a:pt x="219" y="914"/>
                    <a:pt x="283" y="1001"/>
                  </a:cubicBezTo>
                  <a:lnTo>
                    <a:pt x="365" y="1110"/>
                  </a:lnTo>
                  <a:cubicBezTo>
                    <a:pt x="397" y="1146"/>
                    <a:pt x="456" y="1201"/>
                    <a:pt x="460" y="1251"/>
                  </a:cubicBezTo>
                  <a:cubicBezTo>
                    <a:pt x="478" y="1283"/>
                    <a:pt x="469" y="1301"/>
                    <a:pt x="433" y="1310"/>
                  </a:cubicBezTo>
                  <a:cubicBezTo>
                    <a:pt x="410" y="1328"/>
                    <a:pt x="387" y="1351"/>
                    <a:pt x="369" y="1369"/>
                  </a:cubicBezTo>
                  <a:cubicBezTo>
                    <a:pt x="333" y="1396"/>
                    <a:pt x="301" y="1424"/>
                    <a:pt x="265" y="1451"/>
                  </a:cubicBezTo>
                  <a:cubicBezTo>
                    <a:pt x="187" y="1519"/>
                    <a:pt x="110" y="1583"/>
                    <a:pt x="33" y="1651"/>
                  </a:cubicBezTo>
                  <a:cubicBezTo>
                    <a:pt x="1" y="1674"/>
                    <a:pt x="10" y="1728"/>
                    <a:pt x="42" y="1751"/>
                  </a:cubicBezTo>
                  <a:cubicBezTo>
                    <a:pt x="178" y="1847"/>
                    <a:pt x="319" y="1942"/>
                    <a:pt x="460" y="2038"/>
                  </a:cubicBezTo>
                  <a:cubicBezTo>
                    <a:pt x="369" y="2083"/>
                    <a:pt x="283" y="2129"/>
                    <a:pt x="192" y="2174"/>
                  </a:cubicBezTo>
                  <a:cubicBezTo>
                    <a:pt x="160" y="2188"/>
                    <a:pt x="151" y="2242"/>
                    <a:pt x="178" y="2270"/>
                  </a:cubicBezTo>
                  <a:cubicBezTo>
                    <a:pt x="251" y="2347"/>
                    <a:pt x="333" y="2401"/>
                    <a:pt x="428" y="2447"/>
                  </a:cubicBezTo>
                  <a:cubicBezTo>
                    <a:pt x="410" y="2479"/>
                    <a:pt x="392" y="2515"/>
                    <a:pt x="369" y="2551"/>
                  </a:cubicBezTo>
                  <a:cubicBezTo>
                    <a:pt x="342" y="2588"/>
                    <a:pt x="319" y="2629"/>
                    <a:pt x="292" y="2670"/>
                  </a:cubicBezTo>
                  <a:cubicBezTo>
                    <a:pt x="269" y="2697"/>
                    <a:pt x="242" y="2724"/>
                    <a:pt x="228" y="2756"/>
                  </a:cubicBezTo>
                  <a:cubicBezTo>
                    <a:pt x="201" y="2770"/>
                    <a:pt x="206" y="2829"/>
                    <a:pt x="246" y="2829"/>
                  </a:cubicBezTo>
                  <a:lnTo>
                    <a:pt x="283" y="2829"/>
                  </a:lnTo>
                  <a:cubicBezTo>
                    <a:pt x="287" y="2829"/>
                    <a:pt x="292" y="2833"/>
                    <a:pt x="296" y="2833"/>
                  </a:cubicBezTo>
                  <a:lnTo>
                    <a:pt x="301" y="2833"/>
                  </a:lnTo>
                  <a:cubicBezTo>
                    <a:pt x="306" y="2833"/>
                    <a:pt x="310" y="2838"/>
                    <a:pt x="315" y="2838"/>
                  </a:cubicBezTo>
                  <a:cubicBezTo>
                    <a:pt x="367" y="2839"/>
                    <a:pt x="419" y="2840"/>
                    <a:pt x="472" y="2840"/>
                  </a:cubicBezTo>
                  <a:cubicBezTo>
                    <a:pt x="745" y="2840"/>
                    <a:pt x="1022" y="2823"/>
                    <a:pt x="1292" y="2815"/>
                  </a:cubicBezTo>
                  <a:cubicBezTo>
                    <a:pt x="1524" y="2811"/>
                    <a:pt x="1756" y="2806"/>
                    <a:pt x="1988" y="2806"/>
                  </a:cubicBezTo>
                  <a:cubicBezTo>
                    <a:pt x="3716" y="2865"/>
                    <a:pt x="5449" y="2893"/>
                    <a:pt x="7177" y="2893"/>
                  </a:cubicBezTo>
                  <a:cubicBezTo>
                    <a:pt x="7432" y="2897"/>
                    <a:pt x="7682" y="2897"/>
                    <a:pt x="7932" y="2902"/>
                  </a:cubicBezTo>
                  <a:cubicBezTo>
                    <a:pt x="8085" y="2903"/>
                    <a:pt x="8238" y="2903"/>
                    <a:pt x="8391" y="2903"/>
                  </a:cubicBezTo>
                  <a:cubicBezTo>
                    <a:pt x="8949" y="2903"/>
                    <a:pt x="9509" y="2896"/>
                    <a:pt x="10069" y="2874"/>
                  </a:cubicBezTo>
                  <a:cubicBezTo>
                    <a:pt x="10078" y="2870"/>
                    <a:pt x="10088" y="2870"/>
                    <a:pt x="10092" y="2865"/>
                  </a:cubicBezTo>
                  <a:lnTo>
                    <a:pt x="10138" y="2865"/>
                  </a:lnTo>
                  <a:cubicBezTo>
                    <a:pt x="10151" y="2865"/>
                    <a:pt x="10160" y="2861"/>
                    <a:pt x="10169" y="2856"/>
                  </a:cubicBezTo>
                  <a:cubicBezTo>
                    <a:pt x="10206" y="2856"/>
                    <a:pt x="10238" y="2820"/>
                    <a:pt x="10215" y="2774"/>
                  </a:cubicBezTo>
                  <a:cubicBezTo>
                    <a:pt x="10133" y="2624"/>
                    <a:pt x="10051" y="2474"/>
                    <a:pt x="9974" y="2324"/>
                  </a:cubicBezTo>
                  <a:cubicBezTo>
                    <a:pt x="9956" y="2288"/>
                    <a:pt x="9924" y="2242"/>
                    <a:pt x="9919" y="2206"/>
                  </a:cubicBezTo>
                  <a:cubicBezTo>
                    <a:pt x="9906" y="2138"/>
                    <a:pt x="9937" y="2119"/>
                    <a:pt x="9987" y="2092"/>
                  </a:cubicBezTo>
                  <a:cubicBezTo>
                    <a:pt x="10065" y="2051"/>
                    <a:pt x="10142" y="2006"/>
                    <a:pt x="10219" y="1965"/>
                  </a:cubicBezTo>
                  <a:cubicBezTo>
                    <a:pt x="10260" y="1942"/>
                    <a:pt x="10256" y="1888"/>
                    <a:pt x="10224" y="1860"/>
                  </a:cubicBezTo>
                  <a:cubicBezTo>
                    <a:pt x="10069" y="1742"/>
                    <a:pt x="9937" y="1596"/>
                    <a:pt x="9842" y="1424"/>
                  </a:cubicBezTo>
                  <a:cubicBezTo>
                    <a:pt x="9933" y="1365"/>
                    <a:pt x="10028" y="1301"/>
                    <a:pt x="10124" y="1242"/>
                  </a:cubicBezTo>
                  <a:cubicBezTo>
                    <a:pt x="10156" y="1219"/>
                    <a:pt x="10160" y="1183"/>
                    <a:pt x="10138" y="1151"/>
                  </a:cubicBezTo>
                  <a:cubicBezTo>
                    <a:pt x="10047" y="1028"/>
                    <a:pt x="9869" y="801"/>
                    <a:pt x="9892" y="637"/>
                  </a:cubicBezTo>
                  <a:cubicBezTo>
                    <a:pt x="9906" y="555"/>
                    <a:pt x="9960" y="464"/>
                    <a:pt x="9992" y="387"/>
                  </a:cubicBezTo>
                  <a:cubicBezTo>
                    <a:pt x="10028" y="300"/>
                    <a:pt x="10069" y="214"/>
                    <a:pt x="10101" y="123"/>
                  </a:cubicBezTo>
                  <a:cubicBezTo>
                    <a:pt x="10108" y="103"/>
                    <a:pt x="10093" y="88"/>
                    <a:pt x="10076" y="88"/>
                  </a:cubicBezTo>
                  <a:cubicBezTo>
                    <a:pt x="10069" y="88"/>
                    <a:pt x="10062" y="91"/>
                    <a:pt x="10056" y="96"/>
                  </a:cubicBezTo>
                  <a:cubicBezTo>
                    <a:pt x="10056" y="96"/>
                    <a:pt x="10051" y="100"/>
                    <a:pt x="10051" y="100"/>
                  </a:cubicBezTo>
                  <a:cubicBezTo>
                    <a:pt x="10042" y="96"/>
                    <a:pt x="10033" y="91"/>
                    <a:pt x="10024" y="91"/>
                  </a:cubicBezTo>
                  <a:cubicBezTo>
                    <a:pt x="8308" y="29"/>
                    <a:pt x="6591" y="1"/>
                    <a:pt x="48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13"/>
          <p:cNvSpPr txBox="1">
            <a:spLocks noGrp="1"/>
          </p:cNvSpPr>
          <p:nvPr>
            <p:ph type="title"/>
          </p:nvPr>
        </p:nvSpPr>
        <p:spPr>
          <a:xfrm>
            <a:off x="822969" y="273425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1"/>
          </p:nvPr>
        </p:nvSpPr>
        <p:spPr>
          <a:xfrm>
            <a:off x="1028332" y="3144450"/>
            <a:ext cx="20337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2"/>
          </p:nvPr>
        </p:nvSpPr>
        <p:spPr>
          <a:xfrm>
            <a:off x="5852431" y="273425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3"/>
          </p:nvPr>
        </p:nvSpPr>
        <p:spPr>
          <a:xfrm>
            <a:off x="6081968" y="3144450"/>
            <a:ext cx="20337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ctrTitle" idx="4"/>
          </p:nvPr>
        </p:nvSpPr>
        <p:spPr>
          <a:xfrm>
            <a:off x="877650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title" idx="5"/>
          </p:nvPr>
        </p:nvSpPr>
        <p:spPr>
          <a:xfrm>
            <a:off x="3349800" y="273425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subTitle" idx="6"/>
          </p:nvPr>
        </p:nvSpPr>
        <p:spPr>
          <a:xfrm>
            <a:off x="3565214" y="3144450"/>
            <a:ext cx="20337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grpSp>
        <p:nvGrpSpPr>
          <p:cNvPr id="499" name="Google Shape;499;p13"/>
          <p:cNvGrpSpPr/>
          <p:nvPr/>
        </p:nvGrpSpPr>
        <p:grpSpPr>
          <a:xfrm>
            <a:off x="7778589" y="-158850"/>
            <a:ext cx="1465151" cy="1619049"/>
            <a:chOff x="8296825" y="0"/>
            <a:chExt cx="1044522" cy="1255953"/>
          </a:xfrm>
        </p:grpSpPr>
        <p:sp>
          <p:nvSpPr>
            <p:cNvPr id="500" name="Google Shape;500;p13"/>
            <p:cNvSpPr/>
            <p:nvPr/>
          </p:nvSpPr>
          <p:spPr>
            <a:xfrm>
              <a:off x="8296825" y="0"/>
              <a:ext cx="1044522" cy="1255953"/>
            </a:xfrm>
            <a:custGeom>
              <a:avLst/>
              <a:gdLst/>
              <a:ahLst/>
              <a:cxnLst/>
              <a:rect l="l" t="t" r="r" b="b"/>
              <a:pathLst>
                <a:path w="6946" h="8352" extrusionOk="0">
                  <a:moveTo>
                    <a:pt x="3703" y="1"/>
                  </a:moveTo>
                  <a:cubicBezTo>
                    <a:pt x="2577" y="1"/>
                    <a:pt x="1451" y="53"/>
                    <a:pt x="328" y="156"/>
                  </a:cubicBezTo>
                  <a:cubicBezTo>
                    <a:pt x="296" y="161"/>
                    <a:pt x="278" y="179"/>
                    <a:pt x="274" y="215"/>
                  </a:cubicBezTo>
                  <a:cubicBezTo>
                    <a:pt x="83" y="2871"/>
                    <a:pt x="1" y="5540"/>
                    <a:pt x="42" y="8210"/>
                  </a:cubicBezTo>
                  <a:cubicBezTo>
                    <a:pt x="37" y="8224"/>
                    <a:pt x="37" y="8233"/>
                    <a:pt x="46" y="8242"/>
                  </a:cubicBezTo>
                  <a:cubicBezTo>
                    <a:pt x="55" y="8269"/>
                    <a:pt x="78" y="8278"/>
                    <a:pt x="101" y="8278"/>
                  </a:cubicBezTo>
                  <a:lnTo>
                    <a:pt x="105" y="8278"/>
                  </a:lnTo>
                  <a:cubicBezTo>
                    <a:pt x="110" y="8278"/>
                    <a:pt x="110" y="8278"/>
                    <a:pt x="115" y="8274"/>
                  </a:cubicBezTo>
                  <a:cubicBezTo>
                    <a:pt x="124" y="8274"/>
                    <a:pt x="133" y="8269"/>
                    <a:pt x="137" y="8260"/>
                  </a:cubicBezTo>
                  <a:cubicBezTo>
                    <a:pt x="1233" y="7323"/>
                    <a:pt x="2238" y="6286"/>
                    <a:pt x="3198" y="5213"/>
                  </a:cubicBezTo>
                  <a:cubicBezTo>
                    <a:pt x="4189" y="6386"/>
                    <a:pt x="5308" y="7478"/>
                    <a:pt x="6581" y="8342"/>
                  </a:cubicBezTo>
                  <a:cubicBezTo>
                    <a:pt x="6590" y="8349"/>
                    <a:pt x="6599" y="8352"/>
                    <a:pt x="6608" y="8352"/>
                  </a:cubicBezTo>
                  <a:cubicBezTo>
                    <a:pt x="6621" y="8352"/>
                    <a:pt x="6634" y="8345"/>
                    <a:pt x="6645" y="8337"/>
                  </a:cubicBezTo>
                  <a:cubicBezTo>
                    <a:pt x="6654" y="8328"/>
                    <a:pt x="6663" y="8315"/>
                    <a:pt x="6663" y="8292"/>
                  </a:cubicBezTo>
                  <a:cubicBezTo>
                    <a:pt x="6695" y="5595"/>
                    <a:pt x="6727" y="2889"/>
                    <a:pt x="6941" y="197"/>
                  </a:cubicBezTo>
                  <a:cubicBezTo>
                    <a:pt x="6945" y="165"/>
                    <a:pt x="6913" y="143"/>
                    <a:pt x="6886" y="143"/>
                  </a:cubicBezTo>
                  <a:cubicBezTo>
                    <a:pt x="5828" y="48"/>
                    <a:pt x="4766" y="1"/>
                    <a:pt x="3703" y="1"/>
                  </a:cubicBezTo>
                  <a:close/>
                </a:path>
              </a:pathLst>
            </a:custGeom>
            <a:solidFill>
              <a:srgbClr val="F7E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320885" y="16842"/>
              <a:ext cx="1020462" cy="307672"/>
            </a:xfrm>
            <a:custGeom>
              <a:avLst/>
              <a:gdLst/>
              <a:ahLst/>
              <a:cxnLst/>
              <a:rect l="l" t="t" r="r" b="b"/>
              <a:pathLst>
                <a:path w="6786" h="2046" extrusionOk="0">
                  <a:moveTo>
                    <a:pt x="3523" y="1"/>
                  </a:moveTo>
                  <a:cubicBezTo>
                    <a:pt x="2404" y="1"/>
                    <a:pt x="1285" y="53"/>
                    <a:pt x="168" y="158"/>
                  </a:cubicBezTo>
                  <a:cubicBezTo>
                    <a:pt x="136" y="162"/>
                    <a:pt x="118" y="181"/>
                    <a:pt x="114" y="212"/>
                  </a:cubicBezTo>
                  <a:cubicBezTo>
                    <a:pt x="68" y="822"/>
                    <a:pt x="32" y="1436"/>
                    <a:pt x="0" y="2045"/>
                  </a:cubicBezTo>
                  <a:lnTo>
                    <a:pt x="6662" y="2045"/>
                  </a:lnTo>
                  <a:cubicBezTo>
                    <a:pt x="6694" y="1431"/>
                    <a:pt x="6735" y="813"/>
                    <a:pt x="6785" y="199"/>
                  </a:cubicBezTo>
                  <a:cubicBezTo>
                    <a:pt x="6785" y="167"/>
                    <a:pt x="6753" y="144"/>
                    <a:pt x="6726" y="144"/>
                  </a:cubicBezTo>
                  <a:cubicBezTo>
                    <a:pt x="5662" y="49"/>
                    <a:pt x="4593" y="1"/>
                    <a:pt x="35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424797" y="73986"/>
              <a:ext cx="43158" cy="33685"/>
            </a:xfrm>
            <a:custGeom>
              <a:avLst/>
              <a:gdLst/>
              <a:ahLst/>
              <a:cxnLst/>
              <a:rect l="l" t="t" r="r" b="b"/>
              <a:pathLst>
                <a:path w="287" h="224" extrusionOk="0">
                  <a:moveTo>
                    <a:pt x="141" y="1"/>
                  </a:moveTo>
                  <a:cubicBezTo>
                    <a:pt x="0" y="1"/>
                    <a:pt x="0" y="224"/>
                    <a:pt x="141" y="224"/>
                  </a:cubicBezTo>
                  <a:cubicBezTo>
                    <a:pt x="287" y="224"/>
                    <a:pt x="287" y="1"/>
                    <a:pt x="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8474722" y="165716"/>
              <a:ext cx="43158" cy="33534"/>
            </a:xfrm>
            <a:custGeom>
              <a:avLst/>
              <a:gdLst/>
              <a:ahLst/>
              <a:cxnLst/>
              <a:rect l="l" t="t" r="r" b="b"/>
              <a:pathLst>
                <a:path w="287" h="223" extrusionOk="0">
                  <a:moveTo>
                    <a:pt x="141" y="0"/>
                  </a:moveTo>
                  <a:cubicBezTo>
                    <a:pt x="0" y="0"/>
                    <a:pt x="0" y="223"/>
                    <a:pt x="141" y="223"/>
                  </a:cubicBezTo>
                  <a:cubicBezTo>
                    <a:pt x="287" y="223"/>
                    <a:pt x="28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8377578" y="249025"/>
              <a:ext cx="43158" cy="33685"/>
            </a:xfrm>
            <a:custGeom>
              <a:avLst/>
              <a:gdLst/>
              <a:ahLst/>
              <a:cxnLst/>
              <a:rect l="l" t="t" r="r" b="b"/>
              <a:pathLst>
                <a:path w="287" h="224" extrusionOk="0">
                  <a:moveTo>
                    <a:pt x="141" y="1"/>
                  </a:moveTo>
                  <a:cubicBezTo>
                    <a:pt x="0" y="1"/>
                    <a:pt x="0" y="224"/>
                    <a:pt x="141" y="224"/>
                  </a:cubicBezTo>
                  <a:cubicBezTo>
                    <a:pt x="287" y="224"/>
                    <a:pt x="287" y="1"/>
                    <a:pt x="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369307" y="154588"/>
              <a:ext cx="39850" cy="36391"/>
            </a:xfrm>
            <a:custGeom>
              <a:avLst/>
              <a:gdLst/>
              <a:ahLst/>
              <a:cxnLst/>
              <a:rect l="l" t="t" r="r" b="b"/>
              <a:pathLst>
                <a:path w="265" h="242" extrusionOk="0">
                  <a:moveTo>
                    <a:pt x="138" y="1"/>
                  </a:moveTo>
                  <a:cubicBezTo>
                    <a:pt x="111" y="1"/>
                    <a:pt x="85" y="11"/>
                    <a:pt x="65" y="33"/>
                  </a:cubicBezTo>
                  <a:lnTo>
                    <a:pt x="46" y="51"/>
                  </a:lnTo>
                  <a:cubicBezTo>
                    <a:pt x="5" y="92"/>
                    <a:pt x="1" y="170"/>
                    <a:pt x="46" y="210"/>
                  </a:cubicBezTo>
                  <a:cubicBezTo>
                    <a:pt x="67" y="231"/>
                    <a:pt x="94" y="241"/>
                    <a:pt x="122" y="241"/>
                  </a:cubicBezTo>
                  <a:cubicBezTo>
                    <a:pt x="150" y="241"/>
                    <a:pt x="178" y="231"/>
                    <a:pt x="201" y="210"/>
                  </a:cubicBezTo>
                  <a:lnTo>
                    <a:pt x="219" y="192"/>
                  </a:lnTo>
                  <a:cubicBezTo>
                    <a:pt x="260" y="151"/>
                    <a:pt x="265" y="74"/>
                    <a:pt x="219" y="33"/>
                  </a:cubicBezTo>
                  <a:cubicBezTo>
                    <a:pt x="196" y="12"/>
                    <a:pt x="167" y="1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8599836" y="52181"/>
              <a:ext cx="43158" cy="32933"/>
            </a:xfrm>
            <a:custGeom>
              <a:avLst/>
              <a:gdLst/>
              <a:ahLst/>
              <a:cxnLst/>
              <a:rect l="l" t="t" r="r" b="b"/>
              <a:pathLst>
                <a:path w="287" h="219" extrusionOk="0">
                  <a:moveTo>
                    <a:pt x="141" y="0"/>
                  </a:moveTo>
                  <a:cubicBezTo>
                    <a:pt x="0" y="0"/>
                    <a:pt x="0" y="218"/>
                    <a:pt x="141" y="218"/>
                  </a:cubicBezTo>
                  <a:cubicBezTo>
                    <a:pt x="287" y="218"/>
                    <a:pt x="28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8560889" y="132783"/>
              <a:ext cx="39850" cy="35790"/>
            </a:xfrm>
            <a:custGeom>
              <a:avLst/>
              <a:gdLst/>
              <a:ahLst/>
              <a:cxnLst/>
              <a:rect l="l" t="t" r="r" b="b"/>
              <a:pathLst>
                <a:path w="265" h="238" extrusionOk="0">
                  <a:moveTo>
                    <a:pt x="141" y="0"/>
                  </a:moveTo>
                  <a:cubicBezTo>
                    <a:pt x="114" y="0"/>
                    <a:pt x="86" y="10"/>
                    <a:pt x="64" y="33"/>
                  </a:cubicBezTo>
                  <a:lnTo>
                    <a:pt x="46" y="51"/>
                  </a:lnTo>
                  <a:cubicBezTo>
                    <a:pt x="5" y="92"/>
                    <a:pt x="0" y="164"/>
                    <a:pt x="46" y="205"/>
                  </a:cubicBezTo>
                  <a:cubicBezTo>
                    <a:pt x="69" y="226"/>
                    <a:pt x="98" y="238"/>
                    <a:pt x="128" y="238"/>
                  </a:cubicBezTo>
                  <a:cubicBezTo>
                    <a:pt x="155" y="238"/>
                    <a:pt x="183" y="228"/>
                    <a:pt x="205" y="205"/>
                  </a:cubicBezTo>
                  <a:lnTo>
                    <a:pt x="223" y="187"/>
                  </a:lnTo>
                  <a:cubicBezTo>
                    <a:pt x="264" y="146"/>
                    <a:pt x="264" y="69"/>
                    <a:pt x="223" y="33"/>
                  </a:cubicBezTo>
                  <a:cubicBezTo>
                    <a:pt x="200" y="12"/>
                    <a:pt x="170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8659988" y="196393"/>
              <a:ext cx="33685" cy="36391"/>
            </a:xfrm>
            <a:custGeom>
              <a:avLst/>
              <a:gdLst/>
              <a:ahLst/>
              <a:cxnLst/>
              <a:rect l="l" t="t" r="r" b="b"/>
              <a:pathLst>
                <a:path w="224" h="242" extrusionOk="0">
                  <a:moveTo>
                    <a:pt x="121" y="0"/>
                  </a:moveTo>
                  <a:cubicBezTo>
                    <a:pt x="119" y="0"/>
                    <a:pt x="117" y="1"/>
                    <a:pt x="114" y="1"/>
                  </a:cubicBezTo>
                  <a:cubicBezTo>
                    <a:pt x="51" y="5"/>
                    <a:pt x="1" y="51"/>
                    <a:pt x="1" y="110"/>
                  </a:cubicBezTo>
                  <a:lnTo>
                    <a:pt x="1" y="128"/>
                  </a:lnTo>
                  <a:cubicBezTo>
                    <a:pt x="1" y="187"/>
                    <a:pt x="51" y="242"/>
                    <a:pt x="114" y="242"/>
                  </a:cubicBezTo>
                  <a:cubicBezTo>
                    <a:pt x="173" y="237"/>
                    <a:pt x="223" y="192"/>
                    <a:pt x="223" y="128"/>
                  </a:cubicBezTo>
                  <a:lnTo>
                    <a:pt x="223" y="110"/>
                  </a:lnTo>
                  <a:cubicBezTo>
                    <a:pt x="223" y="57"/>
                    <a:pt x="177" y="0"/>
                    <a:pt x="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8552618" y="263310"/>
              <a:ext cx="39850" cy="35940"/>
            </a:xfrm>
            <a:custGeom>
              <a:avLst/>
              <a:gdLst/>
              <a:ahLst/>
              <a:cxnLst/>
              <a:rect l="l" t="t" r="r" b="b"/>
              <a:pathLst>
                <a:path w="265" h="239" extrusionOk="0">
                  <a:moveTo>
                    <a:pt x="141" y="1"/>
                  </a:moveTo>
                  <a:cubicBezTo>
                    <a:pt x="114" y="1"/>
                    <a:pt x="86" y="11"/>
                    <a:pt x="64" y="33"/>
                  </a:cubicBezTo>
                  <a:lnTo>
                    <a:pt x="46" y="51"/>
                  </a:lnTo>
                  <a:cubicBezTo>
                    <a:pt x="5" y="92"/>
                    <a:pt x="1" y="165"/>
                    <a:pt x="46" y="206"/>
                  </a:cubicBezTo>
                  <a:cubicBezTo>
                    <a:pt x="69" y="227"/>
                    <a:pt x="99" y="238"/>
                    <a:pt x="127" y="238"/>
                  </a:cubicBezTo>
                  <a:cubicBezTo>
                    <a:pt x="154" y="238"/>
                    <a:pt x="181" y="228"/>
                    <a:pt x="201" y="206"/>
                  </a:cubicBezTo>
                  <a:lnTo>
                    <a:pt x="219" y="188"/>
                  </a:lnTo>
                  <a:cubicBezTo>
                    <a:pt x="260" y="147"/>
                    <a:pt x="264" y="74"/>
                    <a:pt x="219" y="33"/>
                  </a:cubicBezTo>
                  <a:cubicBezTo>
                    <a:pt x="198" y="12"/>
                    <a:pt x="170" y="1"/>
                    <a:pt x="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8738635" y="79550"/>
              <a:ext cx="43309" cy="33534"/>
            </a:xfrm>
            <a:custGeom>
              <a:avLst/>
              <a:gdLst/>
              <a:ahLst/>
              <a:cxnLst/>
              <a:rect l="l" t="t" r="r" b="b"/>
              <a:pathLst>
                <a:path w="288" h="223" extrusionOk="0">
                  <a:moveTo>
                    <a:pt x="146" y="0"/>
                  </a:moveTo>
                  <a:cubicBezTo>
                    <a:pt x="1" y="0"/>
                    <a:pt x="1" y="223"/>
                    <a:pt x="146" y="223"/>
                  </a:cubicBezTo>
                  <a:cubicBezTo>
                    <a:pt x="287" y="223"/>
                    <a:pt x="287" y="0"/>
                    <a:pt x="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8848712" y="238197"/>
              <a:ext cx="43309" cy="33534"/>
            </a:xfrm>
            <a:custGeom>
              <a:avLst/>
              <a:gdLst/>
              <a:ahLst/>
              <a:cxnLst/>
              <a:rect l="l" t="t" r="r" b="b"/>
              <a:pathLst>
                <a:path w="288" h="223" extrusionOk="0">
                  <a:moveTo>
                    <a:pt x="142" y="0"/>
                  </a:moveTo>
                  <a:cubicBezTo>
                    <a:pt x="1" y="0"/>
                    <a:pt x="1" y="223"/>
                    <a:pt x="142" y="223"/>
                  </a:cubicBezTo>
                  <a:cubicBezTo>
                    <a:pt x="287" y="223"/>
                    <a:pt x="287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8787207" y="157445"/>
              <a:ext cx="37745" cy="33685"/>
            </a:xfrm>
            <a:custGeom>
              <a:avLst/>
              <a:gdLst/>
              <a:ahLst/>
              <a:cxnLst/>
              <a:rect l="l" t="t" r="r" b="b"/>
              <a:pathLst>
                <a:path w="251" h="224" extrusionOk="0">
                  <a:moveTo>
                    <a:pt x="114" y="0"/>
                  </a:moveTo>
                  <a:cubicBezTo>
                    <a:pt x="60" y="0"/>
                    <a:pt x="1" y="50"/>
                    <a:pt x="5" y="110"/>
                  </a:cubicBezTo>
                  <a:cubicBezTo>
                    <a:pt x="10" y="173"/>
                    <a:pt x="55" y="223"/>
                    <a:pt x="114" y="223"/>
                  </a:cubicBezTo>
                  <a:lnTo>
                    <a:pt x="137" y="223"/>
                  </a:lnTo>
                  <a:cubicBezTo>
                    <a:pt x="192" y="223"/>
                    <a:pt x="251" y="173"/>
                    <a:pt x="246" y="110"/>
                  </a:cubicBezTo>
                  <a:cubicBezTo>
                    <a:pt x="242" y="50"/>
                    <a:pt x="196" y="0"/>
                    <a:pt x="1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8897284" y="46015"/>
              <a:ext cx="43309" cy="33685"/>
            </a:xfrm>
            <a:custGeom>
              <a:avLst/>
              <a:gdLst/>
              <a:ahLst/>
              <a:cxnLst/>
              <a:rect l="l" t="t" r="r" b="b"/>
              <a:pathLst>
                <a:path w="288" h="224" extrusionOk="0">
                  <a:moveTo>
                    <a:pt x="142" y="0"/>
                  </a:moveTo>
                  <a:cubicBezTo>
                    <a:pt x="1" y="0"/>
                    <a:pt x="1" y="223"/>
                    <a:pt x="142" y="223"/>
                  </a:cubicBezTo>
                  <a:cubicBezTo>
                    <a:pt x="287" y="223"/>
                    <a:pt x="287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9040895" y="99249"/>
              <a:ext cx="33685" cy="36391"/>
            </a:xfrm>
            <a:custGeom>
              <a:avLst/>
              <a:gdLst/>
              <a:ahLst/>
              <a:cxnLst/>
              <a:rect l="l" t="t" r="r" b="b"/>
              <a:pathLst>
                <a:path w="224" h="242" extrusionOk="0">
                  <a:moveTo>
                    <a:pt x="117" y="1"/>
                  </a:moveTo>
                  <a:cubicBezTo>
                    <a:pt x="115" y="1"/>
                    <a:pt x="112" y="1"/>
                    <a:pt x="110" y="1"/>
                  </a:cubicBezTo>
                  <a:cubicBezTo>
                    <a:pt x="51" y="1"/>
                    <a:pt x="1" y="46"/>
                    <a:pt x="1" y="110"/>
                  </a:cubicBezTo>
                  <a:lnTo>
                    <a:pt x="1" y="128"/>
                  </a:lnTo>
                  <a:cubicBezTo>
                    <a:pt x="1" y="187"/>
                    <a:pt x="51" y="242"/>
                    <a:pt x="110" y="242"/>
                  </a:cubicBezTo>
                  <a:cubicBezTo>
                    <a:pt x="173" y="237"/>
                    <a:pt x="224" y="192"/>
                    <a:pt x="224" y="128"/>
                  </a:cubicBezTo>
                  <a:lnTo>
                    <a:pt x="224" y="110"/>
                  </a:lnTo>
                  <a:cubicBezTo>
                    <a:pt x="224" y="53"/>
                    <a:pt x="177" y="1"/>
                    <a:pt x="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8935630" y="168422"/>
              <a:ext cx="32933" cy="36391"/>
            </a:xfrm>
            <a:custGeom>
              <a:avLst/>
              <a:gdLst/>
              <a:ahLst/>
              <a:cxnLst/>
              <a:rect l="l" t="t" r="r" b="b"/>
              <a:pathLst>
                <a:path w="219" h="242" extrusionOk="0">
                  <a:moveTo>
                    <a:pt x="109" y="0"/>
                  </a:moveTo>
                  <a:cubicBezTo>
                    <a:pt x="50" y="5"/>
                    <a:pt x="0" y="50"/>
                    <a:pt x="0" y="114"/>
                  </a:cubicBezTo>
                  <a:lnTo>
                    <a:pt x="0" y="132"/>
                  </a:lnTo>
                  <a:cubicBezTo>
                    <a:pt x="0" y="189"/>
                    <a:pt x="47" y="242"/>
                    <a:pt x="103" y="242"/>
                  </a:cubicBezTo>
                  <a:cubicBezTo>
                    <a:pt x="105" y="242"/>
                    <a:pt x="107" y="241"/>
                    <a:pt x="109" y="241"/>
                  </a:cubicBezTo>
                  <a:cubicBezTo>
                    <a:pt x="169" y="241"/>
                    <a:pt x="219" y="191"/>
                    <a:pt x="219" y="132"/>
                  </a:cubicBezTo>
                  <a:lnTo>
                    <a:pt x="219" y="114"/>
                  </a:lnTo>
                  <a:cubicBezTo>
                    <a:pt x="219" y="55"/>
                    <a:pt x="169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9146310" y="68572"/>
              <a:ext cx="36993" cy="33685"/>
            </a:xfrm>
            <a:custGeom>
              <a:avLst/>
              <a:gdLst/>
              <a:ahLst/>
              <a:cxnLst/>
              <a:rect l="l" t="t" r="r" b="b"/>
              <a:pathLst>
                <a:path w="246" h="224" extrusionOk="0">
                  <a:moveTo>
                    <a:pt x="114" y="0"/>
                  </a:moveTo>
                  <a:cubicBezTo>
                    <a:pt x="55" y="0"/>
                    <a:pt x="0" y="50"/>
                    <a:pt x="0" y="109"/>
                  </a:cubicBezTo>
                  <a:cubicBezTo>
                    <a:pt x="5" y="173"/>
                    <a:pt x="50" y="223"/>
                    <a:pt x="114" y="223"/>
                  </a:cubicBezTo>
                  <a:lnTo>
                    <a:pt x="132" y="223"/>
                  </a:lnTo>
                  <a:cubicBezTo>
                    <a:pt x="191" y="223"/>
                    <a:pt x="246" y="169"/>
                    <a:pt x="241" y="109"/>
                  </a:cubicBezTo>
                  <a:cubicBezTo>
                    <a:pt x="241" y="50"/>
                    <a:pt x="196" y="0"/>
                    <a:pt x="1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3"/>
            <p:cNvSpPr/>
            <p:nvPr/>
          </p:nvSpPr>
          <p:spPr>
            <a:xfrm>
              <a:off x="9250221" y="138197"/>
              <a:ext cx="39850" cy="35940"/>
            </a:xfrm>
            <a:custGeom>
              <a:avLst/>
              <a:gdLst/>
              <a:ahLst/>
              <a:cxnLst/>
              <a:rect l="l" t="t" r="r" b="b"/>
              <a:pathLst>
                <a:path w="265" h="239" extrusionOk="0">
                  <a:moveTo>
                    <a:pt x="141" y="1"/>
                  </a:moveTo>
                  <a:cubicBezTo>
                    <a:pt x="114" y="1"/>
                    <a:pt x="86" y="11"/>
                    <a:pt x="64" y="33"/>
                  </a:cubicBezTo>
                  <a:lnTo>
                    <a:pt x="46" y="51"/>
                  </a:lnTo>
                  <a:cubicBezTo>
                    <a:pt x="5" y="92"/>
                    <a:pt x="0" y="165"/>
                    <a:pt x="46" y="206"/>
                  </a:cubicBezTo>
                  <a:cubicBezTo>
                    <a:pt x="69" y="227"/>
                    <a:pt x="98" y="238"/>
                    <a:pt x="127" y="238"/>
                  </a:cubicBezTo>
                  <a:cubicBezTo>
                    <a:pt x="154" y="238"/>
                    <a:pt x="180" y="228"/>
                    <a:pt x="200" y="206"/>
                  </a:cubicBezTo>
                  <a:lnTo>
                    <a:pt x="223" y="188"/>
                  </a:lnTo>
                  <a:cubicBezTo>
                    <a:pt x="264" y="147"/>
                    <a:pt x="264" y="74"/>
                    <a:pt x="223" y="33"/>
                  </a:cubicBezTo>
                  <a:cubicBezTo>
                    <a:pt x="200" y="12"/>
                    <a:pt x="170" y="1"/>
                    <a:pt x="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3"/>
            <p:cNvSpPr/>
            <p:nvPr/>
          </p:nvSpPr>
          <p:spPr>
            <a:xfrm>
              <a:off x="9133227" y="185415"/>
              <a:ext cx="43309" cy="33083"/>
            </a:xfrm>
            <a:custGeom>
              <a:avLst/>
              <a:gdLst/>
              <a:ahLst/>
              <a:cxnLst/>
              <a:rect l="l" t="t" r="r" b="b"/>
              <a:pathLst>
                <a:path w="288" h="220" extrusionOk="0">
                  <a:moveTo>
                    <a:pt x="146" y="1"/>
                  </a:moveTo>
                  <a:cubicBezTo>
                    <a:pt x="1" y="1"/>
                    <a:pt x="1" y="219"/>
                    <a:pt x="146" y="219"/>
                  </a:cubicBezTo>
                  <a:cubicBezTo>
                    <a:pt x="287" y="219"/>
                    <a:pt x="287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3"/>
            <p:cNvSpPr/>
            <p:nvPr/>
          </p:nvSpPr>
          <p:spPr>
            <a:xfrm>
              <a:off x="9019692" y="260002"/>
              <a:ext cx="42557" cy="33685"/>
            </a:xfrm>
            <a:custGeom>
              <a:avLst/>
              <a:gdLst/>
              <a:ahLst/>
              <a:cxnLst/>
              <a:rect l="l" t="t" r="r" b="b"/>
              <a:pathLst>
                <a:path w="283" h="224" extrusionOk="0">
                  <a:moveTo>
                    <a:pt x="142" y="1"/>
                  </a:moveTo>
                  <a:cubicBezTo>
                    <a:pt x="1" y="1"/>
                    <a:pt x="1" y="223"/>
                    <a:pt x="142" y="223"/>
                  </a:cubicBezTo>
                  <a:cubicBezTo>
                    <a:pt x="283" y="223"/>
                    <a:pt x="283" y="1"/>
                    <a:pt x="1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3"/>
            <p:cNvSpPr/>
            <p:nvPr/>
          </p:nvSpPr>
          <p:spPr>
            <a:xfrm>
              <a:off x="9247514" y="238197"/>
              <a:ext cx="43158" cy="33534"/>
            </a:xfrm>
            <a:custGeom>
              <a:avLst/>
              <a:gdLst/>
              <a:ahLst/>
              <a:cxnLst/>
              <a:rect l="l" t="t" r="r" b="b"/>
              <a:pathLst>
                <a:path w="287" h="223" extrusionOk="0">
                  <a:moveTo>
                    <a:pt x="141" y="0"/>
                  </a:moveTo>
                  <a:cubicBezTo>
                    <a:pt x="0" y="0"/>
                    <a:pt x="0" y="223"/>
                    <a:pt x="141" y="223"/>
                  </a:cubicBezTo>
                  <a:cubicBezTo>
                    <a:pt x="287" y="223"/>
                    <a:pt x="28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3"/>
            <p:cNvSpPr/>
            <p:nvPr/>
          </p:nvSpPr>
          <p:spPr>
            <a:xfrm>
              <a:off x="8741342" y="266017"/>
              <a:ext cx="40602" cy="35940"/>
            </a:xfrm>
            <a:custGeom>
              <a:avLst/>
              <a:gdLst/>
              <a:ahLst/>
              <a:cxnLst/>
              <a:rect l="l" t="t" r="r" b="b"/>
              <a:pathLst>
                <a:path w="270" h="239" extrusionOk="0">
                  <a:moveTo>
                    <a:pt x="142" y="1"/>
                  </a:moveTo>
                  <a:cubicBezTo>
                    <a:pt x="114" y="1"/>
                    <a:pt x="87" y="11"/>
                    <a:pt x="64" y="33"/>
                  </a:cubicBezTo>
                  <a:lnTo>
                    <a:pt x="46" y="52"/>
                  </a:lnTo>
                  <a:cubicBezTo>
                    <a:pt x="5" y="92"/>
                    <a:pt x="1" y="165"/>
                    <a:pt x="46" y="206"/>
                  </a:cubicBezTo>
                  <a:cubicBezTo>
                    <a:pt x="70" y="227"/>
                    <a:pt x="99" y="239"/>
                    <a:pt x="128" y="239"/>
                  </a:cubicBezTo>
                  <a:cubicBezTo>
                    <a:pt x="156" y="239"/>
                    <a:pt x="183" y="228"/>
                    <a:pt x="205" y="206"/>
                  </a:cubicBezTo>
                  <a:lnTo>
                    <a:pt x="224" y="188"/>
                  </a:lnTo>
                  <a:cubicBezTo>
                    <a:pt x="265" y="147"/>
                    <a:pt x="269" y="74"/>
                    <a:pt x="224" y="33"/>
                  </a:cubicBezTo>
                  <a:cubicBezTo>
                    <a:pt x="200" y="12"/>
                    <a:pt x="171" y="1"/>
                    <a:pt x="1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8296825" y="0"/>
              <a:ext cx="1044522" cy="1255953"/>
            </a:xfrm>
            <a:custGeom>
              <a:avLst/>
              <a:gdLst/>
              <a:ahLst/>
              <a:cxnLst/>
              <a:rect l="l" t="t" r="r" b="b"/>
              <a:pathLst>
                <a:path w="6946" h="8352" extrusionOk="0">
                  <a:moveTo>
                    <a:pt x="3700" y="111"/>
                  </a:moveTo>
                  <a:cubicBezTo>
                    <a:pt x="4744" y="111"/>
                    <a:pt x="5787" y="157"/>
                    <a:pt x="6827" y="247"/>
                  </a:cubicBezTo>
                  <a:cubicBezTo>
                    <a:pt x="6618" y="2889"/>
                    <a:pt x="6586" y="5540"/>
                    <a:pt x="6554" y="8187"/>
                  </a:cubicBezTo>
                  <a:cubicBezTo>
                    <a:pt x="5308" y="7328"/>
                    <a:pt x="4212" y="6245"/>
                    <a:pt x="3239" y="5086"/>
                  </a:cubicBezTo>
                  <a:cubicBezTo>
                    <a:pt x="3230" y="5075"/>
                    <a:pt x="3217" y="5070"/>
                    <a:pt x="3203" y="5070"/>
                  </a:cubicBezTo>
                  <a:cubicBezTo>
                    <a:pt x="3187" y="5070"/>
                    <a:pt x="3171" y="5076"/>
                    <a:pt x="3161" y="5086"/>
                  </a:cubicBezTo>
                  <a:cubicBezTo>
                    <a:pt x="2211" y="6145"/>
                    <a:pt x="1224" y="7173"/>
                    <a:pt x="151" y="8105"/>
                  </a:cubicBezTo>
                  <a:cubicBezTo>
                    <a:pt x="115" y="5490"/>
                    <a:pt x="192" y="2871"/>
                    <a:pt x="383" y="265"/>
                  </a:cubicBezTo>
                  <a:cubicBezTo>
                    <a:pt x="1485" y="162"/>
                    <a:pt x="2593" y="111"/>
                    <a:pt x="3700" y="111"/>
                  </a:cubicBezTo>
                  <a:close/>
                  <a:moveTo>
                    <a:pt x="3703" y="1"/>
                  </a:moveTo>
                  <a:cubicBezTo>
                    <a:pt x="2577" y="1"/>
                    <a:pt x="1451" y="53"/>
                    <a:pt x="328" y="156"/>
                  </a:cubicBezTo>
                  <a:cubicBezTo>
                    <a:pt x="296" y="161"/>
                    <a:pt x="278" y="179"/>
                    <a:pt x="274" y="215"/>
                  </a:cubicBezTo>
                  <a:cubicBezTo>
                    <a:pt x="83" y="2871"/>
                    <a:pt x="1" y="5540"/>
                    <a:pt x="42" y="8210"/>
                  </a:cubicBezTo>
                  <a:cubicBezTo>
                    <a:pt x="37" y="8224"/>
                    <a:pt x="37" y="8233"/>
                    <a:pt x="46" y="8242"/>
                  </a:cubicBezTo>
                  <a:cubicBezTo>
                    <a:pt x="55" y="8269"/>
                    <a:pt x="78" y="8278"/>
                    <a:pt x="101" y="8278"/>
                  </a:cubicBezTo>
                  <a:lnTo>
                    <a:pt x="105" y="8278"/>
                  </a:lnTo>
                  <a:cubicBezTo>
                    <a:pt x="110" y="8278"/>
                    <a:pt x="110" y="8278"/>
                    <a:pt x="115" y="8274"/>
                  </a:cubicBezTo>
                  <a:cubicBezTo>
                    <a:pt x="124" y="8274"/>
                    <a:pt x="133" y="8269"/>
                    <a:pt x="137" y="8260"/>
                  </a:cubicBezTo>
                  <a:cubicBezTo>
                    <a:pt x="1233" y="7323"/>
                    <a:pt x="2238" y="6286"/>
                    <a:pt x="3198" y="5213"/>
                  </a:cubicBezTo>
                  <a:cubicBezTo>
                    <a:pt x="4189" y="6386"/>
                    <a:pt x="5308" y="7478"/>
                    <a:pt x="6581" y="8342"/>
                  </a:cubicBezTo>
                  <a:cubicBezTo>
                    <a:pt x="6590" y="8349"/>
                    <a:pt x="6599" y="8352"/>
                    <a:pt x="6608" y="8352"/>
                  </a:cubicBezTo>
                  <a:cubicBezTo>
                    <a:pt x="6621" y="8352"/>
                    <a:pt x="6634" y="8345"/>
                    <a:pt x="6645" y="8337"/>
                  </a:cubicBezTo>
                  <a:cubicBezTo>
                    <a:pt x="6654" y="8328"/>
                    <a:pt x="6663" y="8315"/>
                    <a:pt x="6663" y="8292"/>
                  </a:cubicBezTo>
                  <a:cubicBezTo>
                    <a:pt x="6695" y="5595"/>
                    <a:pt x="6727" y="2889"/>
                    <a:pt x="6941" y="197"/>
                  </a:cubicBezTo>
                  <a:cubicBezTo>
                    <a:pt x="6945" y="165"/>
                    <a:pt x="6913" y="143"/>
                    <a:pt x="6886" y="143"/>
                  </a:cubicBezTo>
                  <a:cubicBezTo>
                    <a:pt x="5828" y="48"/>
                    <a:pt x="4766" y="1"/>
                    <a:pt x="3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66442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0251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body" idx="1"/>
          </p:nvPr>
        </p:nvSpPr>
        <p:spPr>
          <a:xfrm>
            <a:off x="1781475" y="1933700"/>
            <a:ext cx="5581200" cy="2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1781475" y="1106200"/>
            <a:ext cx="55812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51" name="Google Shape;51;p7"/>
          <p:cNvGrpSpPr/>
          <p:nvPr/>
        </p:nvGrpSpPr>
        <p:grpSpPr>
          <a:xfrm flipH="1">
            <a:off x="-47052" y="4214076"/>
            <a:ext cx="1005032" cy="992760"/>
            <a:chOff x="-2708900" y="3174350"/>
            <a:chExt cx="350100" cy="345825"/>
          </a:xfrm>
        </p:grpSpPr>
        <p:sp>
          <p:nvSpPr>
            <p:cNvPr id="52" name="Google Shape;52;p7"/>
            <p:cNvSpPr/>
            <p:nvPr/>
          </p:nvSpPr>
          <p:spPr>
            <a:xfrm>
              <a:off x="-2708900" y="3296700"/>
              <a:ext cx="173500" cy="221100"/>
            </a:xfrm>
            <a:custGeom>
              <a:avLst/>
              <a:gdLst/>
              <a:ahLst/>
              <a:cxnLst/>
              <a:rect l="l" t="t" r="r" b="b"/>
              <a:pathLst>
                <a:path w="6940" h="8844" extrusionOk="0">
                  <a:moveTo>
                    <a:pt x="1937" y="1"/>
                  </a:moveTo>
                  <a:cubicBezTo>
                    <a:pt x="725" y="1"/>
                    <a:pt x="0" y="1639"/>
                    <a:pt x="1903" y="4367"/>
                  </a:cubicBezTo>
                  <a:cubicBezTo>
                    <a:pt x="3082" y="6057"/>
                    <a:pt x="3868" y="7700"/>
                    <a:pt x="4344" y="8843"/>
                  </a:cubicBezTo>
                  <a:lnTo>
                    <a:pt x="6939" y="8796"/>
                  </a:lnTo>
                  <a:cubicBezTo>
                    <a:pt x="6046" y="4390"/>
                    <a:pt x="3760" y="509"/>
                    <a:pt x="2415" y="80"/>
                  </a:cubicBezTo>
                  <a:cubicBezTo>
                    <a:pt x="2251" y="27"/>
                    <a:pt x="2090" y="1"/>
                    <a:pt x="1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7"/>
            <p:cNvSpPr/>
            <p:nvPr/>
          </p:nvSpPr>
          <p:spPr>
            <a:xfrm>
              <a:off x="-2678900" y="3301975"/>
              <a:ext cx="114325" cy="214625"/>
            </a:xfrm>
            <a:custGeom>
              <a:avLst/>
              <a:gdLst/>
              <a:ahLst/>
              <a:cxnLst/>
              <a:rect l="l" t="t" r="r" b="b"/>
              <a:pathLst>
                <a:path w="4573" h="8585" extrusionOk="0">
                  <a:moveTo>
                    <a:pt x="96" y="0"/>
                  </a:moveTo>
                  <a:lnTo>
                    <a:pt x="1" y="107"/>
                  </a:lnTo>
                  <a:cubicBezTo>
                    <a:pt x="13" y="119"/>
                    <a:pt x="632" y="643"/>
                    <a:pt x="1489" y="1953"/>
                  </a:cubicBezTo>
                  <a:cubicBezTo>
                    <a:pt x="2275" y="3155"/>
                    <a:pt x="3430" y="5287"/>
                    <a:pt x="4430" y="8585"/>
                  </a:cubicBezTo>
                  <a:lnTo>
                    <a:pt x="4573" y="8537"/>
                  </a:lnTo>
                  <a:cubicBezTo>
                    <a:pt x="3573" y="5215"/>
                    <a:pt x="2406" y="3072"/>
                    <a:pt x="1608" y="1858"/>
                  </a:cubicBezTo>
                  <a:cubicBezTo>
                    <a:pt x="739" y="536"/>
                    <a:pt x="120" y="24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7"/>
            <p:cNvSpPr/>
            <p:nvPr/>
          </p:nvSpPr>
          <p:spPr>
            <a:xfrm>
              <a:off x="-2524425" y="3174350"/>
              <a:ext cx="165625" cy="342850"/>
            </a:xfrm>
            <a:custGeom>
              <a:avLst/>
              <a:gdLst/>
              <a:ahLst/>
              <a:cxnLst/>
              <a:rect l="l" t="t" r="r" b="b"/>
              <a:pathLst>
                <a:path w="6625" h="13714" extrusionOk="0">
                  <a:moveTo>
                    <a:pt x="4151" y="1"/>
                  </a:moveTo>
                  <a:cubicBezTo>
                    <a:pt x="3812" y="1"/>
                    <a:pt x="3457" y="115"/>
                    <a:pt x="3120" y="343"/>
                  </a:cubicBezTo>
                  <a:cubicBezTo>
                    <a:pt x="1525" y="1414"/>
                    <a:pt x="1" y="7546"/>
                    <a:pt x="644" y="13666"/>
                  </a:cubicBezTo>
                  <a:lnTo>
                    <a:pt x="3775" y="13713"/>
                  </a:lnTo>
                  <a:cubicBezTo>
                    <a:pt x="3835" y="12440"/>
                    <a:pt x="4109" y="9213"/>
                    <a:pt x="5347" y="5593"/>
                  </a:cubicBezTo>
                  <a:cubicBezTo>
                    <a:pt x="6624" y="1847"/>
                    <a:pt x="5512" y="1"/>
                    <a:pt x="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7"/>
            <p:cNvSpPr/>
            <p:nvPr/>
          </p:nvSpPr>
          <p:spPr>
            <a:xfrm>
              <a:off x="-2474100" y="3176950"/>
              <a:ext cx="68175" cy="343225"/>
            </a:xfrm>
            <a:custGeom>
              <a:avLst/>
              <a:gdLst/>
              <a:ahLst/>
              <a:cxnLst/>
              <a:rect l="l" t="t" r="r" b="b"/>
              <a:pathLst>
                <a:path w="2727" h="13729" extrusionOk="0">
                  <a:moveTo>
                    <a:pt x="2596" y="1"/>
                  </a:moveTo>
                  <a:cubicBezTo>
                    <a:pt x="2572" y="48"/>
                    <a:pt x="1929" y="1013"/>
                    <a:pt x="1286" y="3203"/>
                  </a:cubicBezTo>
                  <a:cubicBezTo>
                    <a:pt x="691" y="5216"/>
                    <a:pt x="0" y="8668"/>
                    <a:pt x="60" y="13729"/>
                  </a:cubicBezTo>
                  <a:lnTo>
                    <a:pt x="203" y="13729"/>
                  </a:lnTo>
                  <a:cubicBezTo>
                    <a:pt x="95" y="4096"/>
                    <a:pt x="2703" y="132"/>
                    <a:pt x="2727" y="84"/>
                  </a:cubicBezTo>
                  <a:lnTo>
                    <a:pt x="25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7"/>
            <p:cNvSpPr/>
            <p:nvPr/>
          </p:nvSpPr>
          <p:spPr>
            <a:xfrm>
              <a:off x="-2619950" y="3198375"/>
              <a:ext cx="136925" cy="321200"/>
            </a:xfrm>
            <a:custGeom>
              <a:avLst/>
              <a:gdLst/>
              <a:ahLst/>
              <a:cxnLst/>
              <a:rect l="l" t="t" r="r" b="b"/>
              <a:pathLst>
                <a:path w="5477" h="12848" extrusionOk="0">
                  <a:moveTo>
                    <a:pt x="2339" y="1"/>
                  </a:moveTo>
                  <a:cubicBezTo>
                    <a:pt x="2205" y="1"/>
                    <a:pt x="2065" y="13"/>
                    <a:pt x="1917" y="37"/>
                  </a:cubicBezTo>
                  <a:cubicBezTo>
                    <a:pt x="703" y="227"/>
                    <a:pt x="0" y="2251"/>
                    <a:pt x="1345" y="7347"/>
                  </a:cubicBezTo>
                  <a:cubicBezTo>
                    <a:pt x="2036" y="9943"/>
                    <a:pt x="2560" y="11752"/>
                    <a:pt x="2893" y="12824"/>
                  </a:cubicBezTo>
                  <a:lnTo>
                    <a:pt x="5477" y="12848"/>
                  </a:lnTo>
                  <a:cubicBezTo>
                    <a:pt x="5465" y="10717"/>
                    <a:pt x="5358" y="4966"/>
                    <a:pt x="4667" y="2882"/>
                  </a:cubicBezTo>
                  <a:cubicBezTo>
                    <a:pt x="3925" y="665"/>
                    <a:pt x="3302" y="1"/>
                    <a:pt x="2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7"/>
            <p:cNvSpPr/>
            <p:nvPr/>
          </p:nvSpPr>
          <p:spPr>
            <a:xfrm>
              <a:off x="-2574125" y="3198675"/>
              <a:ext cx="61950" cy="316450"/>
            </a:xfrm>
            <a:custGeom>
              <a:avLst/>
              <a:gdLst/>
              <a:ahLst/>
              <a:cxnLst/>
              <a:rect l="l" t="t" r="r" b="b"/>
              <a:pathLst>
                <a:path w="2478" h="12658" extrusionOk="0">
                  <a:moveTo>
                    <a:pt x="155" y="1"/>
                  </a:moveTo>
                  <a:lnTo>
                    <a:pt x="1" y="37"/>
                  </a:lnTo>
                  <a:cubicBezTo>
                    <a:pt x="24" y="108"/>
                    <a:pt x="1548" y="6859"/>
                    <a:pt x="2322" y="12657"/>
                  </a:cubicBezTo>
                  <a:lnTo>
                    <a:pt x="2477" y="12633"/>
                  </a:lnTo>
                  <a:cubicBezTo>
                    <a:pt x="1703" y="6835"/>
                    <a:pt x="167" y="72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7"/>
          <p:cNvSpPr/>
          <p:nvPr/>
        </p:nvSpPr>
        <p:spPr>
          <a:xfrm>
            <a:off x="8561850" y="2831022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7"/>
          <p:cNvSpPr/>
          <p:nvPr/>
        </p:nvSpPr>
        <p:spPr>
          <a:xfrm rot="-359463">
            <a:off x="230865" y="2680624"/>
            <a:ext cx="295349" cy="300935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7"/>
          <p:cNvSpPr/>
          <p:nvPr/>
        </p:nvSpPr>
        <p:spPr>
          <a:xfrm>
            <a:off x="262938" y="352472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7"/>
          <p:cNvSpPr/>
          <p:nvPr/>
        </p:nvSpPr>
        <p:spPr>
          <a:xfrm>
            <a:off x="8430888" y="415185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" name="Google Shape;62;p7"/>
          <p:cNvGrpSpPr/>
          <p:nvPr/>
        </p:nvGrpSpPr>
        <p:grpSpPr>
          <a:xfrm>
            <a:off x="7716652" y="3603792"/>
            <a:ext cx="1622959" cy="1603210"/>
            <a:chOff x="-2708900" y="3174350"/>
            <a:chExt cx="350100" cy="345825"/>
          </a:xfrm>
        </p:grpSpPr>
        <p:sp>
          <p:nvSpPr>
            <p:cNvPr id="63" name="Google Shape;63;p7"/>
            <p:cNvSpPr/>
            <p:nvPr/>
          </p:nvSpPr>
          <p:spPr>
            <a:xfrm>
              <a:off x="-2708900" y="3296700"/>
              <a:ext cx="173500" cy="221100"/>
            </a:xfrm>
            <a:custGeom>
              <a:avLst/>
              <a:gdLst/>
              <a:ahLst/>
              <a:cxnLst/>
              <a:rect l="l" t="t" r="r" b="b"/>
              <a:pathLst>
                <a:path w="6940" h="8844" extrusionOk="0">
                  <a:moveTo>
                    <a:pt x="1937" y="1"/>
                  </a:moveTo>
                  <a:cubicBezTo>
                    <a:pt x="725" y="1"/>
                    <a:pt x="0" y="1639"/>
                    <a:pt x="1903" y="4367"/>
                  </a:cubicBezTo>
                  <a:cubicBezTo>
                    <a:pt x="3082" y="6057"/>
                    <a:pt x="3868" y="7700"/>
                    <a:pt x="4344" y="8843"/>
                  </a:cubicBezTo>
                  <a:lnTo>
                    <a:pt x="6939" y="8796"/>
                  </a:lnTo>
                  <a:cubicBezTo>
                    <a:pt x="6046" y="4390"/>
                    <a:pt x="3760" y="509"/>
                    <a:pt x="2415" y="80"/>
                  </a:cubicBezTo>
                  <a:cubicBezTo>
                    <a:pt x="2251" y="27"/>
                    <a:pt x="2090" y="1"/>
                    <a:pt x="1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7"/>
            <p:cNvSpPr/>
            <p:nvPr/>
          </p:nvSpPr>
          <p:spPr>
            <a:xfrm>
              <a:off x="-2678900" y="3301975"/>
              <a:ext cx="114325" cy="214625"/>
            </a:xfrm>
            <a:custGeom>
              <a:avLst/>
              <a:gdLst/>
              <a:ahLst/>
              <a:cxnLst/>
              <a:rect l="l" t="t" r="r" b="b"/>
              <a:pathLst>
                <a:path w="4573" h="8585" extrusionOk="0">
                  <a:moveTo>
                    <a:pt x="96" y="0"/>
                  </a:moveTo>
                  <a:lnTo>
                    <a:pt x="1" y="107"/>
                  </a:lnTo>
                  <a:cubicBezTo>
                    <a:pt x="13" y="119"/>
                    <a:pt x="632" y="643"/>
                    <a:pt x="1489" y="1953"/>
                  </a:cubicBezTo>
                  <a:cubicBezTo>
                    <a:pt x="2275" y="3155"/>
                    <a:pt x="3430" y="5287"/>
                    <a:pt x="4430" y="8585"/>
                  </a:cubicBezTo>
                  <a:lnTo>
                    <a:pt x="4573" y="8537"/>
                  </a:lnTo>
                  <a:cubicBezTo>
                    <a:pt x="3573" y="5215"/>
                    <a:pt x="2406" y="3072"/>
                    <a:pt x="1608" y="1858"/>
                  </a:cubicBezTo>
                  <a:cubicBezTo>
                    <a:pt x="739" y="536"/>
                    <a:pt x="120" y="24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>
              <a:off x="-2524425" y="3174350"/>
              <a:ext cx="165625" cy="342850"/>
            </a:xfrm>
            <a:custGeom>
              <a:avLst/>
              <a:gdLst/>
              <a:ahLst/>
              <a:cxnLst/>
              <a:rect l="l" t="t" r="r" b="b"/>
              <a:pathLst>
                <a:path w="6625" h="13714" extrusionOk="0">
                  <a:moveTo>
                    <a:pt x="4151" y="1"/>
                  </a:moveTo>
                  <a:cubicBezTo>
                    <a:pt x="3812" y="1"/>
                    <a:pt x="3457" y="115"/>
                    <a:pt x="3120" y="343"/>
                  </a:cubicBezTo>
                  <a:cubicBezTo>
                    <a:pt x="1525" y="1414"/>
                    <a:pt x="1" y="7546"/>
                    <a:pt x="644" y="13666"/>
                  </a:cubicBezTo>
                  <a:lnTo>
                    <a:pt x="3775" y="13713"/>
                  </a:lnTo>
                  <a:cubicBezTo>
                    <a:pt x="3835" y="12440"/>
                    <a:pt x="4109" y="9213"/>
                    <a:pt x="5347" y="5593"/>
                  </a:cubicBezTo>
                  <a:cubicBezTo>
                    <a:pt x="6624" y="1847"/>
                    <a:pt x="5512" y="1"/>
                    <a:pt x="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7"/>
            <p:cNvSpPr/>
            <p:nvPr/>
          </p:nvSpPr>
          <p:spPr>
            <a:xfrm>
              <a:off x="-2474100" y="3176950"/>
              <a:ext cx="68175" cy="343225"/>
            </a:xfrm>
            <a:custGeom>
              <a:avLst/>
              <a:gdLst/>
              <a:ahLst/>
              <a:cxnLst/>
              <a:rect l="l" t="t" r="r" b="b"/>
              <a:pathLst>
                <a:path w="2727" h="13729" extrusionOk="0">
                  <a:moveTo>
                    <a:pt x="2596" y="1"/>
                  </a:moveTo>
                  <a:cubicBezTo>
                    <a:pt x="2572" y="48"/>
                    <a:pt x="1929" y="1013"/>
                    <a:pt x="1286" y="3203"/>
                  </a:cubicBezTo>
                  <a:cubicBezTo>
                    <a:pt x="691" y="5216"/>
                    <a:pt x="0" y="8668"/>
                    <a:pt x="60" y="13729"/>
                  </a:cubicBezTo>
                  <a:lnTo>
                    <a:pt x="203" y="13729"/>
                  </a:lnTo>
                  <a:cubicBezTo>
                    <a:pt x="95" y="4096"/>
                    <a:pt x="2703" y="132"/>
                    <a:pt x="2727" y="84"/>
                  </a:cubicBezTo>
                  <a:lnTo>
                    <a:pt x="25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7"/>
            <p:cNvSpPr/>
            <p:nvPr/>
          </p:nvSpPr>
          <p:spPr>
            <a:xfrm>
              <a:off x="-2619950" y="3198375"/>
              <a:ext cx="136925" cy="321200"/>
            </a:xfrm>
            <a:custGeom>
              <a:avLst/>
              <a:gdLst/>
              <a:ahLst/>
              <a:cxnLst/>
              <a:rect l="l" t="t" r="r" b="b"/>
              <a:pathLst>
                <a:path w="5477" h="12848" extrusionOk="0">
                  <a:moveTo>
                    <a:pt x="2339" y="1"/>
                  </a:moveTo>
                  <a:cubicBezTo>
                    <a:pt x="2205" y="1"/>
                    <a:pt x="2065" y="13"/>
                    <a:pt x="1917" y="37"/>
                  </a:cubicBezTo>
                  <a:cubicBezTo>
                    <a:pt x="703" y="227"/>
                    <a:pt x="0" y="2251"/>
                    <a:pt x="1345" y="7347"/>
                  </a:cubicBezTo>
                  <a:cubicBezTo>
                    <a:pt x="2036" y="9943"/>
                    <a:pt x="2560" y="11752"/>
                    <a:pt x="2893" y="12824"/>
                  </a:cubicBezTo>
                  <a:lnTo>
                    <a:pt x="5477" y="12848"/>
                  </a:lnTo>
                  <a:cubicBezTo>
                    <a:pt x="5465" y="10717"/>
                    <a:pt x="5358" y="4966"/>
                    <a:pt x="4667" y="2882"/>
                  </a:cubicBezTo>
                  <a:cubicBezTo>
                    <a:pt x="3925" y="665"/>
                    <a:pt x="3302" y="1"/>
                    <a:pt x="2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7"/>
            <p:cNvSpPr/>
            <p:nvPr/>
          </p:nvSpPr>
          <p:spPr>
            <a:xfrm>
              <a:off x="-2574125" y="3198675"/>
              <a:ext cx="61950" cy="316450"/>
            </a:xfrm>
            <a:custGeom>
              <a:avLst/>
              <a:gdLst/>
              <a:ahLst/>
              <a:cxnLst/>
              <a:rect l="l" t="t" r="r" b="b"/>
              <a:pathLst>
                <a:path w="2478" h="12658" extrusionOk="0">
                  <a:moveTo>
                    <a:pt x="155" y="1"/>
                  </a:moveTo>
                  <a:lnTo>
                    <a:pt x="1" y="37"/>
                  </a:lnTo>
                  <a:cubicBezTo>
                    <a:pt x="24" y="108"/>
                    <a:pt x="1548" y="6859"/>
                    <a:pt x="2322" y="12657"/>
                  </a:cubicBezTo>
                  <a:lnTo>
                    <a:pt x="2477" y="12633"/>
                  </a:lnTo>
                  <a:cubicBezTo>
                    <a:pt x="1703" y="6835"/>
                    <a:pt x="167" y="72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1894500" y="1371150"/>
            <a:ext cx="5355000" cy="24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8"/>
          <p:cNvSpPr/>
          <p:nvPr/>
        </p:nvSpPr>
        <p:spPr>
          <a:xfrm>
            <a:off x="-162275" y="-141100"/>
            <a:ext cx="2582400" cy="258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" name="Google Shape;72;p8"/>
          <p:cNvGrpSpPr/>
          <p:nvPr/>
        </p:nvGrpSpPr>
        <p:grpSpPr>
          <a:xfrm flipH="1">
            <a:off x="-264179" y="2793999"/>
            <a:ext cx="851905" cy="841502"/>
            <a:chOff x="3458451" y="3807305"/>
            <a:chExt cx="855154" cy="844712"/>
          </a:xfrm>
        </p:grpSpPr>
        <p:grpSp>
          <p:nvGrpSpPr>
            <p:cNvPr id="73" name="Google Shape;73;p8"/>
            <p:cNvGrpSpPr/>
            <p:nvPr/>
          </p:nvGrpSpPr>
          <p:grpSpPr>
            <a:xfrm flipH="1">
              <a:off x="3458451" y="3807305"/>
              <a:ext cx="855154" cy="844712"/>
              <a:chOff x="-2708900" y="3174350"/>
              <a:chExt cx="350100" cy="345825"/>
            </a:xfrm>
          </p:grpSpPr>
          <p:sp>
            <p:nvSpPr>
              <p:cNvPr id="74" name="Google Shape;74;p8"/>
              <p:cNvSpPr/>
              <p:nvPr/>
            </p:nvSpPr>
            <p:spPr>
              <a:xfrm>
                <a:off x="-2708900" y="3296700"/>
                <a:ext cx="173500" cy="221100"/>
              </a:xfrm>
              <a:custGeom>
                <a:avLst/>
                <a:gdLst/>
                <a:ahLst/>
                <a:cxnLst/>
                <a:rect l="l" t="t" r="r" b="b"/>
                <a:pathLst>
                  <a:path w="6940" h="8844" extrusionOk="0">
                    <a:moveTo>
                      <a:pt x="1937" y="1"/>
                    </a:moveTo>
                    <a:cubicBezTo>
                      <a:pt x="725" y="1"/>
                      <a:pt x="0" y="1639"/>
                      <a:pt x="1903" y="4367"/>
                    </a:cubicBezTo>
                    <a:cubicBezTo>
                      <a:pt x="3082" y="6057"/>
                      <a:pt x="3868" y="7700"/>
                      <a:pt x="4344" y="8843"/>
                    </a:cubicBezTo>
                    <a:lnTo>
                      <a:pt x="6939" y="8796"/>
                    </a:lnTo>
                    <a:cubicBezTo>
                      <a:pt x="6046" y="4390"/>
                      <a:pt x="3760" y="509"/>
                      <a:pt x="2415" y="80"/>
                    </a:cubicBezTo>
                    <a:cubicBezTo>
                      <a:pt x="2251" y="27"/>
                      <a:pt x="2090" y="1"/>
                      <a:pt x="19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8"/>
              <p:cNvSpPr/>
              <p:nvPr/>
            </p:nvSpPr>
            <p:spPr>
              <a:xfrm>
                <a:off x="-2678900" y="3301975"/>
                <a:ext cx="114325" cy="214625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8585" extrusionOk="0">
                    <a:moveTo>
                      <a:pt x="96" y="0"/>
                    </a:moveTo>
                    <a:lnTo>
                      <a:pt x="1" y="107"/>
                    </a:lnTo>
                    <a:cubicBezTo>
                      <a:pt x="13" y="119"/>
                      <a:pt x="632" y="643"/>
                      <a:pt x="1489" y="1953"/>
                    </a:cubicBezTo>
                    <a:cubicBezTo>
                      <a:pt x="2275" y="3155"/>
                      <a:pt x="3430" y="5287"/>
                      <a:pt x="4430" y="8585"/>
                    </a:cubicBezTo>
                    <a:lnTo>
                      <a:pt x="4573" y="8537"/>
                    </a:lnTo>
                    <a:cubicBezTo>
                      <a:pt x="3573" y="5215"/>
                      <a:pt x="2406" y="3072"/>
                      <a:pt x="1608" y="1858"/>
                    </a:cubicBezTo>
                    <a:cubicBezTo>
                      <a:pt x="739" y="536"/>
                      <a:pt x="120" y="24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8"/>
              <p:cNvSpPr/>
              <p:nvPr/>
            </p:nvSpPr>
            <p:spPr>
              <a:xfrm>
                <a:off x="-2524425" y="3174350"/>
                <a:ext cx="165625" cy="342850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13714" extrusionOk="0">
                    <a:moveTo>
                      <a:pt x="4151" y="1"/>
                    </a:moveTo>
                    <a:cubicBezTo>
                      <a:pt x="3812" y="1"/>
                      <a:pt x="3457" y="115"/>
                      <a:pt x="3120" y="343"/>
                    </a:cubicBezTo>
                    <a:cubicBezTo>
                      <a:pt x="1525" y="1414"/>
                      <a:pt x="1" y="7546"/>
                      <a:pt x="644" y="13666"/>
                    </a:cubicBezTo>
                    <a:lnTo>
                      <a:pt x="3775" y="13713"/>
                    </a:lnTo>
                    <a:cubicBezTo>
                      <a:pt x="3835" y="12440"/>
                      <a:pt x="4109" y="9213"/>
                      <a:pt x="5347" y="5593"/>
                    </a:cubicBezTo>
                    <a:cubicBezTo>
                      <a:pt x="6624" y="1847"/>
                      <a:pt x="5512" y="1"/>
                      <a:pt x="41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8"/>
              <p:cNvSpPr/>
              <p:nvPr/>
            </p:nvSpPr>
            <p:spPr>
              <a:xfrm>
                <a:off x="-2474100" y="3176950"/>
                <a:ext cx="68175" cy="34322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13729" extrusionOk="0">
                    <a:moveTo>
                      <a:pt x="2596" y="1"/>
                    </a:moveTo>
                    <a:cubicBezTo>
                      <a:pt x="2572" y="48"/>
                      <a:pt x="1929" y="1013"/>
                      <a:pt x="1286" y="3203"/>
                    </a:cubicBezTo>
                    <a:cubicBezTo>
                      <a:pt x="691" y="5216"/>
                      <a:pt x="0" y="8668"/>
                      <a:pt x="60" y="13729"/>
                    </a:cubicBezTo>
                    <a:lnTo>
                      <a:pt x="203" y="13729"/>
                    </a:lnTo>
                    <a:cubicBezTo>
                      <a:pt x="95" y="4096"/>
                      <a:pt x="2703" y="132"/>
                      <a:pt x="2727" y="84"/>
                    </a:cubicBezTo>
                    <a:lnTo>
                      <a:pt x="25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8"/>
              <p:cNvSpPr/>
              <p:nvPr/>
            </p:nvSpPr>
            <p:spPr>
              <a:xfrm>
                <a:off x="-2619950" y="3198375"/>
                <a:ext cx="136925" cy="321200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12848" extrusionOk="0">
                    <a:moveTo>
                      <a:pt x="2339" y="1"/>
                    </a:moveTo>
                    <a:cubicBezTo>
                      <a:pt x="2205" y="1"/>
                      <a:pt x="2065" y="13"/>
                      <a:pt x="1917" y="37"/>
                    </a:cubicBezTo>
                    <a:cubicBezTo>
                      <a:pt x="703" y="227"/>
                      <a:pt x="0" y="2251"/>
                      <a:pt x="1345" y="7347"/>
                    </a:cubicBezTo>
                    <a:cubicBezTo>
                      <a:pt x="2036" y="9943"/>
                      <a:pt x="2560" y="11752"/>
                      <a:pt x="2893" y="12824"/>
                    </a:cubicBezTo>
                    <a:lnTo>
                      <a:pt x="5477" y="12848"/>
                    </a:lnTo>
                    <a:cubicBezTo>
                      <a:pt x="5465" y="10717"/>
                      <a:pt x="5358" y="4966"/>
                      <a:pt x="4667" y="2882"/>
                    </a:cubicBezTo>
                    <a:cubicBezTo>
                      <a:pt x="3925" y="665"/>
                      <a:pt x="3302" y="1"/>
                      <a:pt x="23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8"/>
              <p:cNvSpPr/>
              <p:nvPr/>
            </p:nvSpPr>
            <p:spPr>
              <a:xfrm>
                <a:off x="-2574125" y="3198675"/>
                <a:ext cx="61950" cy="316450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2658" extrusionOk="0">
                    <a:moveTo>
                      <a:pt x="155" y="1"/>
                    </a:moveTo>
                    <a:lnTo>
                      <a:pt x="1" y="37"/>
                    </a:lnTo>
                    <a:cubicBezTo>
                      <a:pt x="24" y="108"/>
                      <a:pt x="1548" y="6859"/>
                      <a:pt x="2322" y="12657"/>
                    </a:cubicBezTo>
                    <a:lnTo>
                      <a:pt x="2477" y="12633"/>
                    </a:lnTo>
                    <a:cubicBezTo>
                      <a:pt x="1703" y="6835"/>
                      <a:pt x="167" y="72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80" name="Google Shape;80;p8"/>
            <p:cNvCxnSpPr/>
            <p:nvPr/>
          </p:nvCxnSpPr>
          <p:spPr>
            <a:xfrm>
              <a:off x="3513675" y="4647509"/>
              <a:ext cx="656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1" name="Google Shape;81;p8"/>
          <p:cNvSpPr/>
          <p:nvPr/>
        </p:nvSpPr>
        <p:spPr>
          <a:xfrm rot="3698333">
            <a:off x="8537698" y="653825"/>
            <a:ext cx="295353" cy="300940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"/>
          <p:cNvSpPr/>
          <p:nvPr/>
        </p:nvSpPr>
        <p:spPr>
          <a:xfrm>
            <a:off x="389775" y="4281222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8"/>
          <p:cNvSpPr/>
          <p:nvPr/>
        </p:nvSpPr>
        <p:spPr>
          <a:xfrm>
            <a:off x="8739350" y="4032860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1"/>
          <p:cNvSpPr/>
          <p:nvPr/>
        </p:nvSpPr>
        <p:spPr>
          <a:xfrm>
            <a:off x="6766246" y="3064675"/>
            <a:ext cx="3093217" cy="2078865"/>
          </a:xfrm>
          <a:custGeom>
            <a:avLst/>
            <a:gdLst/>
            <a:ahLst/>
            <a:cxnLst/>
            <a:rect l="l" t="t" r="r" b="b"/>
            <a:pathLst>
              <a:path w="67938" h="49435" extrusionOk="0">
                <a:moveTo>
                  <a:pt x="19861" y="0"/>
                </a:moveTo>
                <a:cubicBezTo>
                  <a:pt x="10467" y="0"/>
                  <a:pt x="2847" y="7608"/>
                  <a:pt x="2847" y="17014"/>
                </a:cubicBezTo>
                <a:cubicBezTo>
                  <a:pt x="2847" y="20848"/>
                  <a:pt x="4109" y="24384"/>
                  <a:pt x="6252" y="27230"/>
                </a:cubicBezTo>
                <a:cubicBezTo>
                  <a:pt x="2394" y="31135"/>
                  <a:pt x="1" y="36505"/>
                  <a:pt x="1" y="42434"/>
                </a:cubicBezTo>
                <a:cubicBezTo>
                  <a:pt x="1" y="44887"/>
                  <a:pt x="418" y="47244"/>
                  <a:pt x="1168" y="49435"/>
                </a:cubicBezTo>
                <a:lnTo>
                  <a:pt x="66628" y="49435"/>
                </a:lnTo>
                <a:cubicBezTo>
                  <a:pt x="67474" y="47399"/>
                  <a:pt x="67938" y="45160"/>
                  <a:pt x="67938" y="42815"/>
                </a:cubicBezTo>
                <a:cubicBezTo>
                  <a:pt x="67938" y="37826"/>
                  <a:pt x="65831" y="33326"/>
                  <a:pt x="62461" y="30171"/>
                </a:cubicBezTo>
                <a:cubicBezTo>
                  <a:pt x="63283" y="27873"/>
                  <a:pt x="63747" y="25396"/>
                  <a:pt x="63747" y="22801"/>
                </a:cubicBezTo>
                <a:cubicBezTo>
                  <a:pt x="63747" y="10835"/>
                  <a:pt x="54032" y="1119"/>
                  <a:pt x="42054" y="1119"/>
                </a:cubicBezTo>
                <a:cubicBezTo>
                  <a:pt x="38018" y="1119"/>
                  <a:pt x="34243" y="2227"/>
                  <a:pt x="31005" y="4155"/>
                </a:cubicBezTo>
                <a:cubicBezTo>
                  <a:pt x="28016" y="1560"/>
                  <a:pt x="24123" y="0"/>
                  <a:pt x="198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1"/>
          <p:cNvSpPr txBox="1">
            <a:spLocks noGrp="1"/>
          </p:cNvSpPr>
          <p:nvPr>
            <p:ph type="title" hasCustomPrompt="1"/>
          </p:nvPr>
        </p:nvSpPr>
        <p:spPr>
          <a:xfrm>
            <a:off x="1812050" y="1084188"/>
            <a:ext cx="5520000" cy="24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9" name="Google Shape;99;p11"/>
          <p:cNvSpPr txBox="1">
            <a:spLocks noGrp="1"/>
          </p:cNvSpPr>
          <p:nvPr>
            <p:ph type="subTitle" idx="1"/>
          </p:nvPr>
        </p:nvSpPr>
        <p:spPr>
          <a:xfrm>
            <a:off x="1812050" y="3395588"/>
            <a:ext cx="5520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0" name="Google Shape;100;p11"/>
          <p:cNvSpPr/>
          <p:nvPr/>
        </p:nvSpPr>
        <p:spPr>
          <a:xfrm rot="-3698333" flipH="1">
            <a:off x="8554973" y="4407050"/>
            <a:ext cx="295353" cy="300940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11"/>
          <p:cNvGrpSpPr/>
          <p:nvPr/>
        </p:nvGrpSpPr>
        <p:grpSpPr>
          <a:xfrm>
            <a:off x="367512" y="4482602"/>
            <a:ext cx="1231436" cy="1119459"/>
            <a:chOff x="6494019" y="-137261"/>
            <a:chExt cx="2116596" cy="1924130"/>
          </a:xfrm>
        </p:grpSpPr>
        <p:sp>
          <p:nvSpPr>
            <p:cNvPr id="102" name="Google Shape;102;p11"/>
            <p:cNvSpPr/>
            <p:nvPr/>
          </p:nvSpPr>
          <p:spPr>
            <a:xfrm>
              <a:off x="6494019" y="-137261"/>
              <a:ext cx="2116596" cy="1924130"/>
            </a:xfrm>
            <a:custGeom>
              <a:avLst/>
              <a:gdLst/>
              <a:ahLst/>
              <a:cxnLst/>
              <a:rect l="l" t="t" r="r" b="b"/>
              <a:pathLst>
                <a:path w="63509" h="57734" extrusionOk="0">
                  <a:moveTo>
                    <a:pt x="31969" y="1"/>
                  </a:moveTo>
                  <a:cubicBezTo>
                    <a:pt x="28706" y="1"/>
                    <a:pt x="26051" y="3644"/>
                    <a:pt x="25992" y="8168"/>
                  </a:cubicBezTo>
                  <a:cubicBezTo>
                    <a:pt x="25897" y="8049"/>
                    <a:pt x="25801" y="7930"/>
                    <a:pt x="25694" y="7811"/>
                  </a:cubicBezTo>
                  <a:cubicBezTo>
                    <a:pt x="23611" y="5439"/>
                    <a:pt x="20864" y="4108"/>
                    <a:pt x="18518" y="4108"/>
                  </a:cubicBezTo>
                  <a:cubicBezTo>
                    <a:pt x="17378" y="4108"/>
                    <a:pt x="16332" y="4423"/>
                    <a:pt x="15502" y="5085"/>
                  </a:cubicBezTo>
                  <a:cubicBezTo>
                    <a:pt x="13478" y="6692"/>
                    <a:pt x="13359" y="9883"/>
                    <a:pt x="14967" y="12895"/>
                  </a:cubicBezTo>
                  <a:cubicBezTo>
                    <a:pt x="13279" y="12099"/>
                    <a:pt x="11536" y="11713"/>
                    <a:pt x="9957" y="11713"/>
                  </a:cubicBezTo>
                  <a:cubicBezTo>
                    <a:pt x="7613" y="11713"/>
                    <a:pt x="5631" y="12564"/>
                    <a:pt x="4727" y="14193"/>
                  </a:cubicBezTo>
                  <a:cubicBezTo>
                    <a:pt x="3310" y="16753"/>
                    <a:pt x="5084" y="20337"/>
                    <a:pt x="8704" y="22563"/>
                  </a:cubicBezTo>
                  <a:cubicBezTo>
                    <a:pt x="3894" y="22575"/>
                    <a:pt x="0" y="25111"/>
                    <a:pt x="0" y="28254"/>
                  </a:cubicBezTo>
                  <a:cubicBezTo>
                    <a:pt x="0" y="31243"/>
                    <a:pt x="3537" y="33683"/>
                    <a:pt x="8025" y="33922"/>
                  </a:cubicBezTo>
                  <a:cubicBezTo>
                    <a:pt x="7894" y="34017"/>
                    <a:pt x="7763" y="34124"/>
                    <a:pt x="7632" y="34231"/>
                  </a:cubicBezTo>
                  <a:cubicBezTo>
                    <a:pt x="3930" y="37172"/>
                    <a:pt x="2644" y="41518"/>
                    <a:pt x="4751" y="43923"/>
                  </a:cubicBezTo>
                  <a:cubicBezTo>
                    <a:pt x="5674" y="44975"/>
                    <a:pt x="7091" y="45488"/>
                    <a:pt x="8702" y="45488"/>
                  </a:cubicBezTo>
                  <a:cubicBezTo>
                    <a:pt x="10792" y="45488"/>
                    <a:pt x="13209" y="44625"/>
                    <a:pt x="15300" y="42958"/>
                  </a:cubicBezTo>
                  <a:cubicBezTo>
                    <a:pt x="15348" y="42923"/>
                    <a:pt x="15383" y="42887"/>
                    <a:pt x="15431" y="42851"/>
                  </a:cubicBezTo>
                  <a:lnTo>
                    <a:pt x="15431" y="42851"/>
                  </a:lnTo>
                  <a:cubicBezTo>
                    <a:pt x="15014" y="43375"/>
                    <a:pt x="14621" y="43947"/>
                    <a:pt x="14276" y="44578"/>
                  </a:cubicBezTo>
                  <a:cubicBezTo>
                    <a:pt x="12026" y="48638"/>
                    <a:pt x="12573" y="53114"/>
                    <a:pt x="15502" y="54579"/>
                  </a:cubicBezTo>
                  <a:cubicBezTo>
                    <a:pt x="16132" y="54896"/>
                    <a:pt x="16822" y="55047"/>
                    <a:pt x="17539" y="55047"/>
                  </a:cubicBezTo>
                  <a:cubicBezTo>
                    <a:pt x="20020" y="55047"/>
                    <a:pt x="22828" y="53242"/>
                    <a:pt x="24611" y="50304"/>
                  </a:cubicBezTo>
                  <a:cubicBezTo>
                    <a:pt x="24932" y="54484"/>
                    <a:pt x="27480" y="57734"/>
                    <a:pt x="30564" y="57734"/>
                  </a:cubicBezTo>
                  <a:cubicBezTo>
                    <a:pt x="33612" y="57734"/>
                    <a:pt x="36124" y="54555"/>
                    <a:pt x="36493" y="50459"/>
                  </a:cubicBezTo>
                  <a:cubicBezTo>
                    <a:pt x="36612" y="50602"/>
                    <a:pt x="36719" y="50745"/>
                    <a:pt x="36838" y="50876"/>
                  </a:cubicBezTo>
                  <a:cubicBezTo>
                    <a:pt x="38925" y="53251"/>
                    <a:pt x="41676" y="54582"/>
                    <a:pt x="44024" y="54582"/>
                  </a:cubicBezTo>
                  <a:cubicBezTo>
                    <a:pt x="45161" y="54582"/>
                    <a:pt x="46203" y="54271"/>
                    <a:pt x="47030" y="53614"/>
                  </a:cubicBezTo>
                  <a:cubicBezTo>
                    <a:pt x="49566" y="51590"/>
                    <a:pt x="49114" y="47102"/>
                    <a:pt x="46030" y="43577"/>
                  </a:cubicBezTo>
                  <a:cubicBezTo>
                    <a:pt x="43944" y="41202"/>
                    <a:pt x="41187" y="39871"/>
                    <a:pt x="38835" y="39871"/>
                  </a:cubicBezTo>
                  <a:cubicBezTo>
                    <a:pt x="37697" y="39871"/>
                    <a:pt x="36653" y="40183"/>
                    <a:pt x="35826" y="40839"/>
                  </a:cubicBezTo>
                  <a:cubicBezTo>
                    <a:pt x="35124" y="41411"/>
                    <a:pt x="34648" y="42161"/>
                    <a:pt x="34398" y="43030"/>
                  </a:cubicBezTo>
                  <a:cubicBezTo>
                    <a:pt x="33362" y="41827"/>
                    <a:pt x="32028" y="41101"/>
                    <a:pt x="30564" y="41101"/>
                  </a:cubicBezTo>
                  <a:cubicBezTo>
                    <a:pt x="28825" y="41101"/>
                    <a:pt x="27266" y="42125"/>
                    <a:pt x="26170" y="43768"/>
                  </a:cubicBezTo>
                  <a:cubicBezTo>
                    <a:pt x="25920" y="42018"/>
                    <a:pt x="25063" y="40589"/>
                    <a:pt x="23646" y="39863"/>
                  </a:cubicBezTo>
                  <a:cubicBezTo>
                    <a:pt x="23014" y="39551"/>
                    <a:pt x="22325" y="39402"/>
                    <a:pt x="21610" y="39402"/>
                  </a:cubicBezTo>
                  <a:cubicBezTo>
                    <a:pt x="20141" y="39402"/>
                    <a:pt x="18562" y="40028"/>
                    <a:pt x="17145" y="41149"/>
                  </a:cubicBezTo>
                  <a:cubicBezTo>
                    <a:pt x="19372" y="38434"/>
                    <a:pt x="19884" y="35219"/>
                    <a:pt x="18169" y="33267"/>
                  </a:cubicBezTo>
                  <a:cubicBezTo>
                    <a:pt x="17515" y="32517"/>
                    <a:pt x="16598" y="32040"/>
                    <a:pt x="15538" y="31826"/>
                  </a:cubicBezTo>
                  <a:cubicBezTo>
                    <a:pt x="16753" y="30850"/>
                    <a:pt x="17479" y="29611"/>
                    <a:pt x="17479" y="28254"/>
                  </a:cubicBezTo>
                  <a:cubicBezTo>
                    <a:pt x="17479" y="26778"/>
                    <a:pt x="16610" y="25432"/>
                    <a:pt x="15193" y="24420"/>
                  </a:cubicBezTo>
                  <a:cubicBezTo>
                    <a:pt x="17443" y="24361"/>
                    <a:pt x="19324" y="23515"/>
                    <a:pt x="20193" y="21944"/>
                  </a:cubicBezTo>
                  <a:cubicBezTo>
                    <a:pt x="20848" y="20765"/>
                    <a:pt x="20824" y="19360"/>
                    <a:pt x="20253" y="17967"/>
                  </a:cubicBezTo>
                  <a:lnTo>
                    <a:pt x="20253" y="17967"/>
                  </a:lnTo>
                  <a:cubicBezTo>
                    <a:pt x="21417" y="18523"/>
                    <a:pt x="22602" y="18814"/>
                    <a:pt x="23699" y="18814"/>
                  </a:cubicBezTo>
                  <a:cubicBezTo>
                    <a:pt x="24834" y="18814"/>
                    <a:pt x="25877" y="18502"/>
                    <a:pt x="26706" y="17848"/>
                  </a:cubicBezTo>
                  <a:cubicBezTo>
                    <a:pt x="27611" y="17122"/>
                    <a:pt x="28135" y="16074"/>
                    <a:pt x="28290" y="14872"/>
                  </a:cubicBezTo>
                  <a:cubicBezTo>
                    <a:pt x="29314" y="15979"/>
                    <a:pt x="30588" y="16634"/>
                    <a:pt x="31969" y="16634"/>
                  </a:cubicBezTo>
                  <a:cubicBezTo>
                    <a:pt x="33671" y="16634"/>
                    <a:pt x="35195" y="15645"/>
                    <a:pt x="36291" y="14074"/>
                  </a:cubicBezTo>
                  <a:cubicBezTo>
                    <a:pt x="36350" y="16205"/>
                    <a:pt x="37243" y="17991"/>
                    <a:pt x="38886" y="18813"/>
                  </a:cubicBezTo>
                  <a:cubicBezTo>
                    <a:pt x="39518" y="19133"/>
                    <a:pt x="40210" y="19285"/>
                    <a:pt x="40929" y="19285"/>
                  </a:cubicBezTo>
                  <a:cubicBezTo>
                    <a:pt x="42078" y="19285"/>
                    <a:pt x="43296" y="18897"/>
                    <a:pt x="44446" y="18193"/>
                  </a:cubicBezTo>
                  <a:lnTo>
                    <a:pt x="44446" y="18193"/>
                  </a:lnTo>
                  <a:cubicBezTo>
                    <a:pt x="43589" y="20229"/>
                    <a:pt x="43684" y="22265"/>
                    <a:pt x="44899" y="23658"/>
                  </a:cubicBezTo>
                  <a:cubicBezTo>
                    <a:pt x="45637" y="24504"/>
                    <a:pt x="46685" y="24992"/>
                    <a:pt x="47899" y="25159"/>
                  </a:cubicBezTo>
                  <a:cubicBezTo>
                    <a:pt x="46732" y="26123"/>
                    <a:pt x="46030" y="27349"/>
                    <a:pt x="46030" y="28671"/>
                  </a:cubicBezTo>
                  <a:cubicBezTo>
                    <a:pt x="46030" y="30290"/>
                    <a:pt x="47054" y="31743"/>
                    <a:pt x="48709" y="32779"/>
                  </a:cubicBezTo>
                  <a:cubicBezTo>
                    <a:pt x="48693" y="32778"/>
                    <a:pt x="48677" y="32778"/>
                    <a:pt x="48661" y="32778"/>
                  </a:cubicBezTo>
                  <a:cubicBezTo>
                    <a:pt x="46324" y="32778"/>
                    <a:pt x="44345" y="33635"/>
                    <a:pt x="43446" y="35255"/>
                  </a:cubicBezTo>
                  <a:cubicBezTo>
                    <a:pt x="41910" y="38041"/>
                    <a:pt x="44125" y="42030"/>
                    <a:pt x="48387" y="44173"/>
                  </a:cubicBezTo>
                  <a:cubicBezTo>
                    <a:pt x="50162" y="45058"/>
                    <a:pt x="52013" y="45487"/>
                    <a:pt x="53680" y="45487"/>
                  </a:cubicBezTo>
                  <a:cubicBezTo>
                    <a:pt x="56029" y="45487"/>
                    <a:pt x="58014" y="44635"/>
                    <a:pt x="58913" y="43006"/>
                  </a:cubicBezTo>
                  <a:cubicBezTo>
                    <a:pt x="60389" y="40339"/>
                    <a:pt x="58413" y="36553"/>
                    <a:pt x="54472" y="34362"/>
                  </a:cubicBezTo>
                  <a:lnTo>
                    <a:pt x="54769" y="34362"/>
                  </a:lnTo>
                  <a:cubicBezTo>
                    <a:pt x="59603" y="34362"/>
                    <a:pt x="63508" y="31814"/>
                    <a:pt x="63508" y="28671"/>
                  </a:cubicBezTo>
                  <a:cubicBezTo>
                    <a:pt x="63508" y="25599"/>
                    <a:pt x="59758" y="23087"/>
                    <a:pt x="55079" y="22992"/>
                  </a:cubicBezTo>
                  <a:cubicBezTo>
                    <a:pt x="55198" y="22896"/>
                    <a:pt x="55329" y="22801"/>
                    <a:pt x="55448" y="22706"/>
                  </a:cubicBezTo>
                  <a:cubicBezTo>
                    <a:pt x="59151" y="19753"/>
                    <a:pt x="60437" y="15419"/>
                    <a:pt x="58317" y="13002"/>
                  </a:cubicBezTo>
                  <a:cubicBezTo>
                    <a:pt x="57397" y="11953"/>
                    <a:pt x="55984" y="11443"/>
                    <a:pt x="54378" y="11443"/>
                  </a:cubicBezTo>
                  <a:cubicBezTo>
                    <a:pt x="52576" y="11443"/>
                    <a:pt x="50530" y="12084"/>
                    <a:pt x="48661" y="13324"/>
                  </a:cubicBezTo>
                  <a:cubicBezTo>
                    <a:pt x="50423" y="9490"/>
                    <a:pt x="49769" y="5478"/>
                    <a:pt x="47042" y="4108"/>
                  </a:cubicBezTo>
                  <a:cubicBezTo>
                    <a:pt x="46411" y="3793"/>
                    <a:pt x="45720" y="3643"/>
                    <a:pt x="45003" y="3643"/>
                  </a:cubicBezTo>
                  <a:cubicBezTo>
                    <a:pt x="42529" y="3643"/>
                    <a:pt x="39739" y="5425"/>
                    <a:pt x="37958" y="8323"/>
                  </a:cubicBezTo>
                  <a:cubicBezTo>
                    <a:pt x="37958" y="3727"/>
                    <a:pt x="35279" y="1"/>
                    <a:pt x="319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1"/>
            <p:cNvSpPr/>
            <p:nvPr/>
          </p:nvSpPr>
          <p:spPr>
            <a:xfrm>
              <a:off x="6933325" y="242331"/>
              <a:ext cx="1238002" cy="1209350"/>
            </a:xfrm>
            <a:custGeom>
              <a:avLst/>
              <a:gdLst/>
              <a:ahLst/>
              <a:cxnLst/>
              <a:rect l="l" t="t" r="r" b="b"/>
              <a:pathLst>
                <a:path w="46983" h="45900" extrusionOk="0">
                  <a:moveTo>
                    <a:pt x="23491" y="1"/>
                  </a:moveTo>
                  <a:cubicBezTo>
                    <a:pt x="10514" y="1"/>
                    <a:pt x="0" y="10276"/>
                    <a:pt x="0" y="22956"/>
                  </a:cubicBezTo>
                  <a:cubicBezTo>
                    <a:pt x="0" y="35624"/>
                    <a:pt x="10514" y="45899"/>
                    <a:pt x="23491" y="45899"/>
                  </a:cubicBezTo>
                  <a:cubicBezTo>
                    <a:pt x="36469" y="45899"/>
                    <a:pt x="46982" y="35624"/>
                    <a:pt x="46982" y="22956"/>
                  </a:cubicBezTo>
                  <a:cubicBezTo>
                    <a:pt x="46982" y="10276"/>
                    <a:pt x="36469" y="1"/>
                    <a:pt x="234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1"/>
          <p:cNvSpPr/>
          <p:nvPr/>
        </p:nvSpPr>
        <p:spPr>
          <a:xfrm>
            <a:off x="8667175" y="415185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1"/>
          <p:cNvSpPr/>
          <p:nvPr/>
        </p:nvSpPr>
        <p:spPr>
          <a:xfrm>
            <a:off x="256450" y="2335847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6"/>
          <p:cNvSpPr/>
          <p:nvPr/>
        </p:nvSpPr>
        <p:spPr>
          <a:xfrm flipH="1">
            <a:off x="6801653" y="3227029"/>
            <a:ext cx="2851698" cy="1916471"/>
          </a:xfrm>
          <a:custGeom>
            <a:avLst/>
            <a:gdLst/>
            <a:ahLst/>
            <a:cxnLst/>
            <a:rect l="l" t="t" r="r" b="b"/>
            <a:pathLst>
              <a:path w="67938" h="49435" extrusionOk="0">
                <a:moveTo>
                  <a:pt x="19861" y="0"/>
                </a:moveTo>
                <a:cubicBezTo>
                  <a:pt x="10467" y="0"/>
                  <a:pt x="2847" y="7608"/>
                  <a:pt x="2847" y="17014"/>
                </a:cubicBezTo>
                <a:cubicBezTo>
                  <a:pt x="2847" y="20848"/>
                  <a:pt x="4109" y="24384"/>
                  <a:pt x="6252" y="27230"/>
                </a:cubicBezTo>
                <a:cubicBezTo>
                  <a:pt x="2394" y="31135"/>
                  <a:pt x="1" y="36505"/>
                  <a:pt x="1" y="42434"/>
                </a:cubicBezTo>
                <a:cubicBezTo>
                  <a:pt x="1" y="44887"/>
                  <a:pt x="418" y="47244"/>
                  <a:pt x="1168" y="49435"/>
                </a:cubicBezTo>
                <a:lnTo>
                  <a:pt x="66628" y="49435"/>
                </a:lnTo>
                <a:cubicBezTo>
                  <a:pt x="67474" y="47399"/>
                  <a:pt x="67938" y="45160"/>
                  <a:pt x="67938" y="42815"/>
                </a:cubicBezTo>
                <a:cubicBezTo>
                  <a:pt x="67938" y="37826"/>
                  <a:pt x="65831" y="33326"/>
                  <a:pt x="62461" y="30171"/>
                </a:cubicBezTo>
                <a:cubicBezTo>
                  <a:pt x="63283" y="27873"/>
                  <a:pt x="63747" y="25396"/>
                  <a:pt x="63747" y="22801"/>
                </a:cubicBezTo>
                <a:cubicBezTo>
                  <a:pt x="63747" y="10835"/>
                  <a:pt x="54032" y="1119"/>
                  <a:pt x="42054" y="1119"/>
                </a:cubicBezTo>
                <a:cubicBezTo>
                  <a:pt x="38018" y="1119"/>
                  <a:pt x="34243" y="2227"/>
                  <a:pt x="31005" y="4155"/>
                </a:cubicBezTo>
                <a:cubicBezTo>
                  <a:pt x="28016" y="1560"/>
                  <a:pt x="24123" y="0"/>
                  <a:pt x="198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title"/>
          </p:nvPr>
        </p:nvSpPr>
        <p:spPr>
          <a:xfrm>
            <a:off x="1516950" y="3364938"/>
            <a:ext cx="6110100" cy="6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1"/>
          </p:nvPr>
        </p:nvSpPr>
        <p:spPr>
          <a:xfrm>
            <a:off x="1516950" y="1979538"/>
            <a:ext cx="6110100" cy="138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3" name="Google Shape;163;p16"/>
          <p:cNvSpPr/>
          <p:nvPr/>
        </p:nvSpPr>
        <p:spPr>
          <a:xfrm rot="10800000" flipH="1">
            <a:off x="-846572" y="-46746"/>
            <a:ext cx="2851698" cy="1916471"/>
          </a:xfrm>
          <a:custGeom>
            <a:avLst/>
            <a:gdLst/>
            <a:ahLst/>
            <a:cxnLst/>
            <a:rect l="l" t="t" r="r" b="b"/>
            <a:pathLst>
              <a:path w="67938" h="49435" extrusionOk="0">
                <a:moveTo>
                  <a:pt x="19861" y="0"/>
                </a:moveTo>
                <a:cubicBezTo>
                  <a:pt x="10467" y="0"/>
                  <a:pt x="2847" y="7608"/>
                  <a:pt x="2847" y="17014"/>
                </a:cubicBezTo>
                <a:cubicBezTo>
                  <a:pt x="2847" y="20848"/>
                  <a:pt x="4109" y="24384"/>
                  <a:pt x="6252" y="27230"/>
                </a:cubicBezTo>
                <a:cubicBezTo>
                  <a:pt x="2394" y="31135"/>
                  <a:pt x="1" y="36505"/>
                  <a:pt x="1" y="42434"/>
                </a:cubicBezTo>
                <a:cubicBezTo>
                  <a:pt x="1" y="44887"/>
                  <a:pt x="418" y="47244"/>
                  <a:pt x="1168" y="49435"/>
                </a:cubicBezTo>
                <a:lnTo>
                  <a:pt x="66628" y="49435"/>
                </a:lnTo>
                <a:cubicBezTo>
                  <a:pt x="67474" y="47399"/>
                  <a:pt x="67938" y="45160"/>
                  <a:pt x="67938" y="42815"/>
                </a:cubicBezTo>
                <a:cubicBezTo>
                  <a:pt x="67938" y="37826"/>
                  <a:pt x="65831" y="33326"/>
                  <a:pt x="62461" y="30171"/>
                </a:cubicBezTo>
                <a:cubicBezTo>
                  <a:pt x="63283" y="27873"/>
                  <a:pt x="63747" y="25396"/>
                  <a:pt x="63747" y="22801"/>
                </a:cubicBezTo>
                <a:cubicBezTo>
                  <a:pt x="63747" y="10835"/>
                  <a:pt x="54032" y="1119"/>
                  <a:pt x="42054" y="1119"/>
                </a:cubicBezTo>
                <a:cubicBezTo>
                  <a:pt x="38018" y="1119"/>
                  <a:pt x="34243" y="2227"/>
                  <a:pt x="31005" y="4155"/>
                </a:cubicBezTo>
                <a:cubicBezTo>
                  <a:pt x="28016" y="1560"/>
                  <a:pt x="24123" y="0"/>
                  <a:pt x="198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4" name="Google Shape;164;p16"/>
          <p:cNvGrpSpPr/>
          <p:nvPr/>
        </p:nvGrpSpPr>
        <p:grpSpPr>
          <a:xfrm>
            <a:off x="7627048" y="3626702"/>
            <a:ext cx="1624919" cy="1605216"/>
            <a:chOff x="-2708900" y="3174350"/>
            <a:chExt cx="350100" cy="345825"/>
          </a:xfrm>
        </p:grpSpPr>
        <p:sp>
          <p:nvSpPr>
            <p:cNvPr id="165" name="Google Shape;165;p16"/>
            <p:cNvSpPr/>
            <p:nvPr/>
          </p:nvSpPr>
          <p:spPr>
            <a:xfrm>
              <a:off x="-2708900" y="3296700"/>
              <a:ext cx="173500" cy="221100"/>
            </a:xfrm>
            <a:custGeom>
              <a:avLst/>
              <a:gdLst/>
              <a:ahLst/>
              <a:cxnLst/>
              <a:rect l="l" t="t" r="r" b="b"/>
              <a:pathLst>
                <a:path w="6940" h="8844" extrusionOk="0">
                  <a:moveTo>
                    <a:pt x="1937" y="1"/>
                  </a:moveTo>
                  <a:cubicBezTo>
                    <a:pt x="725" y="1"/>
                    <a:pt x="0" y="1639"/>
                    <a:pt x="1903" y="4367"/>
                  </a:cubicBezTo>
                  <a:cubicBezTo>
                    <a:pt x="3082" y="6057"/>
                    <a:pt x="3868" y="7700"/>
                    <a:pt x="4344" y="8843"/>
                  </a:cubicBezTo>
                  <a:lnTo>
                    <a:pt x="6939" y="8796"/>
                  </a:lnTo>
                  <a:cubicBezTo>
                    <a:pt x="6046" y="4390"/>
                    <a:pt x="3760" y="509"/>
                    <a:pt x="2415" y="80"/>
                  </a:cubicBezTo>
                  <a:cubicBezTo>
                    <a:pt x="2251" y="27"/>
                    <a:pt x="2090" y="1"/>
                    <a:pt x="19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6"/>
            <p:cNvSpPr/>
            <p:nvPr/>
          </p:nvSpPr>
          <p:spPr>
            <a:xfrm>
              <a:off x="-2678900" y="3301975"/>
              <a:ext cx="114325" cy="214625"/>
            </a:xfrm>
            <a:custGeom>
              <a:avLst/>
              <a:gdLst/>
              <a:ahLst/>
              <a:cxnLst/>
              <a:rect l="l" t="t" r="r" b="b"/>
              <a:pathLst>
                <a:path w="4573" h="8585" extrusionOk="0">
                  <a:moveTo>
                    <a:pt x="96" y="0"/>
                  </a:moveTo>
                  <a:lnTo>
                    <a:pt x="1" y="107"/>
                  </a:lnTo>
                  <a:cubicBezTo>
                    <a:pt x="13" y="119"/>
                    <a:pt x="632" y="643"/>
                    <a:pt x="1489" y="1953"/>
                  </a:cubicBezTo>
                  <a:cubicBezTo>
                    <a:pt x="2275" y="3155"/>
                    <a:pt x="3430" y="5287"/>
                    <a:pt x="4430" y="8585"/>
                  </a:cubicBezTo>
                  <a:lnTo>
                    <a:pt x="4573" y="8537"/>
                  </a:lnTo>
                  <a:cubicBezTo>
                    <a:pt x="3573" y="5215"/>
                    <a:pt x="2406" y="3072"/>
                    <a:pt x="1608" y="1858"/>
                  </a:cubicBezTo>
                  <a:cubicBezTo>
                    <a:pt x="739" y="536"/>
                    <a:pt x="120" y="24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6"/>
            <p:cNvSpPr/>
            <p:nvPr/>
          </p:nvSpPr>
          <p:spPr>
            <a:xfrm>
              <a:off x="-2524425" y="3174350"/>
              <a:ext cx="165625" cy="342850"/>
            </a:xfrm>
            <a:custGeom>
              <a:avLst/>
              <a:gdLst/>
              <a:ahLst/>
              <a:cxnLst/>
              <a:rect l="l" t="t" r="r" b="b"/>
              <a:pathLst>
                <a:path w="6625" h="13714" extrusionOk="0">
                  <a:moveTo>
                    <a:pt x="4151" y="1"/>
                  </a:moveTo>
                  <a:cubicBezTo>
                    <a:pt x="3812" y="1"/>
                    <a:pt x="3457" y="115"/>
                    <a:pt x="3120" y="343"/>
                  </a:cubicBezTo>
                  <a:cubicBezTo>
                    <a:pt x="1525" y="1414"/>
                    <a:pt x="1" y="7546"/>
                    <a:pt x="644" y="13666"/>
                  </a:cubicBezTo>
                  <a:lnTo>
                    <a:pt x="3775" y="13713"/>
                  </a:lnTo>
                  <a:cubicBezTo>
                    <a:pt x="3835" y="12440"/>
                    <a:pt x="4109" y="9213"/>
                    <a:pt x="5347" y="5593"/>
                  </a:cubicBezTo>
                  <a:cubicBezTo>
                    <a:pt x="6624" y="1847"/>
                    <a:pt x="5512" y="1"/>
                    <a:pt x="41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6"/>
            <p:cNvSpPr/>
            <p:nvPr/>
          </p:nvSpPr>
          <p:spPr>
            <a:xfrm>
              <a:off x="-2474100" y="3176950"/>
              <a:ext cx="68175" cy="343225"/>
            </a:xfrm>
            <a:custGeom>
              <a:avLst/>
              <a:gdLst/>
              <a:ahLst/>
              <a:cxnLst/>
              <a:rect l="l" t="t" r="r" b="b"/>
              <a:pathLst>
                <a:path w="2727" h="13729" extrusionOk="0">
                  <a:moveTo>
                    <a:pt x="2596" y="1"/>
                  </a:moveTo>
                  <a:cubicBezTo>
                    <a:pt x="2572" y="48"/>
                    <a:pt x="1929" y="1013"/>
                    <a:pt x="1286" y="3203"/>
                  </a:cubicBezTo>
                  <a:cubicBezTo>
                    <a:pt x="691" y="5216"/>
                    <a:pt x="0" y="8668"/>
                    <a:pt x="60" y="13729"/>
                  </a:cubicBezTo>
                  <a:lnTo>
                    <a:pt x="203" y="13729"/>
                  </a:lnTo>
                  <a:cubicBezTo>
                    <a:pt x="95" y="4096"/>
                    <a:pt x="2703" y="132"/>
                    <a:pt x="2727" y="84"/>
                  </a:cubicBezTo>
                  <a:lnTo>
                    <a:pt x="25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6"/>
            <p:cNvSpPr/>
            <p:nvPr/>
          </p:nvSpPr>
          <p:spPr>
            <a:xfrm>
              <a:off x="-2619950" y="3198375"/>
              <a:ext cx="136925" cy="321200"/>
            </a:xfrm>
            <a:custGeom>
              <a:avLst/>
              <a:gdLst/>
              <a:ahLst/>
              <a:cxnLst/>
              <a:rect l="l" t="t" r="r" b="b"/>
              <a:pathLst>
                <a:path w="5477" h="12848" extrusionOk="0">
                  <a:moveTo>
                    <a:pt x="2339" y="1"/>
                  </a:moveTo>
                  <a:cubicBezTo>
                    <a:pt x="2205" y="1"/>
                    <a:pt x="2065" y="13"/>
                    <a:pt x="1917" y="37"/>
                  </a:cubicBezTo>
                  <a:cubicBezTo>
                    <a:pt x="703" y="227"/>
                    <a:pt x="0" y="2251"/>
                    <a:pt x="1345" y="7347"/>
                  </a:cubicBezTo>
                  <a:cubicBezTo>
                    <a:pt x="2036" y="9943"/>
                    <a:pt x="2560" y="11752"/>
                    <a:pt x="2893" y="12824"/>
                  </a:cubicBezTo>
                  <a:lnTo>
                    <a:pt x="5477" y="12848"/>
                  </a:lnTo>
                  <a:cubicBezTo>
                    <a:pt x="5465" y="10717"/>
                    <a:pt x="5358" y="4966"/>
                    <a:pt x="4667" y="2882"/>
                  </a:cubicBezTo>
                  <a:cubicBezTo>
                    <a:pt x="3925" y="665"/>
                    <a:pt x="3302" y="1"/>
                    <a:pt x="23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6"/>
            <p:cNvSpPr/>
            <p:nvPr/>
          </p:nvSpPr>
          <p:spPr>
            <a:xfrm>
              <a:off x="-2574125" y="3198675"/>
              <a:ext cx="61950" cy="316450"/>
            </a:xfrm>
            <a:custGeom>
              <a:avLst/>
              <a:gdLst/>
              <a:ahLst/>
              <a:cxnLst/>
              <a:rect l="l" t="t" r="r" b="b"/>
              <a:pathLst>
                <a:path w="2478" h="12658" extrusionOk="0">
                  <a:moveTo>
                    <a:pt x="155" y="1"/>
                  </a:moveTo>
                  <a:lnTo>
                    <a:pt x="1" y="37"/>
                  </a:lnTo>
                  <a:cubicBezTo>
                    <a:pt x="24" y="108"/>
                    <a:pt x="1548" y="6859"/>
                    <a:pt x="2322" y="12657"/>
                  </a:cubicBezTo>
                  <a:lnTo>
                    <a:pt x="2477" y="12633"/>
                  </a:lnTo>
                  <a:cubicBezTo>
                    <a:pt x="1703" y="6835"/>
                    <a:pt x="167" y="72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" name="Google Shape;171;p16"/>
          <p:cNvGrpSpPr/>
          <p:nvPr/>
        </p:nvGrpSpPr>
        <p:grpSpPr>
          <a:xfrm>
            <a:off x="-174783" y="1137578"/>
            <a:ext cx="1359066" cy="1235484"/>
            <a:chOff x="6494019" y="-137261"/>
            <a:chExt cx="2116596" cy="1924130"/>
          </a:xfrm>
        </p:grpSpPr>
        <p:sp>
          <p:nvSpPr>
            <p:cNvPr id="172" name="Google Shape;172;p16"/>
            <p:cNvSpPr/>
            <p:nvPr/>
          </p:nvSpPr>
          <p:spPr>
            <a:xfrm>
              <a:off x="6494019" y="-137261"/>
              <a:ext cx="2116596" cy="1924130"/>
            </a:xfrm>
            <a:custGeom>
              <a:avLst/>
              <a:gdLst/>
              <a:ahLst/>
              <a:cxnLst/>
              <a:rect l="l" t="t" r="r" b="b"/>
              <a:pathLst>
                <a:path w="63509" h="57734" extrusionOk="0">
                  <a:moveTo>
                    <a:pt x="31969" y="1"/>
                  </a:moveTo>
                  <a:cubicBezTo>
                    <a:pt x="28706" y="1"/>
                    <a:pt x="26051" y="3644"/>
                    <a:pt x="25992" y="8168"/>
                  </a:cubicBezTo>
                  <a:cubicBezTo>
                    <a:pt x="25897" y="8049"/>
                    <a:pt x="25801" y="7930"/>
                    <a:pt x="25694" y="7811"/>
                  </a:cubicBezTo>
                  <a:cubicBezTo>
                    <a:pt x="23611" y="5439"/>
                    <a:pt x="20864" y="4108"/>
                    <a:pt x="18518" y="4108"/>
                  </a:cubicBezTo>
                  <a:cubicBezTo>
                    <a:pt x="17378" y="4108"/>
                    <a:pt x="16332" y="4423"/>
                    <a:pt x="15502" y="5085"/>
                  </a:cubicBezTo>
                  <a:cubicBezTo>
                    <a:pt x="13478" y="6692"/>
                    <a:pt x="13359" y="9883"/>
                    <a:pt x="14967" y="12895"/>
                  </a:cubicBezTo>
                  <a:cubicBezTo>
                    <a:pt x="13279" y="12099"/>
                    <a:pt x="11536" y="11713"/>
                    <a:pt x="9957" y="11713"/>
                  </a:cubicBezTo>
                  <a:cubicBezTo>
                    <a:pt x="7613" y="11713"/>
                    <a:pt x="5631" y="12564"/>
                    <a:pt x="4727" y="14193"/>
                  </a:cubicBezTo>
                  <a:cubicBezTo>
                    <a:pt x="3310" y="16753"/>
                    <a:pt x="5084" y="20337"/>
                    <a:pt x="8704" y="22563"/>
                  </a:cubicBezTo>
                  <a:cubicBezTo>
                    <a:pt x="3894" y="22575"/>
                    <a:pt x="0" y="25111"/>
                    <a:pt x="0" y="28254"/>
                  </a:cubicBezTo>
                  <a:cubicBezTo>
                    <a:pt x="0" y="31243"/>
                    <a:pt x="3537" y="33683"/>
                    <a:pt x="8025" y="33922"/>
                  </a:cubicBezTo>
                  <a:cubicBezTo>
                    <a:pt x="7894" y="34017"/>
                    <a:pt x="7763" y="34124"/>
                    <a:pt x="7632" y="34231"/>
                  </a:cubicBezTo>
                  <a:cubicBezTo>
                    <a:pt x="3930" y="37172"/>
                    <a:pt x="2644" y="41518"/>
                    <a:pt x="4751" y="43923"/>
                  </a:cubicBezTo>
                  <a:cubicBezTo>
                    <a:pt x="5674" y="44975"/>
                    <a:pt x="7091" y="45488"/>
                    <a:pt x="8702" y="45488"/>
                  </a:cubicBezTo>
                  <a:cubicBezTo>
                    <a:pt x="10792" y="45488"/>
                    <a:pt x="13209" y="44625"/>
                    <a:pt x="15300" y="42958"/>
                  </a:cubicBezTo>
                  <a:cubicBezTo>
                    <a:pt x="15348" y="42923"/>
                    <a:pt x="15383" y="42887"/>
                    <a:pt x="15431" y="42851"/>
                  </a:cubicBezTo>
                  <a:lnTo>
                    <a:pt x="15431" y="42851"/>
                  </a:lnTo>
                  <a:cubicBezTo>
                    <a:pt x="15014" y="43375"/>
                    <a:pt x="14621" y="43947"/>
                    <a:pt x="14276" y="44578"/>
                  </a:cubicBezTo>
                  <a:cubicBezTo>
                    <a:pt x="12026" y="48638"/>
                    <a:pt x="12573" y="53114"/>
                    <a:pt x="15502" y="54579"/>
                  </a:cubicBezTo>
                  <a:cubicBezTo>
                    <a:pt x="16132" y="54896"/>
                    <a:pt x="16822" y="55047"/>
                    <a:pt x="17539" y="55047"/>
                  </a:cubicBezTo>
                  <a:cubicBezTo>
                    <a:pt x="20020" y="55047"/>
                    <a:pt x="22828" y="53242"/>
                    <a:pt x="24611" y="50304"/>
                  </a:cubicBezTo>
                  <a:cubicBezTo>
                    <a:pt x="24932" y="54484"/>
                    <a:pt x="27480" y="57734"/>
                    <a:pt x="30564" y="57734"/>
                  </a:cubicBezTo>
                  <a:cubicBezTo>
                    <a:pt x="33612" y="57734"/>
                    <a:pt x="36124" y="54555"/>
                    <a:pt x="36493" y="50459"/>
                  </a:cubicBezTo>
                  <a:cubicBezTo>
                    <a:pt x="36612" y="50602"/>
                    <a:pt x="36719" y="50745"/>
                    <a:pt x="36838" y="50876"/>
                  </a:cubicBezTo>
                  <a:cubicBezTo>
                    <a:pt x="38925" y="53251"/>
                    <a:pt x="41676" y="54582"/>
                    <a:pt x="44024" y="54582"/>
                  </a:cubicBezTo>
                  <a:cubicBezTo>
                    <a:pt x="45161" y="54582"/>
                    <a:pt x="46203" y="54271"/>
                    <a:pt x="47030" y="53614"/>
                  </a:cubicBezTo>
                  <a:cubicBezTo>
                    <a:pt x="49566" y="51590"/>
                    <a:pt x="49114" y="47102"/>
                    <a:pt x="46030" y="43577"/>
                  </a:cubicBezTo>
                  <a:cubicBezTo>
                    <a:pt x="43944" y="41202"/>
                    <a:pt x="41187" y="39871"/>
                    <a:pt x="38835" y="39871"/>
                  </a:cubicBezTo>
                  <a:cubicBezTo>
                    <a:pt x="37697" y="39871"/>
                    <a:pt x="36653" y="40183"/>
                    <a:pt x="35826" y="40839"/>
                  </a:cubicBezTo>
                  <a:cubicBezTo>
                    <a:pt x="35124" y="41411"/>
                    <a:pt x="34648" y="42161"/>
                    <a:pt x="34398" y="43030"/>
                  </a:cubicBezTo>
                  <a:cubicBezTo>
                    <a:pt x="33362" y="41827"/>
                    <a:pt x="32028" y="41101"/>
                    <a:pt x="30564" y="41101"/>
                  </a:cubicBezTo>
                  <a:cubicBezTo>
                    <a:pt x="28825" y="41101"/>
                    <a:pt x="27266" y="42125"/>
                    <a:pt x="26170" y="43768"/>
                  </a:cubicBezTo>
                  <a:cubicBezTo>
                    <a:pt x="25920" y="42018"/>
                    <a:pt x="25063" y="40589"/>
                    <a:pt x="23646" y="39863"/>
                  </a:cubicBezTo>
                  <a:cubicBezTo>
                    <a:pt x="23014" y="39551"/>
                    <a:pt x="22325" y="39402"/>
                    <a:pt x="21610" y="39402"/>
                  </a:cubicBezTo>
                  <a:cubicBezTo>
                    <a:pt x="20141" y="39402"/>
                    <a:pt x="18562" y="40028"/>
                    <a:pt x="17145" y="41149"/>
                  </a:cubicBezTo>
                  <a:cubicBezTo>
                    <a:pt x="19372" y="38434"/>
                    <a:pt x="19884" y="35219"/>
                    <a:pt x="18169" y="33267"/>
                  </a:cubicBezTo>
                  <a:cubicBezTo>
                    <a:pt x="17515" y="32517"/>
                    <a:pt x="16598" y="32040"/>
                    <a:pt x="15538" y="31826"/>
                  </a:cubicBezTo>
                  <a:cubicBezTo>
                    <a:pt x="16753" y="30850"/>
                    <a:pt x="17479" y="29611"/>
                    <a:pt x="17479" y="28254"/>
                  </a:cubicBezTo>
                  <a:cubicBezTo>
                    <a:pt x="17479" y="26778"/>
                    <a:pt x="16610" y="25432"/>
                    <a:pt x="15193" y="24420"/>
                  </a:cubicBezTo>
                  <a:cubicBezTo>
                    <a:pt x="17443" y="24361"/>
                    <a:pt x="19324" y="23515"/>
                    <a:pt x="20193" y="21944"/>
                  </a:cubicBezTo>
                  <a:cubicBezTo>
                    <a:pt x="20848" y="20765"/>
                    <a:pt x="20824" y="19360"/>
                    <a:pt x="20253" y="17967"/>
                  </a:cubicBezTo>
                  <a:lnTo>
                    <a:pt x="20253" y="17967"/>
                  </a:lnTo>
                  <a:cubicBezTo>
                    <a:pt x="21417" y="18523"/>
                    <a:pt x="22602" y="18814"/>
                    <a:pt x="23699" y="18814"/>
                  </a:cubicBezTo>
                  <a:cubicBezTo>
                    <a:pt x="24834" y="18814"/>
                    <a:pt x="25877" y="18502"/>
                    <a:pt x="26706" y="17848"/>
                  </a:cubicBezTo>
                  <a:cubicBezTo>
                    <a:pt x="27611" y="17122"/>
                    <a:pt x="28135" y="16074"/>
                    <a:pt x="28290" y="14872"/>
                  </a:cubicBezTo>
                  <a:cubicBezTo>
                    <a:pt x="29314" y="15979"/>
                    <a:pt x="30588" y="16634"/>
                    <a:pt x="31969" y="16634"/>
                  </a:cubicBezTo>
                  <a:cubicBezTo>
                    <a:pt x="33671" y="16634"/>
                    <a:pt x="35195" y="15645"/>
                    <a:pt x="36291" y="14074"/>
                  </a:cubicBezTo>
                  <a:cubicBezTo>
                    <a:pt x="36350" y="16205"/>
                    <a:pt x="37243" y="17991"/>
                    <a:pt x="38886" y="18813"/>
                  </a:cubicBezTo>
                  <a:cubicBezTo>
                    <a:pt x="39518" y="19133"/>
                    <a:pt x="40210" y="19285"/>
                    <a:pt x="40929" y="19285"/>
                  </a:cubicBezTo>
                  <a:cubicBezTo>
                    <a:pt x="42078" y="19285"/>
                    <a:pt x="43296" y="18897"/>
                    <a:pt x="44446" y="18193"/>
                  </a:cubicBezTo>
                  <a:lnTo>
                    <a:pt x="44446" y="18193"/>
                  </a:lnTo>
                  <a:cubicBezTo>
                    <a:pt x="43589" y="20229"/>
                    <a:pt x="43684" y="22265"/>
                    <a:pt x="44899" y="23658"/>
                  </a:cubicBezTo>
                  <a:cubicBezTo>
                    <a:pt x="45637" y="24504"/>
                    <a:pt x="46685" y="24992"/>
                    <a:pt x="47899" y="25159"/>
                  </a:cubicBezTo>
                  <a:cubicBezTo>
                    <a:pt x="46732" y="26123"/>
                    <a:pt x="46030" y="27349"/>
                    <a:pt x="46030" y="28671"/>
                  </a:cubicBezTo>
                  <a:cubicBezTo>
                    <a:pt x="46030" y="30290"/>
                    <a:pt x="47054" y="31743"/>
                    <a:pt x="48709" y="32779"/>
                  </a:cubicBezTo>
                  <a:cubicBezTo>
                    <a:pt x="48693" y="32778"/>
                    <a:pt x="48677" y="32778"/>
                    <a:pt x="48661" y="32778"/>
                  </a:cubicBezTo>
                  <a:cubicBezTo>
                    <a:pt x="46324" y="32778"/>
                    <a:pt x="44345" y="33635"/>
                    <a:pt x="43446" y="35255"/>
                  </a:cubicBezTo>
                  <a:cubicBezTo>
                    <a:pt x="41910" y="38041"/>
                    <a:pt x="44125" y="42030"/>
                    <a:pt x="48387" y="44173"/>
                  </a:cubicBezTo>
                  <a:cubicBezTo>
                    <a:pt x="50162" y="45058"/>
                    <a:pt x="52013" y="45487"/>
                    <a:pt x="53680" y="45487"/>
                  </a:cubicBezTo>
                  <a:cubicBezTo>
                    <a:pt x="56029" y="45487"/>
                    <a:pt x="58014" y="44635"/>
                    <a:pt x="58913" y="43006"/>
                  </a:cubicBezTo>
                  <a:cubicBezTo>
                    <a:pt x="60389" y="40339"/>
                    <a:pt x="58413" y="36553"/>
                    <a:pt x="54472" y="34362"/>
                  </a:cubicBezTo>
                  <a:lnTo>
                    <a:pt x="54769" y="34362"/>
                  </a:lnTo>
                  <a:cubicBezTo>
                    <a:pt x="59603" y="34362"/>
                    <a:pt x="63508" y="31814"/>
                    <a:pt x="63508" y="28671"/>
                  </a:cubicBezTo>
                  <a:cubicBezTo>
                    <a:pt x="63508" y="25599"/>
                    <a:pt x="59758" y="23087"/>
                    <a:pt x="55079" y="22992"/>
                  </a:cubicBezTo>
                  <a:cubicBezTo>
                    <a:pt x="55198" y="22896"/>
                    <a:pt x="55329" y="22801"/>
                    <a:pt x="55448" y="22706"/>
                  </a:cubicBezTo>
                  <a:cubicBezTo>
                    <a:pt x="59151" y="19753"/>
                    <a:pt x="60437" y="15419"/>
                    <a:pt x="58317" y="13002"/>
                  </a:cubicBezTo>
                  <a:cubicBezTo>
                    <a:pt x="57397" y="11953"/>
                    <a:pt x="55984" y="11443"/>
                    <a:pt x="54378" y="11443"/>
                  </a:cubicBezTo>
                  <a:cubicBezTo>
                    <a:pt x="52576" y="11443"/>
                    <a:pt x="50530" y="12084"/>
                    <a:pt x="48661" y="13324"/>
                  </a:cubicBezTo>
                  <a:cubicBezTo>
                    <a:pt x="50423" y="9490"/>
                    <a:pt x="49769" y="5478"/>
                    <a:pt x="47042" y="4108"/>
                  </a:cubicBezTo>
                  <a:cubicBezTo>
                    <a:pt x="46411" y="3793"/>
                    <a:pt x="45720" y="3643"/>
                    <a:pt x="45003" y="3643"/>
                  </a:cubicBezTo>
                  <a:cubicBezTo>
                    <a:pt x="42529" y="3643"/>
                    <a:pt x="39739" y="5425"/>
                    <a:pt x="37958" y="8323"/>
                  </a:cubicBezTo>
                  <a:cubicBezTo>
                    <a:pt x="37958" y="3727"/>
                    <a:pt x="35279" y="1"/>
                    <a:pt x="319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6"/>
            <p:cNvSpPr/>
            <p:nvPr/>
          </p:nvSpPr>
          <p:spPr>
            <a:xfrm>
              <a:off x="6933325" y="242331"/>
              <a:ext cx="1238002" cy="1209350"/>
            </a:xfrm>
            <a:custGeom>
              <a:avLst/>
              <a:gdLst/>
              <a:ahLst/>
              <a:cxnLst/>
              <a:rect l="l" t="t" r="r" b="b"/>
              <a:pathLst>
                <a:path w="46983" h="45900" extrusionOk="0">
                  <a:moveTo>
                    <a:pt x="23491" y="1"/>
                  </a:moveTo>
                  <a:cubicBezTo>
                    <a:pt x="10514" y="1"/>
                    <a:pt x="0" y="10276"/>
                    <a:pt x="0" y="22956"/>
                  </a:cubicBezTo>
                  <a:cubicBezTo>
                    <a:pt x="0" y="35624"/>
                    <a:pt x="10514" y="45899"/>
                    <a:pt x="23491" y="45899"/>
                  </a:cubicBezTo>
                  <a:cubicBezTo>
                    <a:pt x="36469" y="45899"/>
                    <a:pt x="46982" y="35624"/>
                    <a:pt x="46982" y="22956"/>
                  </a:cubicBezTo>
                  <a:cubicBezTo>
                    <a:pt x="46982" y="10276"/>
                    <a:pt x="36469" y="1"/>
                    <a:pt x="23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" name="Google Shape;174;p16"/>
          <p:cNvGrpSpPr/>
          <p:nvPr/>
        </p:nvGrpSpPr>
        <p:grpSpPr>
          <a:xfrm>
            <a:off x="7586317" y="79228"/>
            <a:ext cx="1359066" cy="1235484"/>
            <a:chOff x="6494019" y="-137261"/>
            <a:chExt cx="2116596" cy="1924130"/>
          </a:xfrm>
        </p:grpSpPr>
        <p:sp>
          <p:nvSpPr>
            <p:cNvPr id="175" name="Google Shape;175;p16"/>
            <p:cNvSpPr/>
            <p:nvPr/>
          </p:nvSpPr>
          <p:spPr>
            <a:xfrm>
              <a:off x="6494019" y="-137261"/>
              <a:ext cx="2116596" cy="1924130"/>
            </a:xfrm>
            <a:custGeom>
              <a:avLst/>
              <a:gdLst/>
              <a:ahLst/>
              <a:cxnLst/>
              <a:rect l="l" t="t" r="r" b="b"/>
              <a:pathLst>
                <a:path w="63509" h="57734" extrusionOk="0">
                  <a:moveTo>
                    <a:pt x="31969" y="1"/>
                  </a:moveTo>
                  <a:cubicBezTo>
                    <a:pt x="28706" y="1"/>
                    <a:pt x="26051" y="3644"/>
                    <a:pt x="25992" y="8168"/>
                  </a:cubicBezTo>
                  <a:cubicBezTo>
                    <a:pt x="25897" y="8049"/>
                    <a:pt x="25801" y="7930"/>
                    <a:pt x="25694" y="7811"/>
                  </a:cubicBezTo>
                  <a:cubicBezTo>
                    <a:pt x="23611" y="5439"/>
                    <a:pt x="20864" y="4108"/>
                    <a:pt x="18518" y="4108"/>
                  </a:cubicBezTo>
                  <a:cubicBezTo>
                    <a:pt x="17378" y="4108"/>
                    <a:pt x="16332" y="4423"/>
                    <a:pt x="15502" y="5085"/>
                  </a:cubicBezTo>
                  <a:cubicBezTo>
                    <a:pt x="13478" y="6692"/>
                    <a:pt x="13359" y="9883"/>
                    <a:pt x="14967" y="12895"/>
                  </a:cubicBezTo>
                  <a:cubicBezTo>
                    <a:pt x="13279" y="12099"/>
                    <a:pt x="11536" y="11713"/>
                    <a:pt x="9957" y="11713"/>
                  </a:cubicBezTo>
                  <a:cubicBezTo>
                    <a:pt x="7613" y="11713"/>
                    <a:pt x="5631" y="12564"/>
                    <a:pt x="4727" y="14193"/>
                  </a:cubicBezTo>
                  <a:cubicBezTo>
                    <a:pt x="3310" y="16753"/>
                    <a:pt x="5084" y="20337"/>
                    <a:pt x="8704" y="22563"/>
                  </a:cubicBezTo>
                  <a:cubicBezTo>
                    <a:pt x="3894" y="22575"/>
                    <a:pt x="0" y="25111"/>
                    <a:pt x="0" y="28254"/>
                  </a:cubicBezTo>
                  <a:cubicBezTo>
                    <a:pt x="0" y="31243"/>
                    <a:pt x="3537" y="33683"/>
                    <a:pt x="8025" y="33922"/>
                  </a:cubicBezTo>
                  <a:cubicBezTo>
                    <a:pt x="7894" y="34017"/>
                    <a:pt x="7763" y="34124"/>
                    <a:pt x="7632" y="34231"/>
                  </a:cubicBezTo>
                  <a:cubicBezTo>
                    <a:pt x="3930" y="37172"/>
                    <a:pt x="2644" y="41518"/>
                    <a:pt x="4751" y="43923"/>
                  </a:cubicBezTo>
                  <a:cubicBezTo>
                    <a:pt x="5674" y="44975"/>
                    <a:pt x="7091" y="45488"/>
                    <a:pt x="8702" y="45488"/>
                  </a:cubicBezTo>
                  <a:cubicBezTo>
                    <a:pt x="10792" y="45488"/>
                    <a:pt x="13209" y="44625"/>
                    <a:pt x="15300" y="42958"/>
                  </a:cubicBezTo>
                  <a:cubicBezTo>
                    <a:pt x="15348" y="42923"/>
                    <a:pt x="15383" y="42887"/>
                    <a:pt x="15431" y="42851"/>
                  </a:cubicBezTo>
                  <a:lnTo>
                    <a:pt x="15431" y="42851"/>
                  </a:lnTo>
                  <a:cubicBezTo>
                    <a:pt x="15014" y="43375"/>
                    <a:pt x="14621" y="43947"/>
                    <a:pt x="14276" y="44578"/>
                  </a:cubicBezTo>
                  <a:cubicBezTo>
                    <a:pt x="12026" y="48638"/>
                    <a:pt x="12573" y="53114"/>
                    <a:pt x="15502" y="54579"/>
                  </a:cubicBezTo>
                  <a:cubicBezTo>
                    <a:pt x="16132" y="54896"/>
                    <a:pt x="16822" y="55047"/>
                    <a:pt x="17539" y="55047"/>
                  </a:cubicBezTo>
                  <a:cubicBezTo>
                    <a:pt x="20020" y="55047"/>
                    <a:pt x="22828" y="53242"/>
                    <a:pt x="24611" y="50304"/>
                  </a:cubicBezTo>
                  <a:cubicBezTo>
                    <a:pt x="24932" y="54484"/>
                    <a:pt x="27480" y="57734"/>
                    <a:pt x="30564" y="57734"/>
                  </a:cubicBezTo>
                  <a:cubicBezTo>
                    <a:pt x="33612" y="57734"/>
                    <a:pt x="36124" y="54555"/>
                    <a:pt x="36493" y="50459"/>
                  </a:cubicBezTo>
                  <a:cubicBezTo>
                    <a:pt x="36612" y="50602"/>
                    <a:pt x="36719" y="50745"/>
                    <a:pt x="36838" y="50876"/>
                  </a:cubicBezTo>
                  <a:cubicBezTo>
                    <a:pt x="38925" y="53251"/>
                    <a:pt x="41676" y="54582"/>
                    <a:pt x="44024" y="54582"/>
                  </a:cubicBezTo>
                  <a:cubicBezTo>
                    <a:pt x="45161" y="54582"/>
                    <a:pt x="46203" y="54271"/>
                    <a:pt x="47030" y="53614"/>
                  </a:cubicBezTo>
                  <a:cubicBezTo>
                    <a:pt x="49566" y="51590"/>
                    <a:pt x="49114" y="47102"/>
                    <a:pt x="46030" y="43577"/>
                  </a:cubicBezTo>
                  <a:cubicBezTo>
                    <a:pt x="43944" y="41202"/>
                    <a:pt x="41187" y="39871"/>
                    <a:pt x="38835" y="39871"/>
                  </a:cubicBezTo>
                  <a:cubicBezTo>
                    <a:pt x="37697" y="39871"/>
                    <a:pt x="36653" y="40183"/>
                    <a:pt x="35826" y="40839"/>
                  </a:cubicBezTo>
                  <a:cubicBezTo>
                    <a:pt x="35124" y="41411"/>
                    <a:pt x="34648" y="42161"/>
                    <a:pt x="34398" y="43030"/>
                  </a:cubicBezTo>
                  <a:cubicBezTo>
                    <a:pt x="33362" y="41827"/>
                    <a:pt x="32028" y="41101"/>
                    <a:pt x="30564" y="41101"/>
                  </a:cubicBezTo>
                  <a:cubicBezTo>
                    <a:pt x="28825" y="41101"/>
                    <a:pt x="27266" y="42125"/>
                    <a:pt x="26170" y="43768"/>
                  </a:cubicBezTo>
                  <a:cubicBezTo>
                    <a:pt x="25920" y="42018"/>
                    <a:pt x="25063" y="40589"/>
                    <a:pt x="23646" y="39863"/>
                  </a:cubicBezTo>
                  <a:cubicBezTo>
                    <a:pt x="23014" y="39551"/>
                    <a:pt x="22325" y="39402"/>
                    <a:pt x="21610" y="39402"/>
                  </a:cubicBezTo>
                  <a:cubicBezTo>
                    <a:pt x="20141" y="39402"/>
                    <a:pt x="18562" y="40028"/>
                    <a:pt x="17145" y="41149"/>
                  </a:cubicBezTo>
                  <a:cubicBezTo>
                    <a:pt x="19372" y="38434"/>
                    <a:pt x="19884" y="35219"/>
                    <a:pt x="18169" y="33267"/>
                  </a:cubicBezTo>
                  <a:cubicBezTo>
                    <a:pt x="17515" y="32517"/>
                    <a:pt x="16598" y="32040"/>
                    <a:pt x="15538" y="31826"/>
                  </a:cubicBezTo>
                  <a:cubicBezTo>
                    <a:pt x="16753" y="30850"/>
                    <a:pt x="17479" y="29611"/>
                    <a:pt x="17479" y="28254"/>
                  </a:cubicBezTo>
                  <a:cubicBezTo>
                    <a:pt x="17479" y="26778"/>
                    <a:pt x="16610" y="25432"/>
                    <a:pt x="15193" y="24420"/>
                  </a:cubicBezTo>
                  <a:cubicBezTo>
                    <a:pt x="17443" y="24361"/>
                    <a:pt x="19324" y="23515"/>
                    <a:pt x="20193" y="21944"/>
                  </a:cubicBezTo>
                  <a:cubicBezTo>
                    <a:pt x="20848" y="20765"/>
                    <a:pt x="20824" y="19360"/>
                    <a:pt x="20253" y="17967"/>
                  </a:cubicBezTo>
                  <a:lnTo>
                    <a:pt x="20253" y="17967"/>
                  </a:lnTo>
                  <a:cubicBezTo>
                    <a:pt x="21417" y="18523"/>
                    <a:pt x="22602" y="18814"/>
                    <a:pt x="23699" y="18814"/>
                  </a:cubicBezTo>
                  <a:cubicBezTo>
                    <a:pt x="24834" y="18814"/>
                    <a:pt x="25877" y="18502"/>
                    <a:pt x="26706" y="17848"/>
                  </a:cubicBezTo>
                  <a:cubicBezTo>
                    <a:pt x="27611" y="17122"/>
                    <a:pt x="28135" y="16074"/>
                    <a:pt x="28290" y="14872"/>
                  </a:cubicBezTo>
                  <a:cubicBezTo>
                    <a:pt x="29314" y="15979"/>
                    <a:pt x="30588" y="16634"/>
                    <a:pt x="31969" y="16634"/>
                  </a:cubicBezTo>
                  <a:cubicBezTo>
                    <a:pt x="33671" y="16634"/>
                    <a:pt x="35195" y="15645"/>
                    <a:pt x="36291" y="14074"/>
                  </a:cubicBezTo>
                  <a:cubicBezTo>
                    <a:pt x="36350" y="16205"/>
                    <a:pt x="37243" y="17991"/>
                    <a:pt x="38886" y="18813"/>
                  </a:cubicBezTo>
                  <a:cubicBezTo>
                    <a:pt x="39518" y="19133"/>
                    <a:pt x="40210" y="19285"/>
                    <a:pt x="40929" y="19285"/>
                  </a:cubicBezTo>
                  <a:cubicBezTo>
                    <a:pt x="42078" y="19285"/>
                    <a:pt x="43296" y="18897"/>
                    <a:pt x="44446" y="18193"/>
                  </a:cubicBezTo>
                  <a:lnTo>
                    <a:pt x="44446" y="18193"/>
                  </a:lnTo>
                  <a:cubicBezTo>
                    <a:pt x="43589" y="20229"/>
                    <a:pt x="43684" y="22265"/>
                    <a:pt x="44899" y="23658"/>
                  </a:cubicBezTo>
                  <a:cubicBezTo>
                    <a:pt x="45637" y="24504"/>
                    <a:pt x="46685" y="24992"/>
                    <a:pt x="47899" y="25159"/>
                  </a:cubicBezTo>
                  <a:cubicBezTo>
                    <a:pt x="46732" y="26123"/>
                    <a:pt x="46030" y="27349"/>
                    <a:pt x="46030" y="28671"/>
                  </a:cubicBezTo>
                  <a:cubicBezTo>
                    <a:pt x="46030" y="30290"/>
                    <a:pt x="47054" y="31743"/>
                    <a:pt x="48709" y="32779"/>
                  </a:cubicBezTo>
                  <a:cubicBezTo>
                    <a:pt x="48693" y="32778"/>
                    <a:pt x="48677" y="32778"/>
                    <a:pt x="48661" y="32778"/>
                  </a:cubicBezTo>
                  <a:cubicBezTo>
                    <a:pt x="46324" y="32778"/>
                    <a:pt x="44345" y="33635"/>
                    <a:pt x="43446" y="35255"/>
                  </a:cubicBezTo>
                  <a:cubicBezTo>
                    <a:pt x="41910" y="38041"/>
                    <a:pt x="44125" y="42030"/>
                    <a:pt x="48387" y="44173"/>
                  </a:cubicBezTo>
                  <a:cubicBezTo>
                    <a:pt x="50162" y="45058"/>
                    <a:pt x="52013" y="45487"/>
                    <a:pt x="53680" y="45487"/>
                  </a:cubicBezTo>
                  <a:cubicBezTo>
                    <a:pt x="56029" y="45487"/>
                    <a:pt x="58014" y="44635"/>
                    <a:pt x="58913" y="43006"/>
                  </a:cubicBezTo>
                  <a:cubicBezTo>
                    <a:pt x="60389" y="40339"/>
                    <a:pt x="58413" y="36553"/>
                    <a:pt x="54472" y="34362"/>
                  </a:cubicBezTo>
                  <a:lnTo>
                    <a:pt x="54769" y="34362"/>
                  </a:lnTo>
                  <a:cubicBezTo>
                    <a:pt x="59603" y="34362"/>
                    <a:pt x="63508" y="31814"/>
                    <a:pt x="63508" y="28671"/>
                  </a:cubicBezTo>
                  <a:cubicBezTo>
                    <a:pt x="63508" y="25599"/>
                    <a:pt x="59758" y="23087"/>
                    <a:pt x="55079" y="22992"/>
                  </a:cubicBezTo>
                  <a:cubicBezTo>
                    <a:pt x="55198" y="22896"/>
                    <a:pt x="55329" y="22801"/>
                    <a:pt x="55448" y="22706"/>
                  </a:cubicBezTo>
                  <a:cubicBezTo>
                    <a:pt x="59151" y="19753"/>
                    <a:pt x="60437" y="15419"/>
                    <a:pt x="58317" y="13002"/>
                  </a:cubicBezTo>
                  <a:cubicBezTo>
                    <a:pt x="57397" y="11953"/>
                    <a:pt x="55984" y="11443"/>
                    <a:pt x="54378" y="11443"/>
                  </a:cubicBezTo>
                  <a:cubicBezTo>
                    <a:pt x="52576" y="11443"/>
                    <a:pt x="50530" y="12084"/>
                    <a:pt x="48661" y="13324"/>
                  </a:cubicBezTo>
                  <a:cubicBezTo>
                    <a:pt x="50423" y="9490"/>
                    <a:pt x="49769" y="5478"/>
                    <a:pt x="47042" y="4108"/>
                  </a:cubicBezTo>
                  <a:cubicBezTo>
                    <a:pt x="46411" y="3793"/>
                    <a:pt x="45720" y="3643"/>
                    <a:pt x="45003" y="3643"/>
                  </a:cubicBezTo>
                  <a:cubicBezTo>
                    <a:pt x="42529" y="3643"/>
                    <a:pt x="39739" y="5425"/>
                    <a:pt x="37958" y="8323"/>
                  </a:cubicBezTo>
                  <a:cubicBezTo>
                    <a:pt x="37958" y="3727"/>
                    <a:pt x="35279" y="1"/>
                    <a:pt x="319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6"/>
            <p:cNvSpPr/>
            <p:nvPr/>
          </p:nvSpPr>
          <p:spPr>
            <a:xfrm>
              <a:off x="6933325" y="242331"/>
              <a:ext cx="1238002" cy="1209350"/>
            </a:xfrm>
            <a:custGeom>
              <a:avLst/>
              <a:gdLst/>
              <a:ahLst/>
              <a:cxnLst/>
              <a:rect l="l" t="t" r="r" b="b"/>
              <a:pathLst>
                <a:path w="46983" h="45900" extrusionOk="0">
                  <a:moveTo>
                    <a:pt x="23491" y="1"/>
                  </a:moveTo>
                  <a:cubicBezTo>
                    <a:pt x="10514" y="1"/>
                    <a:pt x="0" y="10276"/>
                    <a:pt x="0" y="22956"/>
                  </a:cubicBezTo>
                  <a:cubicBezTo>
                    <a:pt x="0" y="35624"/>
                    <a:pt x="10514" y="45899"/>
                    <a:pt x="23491" y="45899"/>
                  </a:cubicBezTo>
                  <a:cubicBezTo>
                    <a:pt x="36469" y="45899"/>
                    <a:pt x="46982" y="35624"/>
                    <a:pt x="46982" y="22956"/>
                  </a:cubicBezTo>
                  <a:cubicBezTo>
                    <a:pt x="46982" y="10276"/>
                    <a:pt x="36469" y="1"/>
                    <a:pt x="23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16"/>
          <p:cNvSpPr/>
          <p:nvPr/>
        </p:nvSpPr>
        <p:spPr>
          <a:xfrm>
            <a:off x="5691438" y="415197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6"/>
          <p:cNvSpPr/>
          <p:nvPr/>
        </p:nvSpPr>
        <p:spPr>
          <a:xfrm>
            <a:off x="8323913" y="2214347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6"/>
          <p:cNvSpPr/>
          <p:nvPr/>
        </p:nvSpPr>
        <p:spPr>
          <a:xfrm rot="-2821837" flipH="1">
            <a:off x="3186072" y="4496240"/>
            <a:ext cx="211697" cy="215709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1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1"/>
          <p:cNvSpPr txBox="1">
            <a:spLocks noGrp="1"/>
          </p:cNvSpPr>
          <p:nvPr>
            <p:ph type="title"/>
          </p:nvPr>
        </p:nvSpPr>
        <p:spPr>
          <a:xfrm>
            <a:off x="4758850" y="1754225"/>
            <a:ext cx="3926400" cy="21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title" idx="2" hasCustomPrompt="1"/>
          </p:nvPr>
        </p:nvSpPr>
        <p:spPr>
          <a:xfrm>
            <a:off x="4510543" y="644495"/>
            <a:ext cx="1248300" cy="9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4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33" name="Google Shape;433;p31"/>
          <p:cNvSpPr txBox="1">
            <a:spLocks noGrp="1"/>
          </p:cNvSpPr>
          <p:nvPr>
            <p:ph type="subTitle" idx="1"/>
          </p:nvPr>
        </p:nvSpPr>
        <p:spPr>
          <a:xfrm>
            <a:off x="4758850" y="3862475"/>
            <a:ext cx="3043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/>
          <p:nvPr/>
        </p:nvSpPr>
        <p:spPr>
          <a:xfrm>
            <a:off x="288051" y="3018400"/>
            <a:ext cx="354499" cy="361204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5" name="Google Shape;435;p31"/>
          <p:cNvGrpSpPr/>
          <p:nvPr/>
        </p:nvGrpSpPr>
        <p:grpSpPr>
          <a:xfrm>
            <a:off x="3621996" y="4636976"/>
            <a:ext cx="1095550" cy="995930"/>
            <a:chOff x="6494019" y="-137261"/>
            <a:chExt cx="2116596" cy="1924130"/>
          </a:xfrm>
        </p:grpSpPr>
        <p:sp>
          <p:nvSpPr>
            <p:cNvPr id="436" name="Google Shape;436;p31"/>
            <p:cNvSpPr/>
            <p:nvPr/>
          </p:nvSpPr>
          <p:spPr>
            <a:xfrm>
              <a:off x="6494019" y="-137261"/>
              <a:ext cx="2116596" cy="1924130"/>
            </a:xfrm>
            <a:custGeom>
              <a:avLst/>
              <a:gdLst/>
              <a:ahLst/>
              <a:cxnLst/>
              <a:rect l="l" t="t" r="r" b="b"/>
              <a:pathLst>
                <a:path w="63509" h="57734" extrusionOk="0">
                  <a:moveTo>
                    <a:pt x="31969" y="1"/>
                  </a:moveTo>
                  <a:cubicBezTo>
                    <a:pt x="28706" y="1"/>
                    <a:pt x="26051" y="3644"/>
                    <a:pt x="25992" y="8168"/>
                  </a:cubicBezTo>
                  <a:cubicBezTo>
                    <a:pt x="25897" y="8049"/>
                    <a:pt x="25801" y="7930"/>
                    <a:pt x="25694" y="7811"/>
                  </a:cubicBezTo>
                  <a:cubicBezTo>
                    <a:pt x="23611" y="5439"/>
                    <a:pt x="20864" y="4108"/>
                    <a:pt x="18518" y="4108"/>
                  </a:cubicBezTo>
                  <a:cubicBezTo>
                    <a:pt x="17378" y="4108"/>
                    <a:pt x="16332" y="4423"/>
                    <a:pt x="15502" y="5085"/>
                  </a:cubicBezTo>
                  <a:cubicBezTo>
                    <a:pt x="13478" y="6692"/>
                    <a:pt x="13359" y="9883"/>
                    <a:pt x="14967" y="12895"/>
                  </a:cubicBezTo>
                  <a:cubicBezTo>
                    <a:pt x="13279" y="12099"/>
                    <a:pt x="11536" y="11713"/>
                    <a:pt x="9957" y="11713"/>
                  </a:cubicBezTo>
                  <a:cubicBezTo>
                    <a:pt x="7613" y="11713"/>
                    <a:pt x="5631" y="12564"/>
                    <a:pt x="4727" y="14193"/>
                  </a:cubicBezTo>
                  <a:cubicBezTo>
                    <a:pt x="3310" y="16753"/>
                    <a:pt x="5084" y="20337"/>
                    <a:pt x="8704" y="22563"/>
                  </a:cubicBezTo>
                  <a:cubicBezTo>
                    <a:pt x="3894" y="22575"/>
                    <a:pt x="0" y="25111"/>
                    <a:pt x="0" y="28254"/>
                  </a:cubicBezTo>
                  <a:cubicBezTo>
                    <a:pt x="0" y="31243"/>
                    <a:pt x="3537" y="33683"/>
                    <a:pt x="8025" y="33922"/>
                  </a:cubicBezTo>
                  <a:cubicBezTo>
                    <a:pt x="7894" y="34017"/>
                    <a:pt x="7763" y="34124"/>
                    <a:pt x="7632" y="34231"/>
                  </a:cubicBezTo>
                  <a:cubicBezTo>
                    <a:pt x="3930" y="37172"/>
                    <a:pt x="2644" y="41518"/>
                    <a:pt x="4751" y="43923"/>
                  </a:cubicBezTo>
                  <a:cubicBezTo>
                    <a:pt x="5674" y="44975"/>
                    <a:pt x="7091" y="45488"/>
                    <a:pt x="8702" y="45488"/>
                  </a:cubicBezTo>
                  <a:cubicBezTo>
                    <a:pt x="10792" y="45488"/>
                    <a:pt x="13209" y="44625"/>
                    <a:pt x="15300" y="42958"/>
                  </a:cubicBezTo>
                  <a:cubicBezTo>
                    <a:pt x="15348" y="42923"/>
                    <a:pt x="15383" y="42887"/>
                    <a:pt x="15431" y="42851"/>
                  </a:cubicBezTo>
                  <a:lnTo>
                    <a:pt x="15431" y="42851"/>
                  </a:lnTo>
                  <a:cubicBezTo>
                    <a:pt x="15014" y="43375"/>
                    <a:pt x="14621" y="43947"/>
                    <a:pt x="14276" y="44578"/>
                  </a:cubicBezTo>
                  <a:cubicBezTo>
                    <a:pt x="12026" y="48638"/>
                    <a:pt x="12573" y="53114"/>
                    <a:pt x="15502" y="54579"/>
                  </a:cubicBezTo>
                  <a:cubicBezTo>
                    <a:pt x="16132" y="54896"/>
                    <a:pt x="16822" y="55047"/>
                    <a:pt x="17539" y="55047"/>
                  </a:cubicBezTo>
                  <a:cubicBezTo>
                    <a:pt x="20020" y="55047"/>
                    <a:pt x="22828" y="53242"/>
                    <a:pt x="24611" y="50304"/>
                  </a:cubicBezTo>
                  <a:cubicBezTo>
                    <a:pt x="24932" y="54484"/>
                    <a:pt x="27480" y="57734"/>
                    <a:pt x="30564" y="57734"/>
                  </a:cubicBezTo>
                  <a:cubicBezTo>
                    <a:pt x="33612" y="57734"/>
                    <a:pt x="36124" y="54555"/>
                    <a:pt x="36493" y="50459"/>
                  </a:cubicBezTo>
                  <a:cubicBezTo>
                    <a:pt x="36612" y="50602"/>
                    <a:pt x="36719" y="50745"/>
                    <a:pt x="36838" y="50876"/>
                  </a:cubicBezTo>
                  <a:cubicBezTo>
                    <a:pt x="38925" y="53251"/>
                    <a:pt x="41676" y="54582"/>
                    <a:pt x="44024" y="54582"/>
                  </a:cubicBezTo>
                  <a:cubicBezTo>
                    <a:pt x="45161" y="54582"/>
                    <a:pt x="46203" y="54271"/>
                    <a:pt x="47030" y="53614"/>
                  </a:cubicBezTo>
                  <a:cubicBezTo>
                    <a:pt x="49566" y="51590"/>
                    <a:pt x="49114" y="47102"/>
                    <a:pt x="46030" y="43577"/>
                  </a:cubicBezTo>
                  <a:cubicBezTo>
                    <a:pt x="43944" y="41202"/>
                    <a:pt x="41187" y="39871"/>
                    <a:pt x="38835" y="39871"/>
                  </a:cubicBezTo>
                  <a:cubicBezTo>
                    <a:pt x="37697" y="39871"/>
                    <a:pt x="36653" y="40183"/>
                    <a:pt x="35826" y="40839"/>
                  </a:cubicBezTo>
                  <a:cubicBezTo>
                    <a:pt x="35124" y="41411"/>
                    <a:pt x="34648" y="42161"/>
                    <a:pt x="34398" y="43030"/>
                  </a:cubicBezTo>
                  <a:cubicBezTo>
                    <a:pt x="33362" y="41827"/>
                    <a:pt x="32028" y="41101"/>
                    <a:pt x="30564" y="41101"/>
                  </a:cubicBezTo>
                  <a:cubicBezTo>
                    <a:pt x="28825" y="41101"/>
                    <a:pt x="27266" y="42125"/>
                    <a:pt x="26170" y="43768"/>
                  </a:cubicBezTo>
                  <a:cubicBezTo>
                    <a:pt x="25920" y="42018"/>
                    <a:pt x="25063" y="40589"/>
                    <a:pt x="23646" y="39863"/>
                  </a:cubicBezTo>
                  <a:cubicBezTo>
                    <a:pt x="23014" y="39551"/>
                    <a:pt x="22325" y="39402"/>
                    <a:pt x="21610" y="39402"/>
                  </a:cubicBezTo>
                  <a:cubicBezTo>
                    <a:pt x="20141" y="39402"/>
                    <a:pt x="18562" y="40028"/>
                    <a:pt x="17145" y="41149"/>
                  </a:cubicBezTo>
                  <a:cubicBezTo>
                    <a:pt x="19372" y="38434"/>
                    <a:pt x="19884" y="35219"/>
                    <a:pt x="18169" y="33267"/>
                  </a:cubicBezTo>
                  <a:cubicBezTo>
                    <a:pt x="17515" y="32517"/>
                    <a:pt x="16598" y="32040"/>
                    <a:pt x="15538" y="31826"/>
                  </a:cubicBezTo>
                  <a:cubicBezTo>
                    <a:pt x="16753" y="30850"/>
                    <a:pt x="17479" y="29611"/>
                    <a:pt x="17479" y="28254"/>
                  </a:cubicBezTo>
                  <a:cubicBezTo>
                    <a:pt x="17479" y="26778"/>
                    <a:pt x="16610" y="25432"/>
                    <a:pt x="15193" y="24420"/>
                  </a:cubicBezTo>
                  <a:cubicBezTo>
                    <a:pt x="17443" y="24361"/>
                    <a:pt x="19324" y="23515"/>
                    <a:pt x="20193" y="21944"/>
                  </a:cubicBezTo>
                  <a:cubicBezTo>
                    <a:pt x="20848" y="20765"/>
                    <a:pt x="20824" y="19360"/>
                    <a:pt x="20253" y="17967"/>
                  </a:cubicBezTo>
                  <a:lnTo>
                    <a:pt x="20253" y="17967"/>
                  </a:lnTo>
                  <a:cubicBezTo>
                    <a:pt x="21417" y="18523"/>
                    <a:pt x="22602" y="18814"/>
                    <a:pt x="23699" y="18814"/>
                  </a:cubicBezTo>
                  <a:cubicBezTo>
                    <a:pt x="24834" y="18814"/>
                    <a:pt x="25877" y="18502"/>
                    <a:pt x="26706" y="17848"/>
                  </a:cubicBezTo>
                  <a:cubicBezTo>
                    <a:pt x="27611" y="17122"/>
                    <a:pt x="28135" y="16074"/>
                    <a:pt x="28290" y="14872"/>
                  </a:cubicBezTo>
                  <a:cubicBezTo>
                    <a:pt x="29314" y="15979"/>
                    <a:pt x="30588" y="16634"/>
                    <a:pt x="31969" y="16634"/>
                  </a:cubicBezTo>
                  <a:cubicBezTo>
                    <a:pt x="33671" y="16634"/>
                    <a:pt x="35195" y="15645"/>
                    <a:pt x="36291" y="14074"/>
                  </a:cubicBezTo>
                  <a:cubicBezTo>
                    <a:pt x="36350" y="16205"/>
                    <a:pt x="37243" y="17991"/>
                    <a:pt x="38886" y="18813"/>
                  </a:cubicBezTo>
                  <a:cubicBezTo>
                    <a:pt x="39518" y="19133"/>
                    <a:pt x="40210" y="19285"/>
                    <a:pt x="40929" y="19285"/>
                  </a:cubicBezTo>
                  <a:cubicBezTo>
                    <a:pt x="42078" y="19285"/>
                    <a:pt x="43296" y="18897"/>
                    <a:pt x="44446" y="18193"/>
                  </a:cubicBezTo>
                  <a:lnTo>
                    <a:pt x="44446" y="18193"/>
                  </a:lnTo>
                  <a:cubicBezTo>
                    <a:pt x="43589" y="20229"/>
                    <a:pt x="43684" y="22265"/>
                    <a:pt x="44899" y="23658"/>
                  </a:cubicBezTo>
                  <a:cubicBezTo>
                    <a:pt x="45637" y="24504"/>
                    <a:pt x="46685" y="24992"/>
                    <a:pt x="47899" y="25159"/>
                  </a:cubicBezTo>
                  <a:cubicBezTo>
                    <a:pt x="46732" y="26123"/>
                    <a:pt x="46030" y="27349"/>
                    <a:pt x="46030" y="28671"/>
                  </a:cubicBezTo>
                  <a:cubicBezTo>
                    <a:pt x="46030" y="30290"/>
                    <a:pt x="47054" y="31743"/>
                    <a:pt x="48709" y="32779"/>
                  </a:cubicBezTo>
                  <a:cubicBezTo>
                    <a:pt x="48693" y="32778"/>
                    <a:pt x="48677" y="32778"/>
                    <a:pt x="48661" y="32778"/>
                  </a:cubicBezTo>
                  <a:cubicBezTo>
                    <a:pt x="46324" y="32778"/>
                    <a:pt x="44345" y="33635"/>
                    <a:pt x="43446" y="35255"/>
                  </a:cubicBezTo>
                  <a:cubicBezTo>
                    <a:pt x="41910" y="38041"/>
                    <a:pt x="44125" y="42030"/>
                    <a:pt x="48387" y="44173"/>
                  </a:cubicBezTo>
                  <a:cubicBezTo>
                    <a:pt x="50162" y="45058"/>
                    <a:pt x="52013" y="45487"/>
                    <a:pt x="53680" y="45487"/>
                  </a:cubicBezTo>
                  <a:cubicBezTo>
                    <a:pt x="56029" y="45487"/>
                    <a:pt x="58014" y="44635"/>
                    <a:pt x="58913" y="43006"/>
                  </a:cubicBezTo>
                  <a:cubicBezTo>
                    <a:pt x="60389" y="40339"/>
                    <a:pt x="58413" y="36553"/>
                    <a:pt x="54472" y="34362"/>
                  </a:cubicBezTo>
                  <a:lnTo>
                    <a:pt x="54769" y="34362"/>
                  </a:lnTo>
                  <a:cubicBezTo>
                    <a:pt x="59603" y="34362"/>
                    <a:pt x="63508" y="31814"/>
                    <a:pt x="63508" y="28671"/>
                  </a:cubicBezTo>
                  <a:cubicBezTo>
                    <a:pt x="63508" y="25599"/>
                    <a:pt x="59758" y="23087"/>
                    <a:pt x="55079" y="22992"/>
                  </a:cubicBezTo>
                  <a:cubicBezTo>
                    <a:pt x="55198" y="22896"/>
                    <a:pt x="55329" y="22801"/>
                    <a:pt x="55448" y="22706"/>
                  </a:cubicBezTo>
                  <a:cubicBezTo>
                    <a:pt x="59151" y="19753"/>
                    <a:pt x="60437" y="15419"/>
                    <a:pt x="58317" y="13002"/>
                  </a:cubicBezTo>
                  <a:cubicBezTo>
                    <a:pt x="57397" y="11953"/>
                    <a:pt x="55984" y="11443"/>
                    <a:pt x="54378" y="11443"/>
                  </a:cubicBezTo>
                  <a:cubicBezTo>
                    <a:pt x="52576" y="11443"/>
                    <a:pt x="50530" y="12084"/>
                    <a:pt x="48661" y="13324"/>
                  </a:cubicBezTo>
                  <a:cubicBezTo>
                    <a:pt x="50423" y="9490"/>
                    <a:pt x="49769" y="5478"/>
                    <a:pt x="47042" y="4108"/>
                  </a:cubicBezTo>
                  <a:cubicBezTo>
                    <a:pt x="46411" y="3793"/>
                    <a:pt x="45720" y="3643"/>
                    <a:pt x="45003" y="3643"/>
                  </a:cubicBezTo>
                  <a:cubicBezTo>
                    <a:pt x="42529" y="3643"/>
                    <a:pt x="39739" y="5425"/>
                    <a:pt x="37958" y="8323"/>
                  </a:cubicBezTo>
                  <a:cubicBezTo>
                    <a:pt x="37958" y="3727"/>
                    <a:pt x="35279" y="1"/>
                    <a:pt x="319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6933325" y="242331"/>
              <a:ext cx="1238002" cy="1209350"/>
            </a:xfrm>
            <a:custGeom>
              <a:avLst/>
              <a:gdLst/>
              <a:ahLst/>
              <a:cxnLst/>
              <a:rect l="l" t="t" r="r" b="b"/>
              <a:pathLst>
                <a:path w="46983" h="45900" extrusionOk="0">
                  <a:moveTo>
                    <a:pt x="23491" y="1"/>
                  </a:moveTo>
                  <a:cubicBezTo>
                    <a:pt x="10514" y="1"/>
                    <a:pt x="0" y="10276"/>
                    <a:pt x="0" y="22956"/>
                  </a:cubicBezTo>
                  <a:cubicBezTo>
                    <a:pt x="0" y="35624"/>
                    <a:pt x="10514" y="45899"/>
                    <a:pt x="23491" y="45899"/>
                  </a:cubicBezTo>
                  <a:cubicBezTo>
                    <a:pt x="36469" y="45899"/>
                    <a:pt x="46982" y="35624"/>
                    <a:pt x="46982" y="22956"/>
                  </a:cubicBezTo>
                  <a:cubicBezTo>
                    <a:pt x="46982" y="10276"/>
                    <a:pt x="36469" y="1"/>
                    <a:pt x="23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8" name="Google Shape;438;p31"/>
          <p:cNvSpPr/>
          <p:nvPr/>
        </p:nvSpPr>
        <p:spPr>
          <a:xfrm rot="1644320" flipH="1">
            <a:off x="2397701" y="4752521"/>
            <a:ext cx="204099" cy="219186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9" name="Google Shape;439;p31"/>
          <p:cNvGrpSpPr/>
          <p:nvPr/>
        </p:nvGrpSpPr>
        <p:grpSpPr>
          <a:xfrm rot="2050982">
            <a:off x="6834225" y="-254765"/>
            <a:ext cx="3334441" cy="2378633"/>
            <a:chOff x="1382925" y="378350"/>
            <a:chExt cx="6385200" cy="4554900"/>
          </a:xfrm>
        </p:grpSpPr>
        <p:sp>
          <p:nvSpPr>
            <p:cNvPr id="440" name="Google Shape;440;p31"/>
            <p:cNvSpPr/>
            <p:nvPr/>
          </p:nvSpPr>
          <p:spPr>
            <a:xfrm>
              <a:off x="1382925" y="378350"/>
              <a:ext cx="4554900" cy="4554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1"/>
            <p:cNvSpPr/>
            <p:nvPr/>
          </p:nvSpPr>
          <p:spPr>
            <a:xfrm>
              <a:off x="4025925" y="636575"/>
              <a:ext cx="3742200" cy="3742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31"/>
          <p:cNvGrpSpPr/>
          <p:nvPr/>
        </p:nvGrpSpPr>
        <p:grpSpPr>
          <a:xfrm flipH="1">
            <a:off x="-89042" y="3792726"/>
            <a:ext cx="1430336" cy="1412946"/>
            <a:chOff x="5624415" y="3404280"/>
            <a:chExt cx="656087" cy="648111"/>
          </a:xfrm>
        </p:grpSpPr>
        <p:grpSp>
          <p:nvGrpSpPr>
            <p:cNvPr id="443" name="Google Shape;443;p31"/>
            <p:cNvGrpSpPr/>
            <p:nvPr/>
          </p:nvGrpSpPr>
          <p:grpSpPr>
            <a:xfrm flipH="1">
              <a:off x="5624415" y="3404280"/>
              <a:ext cx="656087" cy="648111"/>
              <a:chOff x="-2708900" y="3174350"/>
              <a:chExt cx="350100" cy="345825"/>
            </a:xfrm>
          </p:grpSpPr>
          <p:sp>
            <p:nvSpPr>
              <p:cNvPr id="444" name="Google Shape;444;p31"/>
              <p:cNvSpPr/>
              <p:nvPr/>
            </p:nvSpPr>
            <p:spPr>
              <a:xfrm>
                <a:off x="-2708900" y="3296700"/>
                <a:ext cx="173500" cy="221100"/>
              </a:xfrm>
              <a:custGeom>
                <a:avLst/>
                <a:gdLst/>
                <a:ahLst/>
                <a:cxnLst/>
                <a:rect l="l" t="t" r="r" b="b"/>
                <a:pathLst>
                  <a:path w="6940" h="8844" extrusionOk="0">
                    <a:moveTo>
                      <a:pt x="1937" y="1"/>
                    </a:moveTo>
                    <a:cubicBezTo>
                      <a:pt x="725" y="1"/>
                      <a:pt x="0" y="1639"/>
                      <a:pt x="1903" y="4367"/>
                    </a:cubicBezTo>
                    <a:cubicBezTo>
                      <a:pt x="3082" y="6057"/>
                      <a:pt x="3868" y="7700"/>
                      <a:pt x="4344" y="8843"/>
                    </a:cubicBezTo>
                    <a:lnTo>
                      <a:pt x="6939" y="8796"/>
                    </a:lnTo>
                    <a:cubicBezTo>
                      <a:pt x="6046" y="4390"/>
                      <a:pt x="3760" y="509"/>
                      <a:pt x="2415" y="80"/>
                    </a:cubicBezTo>
                    <a:cubicBezTo>
                      <a:pt x="2251" y="27"/>
                      <a:pt x="2090" y="1"/>
                      <a:pt x="19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1"/>
              <p:cNvSpPr/>
              <p:nvPr/>
            </p:nvSpPr>
            <p:spPr>
              <a:xfrm>
                <a:off x="-2678900" y="3301975"/>
                <a:ext cx="114325" cy="214625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8585" extrusionOk="0">
                    <a:moveTo>
                      <a:pt x="96" y="0"/>
                    </a:moveTo>
                    <a:lnTo>
                      <a:pt x="1" y="107"/>
                    </a:lnTo>
                    <a:cubicBezTo>
                      <a:pt x="13" y="119"/>
                      <a:pt x="632" y="643"/>
                      <a:pt x="1489" y="1953"/>
                    </a:cubicBezTo>
                    <a:cubicBezTo>
                      <a:pt x="2275" y="3155"/>
                      <a:pt x="3430" y="5287"/>
                      <a:pt x="4430" y="8585"/>
                    </a:cubicBezTo>
                    <a:lnTo>
                      <a:pt x="4573" y="8537"/>
                    </a:lnTo>
                    <a:cubicBezTo>
                      <a:pt x="3573" y="5215"/>
                      <a:pt x="2406" y="3072"/>
                      <a:pt x="1608" y="1858"/>
                    </a:cubicBezTo>
                    <a:cubicBezTo>
                      <a:pt x="739" y="536"/>
                      <a:pt x="120" y="24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1"/>
              <p:cNvSpPr/>
              <p:nvPr/>
            </p:nvSpPr>
            <p:spPr>
              <a:xfrm>
                <a:off x="-2524425" y="3174350"/>
                <a:ext cx="165625" cy="342850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13714" extrusionOk="0">
                    <a:moveTo>
                      <a:pt x="4151" y="1"/>
                    </a:moveTo>
                    <a:cubicBezTo>
                      <a:pt x="3812" y="1"/>
                      <a:pt x="3457" y="115"/>
                      <a:pt x="3120" y="343"/>
                    </a:cubicBezTo>
                    <a:cubicBezTo>
                      <a:pt x="1525" y="1414"/>
                      <a:pt x="1" y="7546"/>
                      <a:pt x="644" y="13666"/>
                    </a:cubicBezTo>
                    <a:lnTo>
                      <a:pt x="3775" y="13713"/>
                    </a:lnTo>
                    <a:cubicBezTo>
                      <a:pt x="3835" y="12440"/>
                      <a:pt x="4109" y="9213"/>
                      <a:pt x="5347" y="5593"/>
                    </a:cubicBezTo>
                    <a:cubicBezTo>
                      <a:pt x="6624" y="1847"/>
                      <a:pt x="5512" y="1"/>
                      <a:pt x="41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1"/>
              <p:cNvSpPr/>
              <p:nvPr/>
            </p:nvSpPr>
            <p:spPr>
              <a:xfrm>
                <a:off x="-2474100" y="3176950"/>
                <a:ext cx="68175" cy="34322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13729" extrusionOk="0">
                    <a:moveTo>
                      <a:pt x="2596" y="1"/>
                    </a:moveTo>
                    <a:cubicBezTo>
                      <a:pt x="2572" y="48"/>
                      <a:pt x="1929" y="1013"/>
                      <a:pt x="1286" y="3203"/>
                    </a:cubicBezTo>
                    <a:cubicBezTo>
                      <a:pt x="691" y="5216"/>
                      <a:pt x="0" y="8668"/>
                      <a:pt x="60" y="13729"/>
                    </a:cubicBezTo>
                    <a:lnTo>
                      <a:pt x="203" y="13729"/>
                    </a:lnTo>
                    <a:cubicBezTo>
                      <a:pt x="95" y="4096"/>
                      <a:pt x="2703" y="132"/>
                      <a:pt x="2727" y="84"/>
                    </a:cubicBezTo>
                    <a:lnTo>
                      <a:pt x="25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1"/>
              <p:cNvSpPr/>
              <p:nvPr/>
            </p:nvSpPr>
            <p:spPr>
              <a:xfrm>
                <a:off x="-2619950" y="3198375"/>
                <a:ext cx="136925" cy="321200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12848" extrusionOk="0">
                    <a:moveTo>
                      <a:pt x="2339" y="1"/>
                    </a:moveTo>
                    <a:cubicBezTo>
                      <a:pt x="2205" y="1"/>
                      <a:pt x="2065" y="13"/>
                      <a:pt x="1917" y="37"/>
                    </a:cubicBezTo>
                    <a:cubicBezTo>
                      <a:pt x="703" y="227"/>
                      <a:pt x="0" y="2251"/>
                      <a:pt x="1345" y="7347"/>
                    </a:cubicBezTo>
                    <a:cubicBezTo>
                      <a:pt x="2036" y="9943"/>
                      <a:pt x="2560" y="11752"/>
                      <a:pt x="2893" y="12824"/>
                    </a:cubicBezTo>
                    <a:lnTo>
                      <a:pt x="5477" y="12848"/>
                    </a:lnTo>
                    <a:cubicBezTo>
                      <a:pt x="5465" y="10717"/>
                      <a:pt x="5358" y="4966"/>
                      <a:pt x="4667" y="2882"/>
                    </a:cubicBezTo>
                    <a:cubicBezTo>
                      <a:pt x="3925" y="665"/>
                      <a:pt x="3302" y="1"/>
                      <a:pt x="23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1"/>
              <p:cNvSpPr/>
              <p:nvPr/>
            </p:nvSpPr>
            <p:spPr>
              <a:xfrm>
                <a:off x="-2574125" y="3198675"/>
                <a:ext cx="61950" cy="316450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2658" extrusionOk="0">
                    <a:moveTo>
                      <a:pt x="155" y="1"/>
                    </a:moveTo>
                    <a:lnTo>
                      <a:pt x="1" y="37"/>
                    </a:lnTo>
                    <a:cubicBezTo>
                      <a:pt x="24" y="108"/>
                      <a:pt x="1548" y="6859"/>
                      <a:pt x="2322" y="12657"/>
                    </a:cubicBezTo>
                    <a:lnTo>
                      <a:pt x="2477" y="12633"/>
                    </a:lnTo>
                    <a:cubicBezTo>
                      <a:pt x="1703" y="6835"/>
                      <a:pt x="167" y="72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450" name="Google Shape;450;p31"/>
            <p:cNvCxnSpPr/>
            <p:nvPr/>
          </p:nvCxnSpPr>
          <p:spPr>
            <a:xfrm>
              <a:off x="5679725" y="4047784"/>
              <a:ext cx="507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34"/>
          <p:cNvGrpSpPr/>
          <p:nvPr/>
        </p:nvGrpSpPr>
        <p:grpSpPr>
          <a:xfrm flipH="1">
            <a:off x="-47052" y="4214076"/>
            <a:ext cx="1005032" cy="992760"/>
            <a:chOff x="-2708900" y="3174350"/>
            <a:chExt cx="350100" cy="345825"/>
          </a:xfrm>
        </p:grpSpPr>
        <p:sp>
          <p:nvSpPr>
            <p:cNvPr id="465" name="Google Shape;465;p34"/>
            <p:cNvSpPr/>
            <p:nvPr/>
          </p:nvSpPr>
          <p:spPr>
            <a:xfrm>
              <a:off x="-2708900" y="3296700"/>
              <a:ext cx="173500" cy="221100"/>
            </a:xfrm>
            <a:custGeom>
              <a:avLst/>
              <a:gdLst/>
              <a:ahLst/>
              <a:cxnLst/>
              <a:rect l="l" t="t" r="r" b="b"/>
              <a:pathLst>
                <a:path w="6940" h="8844" extrusionOk="0">
                  <a:moveTo>
                    <a:pt x="1937" y="1"/>
                  </a:moveTo>
                  <a:cubicBezTo>
                    <a:pt x="725" y="1"/>
                    <a:pt x="0" y="1639"/>
                    <a:pt x="1903" y="4367"/>
                  </a:cubicBezTo>
                  <a:cubicBezTo>
                    <a:pt x="3082" y="6057"/>
                    <a:pt x="3868" y="7700"/>
                    <a:pt x="4344" y="8843"/>
                  </a:cubicBezTo>
                  <a:lnTo>
                    <a:pt x="6939" y="8796"/>
                  </a:lnTo>
                  <a:cubicBezTo>
                    <a:pt x="6046" y="4390"/>
                    <a:pt x="3760" y="509"/>
                    <a:pt x="2415" y="80"/>
                  </a:cubicBezTo>
                  <a:cubicBezTo>
                    <a:pt x="2251" y="27"/>
                    <a:pt x="2090" y="1"/>
                    <a:pt x="1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4"/>
            <p:cNvSpPr/>
            <p:nvPr/>
          </p:nvSpPr>
          <p:spPr>
            <a:xfrm>
              <a:off x="-2678900" y="3301975"/>
              <a:ext cx="114325" cy="214625"/>
            </a:xfrm>
            <a:custGeom>
              <a:avLst/>
              <a:gdLst/>
              <a:ahLst/>
              <a:cxnLst/>
              <a:rect l="l" t="t" r="r" b="b"/>
              <a:pathLst>
                <a:path w="4573" h="8585" extrusionOk="0">
                  <a:moveTo>
                    <a:pt x="96" y="0"/>
                  </a:moveTo>
                  <a:lnTo>
                    <a:pt x="1" y="107"/>
                  </a:lnTo>
                  <a:cubicBezTo>
                    <a:pt x="13" y="119"/>
                    <a:pt x="632" y="643"/>
                    <a:pt x="1489" y="1953"/>
                  </a:cubicBezTo>
                  <a:cubicBezTo>
                    <a:pt x="2275" y="3155"/>
                    <a:pt x="3430" y="5287"/>
                    <a:pt x="4430" y="8585"/>
                  </a:cubicBezTo>
                  <a:lnTo>
                    <a:pt x="4573" y="8537"/>
                  </a:lnTo>
                  <a:cubicBezTo>
                    <a:pt x="3573" y="5215"/>
                    <a:pt x="2406" y="3072"/>
                    <a:pt x="1608" y="1858"/>
                  </a:cubicBezTo>
                  <a:cubicBezTo>
                    <a:pt x="739" y="536"/>
                    <a:pt x="120" y="24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4"/>
            <p:cNvSpPr/>
            <p:nvPr/>
          </p:nvSpPr>
          <p:spPr>
            <a:xfrm>
              <a:off x="-2524425" y="3174350"/>
              <a:ext cx="165625" cy="342850"/>
            </a:xfrm>
            <a:custGeom>
              <a:avLst/>
              <a:gdLst/>
              <a:ahLst/>
              <a:cxnLst/>
              <a:rect l="l" t="t" r="r" b="b"/>
              <a:pathLst>
                <a:path w="6625" h="13714" extrusionOk="0">
                  <a:moveTo>
                    <a:pt x="4151" y="1"/>
                  </a:moveTo>
                  <a:cubicBezTo>
                    <a:pt x="3812" y="1"/>
                    <a:pt x="3457" y="115"/>
                    <a:pt x="3120" y="343"/>
                  </a:cubicBezTo>
                  <a:cubicBezTo>
                    <a:pt x="1525" y="1414"/>
                    <a:pt x="1" y="7546"/>
                    <a:pt x="644" y="13666"/>
                  </a:cubicBezTo>
                  <a:lnTo>
                    <a:pt x="3775" y="13713"/>
                  </a:lnTo>
                  <a:cubicBezTo>
                    <a:pt x="3835" y="12440"/>
                    <a:pt x="4109" y="9213"/>
                    <a:pt x="5347" y="5593"/>
                  </a:cubicBezTo>
                  <a:cubicBezTo>
                    <a:pt x="6624" y="1847"/>
                    <a:pt x="5512" y="1"/>
                    <a:pt x="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4"/>
            <p:cNvSpPr/>
            <p:nvPr/>
          </p:nvSpPr>
          <p:spPr>
            <a:xfrm>
              <a:off x="-2474100" y="3176950"/>
              <a:ext cx="68175" cy="343225"/>
            </a:xfrm>
            <a:custGeom>
              <a:avLst/>
              <a:gdLst/>
              <a:ahLst/>
              <a:cxnLst/>
              <a:rect l="l" t="t" r="r" b="b"/>
              <a:pathLst>
                <a:path w="2727" h="13729" extrusionOk="0">
                  <a:moveTo>
                    <a:pt x="2596" y="1"/>
                  </a:moveTo>
                  <a:cubicBezTo>
                    <a:pt x="2572" y="48"/>
                    <a:pt x="1929" y="1013"/>
                    <a:pt x="1286" y="3203"/>
                  </a:cubicBezTo>
                  <a:cubicBezTo>
                    <a:pt x="691" y="5216"/>
                    <a:pt x="0" y="8668"/>
                    <a:pt x="60" y="13729"/>
                  </a:cubicBezTo>
                  <a:lnTo>
                    <a:pt x="203" y="13729"/>
                  </a:lnTo>
                  <a:cubicBezTo>
                    <a:pt x="95" y="4096"/>
                    <a:pt x="2703" y="132"/>
                    <a:pt x="2727" y="84"/>
                  </a:cubicBezTo>
                  <a:lnTo>
                    <a:pt x="25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4"/>
            <p:cNvSpPr/>
            <p:nvPr/>
          </p:nvSpPr>
          <p:spPr>
            <a:xfrm>
              <a:off x="-2619950" y="3198375"/>
              <a:ext cx="136925" cy="321200"/>
            </a:xfrm>
            <a:custGeom>
              <a:avLst/>
              <a:gdLst/>
              <a:ahLst/>
              <a:cxnLst/>
              <a:rect l="l" t="t" r="r" b="b"/>
              <a:pathLst>
                <a:path w="5477" h="12848" extrusionOk="0">
                  <a:moveTo>
                    <a:pt x="2339" y="1"/>
                  </a:moveTo>
                  <a:cubicBezTo>
                    <a:pt x="2205" y="1"/>
                    <a:pt x="2065" y="13"/>
                    <a:pt x="1917" y="37"/>
                  </a:cubicBezTo>
                  <a:cubicBezTo>
                    <a:pt x="703" y="227"/>
                    <a:pt x="0" y="2251"/>
                    <a:pt x="1345" y="7347"/>
                  </a:cubicBezTo>
                  <a:cubicBezTo>
                    <a:pt x="2036" y="9943"/>
                    <a:pt x="2560" y="11752"/>
                    <a:pt x="2893" y="12824"/>
                  </a:cubicBezTo>
                  <a:lnTo>
                    <a:pt x="5477" y="12848"/>
                  </a:lnTo>
                  <a:cubicBezTo>
                    <a:pt x="5465" y="10717"/>
                    <a:pt x="5358" y="4966"/>
                    <a:pt x="4667" y="2882"/>
                  </a:cubicBezTo>
                  <a:cubicBezTo>
                    <a:pt x="3925" y="665"/>
                    <a:pt x="3302" y="1"/>
                    <a:pt x="2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4"/>
            <p:cNvSpPr/>
            <p:nvPr/>
          </p:nvSpPr>
          <p:spPr>
            <a:xfrm>
              <a:off x="-2574125" y="3198675"/>
              <a:ext cx="61950" cy="316450"/>
            </a:xfrm>
            <a:custGeom>
              <a:avLst/>
              <a:gdLst/>
              <a:ahLst/>
              <a:cxnLst/>
              <a:rect l="l" t="t" r="r" b="b"/>
              <a:pathLst>
                <a:path w="2478" h="12658" extrusionOk="0">
                  <a:moveTo>
                    <a:pt x="155" y="1"/>
                  </a:moveTo>
                  <a:lnTo>
                    <a:pt x="1" y="37"/>
                  </a:lnTo>
                  <a:cubicBezTo>
                    <a:pt x="24" y="108"/>
                    <a:pt x="1548" y="6859"/>
                    <a:pt x="2322" y="12657"/>
                  </a:cubicBezTo>
                  <a:lnTo>
                    <a:pt x="2477" y="12633"/>
                  </a:lnTo>
                  <a:cubicBezTo>
                    <a:pt x="1703" y="6835"/>
                    <a:pt x="167" y="72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1" name="Google Shape;471;p34"/>
          <p:cNvSpPr/>
          <p:nvPr/>
        </p:nvSpPr>
        <p:spPr>
          <a:xfrm>
            <a:off x="8561850" y="2831022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34"/>
          <p:cNvSpPr/>
          <p:nvPr/>
        </p:nvSpPr>
        <p:spPr>
          <a:xfrm rot="-359463">
            <a:off x="230865" y="2680624"/>
            <a:ext cx="295349" cy="300935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34"/>
          <p:cNvSpPr/>
          <p:nvPr/>
        </p:nvSpPr>
        <p:spPr>
          <a:xfrm>
            <a:off x="262938" y="352472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34"/>
          <p:cNvSpPr/>
          <p:nvPr/>
        </p:nvSpPr>
        <p:spPr>
          <a:xfrm>
            <a:off x="8430888" y="415185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5" name="Google Shape;475;p34"/>
          <p:cNvGrpSpPr/>
          <p:nvPr/>
        </p:nvGrpSpPr>
        <p:grpSpPr>
          <a:xfrm>
            <a:off x="7716652" y="3603792"/>
            <a:ext cx="1622959" cy="1603210"/>
            <a:chOff x="-2708900" y="3174350"/>
            <a:chExt cx="350100" cy="345825"/>
          </a:xfrm>
        </p:grpSpPr>
        <p:sp>
          <p:nvSpPr>
            <p:cNvPr id="476" name="Google Shape;476;p34"/>
            <p:cNvSpPr/>
            <p:nvPr/>
          </p:nvSpPr>
          <p:spPr>
            <a:xfrm>
              <a:off x="-2708900" y="3296700"/>
              <a:ext cx="173500" cy="221100"/>
            </a:xfrm>
            <a:custGeom>
              <a:avLst/>
              <a:gdLst/>
              <a:ahLst/>
              <a:cxnLst/>
              <a:rect l="l" t="t" r="r" b="b"/>
              <a:pathLst>
                <a:path w="6940" h="8844" extrusionOk="0">
                  <a:moveTo>
                    <a:pt x="1937" y="1"/>
                  </a:moveTo>
                  <a:cubicBezTo>
                    <a:pt x="725" y="1"/>
                    <a:pt x="0" y="1639"/>
                    <a:pt x="1903" y="4367"/>
                  </a:cubicBezTo>
                  <a:cubicBezTo>
                    <a:pt x="3082" y="6057"/>
                    <a:pt x="3868" y="7700"/>
                    <a:pt x="4344" y="8843"/>
                  </a:cubicBezTo>
                  <a:lnTo>
                    <a:pt x="6939" y="8796"/>
                  </a:lnTo>
                  <a:cubicBezTo>
                    <a:pt x="6046" y="4390"/>
                    <a:pt x="3760" y="509"/>
                    <a:pt x="2415" y="80"/>
                  </a:cubicBezTo>
                  <a:cubicBezTo>
                    <a:pt x="2251" y="27"/>
                    <a:pt x="2090" y="1"/>
                    <a:pt x="1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4"/>
            <p:cNvSpPr/>
            <p:nvPr/>
          </p:nvSpPr>
          <p:spPr>
            <a:xfrm>
              <a:off x="-2678900" y="3301975"/>
              <a:ext cx="114325" cy="214625"/>
            </a:xfrm>
            <a:custGeom>
              <a:avLst/>
              <a:gdLst/>
              <a:ahLst/>
              <a:cxnLst/>
              <a:rect l="l" t="t" r="r" b="b"/>
              <a:pathLst>
                <a:path w="4573" h="8585" extrusionOk="0">
                  <a:moveTo>
                    <a:pt x="96" y="0"/>
                  </a:moveTo>
                  <a:lnTo>
                    <a:pt x="1" y="107"/>
                  </a:lnTo>
                  <a:cubicBezTo>
                    <a:pt x="13" y="119"/>
                    <a:pt x="632" y="643"/>
                    <a:pt x="1489" y="1953"/>
                  </a:cubicBezTo>
                  <a:cubicBezTo>
                    <a:pt x="2275" y="3155"/>
                    <a:pt x="3430" y="5287"/>
                    <a:pt x="4430" y="8585"/>
                  </a:cubicBezTo>
                  <a:lnTo>
                    <a:pt x="4573" y="8537"/>
                  </a:lnTo>
                  <a:cubicBezTo>
                    <a:pt x="3573" y="5215"/>
                    <a:pt x="2406" y="3072"/>
                    <a:pt x="1608" y="1858"/>
                  </a:cubicBezTo>
                  <a:cubicBezTo>
                    <a:pt x="739" y="536"/>
                    <a:pt x="120" y="24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4"/>
            <p:cNvSpPr/>
            <p:nvPr/>
          </p:nvSpPr>
          <p:spPr>
            <a:xfrm>
              <a:off x="-2524425" y="3174350"/>
              <a:ext cx="165625" cy="342850"/>
            </a:xfrm>
            <a:custGeom>
              <a:avLst/>
              <a:gdLst/>
              <a:ahLst/>
              <a:cxnLst/>
              <a:rect l="l" t="t" r="r" b="b"/>
              <a:pathLst>
                <a:path w="6625" h="13714" extrusionOk="0">
                  <a:moveTo>
                    <a:pt x="4151" y="1"/>
                  </a:moveTo>
                  <a:cubicBezTo>
                    <a:pt x="3812" y="1"/>
                    <a:pt x="3457" y="115"/>
                    <a:pt x="3120" y="343"/>
                  </a:cubicBezTo>
                  <a:cubicBezTo>
                    <a:pt x="1525" y="1414"/>
                    <a:pt x="1" y="7546"/>
                    <a:pt x="644" y="13666"/>
                  </a:cubicBezTo>
                  <a:lnTo>
                    <a:pt x="3775" y="13713"/>
                  </a:lnTo>
                  <a:cubicBezTo>
                    <a:pt x="3835" y="12440"/>
                    <a:pt x="4109" y="9213"/>
                    <a:pt x="5347" y="5593"/>
                  </a:cubicBezTo>
                  <a:cubicBezTo>
                    <a:pt x="6624" y="1847"/>
                    <a:pt x="5512" y="1"/>
                    <a:pt x="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4"/>
            <p:cNvSpPr/>
            <p:nvPr/>
          </p:nvSpPr>
          <p:spPr>
            <a:xfrm>
              <a:off x="-2474100" y="3176950"/>
              <a:ext cx="68175" cy="343225"/>
            </a:xfrm>
            <a:custGeom>
              <a:avLst/>
              <a:gdLst/>
              <a:ahLst/>
              <a:cxnLst/>
              <a:rect l="l" t="t" r="r" b="b"/>
              <a:pathLst>
                <a:path w="2727" h="13729" extrusionOk="0">
                  <a:moveTo>
                    <a:pt x="2596" y="1"/>
                  </a:moveTo>
                  <a:cubicBezTo>
                    <a:pt x="2572" y="48"/>
                    <a:pt x="1929" y="1013"/>
                    <a:pt x="1286" y="3203"/>
                  </a:cubicBezTo>
                  <a:cubicBezTo>
                    <a:pt x="691" y="5216"/>
                    <a:pt x="0" y="8668"/>
                    <a:pt x="60" y="13729"/>
                  </a:cubicBezTo>
                  <a:lnTo>
                    <a:pt x="203" y="13729"/>
                  </a:lnTo>
                  <a:cubicBezTo>
                    <a:pt x="95" y="4096"/>
                    <a:pt x="2703" y="132"/>
                    <a:pt x="2727" y="84"/>
                  </a:cubicBezTo>
                  <a:lnTo>
                    <a:pt x="25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4"/>
            <p:cNvSpPr/>
            <p:nvPr/>
          </p:nvSpPr>
          <p:spPr>
            <a:xfrm>
              <a:off x="-2619950" y="3198375"/>
              <a:ext cx="136925" cy="321200"/>
            </a:xfrm>
            <a:custGeom>
              <a:avLst/>
              <a:gdLst/>
              <a:ahLst/>
              <a:cxnLst/>
              <a:rect l="l" t="t" r="r" b="b"/>
              <a:pathLst>
                <a:path w="5477" h="12848" extrusionOk="0">
                  <a:moveTo>
                    <a:pt x="2339" y="1"/>
                  </a:moveTo>
                  <a:cubicBezTo>
                    <a:pt x="2205" y="1"/>
                    <a:pt x="2065" y="13"/>
                    <a:pt x="1917" y="37"/>
                  </a:cubicBezTo>
                  <a:cubicBezTo>
                    <a:pt x="703" y="227"/>
                    <a:pt x="0" y="2251"/>
                    <a:pt x="1345" y="7347"/>
                  </a:cubicBezTo>
                  <a:cubicBezTo>
                    <a:pt x="2036" y="9943"/>
                    <a:pt x="2560" y="11752"/>
                    <a:pt x="2893" y="12824"/>
                  </a:cubicBezTo>
                  <a:lnTo>
                    <a:pt x="5477" y="12848"/>
                  </a:lnTo>
                  <a:cubicBezTo>
                    <a:pt x="5465" y="10717"/>
                    <a:pt x="5358" y="4966"/>
                    <a:pt x="4667" y="2882"/>
                  </a:cubicBezTo>
                  <a:cubicBezTo>
                    <a:pt x="3925" y="665"/>
                    <a:pt x="3302" y="1"/>
                    <a:pt x="2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4"/>
            <p:cNvSpPr/>
            <p:nvPr/>
          </p:nvSpPr>
          <p:spPr>
            <a:xfrm>
              <a:off x="-2574125" y="3198675"/>
              <a:ext cx="61950" cy="316450"/>
            </a:xfrm>
            <a:custGeom>
              <a:avLst/>
              <a:gdLst/>
              <a:ahLst/>
              <a:cxnLst/>
              <a:rect l="l" t="t" r="r" b="b"/>
              <a:pathLst>
                <a:path w="2478" h="12658" extrusionOk="0">
                  <a:moveTo>
                    <a:pt x="155" y="1"/>
                  </a:moveTo>
                  <a:lnTo>
                    <a:pt x="1" y="37"/>
                  </a:lnTo>
                  <a:cubicBezTo>
                    <a:pt x="24" y="108"/>
                    <a:pt x="1548" y="6859"/>
                    <a:pt x="2322" y="12657"/>
                  </a:cubicBezTo>
                  <a:lnTo>
                    <a:pt x="2477" y="12633"/>
                  </a:lnTo>
                  <a:cubicBezTo>
                    <a:pt x="1703" y="6835"/>
                    <a:pt x="167" y="72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348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4"/>
          <p:cNvGrpSpPr/>
          <p:nvPr/>
        </p:nvGrpSpPr>
        <p:grpSpPr>
          <a:xfrm rot="10800000" flipH="1">
            <a:off x="-1104245" y="-979693"/>
            <a:ext cx="10840348" cy="7006588"/>
            <a:chOff x="-1104245" y="-1181168"/>
            <a:chExt cx="10840348" cy="7006588"/>
          </a:xfrm>
        </p:grpSpPr>
        <p:sp>
          <p:nvSpPr>
            <p:cNvPr id="63" name="Google Shape;63;p4"/>
            <p:cNvSpPr/>
            <p:nvPr/>
          </p:nvSpPr>
          <p:spPr>
            <a:xfrm rot="-689417">
              <a:off x="6932751" y="-931604"/>
              <a:ext cx="2635520" cy="1290372"/>
            </a:xfrm>
            <a:prstGeom prst="ellipse">
              <a:avLst/>
            </a:pr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-315211" y="-566127"/>
              <a:ext cx="2711925" cy="914900"/>
            </a:xfrm>
            <a:custGeom>
              <a:avLst/>
              <a:gdLst/>
              <a:ahLst/>
              <a:cxnLst/>
              <a:rect l="l" t="t" r="r" b="b"/>
              <a:pathLst>
                <a:path w="108477" h="36596" extrusionOk="0">
                  <a:moveTo>
                    <a:pt x="11366" y="4408"/>
                  </a:moveTo>
                  <a:cubicBezTo>
                    <a:pt x="-4488" y="6202"/>
                    <a:pt x="669" y="5951"/>
                    <a:pt x="1292" y="10778"/>
                  </a:cubicBezTo>
                  <a:cubicBezTo>
                    <a:pt x="1915" y="15606"/>
                    <a:pt x="9350" y="29304"/>
                    <a:pt x="15105" y="33373"/>
                  </a:cubicBezTo>
                  <a:cubicBezTo>
                    <a:pt x="20860" y="37442"/>
                    <a:pt x="27464" y="37190"/>
                    <a:pt x="35824" y="35191"/>
                  </a:cubicBezTo>
                  <a:cubicBezTo>
                    <a:pt x="44185" y="33192"/>
                    <a:pt x="53711" y="26462"/>
                    <a:pt x="65268" y="21378"/>
                  </a:cubicBezTo>
                  <a:cubicBezTo>
                    <a:pt x="76826" y="16294"/>
                    <a:pt x="98519" y="7732"/>
                    <a:pt x="105169" y="4686"/>
                  </a:cubicBezTo>
                  <a:cubicBezTo>
                    <a:pt x="111819" y="1641"/>
                    <a:pt x="106628" y="3884"/>
                    <a:pt x="105169" y="3105"/>
                  </a:cubicBezTo>
                  <a:cubicBezTo>
                    <a:pt x="103710" y="2326"/>
                    <a:pt x="112048" y="-204"/>
                    <a:pt x="96414" y="13"/>
                  </a:cubicBezTo>
                  <a:cubicBezTo>
                    <a:pt x="80780" y="230"/>
                    <a:pt x="27220" y="2614"/>
                    <a:pt x="11366" y="4408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  <p:sp>
          <p:nvSpPr>
            <p:cNvPr id="65" name="Google Shape;65;p4"/>
            <p:cNvSpPr/>
            <p:nvPr/>
          </p:nvSpPr>
          <p:spPr>
            <a:xfrm rot="-1186784">
              <a:off x="-963594" y="4127278"/>
              <a:ext cx="2635599" cy="1290284"/>
            </a:xfrm>
            <a:prstGeom prst="ellipse">
              <a:avLst/>
            </a:pr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2358711" y="4445250"/>
              <a:ext cx="3882850" cy="881550"/>
            </a:xfrm>
            <a:custGeom>
              <a:avLst/>
              <a:gdLst/>
              <a:ahLst/>
              <a:cxnLst/>
              <a:rect l="l" t="t" r="r" b="b"/>
              <a:pathLst>
                <a:path w="155314" h="35262" extrusionOk="0">
                  <a:moveTo>
                    <a:pt x="13979" y="30711"/>
                  </a:moveTo>
                  <a:cubicBezTo>
                    <a:pt x="23066" y="27959"/>
                    <a:pt x="50783" y="19946"/>
                    <a:pt x="65232" y="15594"/>
                  </a:cubicBezTo>
                  <a:cubicBezTo>
                    <a:pt x="79681" y="11243"/>
                    <a:pt x="89188" y="7193"/>
                    <a:pt x="100675" y="4602"/>
                  </a:cubicBezTo>
                  <a:cubicBezTo>
                    <a:pt x="112162" y="2012"/>
                    <a:pt x="125701" y="-382"/>
                    <a:pt x="134152" y="51"/>
                  </a:cubicBezTo>
                  <a:cubicBezTo>
                    <a:pt x="142603" y="484"/>
                    <a:pt x="148326" y="3467"/>
                    <a:pt x="151379" y="7202"/>
                  </a:cubicBezTo>
                  <a:cubicBezTo>
                    <a:pt x="154432" y="10937"/>
                    <a:pt x="154107" y="17850"/>
                    <a:pt x="152472" y="22459"/>
                  </a:cubicBezTo>
                  <a:cubicBezTo>
                    <a:pt x="150837" y="27069"/>
                    <a:pt x="165194" y="33251"/>
                    <a:pt x="141567" y="34859"/>
                  </a:cubicBezTo>
                  <a:cubicBezTo>
                    <a:pt x="117940" y="36467"/>
                    <a:pt x="31973" y="32796"/>
                    <a:pt x="10708" y="32105"/>
                  </a:cubicBezTo>
                  <a:cubicBezTo>
                    <a:pt x="-10557" y="31414"/>
                    <a:pt x="4892" y="33463"/>
                    <a:pt x="13979" y="3071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  <p:sp>
          <p:nvSpPr>
            <p:cNvPr id="67" name="Google Shape;67;p4"/>
            <p:cNvSpPr/>
            <p:nvPr/>
          </p:nvSpPr>
          <p:spPr>
            <a:xfrm>
              <a:off x="7930728" y="2790789"/>
              <a:ext cx="1805375" cy="1962125"/>
            </a:xfrm>
            <a:custGeom>
              <a:avLst/>
              <a:gdLst/>
              <a:ahLst/>
              <a:cxnLst/>
              <a:rect l="l" t="t" r="r" b="b"/>
              <a:pathLst>
                <a:path w="72215" h="78485" extrusionOk="0">
                  <a:moveTo>
                    <a:pt x="54615" y="151"/>
                  </a:moveTo>
                  <a:cubicBezTo>
                    <a:pt x="46436" y="-1061"/>
                    <a:pt x="30261" y="12268"/>
                    <a:pt x="21174" y="20507"/>
                  </a:cubicBezTo>
                  <a:cubicBezTo>
                    <a:pt x="12087" y="28746"/>
                    <a:pt x="818" y="40681"/>
                    <a:pt x="91" y="49587"/>
                  </a:cubicBezTo>
                  <a:cubicBezTo>
                    <a:pt x="-636" y="58493"/>
                    <a:pt x="5847" y="69883"/>
                    <a:pt x="16812" y="73942"/>
                  </a:cubicBezTo>
                  <a:cubicBezTo>
                    <a:pt x="27778" y="78001"/>
                    <a:pt x="56978" y="81636"/>
                    <a:pt x="65884" y="73942"/>
                  </a:cubicBezTo>
                  <a:cubicBezTo>
                    <a:pt x="74790" y="66248"/>
                    <a:pt x="72124" y="40076"/>
                    <a:pt x="70246" y="27777"/>
                  </a:cubicBezTo>
                  <a:cubicBezTo>
                    <a:pt x="68368" y="15479"/>
                    <a:pt x="62794" y="1363"/>
                    <a:pt x="54615" y="15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</p:grpSp>
      <p:sp>
        <p:nvSpPr>
          <p:cNvPr id="68" name="Google Shape;68;p4"/>
          <p:cNvSpPr txBox="1">
            <a:spLocks noGrp="1"/>
          </p:cNvSpPr>
          <p:nvPr>
            <p:ph type="body" idx="1"/>
          </p:nvPr>
        </p:nvSpPr>
        <p:spPr>
          <a:xfrm>
            <a:off x="685800" y="1006700"/>
            <a:ext cx="7772400" cy="3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>
                <a:latin typeface="Catamaran"/>
                <a:ea typeface="Catamaran"/>
                <a:cs typeface="Catamaran"/>
                <a:sym typeface="Catamaran"/>
              </a:defRPr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9" name="Google Shape;69;p4"/>
          <p:cNvSpPr txBox="1">
            <a:spLocks noGrp="1"/>
          </p:cNvSpPr>
          <p:nvPr>
            <p:ph type="title"/>
          </p:nvPr>
        </p:nvSpPr>
        <p:spPr>
          <a:xfrm>
            <a:off x="796638" y="369475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70" name="Google Shape;70;p4"/>
          <p:cNvGrpSpPr/>
          <p:nvPr/>
        </p:nvGrpSpPr>
        <p:grpSpPr>
          <a:xfrm flipH="1">
            <a:off x="133050" y="202363"/>
            <a:ext cx="8826600" cy="4896588"/>
            <a:chOff x="266150" y="333113"/>
            <a:chExt cx="8826600" cy="4896588"/>
          </a:xfrm>
        </p:grpSpPr>
        <p:sp>
          <p:nvSpPr>
            <p:cNvPr id="71" name="Google Shape;71;p4"/>
            <p:cNvSpPr/>
            <p:nvPr/>
          </p:nvSpPr>
          <p:spPr>
            <a:xfrm>
              <a:off x="8908350" y="4318150"/>
              <a:ext cx="168175" cy="140650"/>
            </a:xfrm>
            <a:custGeom>
              <a:avLst/>
              <a:gdLst/>
              <a:ahLst/>
              <a:cxnLst/>
              <a:rect l="l" t="t" r="r" b="b"/>
              <a:pathLst>
                <a:path w="6727" h="5626" extrusionOk="0">
                  <a:moveTo>
                    <a:pt x="1746" y="0"/>
                  </a:moveTo>
                  <a:cubicBezTo>
                    <a:pt x="1566" y="0"/>
                    <a:pt x="1432" y="50"/>
                    <a:pt x="1360" y="160"/>
                  </a:cubicBezTo>
                  <a:cubicBezTo>
                    <a:pt x="1360" y="160"/>
                    <a:pt x="1" y="4509"/>
                    <a:pt x="431" y="5416"/>
                  </a:cubicBezTo>
                  <a:cubicBezTo>
                    <a:pt x="506" y="5562"/>
                    <a:pt x="716" y="5626"/>
                    <a:pt x="1017" y="5626"/>
                  </a:cubicBezTo>
                  <a:cubicBezTo>
                    <a:pt x="2529" y="5626"/>
                    <a:pt x="6321" y="4008"/>
                    <a:pt x="6547" y="3196"/>
                  </a:cubicBezTo>
                  <a:cubicBezTo>
                    <a:pt x="6726" y="2559"/>
                    <a:pt x="3044" y="0"/>
                    <a:pt x="1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363050" y="357325"/>
              <a:ext cx="171000" cy="139800"/>
            </a:xfrm>
            <a:custGeom>
              <a:avLst/>
              <a:gdLst/>
              <a:ahLst/>
              <a:cxnLst/>
              <a:rect l="l" t="t" r="r" b="b"/>
              <a:pathLst>
                <a:path w="6840" h="5592" extrusionOk="0">
                  <a:moveTo>
                    <a:pt x="5733" y="1"/>
                  </a:moveTo>
                  <a:cubicBezTo>
                    <a:pt x="4145" y="1"/>
                    <a:pt x="459" y="1354"/>
                    <a:pt x="202" y="2125"/>
                  </a:cubicBezTo>
                  <a:cubicBezTo>
                    <a:pt x="0" y="2771"/>
                    <a:pt x="3627" y="5592"/>
                    <a:pt x="4886" y="5592"/>
                  </a:cubicBezTo>
                  <a:cubicBezTo>
                    <a:pt x="5041" y="5592"/>
                    <a:pt x="5160" y="5549"/>
                    <a:pt x="5231" y="5455"/>
                  </a:cubicBezTo>
                  <a:cubicBezTo>
                    <a:pt x="5231" y="5455"/>
                    <a:pt x="6840" y="1174"/>
                    <a:pt x="6432" y="245"/>
                  </a:cubicBezTo>
                  <a:cubicBezTo>
                    <a:pt x="6359" y="74"/>
                    <a:pt x="6103" y="1"/>
                    <a:pt x="57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3847025" y="5120950"/>
              <a:ext cx="126900" cy="108750"/>
            </a:xfrm>
            <a:custGeom>
              <a:avLst/>
              <a:gdLst/>
              <a:ahLst/>
              <a:cxnLst/>
              <a:rect l="l" t="t" r="r" b="b"/>
              <a:pathLst>
                <a:path w="5076" h="4350" extrusionOk="0">
                  <a:moveTo>
                    <a:pt x="2901" y="1"/>
                  </a:moveTo>
                  <a:cubicBezTo>
                    <a:pt x="952" y="1"/>
                    <a:pt x="1" y="2334"/>
                    <a:pt x="1360" y="3716"/>
                  </a:cubicBezTo>
                  <a:cubicBezTo>
                    <a:pt x="1798" y="4153"/>
                    <a:pt x="2339" y="4349"/>
                    <a:pt x="2871" y="4349"/>
                  </a:cubicBezTo>
                  <a:cubicBezTo>
                    <a:pt x="3992" y="4349"/>
                    <a:pt x="5075" y="3481"/>
                    <a:pt x="5075" y="2175"/>
                  </a:cubicBezTo>
                  <a:cubicBezTo>
                    <a:pt x="5075" y="975"/>
                    <a:pt x="4101" y="1"/>
                    <a:pt x="29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6400825" y="4978225"/>
              <a:ext cx="204275" cy="169100"/>
            </a:xfrm>
            <a:custGeom>
              <a:avLst/>
              <a:gdLst/>
              <a:ahLst/>
              <a:cxnLst/>
              <a:rect l="l" t="t" r="r" b="b"/>
              <a:pathLst>
                <a:path w="8171" h="6764" extrusionOk="0">
                  <a:moveTo>
                    <a:pt x="4246" y="1294"/>
                  </a:moveTo>
                  <a:cubicBezTo>
                    <a:pt x="4441" y="1294"/>
                    <a:pt x="4643" y="1322"/>
                    <a:pt x="4849" y="1382"/>
                  </a:cubicBezTo>
                  <a:cubicBezTo>
                    <a:pt x="5959" y="1699"/>
                    <a:pt x="6593" y="2854"/>
                    <a:pt x="6276" y="3964"/>
                  </a:cubicBezTo>
                  <a:cubicBezTo>
                    <a:pt x="5989" y="4950"/>
                    <a:pt x="5124" y="5476"/>
                    <a:pt x="4253" y="5476"/>
                  </a:cubicBezTo>
                  <a:cubicBezTo>
                    <a:pt x="3544" y="5476"/>
                    <a:pt x="2832" y="5127"/>
                    <a:pt x="2425" y="4395"/>
                  </a:cubicBezTo>
                  <a:cubicBezTo>
                    <a:pt x="1643" y="2951"/>
                    <a:pt x="2742" y="1294"/>
                    <a:pt x="4246" y="1294"/>
                  </a:cubicBezTo>
                  <a:close/>
                  <a:moveTo>
                    <a:pt x="4269" y="0"/>
                  </a:moveTo>
                  <a:cubicBezTo>
                    <a:pt x="3730" y="0"/>
                    <a:pt x="3171" y="134"/>
                    <a:pt x="2629" y="430"/>
                  </a:cubicBezTo>
                  <a:cubicBezTo>
                    <a:pt x="1" y="1903"/>
                    <a:pt x="454" y="5799"/>
                    <a:pt x="3354" y="6637"/>
                  </a:cubicBezTo>
                  <a:cubicBezTo>
                    <a:pt x="3660" y="6723"/>
                    <a:pt x="3969" y="6763"/>
                    <a:pt x="4273" y="6763"/>
                  </a:cubicBezTo>
                  <a:cubicBezTo>
                    <a:pt x="5741" y="6763"/>
                    <a:pt x="7090" y="5809"/>
                    <a:pt x="7522" y="4327"/>
                  </a:cubicBezTo>
                  <a:cubicBezTo>
                    <a:pt x="8170" y="2020"/>
                    <a:pt x="6368" y="0"/>
                    <a:pt x="4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8892125" y="1969350"/>
              <a:ext cx="200625" cy="184025"/>
            </a:xfrm>
            <a:custGeom>
              <a:avLst/>
              <a:gdLst/>
              <a:ahLst/>
              <a:cxnLst/>
              <a:rect l="l" t="t" r="r" b="b"/>
              <a:pathLst>
                <a:path w="8025" h="7361" extrusionOk="0">
                  <a:moveTo>
                    <a:pt x="5191" y="0"/>
                  </a:moveTo>
                  <a:cubicBezTo>
                    <a:pt x="4928" y="0"/>
                    <a:pt x="4671" y="131"/>
                    <a:pt x="4548" y="441"/>
                  </a:cubicBezTo>
                  <a:lnTo>
                    <a:pt x="3619" y="2729"/>
                  </a:lnTo>
                  <a:lnTo>
                    <a:pt x="1309" y="1778"/>
                  </a:lnTo>
                  <a:cubicBezTo>
                    <a:pt x="1214" y="1741"/>
                    <a:pt x="1124" y="1724"/>
                    <a:pt x="1039" y="1724"/>
                  </a:cubicBezTo>
                  <a:cubicBezTo>
                    <a:pt x="346" y="1724"/>
                    <a:pt x="1" y="2837"/>
                    <a:pt x="788" y="3160"/>
                  </a:cubicBezTo>
                  <a:lnTo>
                    <a:pt x="3053" y="4089"/>
                  </a:lnTo>
                  <a:lnTo>
                    <a:pt x="2124" y="6377"/>
                  </a:lnTo>
                  <a:cubicBezTo>
                    <a:pt x="1892" y="6943"/>
                    <a:pt x="2376" y="7360"/>
                    <a:pt x="2843" y="7360"/>
                  </a:cubicBezTo>
                  <a:cubicBezTo>
                    <a:pt x="3105" y="7360"/>
                    <a:pt x="3361" y="7229"/>
                    <a:pt x="3483" y="6920"/>
                  </a:cubicBezTo>
                  <a:lnTo>
                    <a:pt x="4412" y="4632"/>
                  </a:lnTo>
                  <a:lnTo>
                    <a:pt x="6723" y="5561"/>
                  </a:lnTo>
                  <a:cubicBezTo>
                    <a:pt x="6823" y="5603"/>
                    <a:pt x="6918" y="5622"/>
                    <a:pt x="7007" y="5622"/>
                  </a:cubicBezTo>
                  <a:cubicBezTo>
                    <a:pt x="7690" y="5622"/>
                    <a:pt x="8025" y="4522"/>
                    <a:pt x="7244" y="4202"/>
                  </a:cubicBezTo>
                  <a:lnTo>
                    <a:pt x="4956" y="3273"/>
                  </a:lnTo>
                  <a:lnTo>
                    <a:pt x="5907" y="962"/>
                  </a:lnTo>
                  <a:cubicBezTo>
                    <a:pt x="6139" y="412"/>
                    <a:pt x="5657" y="0"/>
                    <a:pt x="5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2577950" y="333113"/>
              <a:ext cx="204800" cy="188225"/>
            </a:xfrm>
            <a:custGeom>
              <a:avLst/>
              <a:gdLst/>
              <a:ahLst/>
              <a:cxnLst/>
              <a:rect l="l" t="t" r="r" b="b"/>
              <a:pathLst>
                <a:path w="8192" h="7529" extrusionOk="0">
                  <a:moveTo>
                    <a:pt x="3157" y="1"/>
                  </a:moveTo>
                  <a:cubicBezTo>
                    <a:pt x="2705" y="1"/>
                    <a:pt x="2223" y="394"/>
                    <a:pt x="2408" y="947"/>
                  </a:cubicBezTo>
                  <a:lnTo>
                    <a:pt x="3178" y="3281"/>
                  </a:lnTo>
                  <a:lnTo>
                    <a:pt x="822" y="4073"/>
                  </a:lnTo>
                  <a:cubicBezTo>
                    <a:pt x="1" y="4320"/>
                    <a:pt x="333" y="5496"/>
                    <a:pt x="1059" y="5496"/>
                  </a:cubicBezTo>
                  <a:cubicBezTo>
                    <a:pt x="1135" y="5496"/>
                    <a:pt x="1214" y="5483"/>
                    <a:pt x="1298" y="5455"/>
                  </a:cubicBezTo>
                  <a:lnTo>
                    <a:pt x="3631" y="4685"/>
                  </a:lnTo>
                  <a:lnTo>
                    <a:pt x="4424" y="7041"/>
                  </a:lnTo>
                  <a:cubicBezTo>
                    <a:pt x="4527" y="7384"/>
                    <a:pt x="4788" y="7529"/>
                    <a:pt x="5058" y="7529"/>
                  </a:cubicBezTo>
                  <a:cubicBezTo>
                    <a:pt x="5501" y="7529"/>
                    <a:pt x="5966" y="7137"/>
                    <a:pt x="5783" y="6588"/>
                  </a:cubicBezTo>
                  <a:lnTo>
                    <a:pt x="4741" y="4232"/>
                  </a:lnTo>
                  <a:lnTo>
                    <a:pt x="7391" y="3462"/>
                  </a:lnTo>
                  <a:cubicBezTo>
                    <a:pt x="8192" y="3216"/>
                    <a:pt x="7877" y="2040"/>
                    <a:pt x="7153" y="2040"/>
                  </a:cubicBezTo>
                  <a:cubicBezTo>
                    <a:pt x="7078" y="2040"/>
                    <a:pt x="6999" y="2052"/>
                    <a:pt x="6916" y="2080"/>
                  </a:cubicBezTo>
                  <a:lnTo>
                    <a:pt x="4582" y="2850"/>
                  </a:lnTo>
                  <a:lnTo>
                    <a:pt x="3789" y="472"/>
                  </a:lnTo>
                  <a:cubicBezTo>
                    <a:pt x="3688" y="141"/>
                    <a:pt x="3428" y="1"/>
                    <a:pt x="31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6207450" y="366700"/>
              <a:ext cx="436025" cy="121075"/>
            </a:xfrm>
            <a:custGeom>
              <a:avLst/>
              <a:gdLst/>
              <a:ahLst/>
              <a:cxnLst/>
              <a:rect l="l" t="t" r="r" b="b"/>
              <a:pathLst>
                <a:path w="17441" h="4843" extrusionOk="0">
                  <a:moveTo>
                    <a:pt x="4980" y="1"/>
                  </a:moveTo>
                  <a:cubicBezTo>
                    <a:pt x="4844" y="1"/>
                    <a:pt x="4708" y="52"/>
                    <a:pt x="4606" y="154"/>
                  </a:cubicBezTo>
                  <a:lnTo>
                    <a:pt x="529" y="3665"/>
                  </a:lnTo>
                  <a:cubicBezTo>
                    <a:pt x="1" y="4035"/>
                    <a:pt x="402" y="4719"/>
                    <a:pt x="874" y="4719"/>
                  </a:cubicBezTo>
                  <a:cubicBezTo>
                    <a:pt x="1009" y="4719"/>
                    <a:pt x="1150" y="4662"/>
                    <a:pt x="1276" y="4526"/>
                  </a:cubicBezTo>
                  <a:lnTo>
                    <a:pt x="4946" y="1332"/>
                  </a:lnTo>
                  <a:lnTo>
                    <a:pt x="8548" y="4684"/>
                  </a:lnTo>
                  <a:cubicBezTo>
                    <a:pt x="8661" y="4775"/>
                    <a:pt x="8797" y="4843"/>
                    <a:pt x="8933" y="4843"/>
                  </a:cubicBezTo>
                  <a:cubicBezTo>
                    <a:pt x="9092" y="4843"/>
                    <a:pt x="9227" y="4775"/>
                    <a:pt x="9341" y="4684"/>
                  </a:cubicBezTo>
                  <a:lnTo>
                    <a:pt x="12920" y="1354"/>
                  </a:lnTo>
                  <a:lnTo>
                    <a:pt x="16250" y="4322"/>
                  </a:lnTo>
                  <a:cubicBezTo>
                    <a:pt x="16369" y="4436"/>
                    <a:pt x="16499" y="4484"/>
                    <a:pt x="16623" y="4484"/>
                  </a:cubicBezTo>
                  <a:cubicBezTo>
                    <a:pt x="17067" y="4484"/>
                    <a:pt x="17440" y="3873"/>
                    <a:pt x="16998" y="3484"/>
                  </a:cubicBezTo>
                  <a:lnTo>
                    <a:pt x="13305" y="154"/>
                  </a:lnTo>
                  <a:cubicBezTo>
                    <a:pt x="13192" y="52"/>
                    <a:pt x="13056" y="1"/>
                    <a:pt x="12920" y="1"/>
                  </a:cubicBezTo>
                  <a:cubicBezTo>
                    <a:pt x="12784" y="1"/>
                    <a:pt x="12648" y="52"/>
                    <a:pt x="12535" y="154"/>
                  </a:cubicBezTo>
                  <a:lnTo>
                    <a:pt x="8956" y="3484"/>
                  </a:lnTo>
                  <a:lnTo>
                    <a:pt x="5354" y="154"/>
                  </a:lnTo>
                  <a:cubicBezTo>
                    <a:pt x="5252" y="52"/>
                    <a:pt x="5116" y="1"/>
                    <a:pt x="49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8550" y="4764825"/>
              <a:ext cx="343200" cy="121375"/>
            </a:xfrm>
            <a:custGeom>
              <a:avLst/>
              <a:gdLst/>
              <a:ahLst/>
              <a:cxnLst/>
              <a:rect l="l" t="t" r="r" b="b"/>
              <a:pathLst>
                <a:path w="13728" h="4855" extrusionOk="0">
                  <a:moveTo>
                    <a:pt x="12908" y="1"/>
                  </a:moveTo>
                  <a:cubicBezTo>
                    <a:pt x="12779" y="1"/>
                    <a:pt x="12643" y="50"/>
                    <a:pt x="12517" y="165"/>
                  </a:cubicBezTo>
                  <a:lnTo>
                    <a:pt x="8938" y="3518"/>
                  </a:lnTo>
                  <a:lnTo>
                    <a:pt x="5336" y="165"/>
                  </a:lnTo>
                  <a:cubicBezTo>
                    <a:pt x="5234" y="75"/>
                    <a:pt x="5104" y="29"/>
                    <a:pt x="4971" y="29"/>
                  </a:cubicBezTo>
                  <a:cubicBezTo>
                    <a:pt x="4838" y="29"/>
                    <a:pt x="4702" y="75"/>
                    <a:pt x="4588" y="165"/>
                  </a:cubicBezTo>
                  <a:lnTo>
                    <a:pt x="511" y="3677"/>
                  </a:lnTo>
                  <a:cubicBezTo>
                    <a:pt x="1" y="4064"/>
                    <a:pt x="392" y="4724"/>
                    <a:pt x="858" y="4724"/>
                  </a:cubicBezTo>
                  <a:cubicBezTo>
                    <a:pt x="992" y="4724"/>
                    <a:pt x="1132" y="4669"/>
                    <a:pt x="1258" y="4537"/>
                  </a:cubicBezTo>
                  <a:lnTo>
                    <a:pt x="4951" y="1343"/>
                  </a:lnTo>
                  <a:lnTo>
                    <a:pt x="8553" y="4696"/>
                  </a:lnTo>
                  <a:cubicBezTo>
                    <a:pt x="8643" y="4787"/>
                    <a:pt x="8779" y="4855"/>
                    <a:pt x="8938" y="4855"/>
                  </a:cubicBezTo>
                  <a:cubicBezTo>
                    <a:pt x="9074" y="4855"/>
                    <a:pt x="9232" y="4809"/>
                    <a:pt x="9323" y="4696"/>
                  </a:cubicBezTo>
                  <a:lnTo>
                    <a:pt x="13287" y="1003"/>
                  </a:lnTo>
                  <a:cubicBezTo>
                    <a:pt x="13728" y="598"/>
                    <a:pt x="13360" y="1"/>
                    <a:pt x="129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1417063" y="4965063"/>
              <a:ext cx="223725" cy="195425"/>
            </a:xfrm>
            <a:custGeom>
              <a:avLst/>
              <a:gdLst/>
              <a:ahLst/>
              <a:cxnLst/>
              <a:rect l="l" t="t" r="r" b="b"/>
              <a:pathLst>
                <a:path w="8949" h="7817" extrusionOk="0">
                  <a:moveTo>
                    <a:pt x="3144" y="1175"/>
                  </a:moveTo>
                  <a:cubicBezTo>
                    <a:pt x="3161" y="1175"/>
                    <a:pt x="3177" y="1177"/>
                    <a:pt x="3195" y="1179"/>
                  </a:cubicBezTo>
                  <a:cubicBezTo>
                    <a:pt x="4554" y="1179"/>
                    <a:pt x="7476" y="4170"/>
                    <a:pt x="7612" y="4872"/>
                  </a:cubicBezTo>
                  <a:cubicBezTo>
                    <a:pt x="7204" y="5393"/>
                    <a:pt x="3897" y="6639"/>
                    <a:pt x="2243" y="6639"/>
                  </a:cubicBezTo>
                  <a:cubicBezTo>
                    <a:pt x="2085" y="6639"/>
                    <a:pt x="1949" y="6639"/>
                    <a:pt x="1813" y="6594"/>
                  </a:cubicBezTo>
                  <a:cubicBezTo>
                    <a:pt x="1790" y="6594"/>
                    <a:pt x="1768" y="6526"/>
                    <a:pt x="1768" y="6526"/>
                  </a:cubicBezTo>
                  <a:cubicBezTo>
                    <a:pt x="1428" y="5823"/>
                    <a:pt x="2243" y="3082"/>
                    <a:pt x="2923" y="1361"/>
                  </a:cubicBezTo>
                  <a:cubicBezTo>
                    <a:pt x="2943" y="1242"/>
                    <a:pt x="3032" y="1175"/>
                    <a:pt x="3144" y="1175"/>
                  </a:cubicBezTo>
                  <a:close/>
                  <a:moveTo>
                    <a:pt x="3004" y="0"/>
                  </a:moveTo>
                  <a:cubicBezTo>
                    <a:pt x="2485" y="0"/>
                    <a:pt x="2056" y="313"/>
                    <a:pt x="1881" y="794"/>
                  </a:cubicBezTo>
                  <a:cubicBezTo>
                    <a:pt x="1564" y="1610"/>
                    <a:pt x="1" y="5755"/>
                    <a:pt x="658" y="7160"/>
                  </a:cubicBezTo>
                  <a:cubicBezTo>
                    <a:pt x="771" y="7432"/>
                    <a:pt x="975" y="7636"/>
                    <a:pt x="1247" y="7726"/>
                  </a:cubicBezTo>
                  <a:cubicBezTo>
                    <a:pt x="1496" y="7794"/>
                    <a:pt x="1745" y="7817"/>
                    <a:pt x="2017" y="7817"/>
                  </a:cubicBezTo>
                  <a:cubicBezTo>
                    <a:pt x="3829" y="7817"/>
                    <a:pt x="8179" y="6458"/>
                    <a:pt x="8745" y="5325"/>
                  </a:cubicBezTo>
                  <a:cubicBezTo>
                    <a:pt x="8949" y="4917"/>
                    <a:pt x="8700" y="4441"/>
                    <a:pt x="8496" y="4102"/>
                  </a:cubicBezTo>
                  <a:cubicBezTo>
                    <a:pt x="7612" y="2697"/>
                    <a:pt x="4735" y="1"/>
                    <a:pt x="3059" y="1"/>
                  </a:cubicBezTo>
                  <a:cubicBezTo>
                    <a:pt x="3041" y="1"/>
                    <a:pt x="3022" y="0"/>
                    <a:pt x="3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5000075" y="617325"/>
              <a:ext cx="90650" cy="90650"/>
            </a:xfrm>
            <a:custGeom>
              <a:avLst/>
              <a:gdLst/>
              <a:ahLst/>
              <a:cxnLst/>
              <a:rect l="l" t="t" r="r" b="b"/>
              <a:pathLst>
                <a:path w="3626" h="3626" extrusionOk="0">
                  <a:moveTo>
                    <a:pt x="1813" y="1"/>
                  </a:moveTo>
                  <a:cubicBezTo>
                    <a:pt x="816" y="1"/>
                    <a:pt x="1" y="816"/>
                    <a:pt x="1" y="1813"/>
                  </a:cubicBezTo>
                  <a:cubicBezTo>
                    <a:pt x="1" y="2810"/>
                    <a:pt x="816" y="3625"/>
                    <a:pt x="1813" y="3625"/>
                  </a:cubicBezTo>
                  <a:cubicBezTo>
                    <a:pt x="2810" y="3625"/>
                    <a:pt x="3625" y="2810"/>
                    <a:pt x="3625" y="1813"/>
                  </a:cubicBezTo>
                  <a:cubicBezTo>
                    <a:pt x="3625" y="816"/>
                    <a:pt x="2810" y="1"/>
                    <a:pt x="1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542475" y="4978225"/>
              <a:ext cx="105925" cy="90225"/>
            </a:xfrm>
            <a:custGeom>
              <a:avLst/>
              <a:gdLst/>
              <a:ahLst/>
              <a:cxnLst/>
              <a:rect l="l" t="t" r="r" b="b"/>
              <a:pathLst>
                <a:path w="4237" h="3609" extrusionOk="0">
                  <a:moveTo>
                    <a:pt x="2425" y="0"/>
                  </a:moveTo>
                  <a:cubicBezTo>
                    <a:pt x="816" y="0"/>
                    <a:pt x="1" y="1948"/>
                    <a:pt x="1156" y="3081"/>
                  </a:cubicBezTo>
                  <a:cubicBezTo>
                    <a:pt x="1521" y="3446"/>
                    <a:pt x="1970" y="3608"/>
                    <a:pt x="2412" y="3608"/>
                  </a:cubicBezTo>
                  <a:cubicBezTo>
                    <a:pt x="3341" y="3608"/>
                    <a:pt x="4237" y="2887"/>
                    <a:pt x="4237" y="1812"/>
                  </a:cubicBezTo>
                  <a:cubicBezTo>
                    <a:pt x="4214" y="816"/>
                    <a:pt x="3421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3911288" y="353550"/>
              <a:ext cx="94050" cy="80225"/>
            </a:xfrm>
            <a:custGeom>
              <a:avLst/>
              <a:gdLst/>
              <a:ahLst/>
              <a:cxnLst/>
              <a:rect l="l" t="t" r="r" b="b"/>
              <a:pathLst>
                <a:path w="3762" h="3209" extrusionOk="0">
                  <a:moveTo>
                    <a:pt x="2153" y="0"/>
                  </a:moveTo>
                  <a:cubicBezTo>
                    <a:pt x="726" y="0"/>
                    <a:pt x="1" y="1722"/>
                    <a:pt x="1020" y="2741"/>
                  </a:cubicBezTo>
                  <a:cubicBezTo>
                    <a:pt x="1342" y="3064"/>
                    <a:pt x="1743" y="3208"/>
                    <a:pt x="2137" y="3208"/>
                  </a:cubicBezTo>
                  <a:cubicBezTo>
                    <a:pt x="2962" y="3208"/>
                    <a:pt x="3761" y="2575"/>
                    <a:pt x="3761" y="1609"/>
                  </a:cubicBezTo>
                  <a:cubicBezTo>
                    <a:pt x="3761" y="703"/>
                    <a:pt x="3036" y="0"/>
                    <a:pt x="21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317725" y="3351775"/>
              <a:ext cx="108750" cy="93075"/>
            </a:xfrm>
            <a:custGeom>
              <a:avLst/>
              <a:gdLst/>
              <a:ahLst/>
              <a:cxnLst/>
              <a:rect l="l" t="t" r="r" b="b"/>
              <a:pathLst>
                <a:path w="4350" h="3723" extrusionOk="0">
                  <a:moveTo>
                    <a:pt x="2492" y="0"/>
                  </a:moveTo>
                  <a:cubicBezTo>
                    <a:pt x="838" y="0"/>
                    <a:pt x="0" y="1994"/>
                    <a:pt x="1178" y="3172"/>
                  </a:cubicBezTo>
                  <a:cubicBezTo>
                    <a:pt x="1552" y="3552"/>
                    <a:pt x="2015" y="3723"/>
                    <a:pt x="2471" y="3723"/>
                  </a:cubicBezTo>
                  <a:cubicBezTo>
                    <a:pt x="3426" y="3723"/>
                    <a:pt x="4350" y="2977"/>
                    <a:pt x="4350" y="1858"/>
                  </a:cubicBezTo>
                  <a:cubicBezTo>
                    <a:pt x="4350" y="838"/>
                    <a:pt x="3511" y="0"/>
                    <a:pt x="2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266150" y="2009200"/>
              <a:ext cx="121225" cy="104325"/>
            </a:xfrm>
            <a:custGeom>
              <a:avLst/>
              <a:gdLst/>
              <a:ahLst/>
              <a:cxnLst/>
              <a:rect l="l" t="t" r="r" b="b"/>
              <a:pathLst>
                <a:path w="4849" h="4173" extrusionOk="0">
                  <a:moveTo>
                    <a:pt x="2764" y="1"/>
                  </a:moveTo>
                  <a:cubicBezTo>
                    <a:pt x="907" y="1"/>
                    <a:pt x="1" y="2243"/>
                    <a:pt x="1292" y="3557"/>
                  </a:cubicBezTo>
                  <a:cubicBezTo>
                    <a:pt x="1717" y="3982"/>
                    <a:pt x="2239" y="4173"/>
                    <a:pt x="2752" y="4173"/>
                  </a:cubicBezTo>
                  <a:cubicBezTo>
                    <a:pt x="3822" y="4173"/>
                    <a:pt x="4848" y="3341"/>
                    <a:pt x="4848" y="2085"/>
                  </a:cubicBezTo>
                  <a:cubicBezTo>
                    <a:pt x="4848" y="929"/>
                    <a:pt x="3920" y="1"/>
                    <a:pt x="27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8845575" y="375063"/>
              <a:ext cx="121775" cy="104325"/>
            </a:xfrm>
            <a:custGeom>
              <a:avLst/>
              <a:gdLst/>
              <a:ahLst/>
              <a:cxnLst/>
              <a:rect l="l" t="t" r="r" b="b"/>
              <a:pathLst>
                <a:path w="4871" h="4173" extrusionOk="0">
                  <a:moveTo>
                    <a:pt x="2787" y="1"/>
                  </a:moveTo>
                  <a:cubicBezTo>
                    <a:pt x="929" y="1"/>
                    <a:pt x="0" y="2244"/>
                    <a:pt x="1314" y="3557"/>
                  </a:cubicBezTo>
                  <a:cubicBezTo>
                    <a:pt x="1740" y="3983"/>
                    <a:pt x="2262" y="4173"/>
                    <a:pt x="2774" y="4173"/>
                  </a:cubicBezTo>
                  <a:cubicBezTo>
                    <a:pt x="3845" y="4173"/>
                    <a:pt x="4871" y="3341"/>
                    <a:pt x="4871" y="2085"/>
                  </a:cubicBezTo>
                  <a:cubicBezTo>
                    <a:pt x="4848" y="930"/>
                    <a:pt x="3919" y="1"/>
                    <a:pt x="27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678625" y="3043300"/>
              <a:ext cx="120650" cy="103400"/>
            </a:xfrm>
            <a:custGeom>
              <a:avLst/>
              <a:gdLst/>
              <a:ahLst/>
              <a:cxnLst/>
              <a:rect l="l" t="t" r="r" b="b"/>
              <a:pathLst>
                <a:path w="4826" h="4136" extrusionOk="0">
                  <a:moveTo>
                    <a:pt x="2765" y="0"/>
                  </a:moveTo>
                  <a:cubicBezTo>
                    <a:pt x="930" y="0"/>
                    <a:pt x="1" y="2221"/>
                    <a:pt x="1292" y="3534"/>
                  </a:cubicBezTo>
                  <a:cubicBezTo>
                    <a:pt x="1714" y="3949"/>
                    <a:pt x="2230" y="4135"/>
                    <a:pt x="2736" y="4135"/>
                  </a:cubicBezTo>
                  <a:cubicBezTo>
                    <a:pt x="3804" y="4135"/>
                    <a:pt x="4826" y="3307"/>
                    <a:pt x="4826" y="2062"/>
                  </a:cubicBezTo>
                  <a:cubicBezTo>
                    <a:pt x="4826" y="929"/>
                    <a:pt x="3897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210439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 ExtraBold"/>
              <a:buNone/>
              <a:defRPr sz="36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 ExtraBold"/>
              <a:buNone/>
              <a:defRPr sz="36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 ExtraBold"/>
              <a:buNone/>
              <a:defRPr sz="36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 ExtraBold"/>
              <a:buNone/>
              <a:defRPr sz="36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 ExtraBold"/>
              <a:buNone/>
              <a:defRPr sz="36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 ExtraBold"/>
              <a:buNone/>
              <a:defRPr sz="36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 ExtraBold"/>
              <a:buNone/>
              <a:defRPr sz="36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 ExtraBold"/>
              <a:buNone/>
              <a:defRPr sz="36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 ExtraBold"/>
              <a:buNone/>
              <a:defRPr sz="36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SemiBold"/>
              <a:buChar char="●"/>
              <a:def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SemiBold"/>
              <a:buChar char="○"/>
              <a:def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SemiBold"/>
              <a:buChar char="■"/>
              <a:def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SemiBold"/>
              <a:buChar char="●"/>
              <a:def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SemiBold"/>
              <a:buChar char="○"/>
              <a:def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SemiBold"/>
              <a:buChar char="■"/>
              <a:def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SemiBold"/>
              <a:buChar char="●"/>
              <a:def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SemiBold"/>
              <a:buChar char="○"/>
              <a:def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SemiBold"/>
              <a:buChar char="■"/>
              <a:def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7" r:id="rId4"/>
    <p:sldLayoutId id="2147483662" r:id="rId5"/>
    <p:sldLayoutId id="2147483677" r:id="rId6"/>
    <p:sldLayoutId id="2147483680" r:id="rId7"/>
    <p:sldLayoutId id="2147483686" r:id="rId8"/>
    <p:sldLayoutId id="2147483689" r:id="rId9"/>
    <p:sldLayoutId id="2147483692" r:id="rId10"/>
    <p:sldLayoutId id="214748369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62078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40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9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slide" Target="slide8.xml"/><Relationship Id="rId4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1.png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1.png"/><Relationship Id="rId4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21.png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5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3.wav"/><Relationship Id="rId5" Type="http://schemas.openxmlformats.org/officeDocument/2006/relationships/image" Target="../media/image51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jpg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3.wav"/><Relationship Id="rId5" Type="http://schemas.openxmlformats.org/officeDocument/2006/relationships/image" Target="../media/image21.pn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.png"/><Relationship Id="rId18" Type="http://schemas.microsoft.com/office/2007/relationships/hdphoto" Target="../media/hdphoto7.wdp"/><Relationship Id="rId3" Type="http://schemas.openxmlformats.org/officeDocument/2006/relationships/audio" Target="../media/audio1.wav"/><Relationship Id="rId21" Type="http://schemas.openxmlformats.org/officeDocument/2006/relationships/image" Target="../media/image1.png"/><Relationship Id="rId7" Type="http://schemas.openxmlformats.org/officeDocument/2006/relationships/image" Target="../media/image25.gif"/><Relationship Id="rId12" Type="http://schemas.openxmlformats.org/officeDocument/2006/relationships/image" Target="../media/image28.gif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microsoft.com/office/2007/relationships/hdphoto" Target="../media/hdphoto6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gif"/><Relationship Id="rId11" Type="http://schemas.openxmlformats.org/officeDocument/2006/relationships/image" Target="../media/image21.png"/><Relationship Id="rId5" Type="http://schemas.openxmlformats.org/officeDocument/2006/relationships/image" Target="../media/image23.jpg"/><Relationship Id="rId15" Type="http://schemas.openxmlformats.org/officeDocument/2006/relationships/image" Target="../media/image8.png"/><Relationship Id="rId10" Type="http://schemas.openxmlformats.org/officeDocument/2006/relationships/image" Target="../media/image27.gif"/><Relationship Id="rId19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microsoft.com/office/2007/relationships/hdphoto" Target="../media/hdphoto15.wdp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13.wav"/><Relationship Id="rId7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21.png"/><Relationship Id="rId4" Type="http://schemas.openxmlformats.org/officeDocument/2006/relationships/audio" Target="../media/audio10.wav"/><Relationship Id="rId9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jpeg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jpg"/><Relationship Id="rId5" Type="http://schemas.microsoft.com/office/2007/relationships/hdphoto" Target="../media/hdphoto16.wdp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jpg"/><Relationship Id="rId5" Type="http://schemas.microsoft.com/office/2007/relationships/hdphoto" Target="../media/hdphoto16.wdp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1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1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3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audio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4.xml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slide" Target="slide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image" Target="../media/image38.png"/><Relationship Id="rId5" Type="http://schemas.openxmlformats.org/officeDocument/2006/relationships/image" Target="../media/image36.png"/><Relationship Id="rId10" Type="http://schemas.openxmlformats.org/officeDocument/2006/relationships/slide" Target="slide9.xml"/><Relationship Id="rId4" Type="http://schemas.openxmlformats.org/officeDocument/2006/relationships/image" Target="../media/image35.jpg"/><Relationship Id="rId9" Type="http://schemas.openxmlformats.org/officeDocument/2006/relationships/slide" Target="slide12.xml"/><Relationship Id="rId14" Type="http://schemas.openxmlformats.org/officeDocument/2006/relationships/audio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4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39.png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21066996">
            <a:off x="7402590" y="3614529"/>
            <a:ext cx="929564" cy="130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10" descr="Star Icon, Transparent Star.PNG Images &amp; Vector - FreeIcons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940" y="3623383"/>
            <a:ext cx="1478795" cy="1478795"/>
          </a:xfrm>
          <a:prstGeom prst="rect">
            <a:avLst/>
          </a:prstGeom>
          <a:noFill/>
        </p:spPr>
      </p:pic>
      <p:sp>
        <p:nvSpPr>
          <p:cNvPr id="13" name="Rounded Rectangle 12"/>
          <p:cNvSpPr/>
          <p:nvPr/>
        </p:nvSpPr>
        <p:spPr>
          <a:xfrm>
            <a:off x="4860266" y="2212400"/>
            <a:ext cx="3938318" cy="12429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It’s in front of the Supermarket.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D1B301-9CE0-0258-DE35-0BF4F803D2C2}"/>
              </a:ext>
            </a:extLst>
          </p:cNvPr>
          <p:cNvSpPr/>
          <p:nvPr/>
        </p:nvSpPr>
        <p:spPr>
          <a:xfrm>
            <a:off x="747680" y="336759"/>
            <a:ext cx="64588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Where is the Toy shop?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E26BBF-B16A-2141-C8CB-A26864913C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354" y="1076516"/>
            <a:ext cx="277177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4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Ting sound effect (mp3cut.net).wav"/>
          </p:stSnd>
        </p:sndAc>
      </p:transition>
    </mc:Choice>
    <mc:Fallback xmlns="">
      <p:transition spd="med">
        <p:fade/>
        <p:sndAc>
          <p:stSnd>
            <p:snd r:embed="rId8" name="Ting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Star Icon, Transparent Star.PNG Images &amp; Vector - FreeIcons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940" y="3623383"/>
            <a:ext cx="1478795" cy="147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4267200" y="2157062"/>
            <a:ext cx="4725535" cy="12429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At the playground.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3075BF-E142-505F-B9D2-A06EF4354AC0}"/>
              </a:ext>
            </a:extLst>
          </p:cNvPr>
          <p:cNvSpPr/>
          <p:nvPr/>
        </p:nvSpPr>
        <p:spPr>
          <a:xfrm>
            <a:off x="78622" y="323614"/>
            <a:ext cx="89867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Where do we play on the seesaw?</a:t>
            </a:r>
          </a:p>
        </p:txBody>
      </p:sp>
      <p:pic>
        <p:nvPicPr>
          <p:cNvPr id="5" name="Picture 2" descr="Names of Playground Equipment | AAA State of Play | Commercial Grade  Equipment">
            <a:extLst>
              <a:ext uri="{FF2B5EF4-FFF2-40B4-BE49-F238E27FC236}">
                <a16:creationId xmlns:a16="http://schemas.microsoft.com/office/drawing/2014/main" id="{D859D292-A1FA-34DC-092F-D638AEEFA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425991"/>
            <a:ext cx="366712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702944"/>
      </p:ext>
    </p:extLst>
  </p:cSld>
  <p:clrMapOvr>
    <a:masterClrMapping/>
  </p:clrMapOvr>
  <p:transition spd="slow">
    <p:randomBar dir="vert"/>
    <p:sndAc>
      <p:stSnd>
        <p:snd r:embed="rId2" name="Ting sound effect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Star Icon, Transparent Star.PNG Images &amp; Vector - FreeIcons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940" y="3623383"/>
            <a:ext cx="1478795" cy="147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4138239" y="2193523"/>
            <a:ext cx="4725535" cy="12429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It’s on Queen Street.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744B32-C778-271D-D799-F2D0F2DE374E}"/>
              </a:ext>
            </a:extLst>
          </p:cNvPr>
          <p:cNvSpPr/>
          <p:nvPr/>
        </p:nvSpPr>
        <p:spPr>
          <a:xfrm>
            <a:off x="839728" y="267620"/>
            <a:ext cx="63001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Where is the fountain?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4D5F14-ECA8-8015-CAB0-C578F4EB21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237" y="1223962"/>
            <a:ext cx="282892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6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Ting sound effect (mp3cut.net).wav"/>
          </p:stSnd>
        </p:sndAc>
      </p:transition>
    </mc:Choice>
    <mc:Fallback xmlns="">
      <p:transition spd="slow">
        <p:fade/>
        <p:sndAc>
          <p:stSnd>
            <p:snd r:embed="rId8" name="Ting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Star Icon, Transparent Star.PNG Images &amp; Vector - FreeIcons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940" y="3625303"/>
            <a:ext cx="1478795" cy="147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5029200" y="2182634"/>
            <a:ext cx="3573010" cy="12429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At the bookshop.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2BE5C5-683B-93F9-32D2-4E1DE7320882}"/>
              </a:ext>
            </a:extLst>
          </p:cNvPr>
          <p:cNvSpPr/>
          <p:nvPr/>
        </p:nvSpPr>
        <p:spPr>
          <a:xfrm>
            <a:off x="496447" y="315136"/>
            <a:ext cx="67072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Where do we buy books?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58892D-747C-AE4C-C9F0-704D1583C0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800" y="1284287"/>
            <a:ext cx="36576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1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Ting sound effect (mp3cut.net).wav"/>
          </p:stSnd>
        </p:sndAc>
      </p:transition>
    </mc:Choice>
    <mc:Fallback xmlns="">
      <p:transition spd="slow">
        <p:split orient="vert"/>
        <p:sndAc>
          <p:stSnd>
            <p:snd r:embed="rId8" name="Ting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113" name="Google Shape;1113;p44"/>
          <p:cNvGrpSpPr/>
          <p:nvPr/>
        </p:nvGrpSpPr>
        <p:grpSpPr>
          <a:xfrm>
            <a:off x="3934864" y="516556"/>
            <a:ext cx="4706858" cy="3083384"/>
            <a:chOff x="684000" y="-310300"/>
            <a:chExt cx="7425250" cy="5200500"/>
          </a:xfrm>
        </p:grpSpPr>
        <p:sp>
          <p:nvSpPr>
            <p:cNvPr id="1114" name="Google Shape;1114;p44"/>
            <p:cNvSpPr/>
            <p:nvPr/>
          </p:nvSpPr>
          <p:spPr>
            <a:xfrm>
              <a:off x="2908750" y="-310300"/>
              <a:ext cx="5200500" cy="5200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4"/>
            <p:cNvSpPr/>
            <p:nvPr/>
          </p:nvSpPr>
          <p:spPr>
            <a:xfrm>
              <a:off x="684000" y="278550"/>
              <a:ext cx="4233300" cy="4233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8" name="Google Shape;1118;p44"/>
          <p:cNvSpPr/>
          <p:nvPr/>
        </p:nvSpPr>
        <p:spPr>
          <a:xfrm>
            <a:off x="765188" y="3898850"/>
            <a:ext cx="231195" cy="248348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44"/>
          <p:cNvSpPr/>
          <p:nvPr/>
        </p:nvSpPr>
        <p:spPr>
          <a:xfrm rot="1436664">
            <a:off x="8147896" y="1870741"/>
            <a:ext cx="235986" cy="240421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44"/>
          <p:cNvSpPr/>
          <p:nvPr/>
        </p:nvSpPr>
        <p:spPr>
          <a:xfrm rot="3698333">
            <a:off x="1389461" y="4484400"/>
            <a:ext cx="295353" cy="300940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44"/>
          <p:cNvSpPr/>
          <p:nvPr/>
        </p:nvSpPr>
        <p:spPr>
          <a:xfrm>
            <a:off x="5874461" y="3962975"/>
            <a:ext cx="295347" cy="300934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44"/>
          <p:cNvSpPr/>
          <p:nvPr/>
        </p:nvSpPr>
        <p:spPr>
          <a:xfrm>
            <a:off x="5441000" y="757185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44"/>
          <p:cNvSpPr/>
          <p:nvPr/>
        </p:nvSpPr>
        <p:spPr>
          <a:xfrm>
            <a:off x="1163725" y="2538072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4" name="Google Shape;1124;p44"/>
          <p:cNvGrpSpPr/>
          <p:nvPr/>
        </p:nvGrpSpPr>
        <p:grpSpPr>
          <a:xfrm>
            <a:off x="347725" y="584324"/>
            <a:ext cx="1255142" cy="1141009"/>
            <a:chOff x="6494019" y="-137261"/>
            <a:chExt cx="2116596" cy="1924130"/>
          </a:xfrm>
        </p:grpSpPr>
        <p:sp>
          <p:nvSpPr>
            <p:cNvPr id="1125" name="Google Shape;1125;p44"/>
            <p:cNvSpPr/>
            <p:nvPr/>
          </p:nvSpPr>
          <p:spPr>
            <a:xfrm>
              <a:off x="6494019" y="-137261"/>
              <a:ext cx="2116596" cy="1924130"/>
            </a:xfrm>
            <a:custGeom>
              <a:avLst/>
              <a:gdLst/>
              <a:ahLst/>
              <a:cxnLst/>
              <a:rect l="l" t="t" r="r" b="b"/>
              <a:pathLst>
                <a:path w="63509" h="57734" extrusionOk="0">
                  <a:moveTo>
                    <a:pt x="31969" y="1"/>
                  </a:moveTo>
                  <a:cubicBezTo>
                    <a:pt x="28706" y="1"/>
                    <a:pt x="26051" y="3644"/>
                    <a:pt x="25992" y="8168"/>
                  </a:cubicBezTo>
                  <a:cubicBezTo>
                    <a:pt x="25897" y="8049"/>
                    <a:pt x="25801" y="7930"/>
                    <a:pt x="25694" y="7811"/>
                  </a:cubicBezTo>
                  <a:cubicBezTo>
                    <a:pt x="23611" y="5439"/>
                    <a:pt x="20864" y="4108"/>
                    <a:pt x="18518" y="4108"/>
                  </a:cubicBezTo>
                  <a:cubicBezTo>
                    <a:pt x="17378" y="4108"/>
                    <a:pt x="16332" y="4423"/>
                    <a:pt x="15502" y="5085"/>
                  </a:cubicBezTo>
                  <a:cubicBezTo>
                    <a:pt x="13478" y="6692"/>
                    <a:pt x="13359" y="9883"/>
                    <a:pt x="14967" y="12895"/>
                  </a:cubicBezTo>
                  <a:cubicBezTo>
                    <a:pt x="13279" y="12099"/>
                    <a:pt x="11536" y="11713"/>
                    <a:pt x="9957" y="11713"/>
                  </a:cubicBezTo>
                  <a:cubicBezTo>
                    <a:pt x="7613" y="11713"/>
                    <a:pt x="5631" y="12564"/>
                    <a:pt x="4727" y="14193"/>
                  </a:cubicBezTo>
                  <a:cubicBezTo>
                    <a:pt x="3310" y="16753"/>
                    <a:pt x="5084" y="20337"/>
                    <a:pt x="8704" y="22563"/>
                  </a:cubicBezTo>
                  <a:cubicBezTo>
                    <a:pt x="3894" y="22575"/>
                    <a:pt x="0" y="25111"/>
                    <a:pt x="0" y="28254"/>
                  </a:cubicBezTo>
                  <a:cubicBezTo>
                    <a:pt x="0" y="31243"/>
                    <a:pt x="3537" y="33683"/>
                    <a:pt x="8025" y="33922"/>
                  </a:cubicBezTo>
                  <a:cubicBezTo>
                    <a:pt x="7894" y="34017"/>
                    <a:pt x="7763" y="34124"/>
                    <a:pt x="7632" y="34231"/>
                  </a:cubicBezTo>
                  <a:cubicBezTo>
                    <a:pt x="3930" y="37172"/>
                    <a:pt x="2644" y="41518"/>
                    <a:pt x="4751" y="43923"/>
                  </a:cubicBezTo>
                  <a:cubicBezTo>
                    <a:pt x="5674" y="44975"/>
                    <a:pt x="7091" y="45488"/>
                    <a:pt x="8702" y="45488"/>
                  </a:cubicBezTo>
                  <a:cubicBezTo>
                    <a:pt x="10792" y="45488"/>
                    <a:pt x="13209" y="44625"/>
                    <a:pt x="15300" y="42958"/>
                  </a:cubicBezTo>
                  <a:cubicBezTo>
                    <a:pt x="15348" y="42923"/>
                    <a:pt x="15383" y="42887"/>
                    <a:pt x="15431" y="42851"/>
                  </a:cubicBezTo>
                  <a:lnTo>
                    <a:pt x="15431" y="42851"/>
                  </a:lnTo>
                  <a:cubicBezTo>
                    <a:pt x="15014" y="43375"/>
                    <a:pt x="14621" y="43947"/>
                    <a:pt x="14276" y="44578"/>
                  </a:cubicBezTo>
                  <a:cubicBezTo>
                    <a:pt x="12026" y="48638"/>
                    <a:pt x="12573" y="53114"/>
                    <a:pt x="15502" y="54579"/>
                  </a:cubicBezTo>
                  <a:cubicBezTo>
                    <a:pt x="16132" y="54896"/>
                    <a:pt x="16822" y="55047"/>
                    <a:pt x="17539" y="55047"/>
                  </a:cubicBezTo>
                  <a:cubicBezTo>
                    <a:pt x="20020" y="55047"/>
                    <a:pt x="22828" y="53242"/>
                    <a:pt x="24611" y="50304"/>
                  </a:cubicBezTo>
                  <a:cubicBezTo>
                    <a:pt x="24932" y="54484"/>
                    <a:pt x="27480" y="57734"/>
                    <a:pt x="30564" y="57734"/>
                  </a:cubicBezTo>
                  <a:cubicBezTo>
                    <a:pt x="33612" y="57734"/>
                    <a:pt x="36124" y="54555"/>
                    <a:pt x="36493" y="50459"/>
                  </a:cubicBezTo>
                  <a:cubicBezTo>
                    <a:pt x="36612" y="50602"/>
                    <a:pt x="36719" y="50745"/>
                    <a:pt x="36838" y="50876"/>
                  </a:cubicBezTo>
                  <a:cubicBezTo>
                    <a:pt x="38925" y="53251"/>
                    <a:pt x="41676" y="54582"/>
                    <a:pt x="44024" y="54582"/>
                  </a:cubicBezTo>
                  <a:cubicBezTo>
                    <a:pt x="45161" y="54582"/>
                    <a:pt x="46203" y="54271"/>
                    <a:pt x="47030" y="53614"/>
                  </a:cubicBezTo>
                  <a:cubicBezTo>
                    <a:pt x="49566" y="51590"/>
                    <a:pt x="49114" y="47102"/>
                    <a:pt x="46030" y="43577"/>
                  </a:cubicBezTo>
                  <a:cubicBezTo>
                    <a:pt x="43944" y="41202"/>
                    <a:pt x="41187" y="39871"/>
                    <a:pt x="38835" y="39871"/>
                  </a:cubicBezTo>
                  <a:cubicBezTo>
                    <a:pt x="37697" y="39871"/>
                    <a:pt x="36653" y="40183"/>
                    <a:pt x="35826" y="40839"/>
                  </a:cubicBezTo>
                  <a:cubicBezTo>
                    <a:pt x="35124" y="41411"/>
                    <a:pt x="34648" y="42161"/>
                    <a:pt x="34398" y="43030"/>
                  </a:cubicBezTo>
                  <a:cubicBezTo>
                    <a:pt x="33362" y="41827"/>
                    <a:pt x="32028" y="41101"/>
                    <a:pt x="30564" y="41101"/>
                  </a:cubicBezTo>
                  <a:cubicBezTo>
                    <a:pt x="28825" y="41101"/>
                    <a:pt x="27266" y="42125"/>
                    <a:pt x="26170" y="43768"/>
                  </a:cubicBezTo>
                  <a:cubicBezTo>
                    <a:pt x="25920" y="42018"/>
                    <a:pt x="25063" y="40589"/>
                    <a:pt x="23646" y="39863"/>
                  </a:cubicBezTo>
                  <a:cubicBezTo>
                    <a:pt x="23014" y="39551"/>
                    <a:pt x="22325" y="39402"/>
                    <a:pt x="21610" y="39402"/>
                  </a:cubicBezTo>
                  <a:cubicBezTo>
                    <a:pt x="20141" y="39402"/>
                    <a:pt x="18562" y="40028"/>
                    <a:pt x="17145" y="41149"/>
                  </a:cubicBezTo>
                  <a:cubicBezTo>
                    <a:pt x="19372" y="38434"/>
                    <a:pt x="19884" y="35219"/>
                    <a:pt x="18169" y="33267"/>
                  </a:cubicBezTo>
                  <a:cubicBezTo>
                    <a:pt x="17515" y="32517"/>
                    <a:pt x="16598" y="32040"/>
                    <a:pt x="15538" y="31826"/>
                  </a:cubicBezTo>
                  <a:cubicBezTo>
                    <a:pt x="16753" y="30850"/>
                    <a:pt x="17479" y="29611"/>
                    <a:pt x="17479" y="28254"/>
                  </a:cubicBezTo>
                  <a:cubicBezTo>
                    <a:pt x="17479" y="26778"/>
                    <a:pt x="16610" y="25432"/>
                    <a:pt x="15193" y="24420"/>
                  </a:cubicBezTo>
                  <a:cubicBezTo>
                    <a:pt x="17443" y="24361"/>
                    <a:pt x="19324" y="23515"/>
                    <a:pt x="20193" y="21944"/>
                  </a:cubicBezTo>
                  <a:cubicBezTo>
                    <a:pt x="20848" y="20765"/>
                    <a:pt x="20824" y="19360"/>
                    <a:pt x="20253" y="17967"/>
                  </a:cubicBezTo>
                  <a:lnTo>
                    <a:pt x="20253" y="17967"/>
                  </a:lnTo>
                  <a:cubicBezTo>
                    <a:pt x="21417" y="18523"/>
                    <a:pt x="22602" y="18814"/>
                    <a:pt x="23699" y="18814"/>
                  </a:cubicBezTo>
                  <a:cubicBezTo>
                    <a:pt x="24834" y="18814"/>
                    <a:pt x="25877" y="18502"/>
                    <a:pt x="26706" y="17848"/>
                  </a:cubicBezTo>
                  <a:cubicBezTo>
                    <a:pt x="27611" y="17122"/>
                    <a:pt x="28135" y="16074"/>
                    <a:pt x="28290" y="14872"/>
                  </a:cubicBezTo>
                  <a:cubicBezTo>
                    <a:pt x="29314" y="15979"/>
                    <a:pt x="30588" y="16634"/>
                    <a:pt x="31969" y="16634"/>
                  </a:cubicBezTo>
                  <a:cubicBezTo>
                    <a:pt x="33671" y="16634"/>
                    <a:pt x="35195" y="15645"/>
                    <a:pt x="36291" y="14074"/>
                  </a:cubicBezTo>
                  <a:cubicBezTo>
                    <a:pt x="36350" y="16205"/>
                    <a:pt x="37243" y="17991"/>
                    <a:pt x="38886" y="18813"/>
                  </a:cubicBezTo>
                  <a:cubicBezTo>
                    <a:pt x="39518" y="19133"/>
                    <a:pt x="40210" y="19285"/>
                    <a:pt x="40929" y="19285"/>
                  </a:cubicBezTo>
                  <a:cubicBezTo>
                    <a:pt x="42078" y="19285"/>
                    <a:pt x="43296" y="18897"/>
                    <a:pt x="44446" y="18193"/>
                  </a:cubicBezTo>
                  <a:lnTo>
                    <a:pt x="44446" y="18193"/>
                  </a:lnTo>
                  <a:cubicBezTo>
                    <a:pt x="43589" y="20229"/>
                    <a:pt x="43684" y="22265"/>
                    <a:pt x="44899" y="23658"/>
                  </a:cubicBezTo>
                  <a:cubicBezTo>
                    <a:pt x="45637" y="24504"/>
                    <a:pt x="46685" y="24992"/>
                    <a:pt x="47899" y="25159"/>
                  </a:cubicBezTo>
                  <a:cubicBezTo>
                    <a:pt x="46732" y="26123"/>
                    <a:pt x="46030" y="27349"/>
                    <a:pt x="46030" y="28671"/>
                  </a:cubicBezTo>
                  <a:cubicBezTo>
                    <a:pt x="46030" y="30290"/>
                    <a:pt x="47054" y="31743"/>
                    <a:pt x="48709" y="32779"/>
                  </a:cubicBezTo>
                  <a:cubicBezTo>
                    <a:pt x="48693" y="32778"/>
                    <a:pt x="48677" y="32778"/>
                    <a:pt x="48661" y="32778"/>
                  </a:cubicBezTo>
                  <a:cubicBezTo>
                    <a:pt x="46324" y="32778"/>
                    <a:pt x="44345" y="33635"/>
                    <a:pt x="43446" y="35255"/>
                  </a:cubicBezTo>
                  <a:cubicBezTo>
                    <a:pt x="41910" y="38041"/>
                    <a:pt x="44125" y="42030"/>
                    <a:pt x="48387" y="44173"/>
                  </a:cubicBezTo>
                  <a:cubicBezTo>
                    <a:pt x="50162" y="45058"/>
                    <a:pt x="52013" y="45487"/>
                    <a:pt x="53680" y="45487"/>
                  </a:cubicBezTo>
                  <a:cubicBezTo>
                    <a:pt x="56029" y="45487"/>
                    <a:pt x="58014" y="44635"/>
                    <a:pt x="58913" y="43006"/>
                  </a:cubicBezTo>
                  <a:cubicBezTo>
                    <a:pt x="60389" y="40339"/>
                    <a:pt x="58413" y="36553"/>
                    <a:pt x="54472" y="34362"/>
                  </a:cubicBezTo>
                  <a:lnTo>
                    <a:pt x="54769" y="34362"/>
                  </a:lnTo>
                  <a:cubicBezTo>
                    <a:pt x="59603" y="34362"/>
                    <a:pt x="63508" y="31814"/>
                    <a:pt x="63508" y="28671"/>
                  </a:cubicBezTo>
                  <a:cubicBezTo>
                    <a:pt x="63508" y="25599"/>
                    <a:pt x="59758" y="23087"/>
                    <a:pt x="55079" y="22992"/>
                  </a:cubicBezTo>
                  <a:cubicBezTo>
                    <a:pt x="55198" y="22896"/>
                    <a:pt x="55329" y="22801"/>
                    <a:pt x="55448" y="22706"/>
                  </a:cubicBezTo>
                  <a:cubicBezTo>
                    <a:pt x="59151" y="19753"/>
                    <a:pt x="60437" y="15419"/>
                    <a:pt x="58317" y="13002"/>
                  </a:cubicBezTo>
                  <a:cubicBezTo>
                    <a:pt x="57397" y="11953"/>
                    <a:pt x="55984" y="11443"/>
                    <a:pt x="54378" y="11443"/>
                  </a:cubicBezTo>
                  <a:cubicBezTo>
                    <a:pt x="52576" y="11443"/>
                    <a:pt x="50530" y="12084"/>
                    <a:pt x="48661" y="13324"/>
                  </a:cubicBezTo>
                  <a:cubicBezTo>
                    <a:pt x="50423" y="9490"/>
                    <a:pt x="49769" y="5478"/>
                    <a:pt x="47042" y="4108"/>
                  </a:cubicBezTo>
                  <a:cubicBezTo>
                    <a:pt x="46411" y="3793"/>
                    <a:pt x="45720" y="3643"/>
                    <a:pt x="45003" y="3643"/>
                  </a:cubicBezTo>
                  <a:cubicBezTo>
                    <a:pt x="42529" y="3643"/>
                    <a:pt x="39739" y="5425"/>
                    <a:pt x="37958" y="8323"/>
                  </a:cubicBezTo>
                  <a:cubicBezTo>
                    <a:pt x="37958" y="3727"/>
                    <a:pt x="35279" y="1"/>
                    <a:pt x="319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4"/>
            <p:cNvSpPr/>
            <p:nvPr/>
          </p:nvSpPr>
          <p:spPr>
            <a:xfrm>
              <a:off x="6933325" y="242331"/>
              <a:ext cx="1238002" cy="1209350"/>
            </a:xfrm>
            <a:custGeom>
              <a:avLst/>
              <a:gdLst/>
              <a:ahLst/>
              <a:cxnLst/>
              <a:rect l="l" t="t" r="r" b="b"/>
              <a:pathLst>
                <a:path w="46983" h="45900" extrusionOk="0">
                  <a:moveTo>
                    <a:pt x="23491" y="1"/>
                  </a:moveTo>
                  <a:cubicBezTo>
                    <a:pt x="10514" y="1"/>
                    <a:pt x="0" y="10276"/>
                    <a:pt x="0" y="22956"/>
                  </a:cubicBezTo>
                  <a:cubicBezTo>
                    <a:pt x="0" y="35624"/>
                    <a:pt x="10514" y="45899"/>
                    <a:pt x="23491" y="45899"/>
                  </a:cubicBezTo>
                  <a:cubicBezTo>
                    <a:pt x="36469" y="45899"/>
                    <a:pt x="46982" y="35624"/>
                    <a:pt x="46982" y="22956"/>
                  </a:cubicBezTo>
                  <a:cubicBezTo>
                    <a:pt x="46982" y="10276"/>
                    <a:pt x="36469" y="1"/>
                    <a:pt x="23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5599F573-1557-58C8-8A90-E7712B538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168" y="1319348"/>
            <a:ext cx="2043890" cy="738900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accent3"/>
                </a:solidFill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1A8CC1-7250-C3DC-1FD0-FFCED90384E1}"/>
              </a:ext>
            </a:extLst>
          </p:cNvPr>
          <p:cNvSpPr txBox="1"/>
          <p:nvPr/>
        </p:nvSpPr>
        <p:spPr>
          <a:xfrm>
            <a:off x="4217773" y="2200275"/>
            <a:ext cx="38914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4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6832FBD-9500-4BDD-9EE4-53358AF8A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0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6" name="chimes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102;p43"/>
          <p:cNvSpPr/>
          <p:nvPr/>
        </p:nvSpPr>
        <p:spPr>
          <a:xfrm rot="3372310">
            <a:off x="7716037" y="763542"/>
            <a:ext cx="448776" cy="457272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107;p43"/>
          <p:cNvSpPr/>
          <p:nvPr/>
        </p:nvSpPr>
        <p:spPr>
          <a:xfrm>
            <a:off x="8029162" y="1831375"/>
            <a:ext cx="280153" cy="300952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97FC21B-52F9-A6BF-70C3-4BEC420AF84D}"/>
              </a:ext>
            </a:extLst>
          </p:cNvPr>
          <p:cNvSpPr/>
          <p:nvPr/>
        </p:nvSpPr>
        <p:spPr>
          <a:xfrm>
            <a:off x="1" y="78229"/>
            <a:ext cx="28575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4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9. Say it!</a:t>
            </a:r>
            <a:endParaRPr lang="en-US" sz="2400" b="1" cap="none" spc="0" dirty="0">
              <a:ln/>
              <a:solidFill>
                <a:srgbClr val="00B0F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6832FBD-9500-4BDD-9EE4-53358AF8A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4BC2EF9-A8BF-E6BC-9F52-04EEAD9EE32F}"/>
              </a:ext>
            </a:extLst>
          </p:cNvPr>
          <p:cNvSpPr txBox="1"/>
          <p:nvPr/>
        </p:nvSpPr>
        <p:spPr>
          <a:xfrm>
            <a:off x="1043739" y="2855407"/>
            <a:ext cx="3570371" cy="1313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1. The building is next to the river.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58D831-4EE2-7FCF-1CE0-2D54653FA8A0}"/>
              </a:ext>
            </a:extLst>
          </p:cNvPr>
          <p:cNvSpPr txBox="1"/>
          <p:nvPr/>
        </p:nvSpPr>
        <p:spPr>
          <a:xfrm>
            <a:off x="4764506" y="2821058"/>
            <a:ext cx="41629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2. They‘re shopping in αn old </a:t>
            </a:r>
            <a:r>
              <a:rPr lang="en-US" sz="2800" dirty="0" err="1">
                <a:latin typeface="Comic Sans MS" panose="030F0702030302020204" pitchFamily="66" charset="0"/>
              </a:rPr>
              <a:t>vill</a:t>
            </a:r>
            <a:r>
              <a:rPr lang="en-US" sz="2800" dirty="0">
                <a:latin typeface="Comic Sans MS" panose="030F0702030302020204" pitchFamily="66" charset="0"/>
              </a:rPr>
              <a:t>αge.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800" y="820440"/>
            <a:ext cx="2606806" cy="1824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7740" y="820440"/>
            <a:ext cx="2477871" cy="18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57342"/>
      </p:ext>
    </p:extLst>
  </p:cSld>
  <p:clrMapOvr>
    <a:masterClrMapping/>
  </p:clrMapOvr>
  <p:transition spd="med">
    <p:pull/>
    <p:sndAc>
      <p:stSnd>
        <p:snd r:embed="rId2" name="chimes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9F28F8-53FF-432E-8CFD-1EB2B49EE227}"/>
              </a:ext>
            </a:extLst>
          </p:cNvPr>
          <p:cNvSpPr/>
          <p:nvPr/>
        </p:nvSpPr>
        <p:spPr>
          <a:xfrm>
            <a:off x="1" y="78229"/>
            <a:ext cx="28575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4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9. Say it!</a:t>
            </a:r>
            <a:endParaRPr lang="en-US" sz="2400" b="1" cap="none" spc="0" dirty="0">
              <a:ln/>
              <a:solidFill>
                <a:srgbClr val="00B0F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CB140-E736-33F7-E288-C0B521851379}"/>
              </a:ext>
            </a:extLst>
          </p:cNvPr>
          <p:cNvSpPr txBox="1"/>
          <p:nvPr/>
        </p:nvSpPr>
        <p:spPr>
          <a:xfrm>
            <a:off x="577520" y="2966148"/>
            <a:ext cx="3660651" cy="1313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3. We buy books αt the bookshop.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A2ACAA-85D7-E999-F28D-2676A951B756}"/>
              </a:ext>
            </a:extLst>
          </p:cNvPr>
          <p:cNvSpPr txBox="1"/>
          <p:nvPr/>
        </p:nvSpPr>
        <p:spPr>
          <a:xfrm>
            <a:off x="4596823" y="2966148"/>
            <a:ext cx="4339771" cy="1313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Comic Sans MS" panose="030F0702030302020204" pitchFamily="66" charset="0"/>
              </a:rPr>
              <a:t>4. The fountαin is in front of the mα</a:t>
            </a:r>
            <a:r>
              <a:rPr lang="en-US" sz="2800" dirty="0" err="1">
                <a:latin typeface="Comic Sans MS" panose="030F0702030302020204" pitchFamily="66" charset="0"/>
              </a:rPr>
              <a:t>rket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212" y="1094873"/>
            <a:ext cx="2317826" cy="1871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8618" y="1094873"/>
            <a:ext cx="2316182" cy="18431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EB959D-6F12-0712-16CF-D316293A51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5883"/>
      </p:ext>
    </p:extLst>
  </p:cSld>
  <p:clrMapOvr>
    <a:masterClrMapping/>
  </p:clrMapOvr>
  <p:transition spd="med">
    <p:pull/>
    <p:sndAc>
      <p:stSnd>
        <p:snd r:embed="rId2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1" name="Google Shape;1531;p49"/>
          <p:cNvGrpSpPr/>
          <p:nvPr/>
        </p:nvGrpSpPr>
        <p:grpSpPr>
          <a:xfrm>
            <a:off x="1382925" y="294300"/>
            <a:ext cx="6385200" cy="4554900"/>
            <a:chOff x="1382925" y="378350"/>
            <a:chExt cx="6385200" cy="4554900"/>
          </a:xfrm>
        </p:grpSpPr>
        <p:sp>
          <p:nvSpPr>
            <p:cNvPr id="1532" name="Google Shape;1532;p49"/>
            <p:cNvSpPr/>
            <p:nvPr/>
          </p:nvSpPr>
          <p:spPr>
            <a:xfrm>
              <a:off x="1382925" y="378350"/>
              <a:ext cx="4554900" cy="4554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9"/>
            <p:cNvSpPr/>
            <p:nvPr/>
          </p:nvSpPr>
          <p:spPr>
            <a:xfrm>
              <a:off x="4025925" y="636575"/>
              <a:ext cx="3742200" cy="3742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5" name="Google Shape;1535;p49"/>
          <p:cNvSpPr/>
          <p:nvPr/>
        </p:nvSpPr>
        <p:spPr>
          <a:xfrm>
            <a:off x="6589875" y="2878675"/>
            <a:ext cx="1695300" cy="1695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49"/>
          <p:cNvGrpSpPr/>
          <p:nvPr/>
        </p:nvGrpSpPr>
        <p:grpSpPr>
          <a:xfrm flipH="1">
            <a:off x="8122447" y="1499607"/>
            <a:ext cx="616908" cy="609460"/>
            <a:chOff x="3458451" y="3807305"/>
            <a:chExt cx="855154" cy="844712"/>
          </a:xfrm>
        </p:grpSpPr>
        <p:grpSp>
          <p:nvGrpSpPr>
            <p:cNvPr id="1544" name="Google Shape;1544;p49"/>
            <p:cNvGrpSpPr/>
            <p:nvPr/>
          </p:nvGrpSpPr>
          <p:grpSpPr>
            <a:xfrm flipH="1">
              <a:off x="3458451" y="3807305"/>
              <a:ext cx="855154" cy="844712"/>
              <a:chOff x="-2708900" y="3174350"/>
              <a:chExt cx="350100" cy="345825"/>
            </a:xfrm>
          </p:grpSpPr>
          <p:sp>
            <p:nvSpPr>
              <p:cNvPr id="1545" name="Google Shape;1545;p49"/>
              <p:cNvSpPr/>
              <p:nvPr/>
            </p:nvSpPr>
            <p:spPr>
              <a:xfrm>
                <a:off x="-2708900" y="3296700"/>
                <a:ext cx="173500" cy="221100"/>
              </a:xfrm>
              <a:custGeom>
                <a:avLst/>
                <a:gdLst/>
                <a:ahLst/>
                <a:cxnLst/>
                <a:rect l="l" t="t" r="r" b="b"/>
                <a:pathLst>
                  <a:path w="6940" h="8844" extrusionOk="0">
                    <a:moveTo>
                      <a:pt x="1937" y="1"/>
                    </a:moveTo>
                    <a:cubicBezTo>
                      <a:pt x="725" y="1"/>
                      <a:pt x="0" y="1639"/>
                      <a:pt x="1903" y="4367"/>
                    </a:cubicBezTo>
                    <a:cubicBezTo>
                      <a:pt x="3082" y="6057"/>
                      <a:pt x="3868" y="7700"/>
                      <a:pt x="4344" y="8843"/>
                    </a:cubicBezTo>
                    <a:lnTo>
                      <a:pt x="6939" y="8796"/>
                    </a:lnTo>
                    <a:cubicBezTo>
                      <a:pt x="6046" y="4390"/>
                      <a:pt x="3760" y="509"/>
                      <a:pt x="2415" y="80"/>
                    </a:cubicBezTo>
                    <a:cubicBezTo>
                      <a:pt x="2251" y="27"/>
                      <a:pt x="2090" y="1"/>
                      <a:pt x="19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49"/>
              <p:cNvSpPr/>
              <p:nvPr/>
            </p:nvSpPr>
            <p:spPr>
              <a:xfrm>
                <a:off x="-2678900" y="3301975"/>
                <a:ext cx="114325" cy="214625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8585" extrusionOk="0">
                    <a:moveTo>
                      <a:pt x="96" y="0"/>
                    </a:moveTo>
                    <a:lnTo>
                      <a:pt x="1" y="107"/>
                    </a:lnTo>
                    <a:cubicBezTo>
                      <a:pt x="13" y="119"/>
                      <a:pt x="632" y="643"/>
                      <a:pt x="1489" y="1953"/>
                    </a:cubicBezTo>
                    <a:cubicBezTo>
                      <a:pt x="2275" y="3155"/>
                      <a:pt x="3430" y="5287"/>
                      <a:pt x="4430" y="8585"/>
                    </a:cubicBezTo>
                    <a:lnTo>
                      <a:pt x="4573" y="8537"/>
                    </a:lnTo>
                    <a:cubicBezTo>
                      <a:pt x="3573" y="5215"/>
                      <a:pt x="2406" y="3072"/>
                      <a:pt x="1608" y="1858"/>
                    </a:cubicBezTo>
                    <a:cubicBezTo>
                      <a:pt x="739" y="536"/>
                      <a:pt x="120" y="24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49"/>
              <p:cNvSpPr/>
              <p:nvPr/>
            </p:nvSpPr>
            <p:spPr>
              <a:xfrm>
                <a:off x="-2524425" y="3174350"/>
                <a:ext cx="165625" cy="342850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13714" extrusionOk="0">
                    <a:moveTo>
                      <a:pt x="4151" y="1"/>
                    </a:moveTo>
                    <a:cubicBezTo>
                      <a:pt x="3812" y="1"/>
                      <a:pt x="3457" y="115"/>
                      <a:pt x="3120" y="343"/>
                    </a:cubicBezTo>
                    <a:cubicBezTo>
                      <a:pt x="1525" y="1414"/>
                      <a:pt x="1" y="7546"/>
                      <a:pt x="644" y="13666"/>
                    </a:cubicBezTo>
                    <a:lnTo>
                      <a:pt x="3775" y="13713"/>
                    </a:lnTo>
                    <a:cubicBezTo>
                      <a:pt x="3835" y="12440"/>
                      <a:pt x="4109" y="9213"/>
                      <a:pt x="5347" y="5593"/>
                    </a:cubicBezTo>
                    <a:cubicBezTo>
                      <a:pt x="6624" y="1847"/>
                      <a:pt x="5512" y="1"/>
                      <a:pt x="41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49"/>
              <p:cNvSpPr/>
              <p:nvPr/>
            </p:nvSpPr>
            <p:spPr>
              <a:xfrm>
                <a:off x="-2474100" y="3176950"/>
                <a:ext cx="68175" cy="34322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13729" extrusionOk="0">
                    <a:moveTo>
                      <a:pt x="2596" y="1"/>
                    </a:moveTo>
                    <a:cubicBezTo>
                      <a:pt x="2572" y="48"/>
                      <a:pt x="1929" y="1013"/>
                      <a:pt x="1286" y="3203"/>
                    </a:cubicBezTo>
                    <a:cubicBezTo>
                      <a:pt x="691" y="5216"/>
                      <a:pt x="0" y="8668"/>
                      <a:pt x="60" y="13729"/>
                    </a:cubicBezTo>
                    <a:lnTo>
                      <a:pt x="203" y="13729"/>
                    </a:lnTo>
                    <a:cubicBezTo>
                      <a:pt x="95" y="4096"/>
                      <a:pt x="2703" y="132"/>
                      <a:pt x="2727" y="84"/>
                    </a:cubicBezTo>
                    <a:lnTo>
                      <a:pt x="25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49"/>
              <p:cNvSpPr/>
              <p:nvPr/>
            </p:nvSpPr>
            <p:spPr>
              <a:xfrm>
                <a:off x="-2619950" y="3198375"/>
                <a:ext cx="136925" cy="321200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12848" extrusionOk="0">
                    <a:moveTo>
                      <a:pt x="2339" y="1"/>
                    </a:moveTo>
                    <a:cubicBezTo>
                      <a:pt x="2205" y="1"/>
                      <a:pt x="2065" y="13"/>
                      <a:pt x="1917" y="37"/>
                    </a:cubicBezTo>
                    <a:cubicBezTo>
                      <a:pt x="703" y="227"/>
                      <a:pt x="0" y="2251"/>
                      <a:pt x="1345" y="7347"/>
                    </a:cubicBezTo>
                    <a:cubicBezTo>
                      <a:pt x="2036" y="9943"/>
                      <a:pt x="2560" y="11752"/>
                      <a:pt x="2893" y="12824"/>
                    </a:cubicBezTo>
                    <a:lnTo>
                      <a:pt x="5477" y="12848"/>
                    </a:lnTo>
                    <a:cubicBezTo>
                      <a:pt x="5465" y="10717"/>
                      <a:pt x="5358" y="4966"/>
                      <a:pt x="4667" y="2882"/>
                    </a:cubicBezTo>
                    <a:cubicBezTo>
                      <a:pt x="3925" y="665"/>
                      <a:pt x="3302" y="1"/>
                      <a:pt x="23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49"/>
              <p:cNvSpPr/>
              <p:nvPr/>
            </p:nvSpPr>
            <p:spPr>
              <a:xfrm>
                <a:off x="-2574125" y="3198675"/>
                <a:ext cx="61950" cy="316450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2658" extrusionOk="0">
                    <a:moveTo>
                      <a:pt x="155" y="1"/>
                    </a:moveTo>
                    <a:lnTo>
                      <a:pt x="1" y="37"/>
                    </a:lnTo>
                    <a:cubicBezTo>
                      <a:pt x="24" y="108"/>
                      <a:pt x="1548" y="6859"/>
                      <a:pt x="2322" y="12657"/>
                    </a:cubicBezTo>
                    <a:lnTo>
                      <a:pt x="2477" y="12633"/>
                    </a:lnTo>
                    <a:cubicBezTo>
                      <a:pt x="1703" y="6835"/>
                      <a:pt x="167" y="72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551" name="Google Shape;1551;p49"/>
            <p:cNvCxnSpPr/>
            <p:nvPr/>
          </p:nvCxnSpPr>
          <p:spPr>
            <a:xfrm>
              <a:off x="3513675" y="4647509"/>
              <a:ext cx="656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52" name="Google Shape;1552;p49"/>
          <p:cNvGrpSpPr/>
          <p:nvPr/>
        </p:nvGrpSpPr>
        <p:grpSpPr>
          <a:xfrm>
            <a:off x="6373478" y="241616"/>
            <a:ext cx="1546809" cy="1406154"/>
            <a:chOff x="6494019" y="-137261"/>
            <a:chExt cx="2116596" cy="1924130"/>
          </a:xfrm>
        </p:grpSpPr>
        <p:sp>
          <p:nvSpPr>
            <p:cNvPr id="1553" name="Google Shape;1553;p49"/>
            <p:cNvSpPr/>
            <p:nvPr/>
          </p:nvSpPr>
          <p:spPr>
            <a:xfrm>
              <a:off x="6494019" y="-137261"/>
              <a:ext cx="2116596" cy="1924130"/>
            </a:xfrm>
            <a:custGeom>
              <a:avLst/>
              <a:gdLst/>
              <a:ahLst/>
              <a:cxnLst/>
              <a:rect l="l" t="t" r="r" b="b"/>
              <a:pathLst>
                <a:path w="63509" h="57734" extrusionOk="0">
                  <a:moveTo>
                    <a:pt x="31969" y="1"/>
                  </a:moveTo>
                  <a:cubicBezTo>
                    <a:pt x="28706" y="1"/>
                    <a:pt x="26051" y="3644"/>
                    <a:pt x="25992" y="8168"/>
                  </a:cubicBezTo>
                  <a:cubicBezTo>
                    <a:pt x="25897" y="8049"/>
                    <a:pt x="25801" y="7930"/>
                    <a:pt x="25694" y="7811"/>
                  </a:cubicBezTo>
                  <a:cubicBezTo>
                    <a:pt x="23611" y="5439"/>
                    <a:pt x="20864" y="4108"/>
                    <a:pt x="18518" y="4108"/>
                  </a:cubicBezTo>
                  <a:cubicBezTo>
                    <a:pt x="17378" y="4108"/>
                    <a:pt x="16332" y="4423"/>
                    <a:pt x="15502" y="5085"/>
                  </a:cubicBezTo>
                  <a:cubicBezTo>
                    <a:pt x="13478" y="6692"/>
                    <a:pt x="13359" y="9883"/>
                    <a:pt x="14967" y="12895"/>
                  </a:cubicBezTo>
                  <a:cubicBezTo>
                    <a:pt x="13279" y="12099"/>
                    <a:pt x="11536" y="11713"/>
                    <a:pt x="9957" y="11713"/>
                  </a:cubicBezTo>
                  <a:cubicBezTo>
                    <a:pt x="7613" y="11713"/>
                    <a:pt x="5631" y="12564"/>
                    <a:pt x="4727" y="14193"/>
                  </a:cubicBezTo>
                  <a:cubicBezTo>
                    <a:pt x="3310" y="16753"/>
                    <a:pt x="5084" y="20337"/>
                    <a:pt x="8704" y="22563"/>
                  </a:cubicBezTo>
                  <a:cubicBezTo>
                    <a:pt x="3894" y="22575"/>
                    <a:pt x="0" y="25111"/>
                    <a:pt x="0" y="28254"/>
                  </a:cubicBezTo>
                  <a:cubicBezTo>
                    <a:pt x="0" y="31243"/>
                    <a:pt x="3537" y="33683"/>
                    <a:pt x="8025" y="33922"/>
                  </a:cubicBezTo>
                  <a:cubicBezTo>
                    <a:pt x="7894" y="34017"/>
                    <a:pt x="7763" y="34124"/>
                    <a:pt x="7632" y="34231"/>
                  </a:cubicBezTo>
                  <a:cubicBezTo>
                    <a:pt x="3930" y="37172"/>
                    <a:pt x="2644" y="41518"/>
                    <a:pt x="4751" y="43923"/>
                  </a:cubicBezTo>
                  <a:cubicBezTo>
                    <a:pt x="5674" y="44975"/>
                    <a:pt x="7091" y="45488"/>
                    <a:pt x="8702" y="45488"/>
                  </a:cubicBezTo>
                  <a:cubicBezTo>
                    <a:pt x="10792" y="45488"/>
                    <a:pt x="13209" y="44625"/>
                    <a:pt x="15300" y="42958"/>
                  </a:cubicBezTo>
                  <a:cubicBezTo>
                    <a:pt x="15348" y="42923"/>
                    <a:pt x="15383" y="42887"/>
                    <a:pt x="15431" y="42851"/>
                  </a:cubicBezTo>
                  <a:lnTo>
                    <a:pt x="15431" y="42851"/>
                  </a:lnTo>
                  <a:cubicBezTo>
                    <a:pt x="15014" y="43375"/>
                    <a:pt x="14621" y="43947"/>
                    <a:pt x="14276" y="44578"/>
                  </a:cubicBezTo>
                  <a:cubicBezTo>
                    <a:pt x="12026" y="48638"/>
                    <a:pt x="12573" y="53114"/>
                    <a:pt x="15502" y="54579"/>
                  </a:cubicBezTo>
                  <a:cubicBezTo>
                    <a:pt x="16132" y="54896"/>
                    <a:pt x="16822" y="55047"/>
                    <a:pt x="17539" y="55047"/>
                  </a:cubicBezTo>
                  <a:cubicBezTo>
                    <a:pt x="20020" y="55047"/>
                    <a:pt x="22828" y="53242"/>
                    <a:pt x="24611" y="50304"/>
                  </a:cubicBezTo>
                  <a:cubicBezTo>
                    <a:pt x="24932" y="54484"/>
                    <a:pt x="27480" y="57734"/>
                    <a:pt x="30564" y="57734"/>
                  </a:cubicBezTo>
                  <a:cubicBezTo>
                    <a:pt x="33612" y="57734"/>
                    <a:pt x="36124" y="54555"/>
                    <a:pt x="36493" y="50459"/>
                  </a:cubicBezTo>
                  <a:cubicBezTo>
                    <a:pt x="36612" y="50602"/>
                    <a:pt x="36719" y="50745"/>
                    <a:pt x="36838" y="50876"/>
                  </a:cubicBezTo>
                  <a:cubicBezTo>
                    <a:pt x="38925" y="53251"/>
                    <a:pt x="41676" y="54582"/>
                    <a:pt x="44024" y="54582"/>
                  </a:cubicBezTo>
                  <a:cubicBezTo>
                    <a:pt x="45161" y="54582"/>
                    <a:pt x="46203" y="54271"/>
                    <a:pt x="47030" y="53614"/>
                  </a:cubicBezTo>
                  <a:cubicBezTo>
                    <a:pt x="49566" y="51590"/>
                    <a:pt x="49114" y="47102"/>
                    <a:pt x="46030" y="43577"/>
                  </a:cubicBezTo>
                  <a:cubicBezTo>
                    <a:pt x="43944" y="41202"/>
                    <a:pt x="41187" y="39871"/>
                    <a:pt x="38835" y="39871"/>
                  </a:cubicBezTo>
                  <a:cubicBezTo>
                    <a:pt x="37697" y="39871"/>
                    <a:pt x="36653" y="40183"/>
                    <a:pt x="35826" y="40839"/>
                  </a:cubicBezTo>
                  <a:cubicBezTo>
                    <a:pt x="35124" y="41411"/>
                    <a:pt x="34648" y="42161"/>
                    <a:pt x="34398" y="43030"/>
                  </a:cubicBezTo>
                  <a:cubicBezTo>
                    <a:pt x="33362" y="41827"/>
                    <a:pt x="32028" y="41101"/>
                    <a:pt x="30564" y="41101"/>
                  </a:cubicBezTo>
                  <a:cubicBezTo>
                    <a:pt x="28825" y="41101"/>
                    <a:pt x="27266" y="42125"/>
                    <a:pt x="26170" y="43768"/>
                  </a:cubicBezTo>
                  <a:cubicBezTo>
                    <a:pt x="25920" y="42018"/>
                    <a:pt x="25063" y="40589"/>
                    <a:pt x="23646" y="39863"/>
                  </a:cubicBezTo>
                  <a:cubicBezTo>
                    <a:pt x="23014" y="39551"/>
                    <a:pt x="22325" y="39402"/>
                    <a:pt x="21610" y="39402"/>
                  </a:cubicBezTo>
                  <a:cubicBezTo>
                    <a:pt x="20141" y="39402"/>
                    <a:pt x="18562" y="40028"/>
                    <a:pt x="17145" y="41149"/>
                  </a:cubicBezTo>
                  <a:cubicBezTo>
                    <a:pt x="19372" y="38434"/>
                    <a:pt x="19884" y="35219"/>
                    <a:pt x="18169" y="33267"/>
                  </a:cubicBezTo>
                  <a:cubicBezTo>
                    <a:pt x="17515" y="32517"/>
                    <a:pt x="16598" y="32040"/>
                    <a:pt x="15538" y="31826"/>
                  </a:cubicBezTo>
                  <a:cubicBezTo>
                    <a:pt x="16753" y="30850"/>
                    <a:pt x="17479" y="29611"/>
                    <a:pt x="17479" y="28254"/>
                  </a:cubicBezTo>
                  <a:cubicBezTo>
                    <a:pt x="17479" y="26778"/>
                    <a:pt x="16610" y="25432"/>
                    <a:pt x="15193" y="24420"/>
                  </a:cubicBezTo>
                  <a:cubicBezTo>
                    <a:pt x="17443" y="24361"/>
                    <a:pt x="19324" y="23515"/>
                    <a:pt x="20193" y="21944"/>
                  </a:cubicBezTo>
                  <a:cubicBezTo>
                    <a:pt x="20848" y="20765"/>
                    <a:pt x="20824" y="19360"/>
                    <a:pt x="20253" y="17967"/>
                  </a:cubicBezTo>
                  <a:lnTo>
                    <a:pt x="20253" y="17967"/>
                  </a:lnTo>
                  <a:cubicBezTo>
                    <a:pt x="21417" y="18523"/>
                    <a:pt x="22602" y="18814"/>
                    <a:pt x="23699" y="18814"/>
                  </a:cubicBezTo>
                  <a:cubicBezTo>
                    <a:pt x="24834" y="18814"/>
                    <a:pt x="25877" y="18502"/>
                    <a:pt x="26706" y="17848"/>
                  </a:cubicBezTo>
                  <a:cubicBezTo>
                    <a:pt x="27611" y="17122"/>
                    <a:pt x="28135" y="16074"/>
                    <a:pt x="28290" y="14872"/>
                  </a:cubicBezTo>
                  <a:cubicBezTo>
                    <a:pt x="29314" y="15979"/>
                    <a:pt x="30588" y="16634"/>
                    <a:pt x="31969" y="16634"/>
                  </a:cubicBezTo>
                  <a:cubicBezTo>
                    <a:pt x="33671" y="16634"/>
                    <a:pt x="35195" y="15645"/>
                    <a:pt x="36291" y="14074"/>
                  </a:cubicBezTo>
                  <a:cubicBezTo>
                    <a:pt x="36350" y="16205"/>
                    <a:pt x="37243" y="17991"/>
                    <a:pt x="38886" y="18813"/>
                  </a:cubicBezTo>
                  <a:cubicBezTo>
                    <a:pt x="39518" y="19133"/>
                    <a:pt x="40210" y="19285"/>
                    <a:pt x="40929" y="19285"/>
                  </a:cubicBezTo>
                  <a:cubicBezTo>
                    <a:pt x="42078" y="19285"/>
                    <a:pt x="43296" y="18897"/>
                    <a:pt x="44446" y="18193"/>
                  </a:cubicBezTo>
                  <a:lnTo>
                    <a:pt x="44446" y="18193"/>
                  </a:lnTo>
                  <a:cubicBezTo>
                    <a:pt x="43589" y="20229"/>
                    <a:pt x="43684" y="22265"/>
                    <a:pt x="44899" y="23658"/>
                  </a:cubicBezTo>
                  <a:cubicBezTo>
                    <a:pt x="45637" y="24504"/>
                    <a:pt x="46685" y="24992"/>
                    <a:pt x="47899" y="25159"/>
                  </a:cubicBezTo>
                  <a:cubicBezTo>
                    <a:pt x="46732" y="26123"/>
                    <a:pt x="46030" y="27349"/>
                    <a:pt x="46030" y="28671"/>
                  </a:cubicBezTo>
                  <a:cubicBezTo>
                    <a:pt x="46030" y="30290"/>
                    <a:pt x="47054" y="31743"/>
                    <a:pt x="48709" y="32779"/>
                  </a:cubicBezTo>
                  <a:cubicBezTo>
                    <a:pt x="48693" y="32778"/>
                    <a:pt x="48677" y="32778"/>
                    <a:pt x="48661" y="32778"/>
                  </a:cubicBezTo>
                  <a:cubicBezTo>
                    <a:pt x="46324" y="32778"/>
                    <a:pt x="44345" y="33635"/>
                    <a:pt x="43446" y="35255"/>
                  </a:cubicBezTo>
                  <a:cubicBezTo>
                    <a:pt x="41910" y="38041"/>
                    <a:pt x="44125" y="42030"/>
                    <a:pt x="48387" y="44173"/>
                  </a:cubicBezTo>
                  <a:cubicBezTo>
                    <a:pt x="50162" y="45058"/>
                    <a:pt x="52013" y="45487"/>
                    <a:pt x="53680" y="45487"/>
                  </a:cubicBezTo>
                  <a:cubicBezTo>
                    <a:pt x="56029" y="45487"/>
                    <a:pt x="58014" y="44635"/>
                    <a:pt x="58913" y="43006"/>
                  </a:cubicBezTo>
                  <a:cubicBezTo>
                    <a:pt x="60389" y="40339"/>
                    <a:pt x="58413" y="36553"/>
                    <a:pt x="54472" y="34362"/>
                  </a:cubicBezTo>
                  <a:lnTo>
                    <a:pt x="54769" y="34362"/>
                  </a:lnTo>
                  <a:cubicBezTo>
                    <a:pt x="59603" y="34362"/>
                    <a:pt x="63508" y="31814"/>
                    <a:pt x="63508" y="28671"/>
                  </a:cubicBezTo>
                  <a:cubicBezTo>
                    <a:pt x="63508" y="25599"/>
                    <a:pt x="59758" y="23087"/>
                    <a:pt x="55079" y="22992"/>
                  </a:cubicBezTo>
                  <a:cubicBezTo>
                    <a:pt x="55198" y="22896"/>
                    <a:pt x="55329" y="22801"/>
                    <a:pt x="55448" y="22706"/>
                  </a:cubicBezTo>
                  <a:cubicBezTo>
                    <a:pt x="59151" y="19753"/>
                    <a:pt x="60437" y="15419"/>
                    <a:pt x="58317" y="13002"/>
                  </a:cubicBezTo>
                  <a:cubicBezTo>
                    <a:pt x="57397" y="11953"/>
                    <a:pt x="55984" y="11443"/>
                    <a:pt x="54378" y="11443"/>
                  </a:cubicBezTo>
                  <a:cubicBezTo>
                    <a:pt x="52576" y="11443"/>
                    <a:pt x="50530" y="12084"/>
                    <a:pt x="48661" y="13324"/>
                  </a:cubicBezTo>
                  <a:cubicBezTo>
                    <a:pt x="50423" y="9490"/>
                    <a:pt x="49769" y="5478"/>
                    <a:pt x="47042" y="4108"/>
                  </a:cubicBezTo>
                  <a:cubicBezTo>
                    <a:pt x="46411" y="3793"/>
                    <a:pt x="45720" y="3643"/>
                    <a:pt x="45003" y="3643"/>
                  </a:cubicBezTo>
                  <a:cubicBezTo>
                    <a:pt x="42529" y="3643"/>
                    <a:pt x="39739" y="5425"/>
                    <a:pt x="37958" y="8323"/>
                  </a:cubicBezTo>
                  <a:cubicBezTo>
                    <a:pt x="37958" y="3727"/>
                    <a:pt x="35279" y="1"/>
                    <a:pt x="319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9"/>
            <p:cNvSpPr/>
            <p:nvPr/>
          </p:nvSpPr>
          <p:spPr>
            <a:xfrm>
              <a:off x="6933325" y="242331"/>
              <a:ext cx="1238002" cy="1209350"/>
            </a:xfrm>
            <a:custGeom>
              <a:avLst/>
              <a:gdLst/>
              <a:ahLst/>
              <a:cxnLst/>
              <a:rect l="l" t="t" r="r" b="b"/>
              <a:pathLst>
                <a:path w="46983" h="45900" extrusionOk="0">
                  <a:moveTo>
                    <a:pt x="23491" y="1"/>
                  </a:moveTo>
                  <a:cubicBezTo>
                    <a:pt x="10514" y="1"/>
                    <a:pt x="0" y="10276"/>
                    <a:pt x="0" y="22956"/>
                  </a:cubicBezTo>
                  <a:cubicBezTo>
                    <a:pt x="0" y="35624"/>
                    <a:pt x="10514" y="45899"/>
                    <a:pt x="23491" y="45899"/>
                  </a:cubicBezTo>
                  <a:cubicBezTo>
                    <a:pt x="36469" y="45899"/>
                    <a:pt x="46982" y="35624"/>
                    <a:pt x="46982" y="22956"/>
                  </a:cubicBezTo>
                  <a:cubicBezTo>
                    <a:pt x="46982" y="10276"/>
                    <a:pt x="36469" y="1"/>
                    <a:pt x="23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5" name="Google Shape;1555;p49"/>
          <p:cNvSpPr/>
          <p:nvPr/>
        </p:nvSpPr>
        <p:spPr>
          <a:xfrm>
            <a:off x="793925" y="415185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49"/>
          <p:cNvSpPr/>
          <p:nvPr/>
        </p:nvSpPr>
        <p:spPr>
          <a:xfrm>
            <a:off x="8251625" y="2665910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49"/>
          <p:cNvSpPr/>
          <p:nvPr/>
        </p:nvSpPr>
        <p:spPr>
          <a:xfrm>
            <a:off x="2231275" y="3004560"/>
            <a:ext cx="231195" cy="248370"/>
          </a:xfrm>
          <a:custGeom>
            <a:avLst/>
            <a:gdLst/>
            <a:ahLst/>
            <a:cxnLst/>
            <a:rect l="l" t="t" r="r" b="b"/>
            <a:pathLst>
              <a:path w="4216" h="4529" extrusionOk="0">
                <a:moveTo>
                  <a:pt x="2189" y="1"/>
                </a:moveTo>
                <a:cubicBezTo>
                  <a:pt x="2106" y="1"/>
                  <a:pt x="2024" y="49"/>
                  <a:pt x="2001" y="147"/>
                </a:cubicBezTo>
                <a:lnTo>
                  <a:pt x="1775" y="1123"/>
                </a:lnTo>
                <a:cubicBezTo>
                  <a:pt x="1692" y="1468"/>
                  <a:pt x="1453" y="1718"/>
                  <a:pt x="1156" y="1790"/>
                </a:cubicBezTo>
                <a:lnTo>
                  <a:pt x="215" y="1992"/>
                </a:lnTo>
                <a:cubicBezTo>
                  <a:pt x="13" y="2028"/>
                  <a:pt x="1" y="2326"/>
                  <a:pt x="203" y="2385"/>
                </a:cubicBezTo>
                <a:lnTo>
                  <a:pt x="1120" y="2659"/>
                </a:lnTo>
                <a:cubicBezTo>
                  <a:pt x="1406" y="2742"/>
                  <a:pt x="1632" y="3028"/>
                  <a:pt x="1680" y="3373"/>
                </a:cubicBezTo>
                <a:lnTo>
                  <a:pt x="1834" y="4362"/>
                </a:lnTo>
                <a:cubicBezTo>
                  <a:pt x="1853" y="4472"/>
                  <a:pt x="1937" y="4528"/>
                  <a:pt x="2023" y="4528"/>
                </a:cubicBezTo>
                <a:cubicBezTo>
                  <a:pt x="2104" y="4528"/>
                  <a:pt x="2187" y="4478"/>
                  <a:pt x="2215" y="4374"/>
                </a:cubicBezTo>
                <a:lnTo>
                  <a:pt x="2466" y="3314"/>
                </a:lnTo>
                <a:cubicBezTo>
                  <a:pt x="2525" y="3028"/>
                  <a:pt x="2727" y="2814"/>
                  <a:pt x="2977" y="2754"/>
                </a:cubicBezTo>
                <a:lnTo>
                  <a:pt x="4001" y="2540"/>
                </a:lnTo>
                <a:cubicBezTo>
                  <a:pt x="4204" y="2492"/>
                  <a:pt x="4216" y="2207"/>
                  <a:pt x="4013" y="2147"/>
                </a:cubicBezTo>
                <a:lnTo>
                  <a:pt x="3025" y="1849"/>
                </a:lnTo>
                <a:cubicBezTo>
                  <a:pt x="2775" y="1766"/>
                  <a:pt x="2585" y="1540"/>
                  <a:pt x="2549" y="1242"/>
                </a:cubicBezTo>
                <a:lnTo>
                  <a:pt x="2382" y="159"/>
                </a:lnTo>
                <a:cubicBezTo>
                  <a:pt x="2364" y="55"/>
                  <a:pt x="2276" y="1"/>
                  <a:pt x="21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49"/>
          <p:cNvSpPr/>
          <p:nvPr/>
        </p:nvSpPr>
        <p:spPr>
          <a:xfrm>
            <a:off x="5285073" y="4453637"/>
            <a:ext cx="295347" cy="300934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9" name="Google Shape;1559;p49"/>
          <p:cNvGrpSpPr/>
          <p:nvPr/>
        </p:nvGrpSpPr>
        <p:grpSpPr>
          <a:xfrm>
            <a:off x="1184520" y="0"/>
            <a:ext cx="978291" cy="889333"/>
            <a:chOff x="6494019" y="-137261"/>
            <a:chExt cx="2116596" cy="1924130"/>
          </a:xfrm>
        </p:grpSpPr>
        <p:sp>
          <p:nvSpPr>
            <p:cNvPr id="1560" name="Google Shape;1560;p49"/>
            <p:cNvSpPr/>
            <p:nvPr/>
          </p:nvSpPr>
          <p:spPr>
            <a:xfrm>
              <a:off x="6494019" y="-137261"/>
              <a:ext cx="2116596" cy="1924130"/>
            </a:xfrm>
            <a:custGeom>
              <a:avLst/>
              <a:gdLst/>
              <a:ahLst/>
              <a:cxnLst/>
              <a:rect l="l" t="t" r="r" b="b"/>
              <a:pathLst>
                <a:path w="63509" h="57734" extrusionOk="0">
                  <a:moveTo>
                    <a:pt x="31969" y="1"/>
                  </a:moveTo>
                  <a:cubicBezTo>
                    <a:pt x="28706" y="1"/>
                    <a:pt x="26051" y="3644"/>
                    <a:pt x="25992" y="8168"/>
                  </a:cubicBezTo>
                  <a:cubicBezTo>
                    <a:pt x="25897" y="8049"/>
                    <a:pt x="25801" y="7930"/>
                    <a:pt x="25694" y="7811"/>
                  </a:cubicBezTo>
                  <a:cubicBezTo>
                    <a:pt x="23611" y="5439"/>
                    <a:pt x="20864" y="4108"/>
                    <a:pt x="18518" y="4108"/>
                  </a:cubicBezTo>
                  <a:cubicBezTo>
                    <a:pt x="17378" y="4108"/>
                    <a:pt x="16332" y="4423"/>
                    <a:pt x="15502" y="5085"/>
                  </a:cubicBezTo>
                  <a:cubicBezTo>
                    <a:pt x="13478" y="6692"/>
                    <a:pt x="13359" y="9883"/>
                    <a:pt x="14967" y="12895"/>
                  </a:cubicBezTo>
                  <a:cubicBezTo>
                    <a:pt x="13279" y="12099"/>
                    <a:pt x="11536" y="11713"/>
                    <a:pt x="9957" y="11713"/>
                  </a:cubicBezTo>
                  <a:cubicBezTo>
                    <a:pt x="7613" y="11713"/>
                    <a:pt x="5631" y="12564"/>
                    <a:pt x="4727" y="14193"/>
                  </a:cubicBezTo>
                  <a:cubicBezTo>
                    <a:pt x="3310" y="16753"/>
                    <a:pt x="5084" y="20337"/>
                    <a:pt x="8704" y="22563"/>
                  </a:cubicBezTo>
                  <a:cubicBezTo>
                    <a:pt x="3894" y="22575"/>
                    <a:pt x="0" y="25111"/>
                    <a:pt x="0" y="28254"/>
                  </a:cubicBezTo>
                  <a:cubicBezTo>
                    <a:pt x="0" y="31243"/>
                    <a:pt x="3537" y="33683"/>
                    <a:pt x="8025" y="33922"/>
                  </a:cubicBezTo>
                  <a:cubicBezTo>
                    <a:pt x="7894" y="34017"/>
                    <a:pt x="7763" y="34124"/>
                    <a:pt x="7632" y="34231"/>
                  </a:cubicBezTo>
                  <a:cubicBezTo>
                    <a:pt x="3930" y="37172"/>
                    <a:pt x="2644" y="41518"/>
                    <a:pt x="4751" y="43923"/>
                  </a:cubicBezTo>
                  <a:cubicBezTo>
                    <a:pt x="5674" y="44975"/>
                    <a:pt x="7091" y="45488"/>
                    <a:pt x="8702" y="45488"/>
                  </a:cubicBezTo>
                  <a:cubicBezTo>
                    <a:pt x="10792" y="45488"/>
                    <a:pt x="13209" y="44625"/>
                    <a:pt x="15300" y="42958"/>
                  </a:cubicBezTo>
                  <a:cubicBezTo>
                    <a:pt x="15348" y="42923"/>
                    <a:pt x="15383" y="42887"/>
                    <a:pt x="15431" y="42851"/>
                  </a:cubicBezTo>
                  <a:lnTo>
                    <a:pt x="15431" y="42851"/>
                  </a:lnTo>
                  <a:cubicBezTo>
                    <a:pt x="15014" y="43375"/>
                    <a:pt x="14621" y="43947"/>
                    <a:pt x="14276" y="44578"/>
                  </a:cubicBezTo>
                  <a:cubicBezTo>
                    <a:pt x="12026" y="48638"/>
                    <a:pt x="12573" y="53114"/>
                    <a:pt x="15502" y="54579"/>
                  </a:cubicBezTo>
                  <a:cubicBezTo>
                    <a:pt x="16132" y="54896"/>
                    <a:pt x="16822" y="55047"/>
                    <a:pt x="17539" y="55047"/>
                  </a:cubicBezTo>
                  <a:cubicBezTo>
                    <a:pt x="20020" y="55047"/>
                    <a:pt x="22828" y="53242"/>
                    <a:pt x="24611" y="50304"/>
                  </a:cubicBezTo>
                  <a:cubicBezTo>
                    <a:pt x="24932" y="54484"/>
                    <a:pt x="27480" y="57734"/>
                    <a:pt x="30564" y="57734"/>
                  </a:cubicBezTo>
                  <a:cubicBezTo>
                    <a:pt x="33612" y="57734"/>
                    <a:pt x="36124" y="54555"/>
                    <a:pt x="36493" y="50459"/>
                  </a:cubicBezTo>
                  <a:cubicBezTo>
                    <a:pt x="36612" y="50602"/>
                    <a:pt x="36719" y="50745"/>
                    <a:pt x="36838" y="50876"/>
                  </a:cubicBezTo>
                  <a:cubicBezTo>
                    <a:pt x="38925" y="53251"/>
                    <a:pt x="41676" y="54582"/>
                    <a:pt x="44024" y="54582"/>
                  </a:cubicBezTo>
                  <a:cubicBezTo>
                    <a:pt x="45161" y="54582"/>
                    <a:pt x="46203" y="54271"/>
                    <a:pt x="47030" y="53614"/>
                  </a:cubicBezTo>
                  <a:cubicBezTo>
                    <a:pt x="49566" y="51590"/>
                    <a:pt x="49114" y="47102"/>
                    <a:pt x="46030" y="43577"/>
                  </a:cubicBezTo>
                  <a:cubicBezTo>
                    <a:pt x="43944" y="41202"/>
                    <a:pt x="41187" y="39871"/>
                    <a:pt x="38835" y="39871"/>
                  </a:cubicBezTo>
                  <a:cubicBezTo>
                    <a:pt x="37697" y="39871"/>
                    <a:pt x="36653" y="40183"/>
                    <a:pt x="35826" y="40839"/>
                  </a:cubicBezTo>
                  <a:cubicBezTo>
                    <a:pt x="35124" y="41411"/>
                    <a:pt x="34648" y="42161"/>
                    <a:pt x="34398" y="43030"/>
                  </a:cubicBezTo>
                  <a:cubicBezTo>
                    <a:pt x="33362" y="41827"/>
                    <a:pt x="32028" y="41101"/>
                    <a:pt x="30564" y="41101"/>
                  </a:cubicBezTo>
                  <a:cubicBezTo>
                    <a:pt x="28825" y="41101"/>
                    <a:pt x="27266" y="42125"/>
                    <a:pt x="26170" y="43768"/>
                  </a:cubicBezTo>
                  <a:cubicBezTo>
                    <a:pt x="25920" y="42018"/>
                    <a:pt x="25063" y="40589"/>
                    <a:pt x="23646" y="39863"/>
                  </a:cubicBezTo>
                  <a:cubicBezTo>
                    <a:pt x="23014" y="39551"/>
                    <a:pt x="22325" y="39402"/>
                    <a:pt x="21610" y="39402"/>
                  </a:cubicBezTo>
                  <a:cubicBezTo>
                    <a:pt x="20141" y="39402"/>
                    <a:pt x="18562" y="40028"/>
                    <a:pt x="17145" y="41149"/>
                  </a:cubicBezTo>
                  <a:cubicBezTo>
                    <a:pt x="19372" y="38434"/>
                    <a:pt x="19884" y="35219"/>
                    <a:pt x="18169" y="33267"/>
                  </a:cubicBezTo>
                  <a:cubicBezTo>
                    <a:pt x="17515" y="32517"/>
                    <a:pt x="16598" y="32040"/>
                    <a:pt x="15538" y="31826"/>
                  </a:cubicBezTo>
                  <a:cubicBezTo>
                    <a:pt x="16753" y="30850"/>
                    <a:pt x="17479" y="29611"/>
                    <a:pt x="17479" y="28254"/>
                  </a:cubicBezTo>
                  <a:cubicBezTo>
                    <a:pt x="17479" y="26778"/>
                    <a:pt x="16610" y="25432"/>
                    <a:pt x="15193" y="24420"/>
                  </a:cubicBezTo>
                  <a:cubicBezTo>
                    <a:pt x="17443" y="24361"/>
                    <a:pt x="19324" y="23515"/>
                    <a:pt x="20193" y="21944"/>
                  </a:cubicBezTo>
                  <a:cubicBezTo>
                    <a:pt x="20848" y="20765"/>
                    <a:pt x="20824" y="19360"/>
                    <a:pt x="20253" y="17967"/>
                  </a:cubicBezTo>
                  <a:lnTo>
                    <a:pt x="20253" y="17967"/>
                  </a:lnTo>
                  <a:cubicBezTo>
                    <a:pt x="21417" y="18523"/>
                    <a:pt x="22602" y="18814"/>
                    <a:pt x="23699" y="18814"/>
                  </a:cubicBezTo>
                  <a:cubicBezTo>
                    <a:pt x="24834" y="18814"/>
                    <a:pt x="25877" y="18502"/>
                    <a:pt x="26706" y="17848"/>
                  </a:cubicBezTo>
                  <a:cubicBezTo>
                    <a:pt x="27611" y="17122"/>
                    <a:pt x="28135" y="16074"/>
                    <a:pt x="28290" y="14872"/>
                  </a:cubicBezTo>
                  <a:cubicBezTo>
                    <a:pt x="29314" y="15979"/>
                    <a:pt x="30588" y="16634"/>
                    <a:pt x="31969" y="16634"/>
                  </a:cubicBezTo>
                  <a:cubicBezTo>
                    <a:pt x="33671" y="16634"/>
                    <a:pt x="35195" y="15645"/>
                    <a:pt x="36291" y="14074"/>
                  </a:cubicBezTo>
                  <a:cubicBezTo>
                    <a:pt x="36350" y="16205"/>
                    <a:pt x="37243" y="17991"/>
                    <a:pt x="38886" y="18813"/>
                  </a:cubicBezTo>
                  <a:cubicBezTo>
                    <a:pt x="39518" y="19133"/>
                    <a:pt x="40210" y="19285"/>
                    <a:pt x="40929" y="19285"/>
                  </a:cubicBezTo>
                  <a:cubicBezTo>
                    <a:pt x="42078" y="19285"/>
                    <a:pt x="43296" y="18897"/>
                    <a:pt x="44446" y="18193"/>
                  </a:cubicBezTo>
                  <a:lnTo>
                    <a:pt x="44446" y="18193"/>
                  </a:lnTo>
                  <a:cubicBezTo>
                    <a:pt x="43589" y="20229"/>
                    <a:pt x="43684" y="22265"/>
                    <a:pt x="44899" y="23658"/>
                  </a:cubicBezTo>
                  <a:cubicBezTo>
                    <a:pt x="45637" y="24504"/>
                    <a:pt x="46685" y="24992"/>
                    <a:pt x="47899" y="25159"/>
                  </a:cubicBezTo>
                  <a:cubicBezTo>
                    <a:pt x="46732" y="26123"/>
                    <a:pt x="46030" y="27349"/>
                    <a:pt x="46030" y="28671"/>
                  </a:cubicBezTo>
                  <a:cubicBezTo>
                    <a:pt x="46030" y="30290"/>
                    <a:pt x="47054" y="31743"/>
                    <a:pt x="48709" y="32779"/>
                  </a:cubicBezTo>
                  <a:cubicBezTo>
                    <a:pt x="48693" y="32778"/>
                    <a:pt x="48677" y="32778"/>
                    <a:pt x="48661" y="32778"/>
                  </a:cubicBezTo>
                  <a:cubicBezTo>
                    <a:pt x="46324" y="32778"/>
                    <a:pt x="44345" y="33635"/>
                    <a:pt x="43446" y="35255"/>
                  </a:cubicBezTo>
                  <a:cubicBezTo>
                    <a:pt x="41910" y="38041"/>
                    <a:pt x="44125" y="42030"/>
                    <a:pt x="48387" y="44173"/>
                  </a:cubicBezTo>
                  <a:cubicBezTo>
                    <a:pt x="50162" y="45058"/>
                    <a:pt x="52013" y="45487"/>
                    <a:pt x="53680" y="45487"/>
                  </a:cubicBezTo>
                  <a:cubicBezTo>
                    <a:pt x="56029" y="45487"/>
                    <a:pt x="58014" y="44635"/>
                    <a:pt x="58913" y="43006"/>
                  </a:cubicBezTo>
                  <a:cubicBezTo>
                    <a:pt x="60389" y="40339"/>
                    <a:pt x="58413" y="36553"/>
                    <a:pt x="54472" y="34362"/>
                  </a:cubicBezTo>
                  <a:lnTo>
                    <a:pt x="54769" y="34362"/>
                  </a:lnTo>
                  <a:cubicBezTo>
                    <a:pt x="59603" y="34362"/>
                    <a:pt x="63508" y="31814"/>
                    <a:pt x="63508" y="28671"/>
                  </a:cubicBezTo>
                  <a:cubicBezTo>
                    <a:pt x="63508" y="25599"/>
                    <a:pt x="59758" y="23087"/>
                    <a:pt x="55079" y="22992"/>
                  </a:cubicBezTo>
                  <a:cubicBezTo>
                    <a:pt x="55198" y="22896"/>
                    <a:pt x="55329" y="22801"/>
                    <a:pt x="55448" y="22706"/>
                  </a:cubicBezTo>
                  <a:cubicBezTo>
                    <a:pt x="59151" y="19753"/>
                    <a:pt x="60437" y="15419"/>
                    <a:pt x="58317" y="13002"/>
                  </a:cubicBezTo>
                  <a:cubicBezTo>
                    <a:pt x="57397" y="11953"/>
                    <a:pt x="55984" y="11443"/>
                    <a:pt x="54378" y="11443"/>
                  </a:cubicBezTo>
                  <a:cubicBezTo>
                    <a:pt x="52576" y="11443"/>
                    <a:pt x="50530" y="12084"/>
                    <a:pt x="48661" y="13324"/>
                  </a:cubicBezTo>
                  <a:cubicBezTo>
                    <a:pt x="50423" y="9490"/>
                    <a:pt x="49769" y="5478"/>
                    <a:pt x="47042" y="4108"/>
                  </a:cubicBezTo>
                  <a:cubicBezTo>
                    <a:pt x="46411" y="3793"/>
                    <a:pt x="45720" y="3643"/>
                    <a:pt x="45003" y="3643"/>
                  </a:cubicBezTo>
                  <a:cubicBezTo>
                    <a:pt x="42529" y="3643"/>
                    <a:pt x="39739" y="5425"/>
                    <a:pt x="37958" y="8323"/>
                  </a:cubicBezTo>
                  <a:cubicBezTo>
                    <a:pt x="37958" y="3727"/>
                    <a:pt x="35279" y="1"/>
                    <a:pt x="319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9"/>
            <p:cNvSpPr/>
            <p:nvPr/>
          </p:nvSpPr>
          <p:spPr>
            <a:xfrm>
              <a:off x="6933325" y="242331"/>
              <a:ext cx="1238002" cy="1209350"/>
            </a:xfrm>
            <a:custGeom>
              <a:avLst/>
              <a:gdLst/>
              <a:ahLst/>
              <a:cxnLst/>
              <a:rect l="l" t="t" r="r" b="b"/>
              <a:pathLst>
                <a:path w="46983" h="45900" extrusionOk="0">
                  <a:moveTo>
                    <a:pt x="23491" y="1"/>
                  </a:moveTo>
                  <a:cubicBezTo>
                    <a:pt x="10514" y="1"/>
                    <a:pt x="0" y="10276"/>
                    <a:pt x="0" y="22956"/>
                  </a:cubicBezTo>
                  <a:cubicBezTo>
                    <a:pt x="0" y="35624"/>
                    <a:pt x="10514" y="45899"/>
                    <a:pt x="23491" y="45899"/>
                  </a:cubicBezTo>
                  <a:cubicBezTo>
                    <a:pt x="36469" y="45899"/>
                    <a:pt x="46982" y="35624"/>
                    <a:pt x="46982" y="22956"/>
                  </a:cubicBezTo>
                  <a:cubicBezTo>
                    <a:pt x="46982" y="10276"/>
                    <a:pt x="36469" y="1"/>
                    <a:pt x="23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2" name="Google Shape;1562;p49"/>
          <p:cNvGrpSpPr/>
          <p:nvPr/>
        </p:nvGrpSpPr>
        <p:grpSpPr>
          <a:xfrm>
            <a:off x="6271201" y="3712375"/>
            <a:ext cx="978291" cy="889333"/>
            <a:chOff x="6494019" y="-137261"/>
            <a:chExt cx="2116596" cy="1924130"/>
          </a:xfrm>
        </p:grpSpPr>
        <p:sp>
          <p:nvSpPr>
            <p:cNvPr id="1563" name="Google Shape;1563;p49"/>
            <p:cNvSpPr/>
            <p:nvPr/>
          </p:nvSpPr>
          <p:spPr>
            <a:xfrm>
              <a:off x="6494019" y="-137261"/>
              <a:ext cx="2116596" cy="1924130"/>
            </a:xfrm>
            <a:custGeom>
              <a:avLst/>
              <a:gdLst/>
              <a:ahLst/>
              <a:cxnLst/>
              <a:rect l="l" t="t" r="r" b="b"/>
              <a:pathLst>
                <a:path w="63509" h="57734" extrusionOk="0">
                  <a:moveTo>
                    <a:pt x="31969" y="1"/>
                  </a:moveTo>
                  <a:cubicBezTo>
                    <a:pt x="28706" y="1"/>
                    <a:pt x="26051" y="3644"/>
                    <a:pt x="25992" y="8168"/>
                  </a:cubicBezTo>
                  <a:cubicBezTo>
                    <a:pt x="25897" y="8049"/>
                    <a:pt x="25801" y="7930"/>
                    <a:pt x="25694" y="7811"/>
                  </a:cubicBezTo>
                  <a:cubicBezTo>
                    <a:pt x="23611" y="5439"/>
                    <a:pt x="20864" y="4108"/>
                    <a:pt x="18518" y="4108"/>
                  </a:cubicBezTo>
                  <a:cubicBezTo>
                    <a:pt x="17378" y="4108"/>
                    <a:pt x="16332" y="4423"/>
                    <a:pt x="15502" y="5085"/>
                  </a:cubicBezTo>
                  <a:cubicBezTo>
                    <a:pt x="13478" y="6692"/>
                    <a:pt x="13359" y="9883"/>
                    <a:pt x="14967" y="12895"/>
                  </a:cubicBezTo>
                  <a:cubicBezTo>
                    <a:pt x="13279" y="12099"/>
                    <a:pt x="11536" y="11713"/>
                    <a:pt x="9957" y="11713"/>
                  </a:cubicBezTo>
                  <a:cubicBezTo>
                    <a:pt x="7613" y="11713"/>
                    <a:pt x="5631" y="12564"/>
                    <a:pt x="4727" y="14193"/>
                  </a:cubicBezTo>
                  <a:cubicBezTo>
                    <a:pt x="3310" y="16753"/>
                    <a:pt x="5084" y="20337"/>
                    <a:pt x="8704" y="22563"/>
                  </a:cubicBezTo>
                  <a:cubicBezTo>
                    <a:pt x="3894" y="22575"/>
                    <a:pt x="0" y="25111"/>
                    <a:pt x="0" y="28254"/>
                  </a:cubicBezTo>
                  <a:cubicBezTo>
                    <a:pt x="0" y="31243"/>
                    <a:pt x="3537" y="33683"/>
                    <a:pt x="8025" y="33922"/>
                  </a:cubicBezTo>
                  <a:cubicBezTo>
                    <a:pt x="7894" y="34017"/>
                    <a:pt x="7763" y="34124"/>
                    <a:pt x="7632" y="34231"/>
                  </a:cubicBezTo>
                  <a:cubicBezTo>
                    <a:pt x="3930" y="37172"/>
                    <a:pt x="2644" y="41518"/>
                    <a:pt x="4751" y="43923"/>
                  </a:cubicBezTo>
                  <a:cubicBezTo>
                    <a:pt x="5674" y="44975"/>
                    <a:pt x="7091" y="45488"/>
                    <a:pt x="8702" y="45488"/>
                  </a:cubicBezTo>
                  <a:cubicBezTo>
                    <a:pt x="10792" y="45488"/>
                    <a:pt x="13209" y="44625"/>
                    <a:pt x="15300" y="42958"/>
                  </a:cubicBezTo>
                  <a:cubicBezTo>
                    <a:pt x="15348" y="42923"/>
                    <a:pt x="15383" y="42887"/>
                    <a:pt x="15431" y="42851"/>
                  </a:cubicBezTo>
                  <a:lnTo>
                    <a:pt x="15431" y="42851"/>
                  </a:lnTo>
                  <a:cubicBezTo>
                    <a:pt x="15014" y="43375"/>
                    <a:pt x="14621" y="43947"/>
                    <a:pt x="14276" y="44578"/>
                  </a:cubicBezTo>
                  <a:cubicBezTo>
                    <a:pt x="12026" y="48638"/>
                    <a:pt x="12573" y="53114"/>
                    <a:pt x="15502" y="54579"/>
                  </a:cubicBezTo>
                  <a:cubicBezTo>
                    <a:pt x="16132" y="54896"/>
                    <a:pt x="16822" y="55047"/>
                    <a:pt x="17539" y="55047"/>
                  </a:cubicBezTo>
                  <a:cubicBezTo>
                    <a:pt x="20020" y="55047"/>
                    <a:pt x="22828" y="53242"/>
                    <a:pt x="24611" y="50304"/>
                  </a:cubicBezTo>
                  <a:cubicBezTo>
                    <a:pt x="24932" y="54484"/>
                    <a:pt x="27480" y="57734"/>
                    <a:pt x="30564" y="57734"/>
                  </a:cubicBezTo>
                  <a:cubicBezTo>
                    <a:pt x="33612" y="57734"/>
                    <a:pt x="36124" y="54555"/>
                    <a:pt x="36493" y="50459"/>
                  </a:cubicBezTo>
                  <a:cubicBezTo>
                    <a:pt x="36612" y="50602"/>
                    <a:pt x="36719" y="50745"/>
                    <a:pt x="36838" y="50876"/>
                  </a:cubicBezTo>
                  <a:cubicBezTo>
                    <a:pt x="38925" y="53251"/>
                    <a:pt x="41676" y="54582"/>
                    <a:pt x="44024" y="54582"/>
                  </a:cubicBezTo>
                  <a:cubicBezTo>
                    <a:pt x="45161" y="54582"/>
                    <a:pt x="46203" y="54271"/>
                    <a:pt x="47030" y="53614"/>
                  </a:cubicBezTo>
                  <a:cubicBezTo>
                    <a:pt x="49566" y="51590"/>
                    <a:pt x="49114" y="47102"/>
                    <a:pt x="46030" y="43577"/>
                  </a:cubicBezTo>
                  <a:cubicBezTo>
                    <a:pt x="43944" y="41202"/>
                    <a:pt x="41187" y="39871"/>
                    <a:pt x="38835" y="39871"/>
                  </a:cubicBezTo>
                  <a:cubicBezTo>
                    <a:pt x="37697" y="39871"/>
                    <a:pt x="36653" y="40183"/>
                    <a:pt x="35826" y="40839"/>
                  </a:cubicBezTo>
                  <a:cubicBezTo>
                    <a:pt x="35124" y="41411"/>
                    <a:pt x="34648" y="42161"/>
                    <a:pt x="34398" y="43030"/>
                  </a:cubicBezTo>
                  <a:cubicBezTo>
                    <a:pt x="33362" y="41827"/>
                    <a:pt x="32028" y="41101"/>
                    <a:pt x="30564" y="41101"/>
                  </a:cubicBezTo>
                  <a:cubicBezTo>
                    <a:pt x="28825" y="41101"/>
                    <a:pt x="27266" y="42125"/>
                    <a:pt x="26170" y="43768"/>
                  </a:cubicBezTo>
                  <a:cubicBezTo>
                    <a:pt x="25920" y="42018"/>
                    <a:pt x="25063" y="40589"/>
                    <a:pt x="23646" y="39863"/>
                  </a:cubicBezTo>
                  <a:cubicBezTo>
                    <a:pt x="23014" y="39551"/>
                    <a:pt x="22325" y="39402"/>
                    <a:pt x="21610" y="39402"/>
                  </a:cubicBezTo>
                  <a:cubicBezTo>
                    <a:pt x="20141" y="39402"/>
                    <a:pt x="18562" y="40028"/>
                    <a:pt x="17145" y="41149"/>
                  </a:cubicBezTo>
                  <a:cubicBezTo>
                    <a:pt x="19372" y="38434"/>
                    <a:pt x="19884" y="35219"/>
                    <a:pt x="18169" y="33267"/>
                  </a:cubicBezTo>
                  <a:cubicBezTo>
                    <a:pt x="17515" y="32517"/>
                    <a:pt x="16598" y="32040"/>
                    <a:pt x="15538" y="31826"/>
                  </a:cubicBezTo>
                  <a:cubicBezTo>
                    <a:pt x="16753" y="30850"/>
                    <a:pt x="17479" y="29611"/>
                    <a:pt x="17479" y="28254"/>
                  </a:cubicBezTo>
                  <a:cubicBezTo>
                    <a:pt x="17479" y="26778"/>
                    <a:pt x="16610" y="25432"/>
                    <a:pt x="15193" y="24420"/>
                  </a:cubicBezTo>
                  <a:cubicBezTo>
                    <a:pt x="17443" y="24361"/>
                    <a:pt x="19324" y="23515"/>
                    <a:pt x="20193" y="21944"/>
                  </a:cubicBezTo>
                  <a:cubicBezTo>
                    <a:pt x="20848" y="20765"/>
                    <a:pt x="20824" y="19360"/>
                    <a:pt x="20253" y="17967"/>
                  </a:cubicBezTo>
                  <a:lnTo>
                    <a:pt x="20253" y="17967"/>
                  </a:lnTo>
                  <a:cubicBezTo>
                    <a:pt x="21417" y="18523"/>
                    <a:pt x="22602" y="18814"/>
                    <a:pt x="23699" y="18814"/>
                  </a:cubicBezTo>
                  <a:cubicBezTo>
                    <a:pt x="24834" y="18814"/>
                    <a:pt x="25877" y="18502"/>
                    <a:pt x="26706" y="17848"/>
                  </a:cubicBezTo>
                  <a:cubicBezTo>
                    <a:pt x="27611" y="17122"/>
                    <a:pt x="28135" y="16074"/>
                    <a:pt x="28290" y="14872"/>
                  </a:cubicBezTo>
                  <a:cubicBezTo>
                    <a:pt x="29314" y="15979"/>
                    <a:pt x="30588" y="16634"/>
                    <a:pt x="31969" y="16634"/>
                  </a:cubicBezTo>
                  <a:cubicBezTo>
                    <a:pt x="33671" y="16634"/>
                    <a:pt x="35195" y="15645"/>
                    <a:pt x="36291" y="14074"/>
                  </a:cubicBezTo>
                  <a:cubicBezTo>
                    <a:pt x="36350" y="16205"/>
                    <a:pt x="37243" y="17991"/>
                    <a:pt x="38886" y="18813"/>
                  </a:cubicBezTo>
                  <a:cubicBezTo>
                    <a:pt x="39518" y="19133"/>
                    <a:pt x="40210" y="19285"/>
                    <a:pt x="40929" y="19285"/>
                  </a:cubicBezTo>
                  <a:cubicBezTo>
                    <a:pt x="42078" y="19285"/>
                    <a:pt x="43296" y="18897"/>
                    <a:pt x="44446" y="18193"/>
                  </a:cubicBezTo>
                  <a:lnTo>
                    <a:pt x="44446" y="18193"/>
                  </a:lnTo>
                  <a:cubicBezTo>
                    <a:pt x="43589" y="20229"/>
                    <a:pt x="43684" y="22265"/>
                    <a:pt x="44899" y="23658"/>
                  </a:cubicBezTo>
                  <a:cubicBezTo>
                    <a:pt x="45637" y="24504"/>
                    <a:pt x="46685" y="24992"/>
                    <a:pt x="47899" y="25159"/>
                  </a:cubicBezTo>
                  <a:cubicBezTo>
                    <a:pt x="46732" y="26123"/>
                    <a:pt x="46030" y="27349"/>
                    <a:pt x="46030" y="28671"/>
                  </a:cubicBezTo>
                  <a:cubicBezTo>
                    <a:pt x="46030" y="30290"/>
                    <a:pt x="47054" y="31743"/>
                    <a:pt x="48709" y="32779"/>
                  </a:cubicBezTo>
                  <a:cubicBezTo>
                    <a:pt x="48693" y="32778"/>
                    <a:pt x="48677" y="32778"/>
                    <a:pt x="48661" y="32778"/>
                  </a:cubicBezTo>
                  <a:cubicBezTo>
                    <a:pt x="46324" y="32778"/>
                    <a:pt x="44345" y="33635"/>
                    <a:pt x="43446" y="35255"/>
                  </a:cubicBezTo>
                  <a:cubicBezTo>
                    <a:pt x="41910" y="38041"/>
                    <a:pt x="44125" y="42030"/>
                    <a:pt x="48387" y="44173"/>
                  </a:cubicBezTo>
                  <a:cubicBezTo>
                    <a:pt x="50162" y="45058"/>
                    <a:pt x="52013" y="45487"/>
                    <a:pt x="53680" y="45487"/>
                  </a:cubicBezTo>
                  <a:cubicBezTo>
                    <a:pt x="56029" y="45487"/>
                    <a:pt x="58014" y="44635"/>
                    <a:pt x="58913" y="43006"/>
                  </a:cubicBezTo>
                  <a:cubicBezTo>
                    <a:pt x="60389" y="40339"/>
                    <a:pt x="58413" y="36553"/>
                    <a:pt x="54472" y="34362"/>
                  </a:cubicBezTo>
                  <a:lnTo>
                    <a:pt x="54769" y="34362"/>
                  </a:lnTo>
                  <a:cubicBezTo>
                    <a:pt x="59603" y="34362"/>
                    <a:pt x="63508" y="31814"/>
                    <a:pt x="63508" y="28671"/>
                  </a:cubicBezTo>
                  <a:cubicBezTo>
                    <a:pt x="63508" y="25599"/>
                    <a:pt x="59758" y="23087"/>
                    <a:pt x="55079" y="22992"/>
                  </a:cubicBezTo>
                  <a:cubicBezTo>
                    <a:pt x="55198" y="22896"/>
                    <a:pt x="55329" y="22801"/>
                    <a:pt x="55448" y="22706"/>
                  </a:cubicBezTo>
                  <a:cubicBezTo>
                    <a:pt x="59151" y="19753"/>
                    <a:pt x="60437" y="15419"/>
                    <a:pt x="58317" y="13002"/>
                  </a:cubicBezTo>
                  <a:cubicBezTo>
                    <a:pt x="57397" y="11953"/>
                    <a:pt x="55984" y="11443"/>
                    <a:pt x="54378" y="11443"/>
                  </a:cubicBezTo>
                  <a:cubicBezTo>
                    <a:pt x="52576" y="11443"/>
                    <a:pt x="50530" y="12084"/>
                    <a:pt x="48661" y="13324"/>
                  </a:cubicBezTo>
                  <a:cubicBezTo>
                    <a:pt x="50423" y="9490"/>
                    <a:pt x="49769" y="5478"/>
                    <a:pt x="47042" y="4108"/>
                  </a:cubicBezTo>
                  <a:cubicBezTo>
                    <a:pt x="46411" y="3793"/>
                    <a:pt x="45720" y="3643"/>
                    <a:pt x="45003" y="3643"/>
                  </a:cubicBezTo>
                  <a:cubicBezTo>
                    <a:pt x="42529" y="3643"/>
                    <a:pt x="39739" y="5425"/>
                    <a:pt x="37958" y="8323"/>
                  </a:cubicBezTo>
                  <a:cubicBezTo>
                    <a:pt x="37958" y="3727"/>
                    <a:pt x="35279" y="1"/>
                    <a:pt x="319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9"/>
            <p:cNvSpPr/>
            <p:nvPr/>
          </p:nvSpPr>
          <p:spPr>
            <a:xfrm>
              <a:off x="6933325" y="242331"/>
              <a:ext cx="1238002" cy="1209350"/>
            </a:xfrm>
            <a:custGeom>
              <a:avLst/>
              <a:gdLst/>
              <a:ahLst/>
              <a:cxnLst/>
              <a:rect l="l" t="t" r="r" b="b"/>
              <a:pathLst>
                <a:path w="46983" h="45900" extrusionOk="0">
                  <a:moveTo>
                    <a:pt x="23491" y="1"/>
                  </a:moveTo>
                  <a:cubicBezTo>
                    <a:pt x="10514" y="1"/>
                    <a:pt x="0" y="10276"/>
                    <a:pt x="0" y="22956"/>
                  </a:cubicBezTo>
                  <a:cubicBezTo>
                    <a:pt x="0" y="35624"/>
                    <a:pt x="10514" y="45899"/>
                    <a:pt x="23491" y="45899"/>
                  </a:cubicBezTo>
                  <a:cubicBezTo>
                    <a:pt x="36469" y="45899"/>
                    <a:pt x="46982" y="35624"/>
                    <a:pt x="46982" y="22956"/>
                  </a:cubicBezTo>
                  <a:cubicBezTo>
                    <a:pt x="46982" y="10276"/>
                    <a:pt x="36469" y="1"/>
                    <a:pt x="23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4" name="Google Shape;1534;p49"/>
          <p:cNvSpPr txBox="1">
            <a:spLocks noGrp="1"/>
          </p:cNvSpPr>
          <p:nvPr>
            <p:ph type="title"/>
          </p:nvPr>
        </p:nvSpPr>
        <p:spPr>
          <a:xfrm>
            <a:off x="4349033" y="1223025"/>
            <a:ext cx="4139646" cy="24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04</a:t>
            </a:r>
            <a:r>
              <a:rPr lang="en" sz="4000" b="1" dirty="0">
                <a:latin typeface="Comic Sans MS" panose="030F0702030302020204" pitchFamily="66" charset="0"/>
              </a:rPr>
              <a:t>             </a:t>
            </a:r>
            <a:r>
              <a:rPr lang="en" sz="40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PRODUCTION</a:t>
            </a:r>
            <a:endParaRPr sz="4000" b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6832FBD-9500-4BDD-9EE4-53358AF8A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  <p:pic>
        <p:nvPicPr>
          <p:cNvPr id="1026" name="Picture 2" descr="https://o.remove.bg/downloads/668113b5-849a-47b2-b980-2a70232b83e9/4324860_18746-removebg-preview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9" t="31729" r="2973" b="35973"/>
          <a:stretch/>
        </p:blipFill>
        <p:spPr bwMode="auto">
          <a:xfrm>
            <a:off x="247688" y="616821"/>
            <a:ext cx="4678463" cy="390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6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393987" y="315213"/>
            <a:ext cx="6356025" cy="8404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gular Pentagon 3"/>
          <p:cNvSpPr/>
          <p:nvPr/>
        </p:nvSpPr>
        <p:spPr>
          <a:xfrm>
            <a:off x="1873010" y="2220685"/>
            <a:ext cx="1872343" cy="1843315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gular Pentagon 11"/>
          <p:cNvSpPr/>
          <p:nvPr/>
        </p:nvSpPr>
        <p:spPr>
          <a:xfrm>
            <a:off x="5508505" y="2227942"/>
            <a:ext cx="1872343" cy="1843315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10DFBB-F0D6-874B-A5F3-0170F8BBD978}"/>
              </a:ext>
            </a:extLst>
          </p:cNvPr>
          <p:cNvSpPr>
            <a:spLocks noGrp="1"/>
          </p:cNvSpPr>
          <p:nvPr>
            <p:ph type="ctrTitle" idx="4"/>
          </p:nvPr>
        </p:nvSpPr>
        <p:spPr>
          <a:xfrm>
            <a:off x="877650" y="377622"/>
            <a:ext cx="7388700" cy="636300"/>
          </a:xfrm>
        </p:spPr>
        <p:txBody>
          <a:bodyPr/>
          <a:lstStyle/>
          <a:p>
            <a:r>
              <a:rPr lang="en-US" sz="5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Slap The Board!</a:t>
            </a: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CAD5BFC-08CA-324D-A8DC-51C93BCE41E7}"/>
              </a:ext>
            </a:extLst>
          </p:cNvPr>
          <p:cNvSpPr txBox="1">
            <a:spLocks/>
          </p:cNvSpPr>
          <p:nvPr/>
        </p:nvSpPr>
        <p:spPr>
          <a:xfrm>
            <a:off x="2003407" y="2983850"/>
            <a:ext cx="161155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en-US" sz="5000" dirty="0">
                <a:solidFill>
                  <a:srgbClr val="FF0000"/>
                </a:solidFill>
              </a:rPr>
              <a:t>/</a:t>
            </a:r>
            <a:r>
              <a:rPr lang="en-US" sz="5400" spc="300" dirty="0">
                <a:solidFill>
                  <a:srgbClr val="FF0000"/>
                </a:solidFill>
                <a:latin typeface="Comic Sans MS" pitchFamily="66" charset="0"/>
                <a:sym typeface="Changa One"/>
              </a:rPr>
              <a:t>s</a:t>
            </a:r>
            <a:r>
              <a:rPr lang="en-US" sz="50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1C55571D-8E68-F347-A499-83A488A6A4BD}"/>
              </a:ext>
            </a:extLst>
          </p:cNvPr>
          <p:cNvSpPr txBox="1">
            <a:spLocks/>
          </p:cNvSpPr>
          <p:nvPr/>
        </p:nvSpPr>
        <p:spPr>
          <a:xfrm>
            <a:off x="5618363" y="2983850"/>
            <a:ext cx="1728921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</a:rPr>
              <a:t>/</a:t>
            </a:r>
            <a:r>
              <a:rPr lang="en-US" sz="4400" spc="300" dirty="0">
                <a:solidFill>
                  <a:srgbClr val="FF0000"/>
                </a:solidFill>
                <a:latin typeface="Comic Sans MS" pitchFamily="66" charset="0"/>
                <a:sym typeface="Changa One"/>
              </a:rPr>
              <a:t>f</a:t>
            </a:r>
            <a:r>
              <a:rPr lang="en-US" sz="4400" dirty="0">
                <a:solidFill>
                  <a:srgbClr val="FF0000"/>
                </a:solidFill>
              </a:rPr>
              <a:t>/</a:t>
            </a:r>
          </a:p>
        </p:txBody>
      </p:sp>
      <p:pic>
        <p:nvPicPr>
          <p:cNvPr id="31" name="Picture 62">
            <a:extLst>
              <a:ext uri="{FF2B5EF4-FFF2-40B4-BE49-F238E27FC236}">
                <a16:creationId xmlns:a16="http://schemas.microsoft.com/office/drawing/2014/main" id="{D10F2E92-E93B-8A4B-B208-D973FA1DBD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3352" y="71551"/>
            <a:ext cx="1182378" cy="566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3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65" name="Google Shape;865;p42"/>
          <p:cNvSpPr/>
          <p:nvPr/>
        </p:nvSpPr>
        <p:spPr>
          <a:xfrm>
            <a:off x="3130977" y="1124783"/>
            <a:ext cx="1260906" cy="1231726"/>
          </a:xfrm>
          <a:custGeom>
            <a:avLst/>
            <a:gdLst/>
            <a:ahLst/>
            <a:cxnLst/>
            <a:rect l="l" t="t" r="r" b="b"/>
            <a:pathLst>
              <a:path w="46983" h="45900" extrusionOk="0">
                <a:moveTo>
                  <a:pt x="23491" y="1"/>
                </a:moveTo>
                <a:cubicBezTo>
                  <a:pt x="10514" y="1"/>
                  <a:pt x="0" y="10276"/>
                  <a:pt x="0" y="22956"/>
                </a:cubicBezTo>
                <a:cubicBezTo>
                  <a:pt x="0" y="35624"/>
                  <a:pt x="10514" y="45899"/>
                  <a:pt x="23491" y="45899"/>
                </a:cubicBezTo>
                <a:cubicBezTo>
                  <a:pt x="36469" y="45899"/>
                  <a:pt x="46982" y="35624"/>
                  <a:pt x="46982" y="22956"/>
                </a:cubicBezTo>
                <a:cubicBezTo>
                  <a:pt x="46982" y="10276"/>
                  <a:pt x="36469" y="1"/>
                  <a:pt x="234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2"/>
          <p:cNvSpPr txBox="1">
            <a:spLocks noGrp="1"/>
          </p:cNvSpPr>
          <p:nvPr>
            <p:ph type="title" idx="4294967295"/>
          </p:nvPr>
        </p:nvSpPr>
        <p:spPr>
          <a:xfrm>
            <a:off x="3136748" y="1281859"/>
            <a:ext cx="1249363" cy="917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05</a:t>
            </a:r>
            <a:endParaRPr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67" name="Google Shape;867;p42"/>
          <p:cNvSpPr txBox="1">
            <a:spLocks noGrp="1"/>
          </p:cNvSpPr>
          <p:nvPr>
            <p:ph type="title" idx="4294967295"/>
          </p:nvPr>
        </p:nvSpPr>
        <p:spPr>
          <a:xfrm>
            <a:off x="4374569" y="1231630"/>
            <a:ext cx="4763660" cy="1074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Comic Sans MS" panose="030F0702030302020204" pitchFamily="66" charset="0"/>
              </a:rPr>
              <a:t>ASSESSMENT</a:t>
            </a:r>
            <a:endParaRPr sz="4800" b="1" dirty="0">
              <a:latin typeface="Comic Sans MS" panose="030F0702030302020204" pitchFamily="66" charset="0"/>
            </a:endParaRPr>
          </a:p>
        </p:txBody>
      </p:sp>
      <p:sp>
        <p:nvSpPr>
          <p:cNvPr id="988" name="Google Shape;988;p42"/>
          <p:cNvSpPr/>
          <p:nvPr/>
        </p:nvSpPr>
        <p:spPr>
          <a:xfrm>
            <a:off x="849993" y="539386"/>
            <a:ext cx="185805" cy="199389"/>
          </a:xfrm>
          <a:custGeom>
            <a:avLst/>
            <a:gdLst/>
            <a:ahLst/>
            <a:cxnLst/>
            <a:rect l="l" t="t" r="r" b="b"/>
            <a:pathLst>
              <a:path w="2763" h="2965" extrusionOk="0">
                <a:moveTo>
                  <a:pt x="1442" y="1"/>
                </a:moveTo>
                <a:cubicBezTo>
                  <a:pt x="1388" y="1"/>
                  <a:pt x="1334" y="33"/>
                  <a:pt x="1322" y="98"/>
                </a:cubicBezTo>
                <a:lnTo>
                  <a:pt x="1167" y="740"/>
                </a:lnTo>
                <a:cubicBezTo>
                  <a:pt x="1120" y="955"/>
                  <a:pt x="953" y="1133"/>
                  <a:pt x="762" y="1169"/>
                </a:cubicBezTo>
                <a:lnTo>
                  <a:pt x="143" y="1300"/>
                </a:lnTo>
                <a:cubicBezTo>
                  <a:pt x="12" y="1336"/>
                  <a:pt x="0" y="1526"/>
                  <a:pt x="131" y="1562"/>
                </a:cubicBezTo>
                <a:lnTo>
                  <a:pt x="739" y="1741"/>
                </a:lnTo>
                <a:cubicBezTo>
                  <a:pt x="929" y="1800"/>
                  <a:pt x="1072" y="1979"/>
                  <a:pt x="1108" y="2205"/>
                </a:cubicBezTo>
                <a:lnTo>
                  <a:pt x="1203" y="2860"/>
                </a:lnTo>
                <a:cubicBezTo>
                  <a:pt x="1215" y="2928"/>
                  <a:pt x="1273" y="2964"/>
                  <a:pt x="1331" y="2964"/>
                </a:cubicBezTo>
                <a:cubicBezTo>
                  <a:pt x="1384" y="2964"/>
                  <a:pt x="1436" y="2934"/>
                  <a:pt x="1453" y="2872"/>
                </a:cubicBezTo>
                <a:lnTo>
                  <a:pt x="1620" y="2169"/>
                </a:lnTo>
                <a:cubicBezTo>
                  <a:pt x="1667" y="1979"/>
                  <a:pt x="1798" y="1836"/>
                  <a:pt x="1965" y="1800"/>
                </a:cubicBezTo>
                <a:lnTo>
                  <a:pt x="2632" y="1657"/>
                </a:lnTo>
                <a:cubicBezTo>
                  <a:pt x="2763" y="1633"/>
                  <a:pt x="2763" y="1443"/>
                  <a:pt x="2632" y="1407"/>
                </a:cubicBezTo>
                <a:lnTo>
                  <a:pt x="1989" y="1205"/>
                </a:lnTo>
                <a:cubicBezTo>
                  <a:pt x="1822" y="1157"/>
                  <a:pt x="1703" y="1002"/>
                  <a:pt x="1667" y="812"/>
                </a:cubicBezTo>
                <a:lnTo>
                  <a:pt x="1560" y="109"/>
                </a:lnTo>
                <a:cubicBezTo>
                  <a:pt x="1554" y="36"/>
                  <a:pt x="1498" y="1"/>
                  <a:pt x="14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4C7D9-3145-BE6F-2CEC-86AF5B683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0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6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8" y="26312"/>
            <a:ext cx="9149658" cy="5146683"/>
          </a:xfrm>
          <a:prstGeom prst="rect">
            <a:avLst/>
          </a:prstGeom>
        </p:spPr>
      </p:pic>
      <p:sp>
        <p:nvSpPr>
          <p:cNvPr id="56" name="Rounded Rectangle 55"/>
          <p:cNvSpPr/>
          <p:nvPr/>
        </p:nvSpPr>
        <p:spPr>
          <a:xfrm>
            <a:off x="2137472" y="153808"/>
            <a:ext cx="4931544" cy="14784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14980" y="2844307"/>
            <a:ext cx="1211793" cy="634332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978" y="2120600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7542942" y="3181830"/>
            <a:ext cx="1774911" cy="165143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612" y="1207431"/>
            <a:ext cx="1826338" cy="1826338"/>
          </a:xfrm>
          <a:prstGeom prst="rect">
            <a:avLst/>
          </a:prstGeom>
        </p:spPr>
      </p:pic>
      <p:sp>
        <p:nvSpPr>
          <p:cNvPr id="64" name="Google Shape;3283;p36"/>
          <p:cNvSpPr/>
          <p:nvPr/>
        </p:nvSpPr>
        <p:spPr>
          <a:xfrm>
            <a:off x="2544665" y="1691850"/>
            <a:ext cx="4131187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910738" y="-188326"/>
            <a:ext cx="7387662" cy="2141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9: </a:t>
            </a:r>
          </a:p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Places In Town</a:t>
            </a: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638957" y="1763250"/>
            <a:ext cx="407607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Lesson 3 - Task 7, 8, 9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243884" y="86746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09" y="22575"/>
            <a:ext cx="992409" cy="9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6841" y="232546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71" y="3380923"/>
            <a:ext cx="867954" cy="937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6638610" y="299531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 flipH="1">
            <a:off x="344344" y="3497309"/>
            <a:ext cx="698392" cy="1173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27" y="1691850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oogle Shape;1861;p38"/>
          <p:cNvGrpSpPr/>
          <p:nvPr/>
        </p:nvGrpSpPr>
        <p:grpSpPr>
          <a:xfrm>
            <a:off x="2112151" y="2740004"/>
            <a:ext cx="3938612" cy="2188533"/>
            <a:chOff x="16586" y="2001513"/>
            <a:chExt cx="4220231" cy="2554791"/>
          </a:xfrm>
        </p:grpSpPr>
        <p:grpSp>
          <p:nvGrpSpPr>
            <p:cNvPr id="58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98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61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re Are You Going- - Places Song - Fun Kids Englis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re Are You Going- - Places Song - Fun Kids Englis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3FFB6-9F0D-2BBE-BD01-BA74CFC21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8C91DF-E4DD-5B4C-71E5-E7BF42BA05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888EE12-7F5E-BEF1-A1C7-3F2BB4BA31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6" y="89916"/>
            <a:ext cx="1072451" cy="514220"/>
          </a:xfrm>
          <a:prstGeom prst="rect">
            <a:avLst/>
          </a:prstGeom>
        </p:spPr>
      </p:pic>
      <p:graphicFrame>
        <p:nvGraphicFramePr>
          <p:cNvPr id="41" name="Table 15">
            <a:extLst>
              <a:ext uri="{FF2B5EF4-FFF2-40B4-BE49-F238E27FC236}">
                <a16:creationId xmlns:a16="http://schemas.microsoft.com/office/drawing/2014/main" id="{E552ACF6-4EF7-4CEA-3157-EA1691BB65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894935"/>
              </p:ext>
            </p:extLst>
          </p:nvPr>
        </p:nvGraphicFramePr>
        <p:xfrm>
          <a:off x="1513665" y="1458728"/>
          <a:ext cx="5886596" cy="2483632"/>
        </p:xfrm>
        <a:graphic>
          <a:graphicData uri="http://schemas.openxmlformats.org/drawingml/2006/table">
            <a:tbl>
              <a:tblPr firstRow="1" bandRow="1"/>
              <a:tblGrid>
                <a:gridCol w="1471649">
                  <a:extLst>
                    <a:ext uri="{9D8B030D-6E8A-4147-A177-3AD203B41FA5}">
                      <a16:colId xmlns:a16="http://schemas.microsoft.com/office/drawing/2014/main" val="257416257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547786624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806567065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1347445215"/>
                    </a:ext>
                  </a:extLst>
                </a:gridCol>
              </a:tblGrid>
              <a:tr h="62090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000" dirty="0">
                          <a:solidFill>
                            <a:srgbClr val="0070C0"/>
                          </a:solidFill>
                        </a:rPr>
                        <a:t>TEAM 1</a:t>
                      </a:r>
                      <a:endParaRPr lang="x-none" sz="2000" dirty="0">
                        <a:solidFill>
                          <a:srgbClr val="0070C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7C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7C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7C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7CE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03372"/>
                  </a:ext>
                </a:extLst>
              </a:tr>
              <a:tr h="62090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000" dirty="0">
                          <a:solidFill>
                            <a:srgbClr val="0070C0"/>
                          </a:solidFill>
                        </a:rPr>
                        <a:t>TEAM 2</a:t>
                      </a:r>
                      <a:endParaRPr lang="x-none" sz="2000" dirty="0">
                        <a:solidFill>
                          <a:srgbClr val="0070C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7C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7C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7C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7CE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324055"/>
                  </a:ext>
                </a:extLst>
              </a:tr>
              <a:tr h="62090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000" dirty="0">
                          <a:solidFill>
                            <a:srgbClr val="0070C0"/>
                          </a:solidFill>
                        </a:rPr>
                        <a:t>TEAM 3</a:t>
                      </a:r>
                      <a:endParaRPr lang="x-none" sz="2000" dirty="0">
                        <a:solidFill>
                          <a:srgbClr val="0070C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7C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7C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7C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7CE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118582"/>
                  </a:ext>
                </a:extLst>
              </a:tr>
              <a:tr h="62090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x-none" sz="2000" dirty="0">
                          <a:solidFill>
                            <a:srgbClr val="0070C0"/>
                          </a:solidFill>
                        </a:rPr>
                        <a:t>TEAM 4</a:t>
                      </a:r>
                      <a:endParaRPr lang="x-none" sz="2000" dirty="0">
                        <a:solidFill>
                          <a:srgbClr val="0070C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7C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7C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7CE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97CE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91639"/>
                  </a:ext>
                </a:extLst>
              </a:tr>
            </a:tbl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id="{F2C8EF10-8203-F2F1-DBDB-950EB9D18AD5}"/>
              </a:ext>
            </a:extLst>
          </p:cNvPr>
          <p:cNvSpPr/>
          <p:nvPr/>
        </p:nvSpPr>
        <p:spPr>
          <a:xfrm>
            <a:off x="5994256" y="1497493"/>
            <a:ext cx="1365577" cy="521333"/>
          </a:xfrm>
          <a:prstGeom prst="rect">
            <a:avLst/>
          </a:prstGeom>
          <a:solidFill>
            <a:srgbClr val="DBEAF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336FB4B-D7E5-4A91-C11D-91D5D6B8E5CF}"/>
              </a:ext>
            </a:extLst>
          </p:cNvPr>
          <p:cNvSpPr/>
          <p:nvPr/>
        </p:nvSpPr>
        <p:spPr>
          <a:xfrm>
            <a:off x="5976876" y="2127644"/>
            <a:ext cx="1365576" cy="540915"/>
          </a:xfrm>
          <a:prstGeom prst="rect">
            <a:avLst/>
          </a:prstGeom>
          <a:solidFill>
            <a:srgbClr val="DBEAF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E499D1F-B8FE-EF69-E5A7-D2D5E5F3EA68}"/>
              </a:ext>
            </a:extLst>
          </p:cNvPr>
          <p:cNvSpPr/>
          <p:nvPr/>
        </p:nvSpPr>
        <p:spPr>
          <a:xfrm>
            <a:off x="5976877" y="2735489"/>
            <a:ext cx="1365575" cy="540915"/>
          </a:xfrm>
          <a:prstGeom prst="rect">
            <a:avLst/>
          </a:prstGeom>
          <a:solidFill>
            <a:srgbClr val="DBEAF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86E080B-D350-7D53-6E28-B9609B58101B}"/>
              </a:ext>
            </a:extLst>
          </p:cNvPr>
          <p:cNvSpPr/>
          <p:nvPr/>
        </p:nvSpPr>
        <p:spPr>
          <a:xfrm>
            <a:off x="5976877" y="3373835"/>
            <a:ext cx="1400336" cy="543601"/>
          </a:xfrm>
          <a:prstGeom prst="rect">
            <a:avLst/>
          </a:prstGeom>
          <a:solidFill>
            <a:srgbClr val="DBEAF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FD8DD34-06ED-6785-57D8-07697C393C37}"/>
              </a:ext>
            </a:extLst>
          </p:cNvPr>
          <p:cNvSpPr/>
          <p:nvPr/>
        </p:nvSpPr>
        <p:spPr>
          <a:xfrm>
            <a:off x="4501928" y="1491119"/>
            <a:ext cx="1369863" cy="528519"/>
          </a:xfrm>
          <a:prstGeom prst="rect">
            <a:avLst/>
          </a:prstGeom>
          <a:solidFill>
            <a:srgbClr val="DBEAF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EB983B6-DF71-7231-14EF-3E3B2664F043}"/>
              </a:ext>
            </a:extLst>
          </p:cNvPr>
          <p:cNvSpPr/>
          <p:nvPr/>
        </p:nvSpPr>
        <p:spPr>
          <a:xfrm>
            <a:off x="4501928" y="2123702"/>
            <a:ext cx="1369863" cy="528519"/>
          </a:xfrm>
          <a:prstGeom prst="rect">
            <a:avLst/>
          </a:prstGeom>
          <a:solidFill>
            <a:srgbClr val="DBEAF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 dirty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0C850DB-1C9D-204D-8ED1-FD83CB5D3EC8}"/>
              </a:ext>
            </a:extLst>
          </p:cNvPr>
          <p:cNvSpPr/>
          <p:nvPr/>
        </p:nvSpPr>
        <p:spPr>
          <a:xfrm>
            <a:off x="4525012" y="2752567"/>
            <a:ext cx="1346779" cy="528519"/>
          </a:xfrm>
          <a:prstGeom prst="rect">
            <a:avLst/>
          </a:prstGeom>
          <a:solidFill>
            <a:srgbClr val="DBEAF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E0DDD6F-099B-3128-D773-D1C5A1BD97C5}"/>
              </a:ext>
            </a:extLst>
          </p:cNvPr>
          <p:cNvSpPr/>
          <p:nvPr/>
        </p:nvSpPr>
        <p:spPr>
          <a:xfrm>
            <a:off x="4484299" y="3362107"/>
            <a:ext cx="1405119" cy="528519"/>
          </a:xfrm>
          <a:prstGeom prst="rect">
            <a:avLst/>
          </a:prstGeom>
          <a:solidFill>
            <a:srgbClr val="DBEAF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5344B02-69A1-D15C-2161-175979A1018E}"/>
              </a:ext>
            </a:extLst>
          </p:cNvPr>
          <p:cNvSpPr/>
          <p:nvPr/>
        </p:nvSpPr>
        <p:spPr>
          <a:xfrm>
            <a:off x="3010274" y="2740820"/>
            <a:ext cx="1366211" cy="528519"/>
          </a:xfrm>
          <a:prstGeom prst="rect">
            <a:avLst/>
          </a:prstGeom>
          <a:solidFill>
            <a:srgbClr val="DBEAF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1FC26D7-3863-345B-7216-E2599F6648FB}"/>
              </a:ext>
            </a:extLst>
          </p:cNvPr>
          <p:cNvSpPr/>
          <p:nvPr/>
        </p:nvSpPr>
        <p:spPr>
          <a:xfrm>
            <a:off x="3042247" y="2128442"/>
            <a:ext cx="1366211" cy="519766"/>
          </a:xfrm>
          <a:prstGeom prst="rect">
            <a:avLst/>
          </a:prstGeom>
          <a:solidFill>
            <a:srgbClr val="DBEAF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194FB02-ED49-BABA-A982-C7B363225E92}"/>
              </a:ext>
            </a:extLst>
          </p:cNvPr>
          <p:cNvSpPr/>
          <p:nvPr/>
        </p:nvSpPr>
        <p:spPr>
          <a:xfrm>
            <a:off x="3068273" y="3369648"/>
            <a:ext cx="1250215" cy="528518"/>
          </a:xfrm>
          <a:prstGeom prst="rect">
            <a:avLst/>
          </a:prstGeom>
          <a:solidFill>
            <a:srgbClr val="DBEAF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6DFD3B3-9961-3952-B21D-B558F3711369}"/>
              </a:ext>
            </a:extLst>
          </p:cNvPr>
          <p:cNvSpPr/>
          <p:nvPr/>
        </p:nvSpPr>
        <p:spPr>
          <a:xfrm>
            <a:off x="3038594" y="1497029"/>
            <a:ext cx="1369864" cy="528519"/>
          </a:xfrm>
          <a:prstGeom prst="rect">
            <a:avLst/>
          </a:prstGeom>
          <a:solidFill>
            <a:srgbClr val="DBEAF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C8B7133-F4EA-E376-19F5-C47C71102643}"/>
              </a:ext>
            </a:extLst>
          </p:cNvPr>
          <p:cNvSpPr txBox="1"/>
          <p:nvPr/>
        </p:nvSpPr>
        <p:spPr>
          <a:xfrm>
            <a:off x="-1" y="4517581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DBEAF6"/>
                </a:highlight>
                <a:uLnTx/>
                <a:uFillTx/>
              </a:rPr>
              <a:t>Vận dụng xuất sắc những kiến thức đã học vào thực hành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86A8AC9-D185-7A9D-4BB2-FEF1599C0FFC}"/>
              </a:ext>
            </a:extLst>
          </p:cNvPr>
          <p:cNvSpPr txBox="1"/>
          <p:nvPr/>
        </p:nvSpPr>
        <p:spPr>
          <a:xfrm>
            <a:off x="3031811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DBEAF6"/>
                </a:highlight>
                <a:uLnTx/>
                <a:uFillTx/>
              </a:rPr>
              <a:t>Vận dụng tốt những kiến thức đã học vào thực hành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97AC1C0-0090-6639-80AC-03E174D3D30F}"/>
              </a:ext>
            </a:extLst>
          </p:cNvPr>
          <p:cNvSpPr txBox="1"/>
          <p:nvPr/>
        </p:nvSpPr>
        <p:spPr>
          <a:xfrm>
            <a:off x="6164312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DBEAF6"/>
                </a:highlight>
                <a:uLnTx/>
                <a:uFillTx/>
              </a:rPr>
              <a:t>Biết cách vận dụng những kiến thức đã học vào thực hành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FB8EE37-514D-575D-DB37-772F31FEB358}"/>
              </a:ext>
            </a:extLst>
          </p:cNvPr>
          <p:cNvSpPr txBox="1"/>
          <p:nvPr/>
        </p:nvSpPr>
        <p:spPr>
          <a:xfrm>
            <a:off x="2997062" y="245119"/>
            <a:ext cx="388895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E54"/>
              </a:buClr>
              <a:buSzPts val="3000"/>
              <a:buFont typeface="Changa One"/>
              <a:buNone/>
              <a:tabLst/>
              <a:defRPr/>
            </a:pPr>
            <a:r>
              <a:rPr kumimoji="0" lang="x-none" sz="3200" b="1" i="0" u="none" strike="noStrike" kern="0" cap="none" spc="300" normalizeH="0" baseline="0" noProof="0" dirty="0">
                <a:ln>
                  <a:noFill/>
                </a:ln>
                <a:solidFill>
                  <a:srgbClr val="F7AE54">
                    <a:lumMod val="75000"/>
                  </a:srgbClr>
                </a:solidFill>
                <a:effectLst/>
                <a:uLnTx/>
                <a:uFillTx/>
                <a:latin typeface="Comic Sans MS" pitchFamily="66" charset="0"/>
                <a:sym typeface="Changa One"/>
              </a:rPr>
              <a:t>ASSESSMENT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D28D7C71-AE27-D670-C3E5-8DD29BA6D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0056" y="4059358"/>
            <a:ext cx="456950" cy="45695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B9BAF36-B1B9-CB14-A57D-B9299AA89F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2875BDA-5466-2CEB-CCB8-E2464B0ED3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D9CB08C-DCF1-C412-3C86-4ADE50BE22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9320" y="829988"/>
            <a:ext cx="554436" cy="55443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68BF6B9-AE30-C7A3-AF3F-436A4D2CFD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8487" y="4053791"/>
            <a:ext cx="487023" cy="48702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E1FEEBF-9017-AFA9-E36A-7725CF94CB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8410" y="828830"/>
            <a:ext cx="554436" cy="52852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387846-A268-DE68-AB95-226B3603F8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F2558DBC-F791-78E1-49A9-6E2B02CBD3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4889" y="827253"/>
            <a:ext cx="554436" cy="55443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0632FC82-3184-75C8-21E2-4DD62132D7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68C62BF1-5B85-37B0-EBFE-202E322731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410C1EF-67F4-CC1D-7E6C-9619344049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674A185-9593-4ECC-AB79-79589FCB0E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2584" y="4029285"/>
            <a:ext cx="487023" cy="48702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37DE720D-B393-00DC-6CAD-3B65BF9D4E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3714" y="818364"/>
            <a:ext cx="554436" cy="554436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7585DC2-BF13-E3F0-E1BF-14A21DE287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3714" y="824467"/>
            <a:ext cx="554436" cy="55443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97A31437-D3EF-E10C-EC54-BBD1311ED9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3714" y="823271"/>
            <a:ext cx="554436" cy="55443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B6CC01D5-FF4C-5F80-E91A-C16E3CA594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3714" y="812556"/>
            <a:ext cx="554436" cy="55443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88B5DBD7-82C5-6B7E-974B-E0620ADC40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8944" y="815218"/>
            <a:ext cx="583976" cy="58397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E143C33-3390-45CA-AF8C-DCEC137949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1713" y="837033"/>
            <a:ext cx="554436" cy="52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7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496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5679E-6 L -8.33333E-7 0.251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8 L 0.00017 0.370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9 L 0.00017 0.48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9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127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2518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525 L -0.00347 0.3719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216 L -0.00347 0.4895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-2.96296E-6 L -0.00694 0.12809 " pathEditMode="relative" ptsTypes="AA">
                                      <p:cBhvr>
                                        <p:cTn id="8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2.46914E-6 L -0.00694 0.2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370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463 L 0 0.1283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86C206-6F62-5791-82B9-AECC8B5EDA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57"/>
            <a:ext cx="9131450" cy="5145857"/>
          </a:xfrm>
          <a:prstGeom prst="rect">
            <a:avLst/>
          </a:prstGeom>
        </p:spPr>
      </p:pic>
      <p:sp>
        <p:nvSpPr>
          <p:cNvPr id="14" name="Pentagon 13"/>
          <p:cNvSpPr/>
          <p:nvPr/>
        </p:nvSpPr>
        <p:spPr>
          <a:xfrm>
            <a:off x="0" y="74462"/>
            <a:ext cx="3086099" cy="443856"/>
          </a:xfrm>
          <a:prstGeom prst="homePlat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1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2100" b="1" dirty="0">
                <a:solidFill>
                  <a:schemeClr val="tx1"/>
                </a:solidFill>
                <a:latin typeface="Comic Sans MS" panose="030F0702030302020204" pitchFamily="66" charset="0"/>
              </a:rPr>
              <a:t>Reorder and write.</a:t>
            </a:r>
          </a:p>
          <a:p>
            <a:endParaRPr lang="en-US" sz="2100" b="1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6476" y="167122"/>
            <a:ext cx="1179977" cy="5657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9E66E0-5A84-DA24-F775-F07A05E869F3}"/>
              </a:ext>
            </a:extLst>
          </p:cNvPr>
          <p:cNvSpPr txBox="1"/>
          <p:nvPr/>
        </p:nvSpPr>
        <p:spPr>
          <a:xfrm>
            <a:off x="1285432" y="1231132"/>
            <a:ext cx="7846018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1. apples / Where / buy / do / we /?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Where do we buy apples?</a:t>
            </a:r>
            <a:endParaRPr lang="en-US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2. opposite / museum/ The / restaurant / the / is /.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The restaurant is opposite the museum.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3. shopping / We / the / </a:t>
            </a:r>
            <a:r>
              <a:rPr lang="en-US" sz="1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centre</a:t>
            </a:r>
            <a:r>
              <a:rPr lang="en-US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 / in / are / 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C00000"/>
                </a:solidFill>
                <a:latin typeface="Comic Sans MS" panose="030F0702030302020204" pitchFamily="66" charset="0"/>
              </a:rPr>
              <a:t>We are in the shopping </a:t>
            </a:r>
            <a:r>
              <a:rPr lang="en-US" sz="18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centre</a:t>
            </a:r>
            <a:r>
              <a:rPr lang="en-US" sz="1800" dirty="0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  <a:endParaRPr lang="en-US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4. see / fountain/ I / the / can /.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C00000"/>
                </a:solidFill>
                <a:latin typeface="Comic Sans MS" panose="030F0702030302020204" pitchFamily="66" charset="0"/>
              </a:rPr>
              <a:t>I can see the fountain.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970962"/>
      </p:ext>
    </p:extLst>
  </p:cSld>
  <p:clrMapOvr>
    <a:masterClrMapping/>
  </p:clrMapOvr>
  <p:transition spd="slow">
    <p:push dir="d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928485" y="234567"/>
            <a:ext cx="7721041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algn="ctr"/>
            <a:r>
              <a:rPr lang="x-none" sz="3600" b="1" spc="3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UNIT </a:t>
            </a:r>
            <a:r>
              <a:rPr lang="en-US" sz="3600" b="1" spc="3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9</a:t>
            </a:r>
            <a:r>
              <a:rPr lang="x-none" sz="3600" b="1" spc="3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: </a:t>
            </a:r>
            <a:r>
              <a:rPr lang="en-US" sz="3600" b="1" spc="3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PLACES IN TOWN</a:t>
            </a:r>
            <a:endParaRPr lang="x-none" sz="3600" b="1" spc="300" dirty="0"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3754907" y="982725"/>
            <a:ext cx="3231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800" b="1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LESSON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 3. Task 7, 8, 9  </a:t>
            </a:r>
            <a:endParaRPr lang="x-none" sz="1800" b="1" dirty="0">
              <a:solidFill>
                <a:schemeClr val="accent2">
                  <a:lumMod val="5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374922" y="1403208"/>
            <a:ext cx="4810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b="1" spc="300" dirty="0">
                <a:solidFill>
                  <a:srgbClr val="E20000"/>
                </a:solidFill>
                <a:latin typeface="Comic Sans MS" pitchFamily="66" charset="0"/>
              </a:rPr>
              <a:t>What we learnt today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435309" y="1965572"/>
            <a:ext cx="8855676" cy="2809552"/>
            <a:chOff x="1296196" y="2624696"/>
            <a:chExt cx="7327252" cy="815539"/>
          </a:xfrm>
          <a:solidFill>
            <a:schemeClr val="bg2"/>
          </a:solidFill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1296196" y="2624696"/>
              <a:ext cx="7204563" cy="815539"/>
            </a:xfrm>
            <a:prstGeom prst="roundRect">
              <a:avLst>
                <a:gd name="adj" fmla="val 6956"/>
              </a:avLst>
            </a:prstGeom>
            <a:grp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1296197" y="2654392"/>
              <a:ext cx="7327251" cy="5896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Clr>
                  <a:schemeClr val="accent2"/>
                </a:buClr>
                <a:buSzPts val="3000"/>
                <a:buFontTx/>
                <a:buChar char="-"/>
              </a:pPr>
              <a:r>
                <a:rPr lang="en-US" sz="2800" b="1" spc="300" dirty="0">
                  <a:solidFill>
                    <a:schemeClr val="tx1">
                      <a:lumMod val="50000"/>
                    </a:schemeClr>
                  </a:solidFill>
                  <a:latin typeface="Comic Sans MS" pitchFamily="66" charset="0"/>
                  <a:sym typeface="Changa One"/>
                </a:rPr>
                <a:t>identify and write </a:t>
              </a:r>
              <a:r>
                <a:rPr lang="en-US" sz="2800" b="1" spc="300" dirty="0">
                  <a:solidFill>
                    <a:srgbClr val="FF0000"/>
                  </a:solidFill>
                  <a:latin typeface="Comic Sans MS" pitchFamily="66" charset="0"/>
                  <a:sym typeface="Changa One"/>
                </a:rPr>
                <a:t>c and f </a:t>
              </a:r>
            </a:p>
            <a:p>
              <a:pPr marL="457200" indent="-457200">
                <a:lnSpc>
                  <a:spcPct val="150000"/>
                </a:lnSpc>
                <a:buClr>
                  <a:schemeClr val="accent2"/>
                </a:buClr>
                <a:buSzPts val="3000"/>
                <a:buFontTx/>
                <a:buChar char="-"/>
              </a:pPr>
              <a:r>
                <a:rPr lang="en-US" sz="2800" b="1" spc="300" dirty="0">
                  <a:solidFill>
                    <a:schemeClr val="tx1">
                      <a:lumMod val="50000"/>
                    </a:schemeClr>
                  </a:solidFill>
                  <a:latin typeface="Comic Sans MS" pitchFamily="66" charset="0"/>
                  <a:sym typeface="Changa One"/>
                </a:rPr>
                <a:t>identify and pronounce words with initial sounds </a:t>
              </a:r>
              <a:r>
                <a:rPr lang="en-US" sz="2800" b="1" spc="300" dirty="0">
                  <a:solidFill>
                    <a:srgbClr val="FF0000"/>
                  </a:solidFill>
                  <a:latin typeface="Comic Sans MS" pitchFamily="66" charset="0"/>
                  <a:sym typeface="Changa One"/>
                </a:rPr>
                <a:t>/s /and /f /</a:t>
              </a:r>
              <a:endParaRPr lang="en-US" sz="2400" b="1" spc="300" dirty="0">
                <a:solidFill>
                  <a:srgbClr val="FF0000"/>
                </a:solidFill>
                <a:latin typeface="Comic Sans MS" panose="030F0702030302020204" pitchFamily="66" charset="0"/>
                <a:sym typeface="Changa O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1036302"/>
      </p:ext>
    </p:extLst>
  </p:cSld>
  <p:clrMapOvr>
    <a:masterClrMapping/>
  </p:clrMapOvr>
  <p:transition spd="slow">
    <p:wipe/>
    <p:sndAc>
      <p:stSnd>
        <p:snd r:embed="rId3" name="chimes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193881" y="3187916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70691"/>
      </p:ext>
    </p:extLst>
  </p:cSld>
  <p:clrMapOvr>
    <a:masterClrMapping/>
  </p:clrMapOvr>
  <p:transition spd="slow">
    <p:fad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b="-7000"/>
          </a:stretch>
        </a:blipFill>
        <a:effectLst/>
      </p:bgPr>
    </p:bg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3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65" name="Google Shape;865;p42"/>
          <p:cNvSpPr/>
          <p:nvPr/>
        </p:nvSpPr>
        <p:spPr>
          <a:xfrm>
            <a:off x="4338634" y="1124784"/>
            <a:ext cx="1260906" cy="1231726"/>
          </a:xfrm>
          <a:custGeom>
            <a:avLst/>
            <a:gdLst/>
            <a:ahLst/>
            <a:cxnLst/>
            <a:rect l="l" t="t" r="r" b="b"/>
            <a:pathLst>
              <a:path w="46983" h="45900" extrusionOk="0">
                <a:moveTo>
                  <a:pt x="23491" y="1"/>
                </a:moveTo>
                <a:cubicBezTo>
                  <a:pt x="10514" y="1"/>
                  <a:pt x="0" y="10276"/>
                  <a:pt x="0" y="22956"/>
                </a:cubicBezTo>
                <a:cubicBezTo>
                  <a:pt x="0" y="35624"/>
                  <a:pt x="10514" y="45899"/>
                  <a:pt x="23491" y="45899"/>
                </a:cubicBezTo>
                <a:cubicBezTo>
                  <a:pt x="36469" y="45899"/>
                  <a:pt x="46982" y="35624"/>
                  <a:pt x="46982" y="22956"/>
                </a:cubicBezTo>
                <a:cubicBezTo>
                  <a:pt x="46982" y="10276"/>
                  <a:pt x="36469" y="1"/>
                  <a:pt x="234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2"/>
          <p:cNvSpPr txBox="1">
            <a:spLocks noGrp="1"/>
          </p:cNvSpPr>
          <p:nvPr>
            <p:ph type="title" idx="4294967295"/>
          </p:nvPr>
        </p:nvSpPr>
        <p:spPr>
          <a:xfrm>
            <a:off x="4338634" y="1281859"/>
            <a:ext cx="1249363" cy="917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01</a:t>
            </a:r>
            <a:endParaRPr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67" name="Google Shape;867;p42"/>
          <p:cNvSpPr txBox="1">
            <a:spLocks noGrp="1"/>
          </p:cNvSpPr>
          <p:nvPr>
            <p:ph type="title" idx="4294967295"/>
          </p:nvPr>
        </p:nvSpPr>
        <p:spPr>
          <a:xfrm>
            <a:off x="5599540" y="1281860"/>
            <a:ext cx="3544460" cy="1074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Comic Sans MS" panose="030F0702030302020204" pitchFamily="66" charset="0"/>
              </a:rPr>
              <a:t>WARM-UP</a:t>
            </a:r>
            <a:endParaRPr sz="4800" b="1" dirty="0">
              <a:latin typeface="Comic Sans MS" panose="030F0702030302020204" pitchFamily="66" charset="0"/>
            </a:endParaRPr>
          </a:p>
        </p:txBody>
      </p:sp>
      <p:sp>
        <p:nvSpPr>
          <p:cNvPr id="988" name="Google Shape;988;p42"/>
          <p:cNvSpPr/>
          <p:nvPr/>
        </p:nvSpPr>
        <p:spPr>
          <a:xfrm>
            <a:off x="849993" y="539386"/>
            <a:ext cx="185805" cy="199389"/>
          </a:xfrm>
          <a:custGeom>
            <a:avLst/>
            <a:gdLst/>
            <a:ahLst/>
            <a:cxnLst/>
            <a:rect l="l" t="t" r="r" b="b"/>
            <a:pathLst>
              <a:path w="2763" h="2965" extrusionOk="0">
                <a:moveTo>
                  <a:pt x="1442" y="1"/>
                </a:moveTo>
                <a:cubicBezTo>
                  <a:pt x="1388" y="1"/>
                  <a:pt x="1334" y="33"/>
                  <a:pt x="1322" y="98"/>
                </a:cubicBezTo>
                <a:lnTo>
                  <a:pt x="1167" y="740"/>
                </a:lnTo>
                <a:cubicBezTo>
                  <a:pt x="1120" y="955"/>
                  <a:pt x="953" y="1133"/>
                  <a:pt x="762" y="1169"/>
                </a:cubicBezTo>
                <a:lnTo>
                  <a:pt x="143" y="1300"/>
                </a:lnTo>
                <a:cubicBezTo>
                  <a:pt x="12" y="1336"/>
                  <a:pt x="0" y="1526"/>
                  <a:pt x="131" y="1562"/>
                </a:cubicBezTo>
                <a:lnTo>
                  <a:pt x="739" y="1741"/>
                </a:lnTo>
                <a:cubicBezTo>
                  <a:pt x="929" y="1800"/>
                  <a:pt x="1072" y="1979"/>
                  <a:pt x="1108" y="2205"/>
                </a:cubicBezTo>
                <a:lnTo>
                  <a:pt x="1203" y="2860"/>
                </a:lnTo>
                <a:cubicBezTo>
                  <a:pt x="1215" y="2928"/>
                  <a:pt x="1273" y="2964"/>
                  <a:pt x="1331" y="2964"/>
                </a:cubicBezTo>
                <a:cubicBezTo>
                  <a:pt x="1384" y="2964"/>
                  <a:pt x="1436" y="2934"/>
                  <a:pt x="1453" y="2872"/>
                </a:cubicBezTo>
                <a:lnTo>
                  <a:pt x="1620" y="2169"/>
                </a:lnTo>
                <a:cubicBezTo>
                  <a:pt x="1667" y="1979"/>
                  <a:pt x="1798" y="1836"/>
                  <a:pt x="1965" y="1800"/>
                </a:cubicBezTo>
                <a:lnTo>
                  <a:pt x="2632" y="1657"/>
                </a:lnTo>
                <a:cubicBezTo>
                  <a:pt x="2763" y="1633"/>
                  <a:pt x="2763" y="1443"/>
                  <a:pt x="2632" y="1407"/>
                </a:cubicBezTo>
                <a:lnTo>
                  <a:pt x="1989" y="1205"/>
                </a:lnTo>
                <a:cubicBezTo>
                  <a:pt x="1822" y="1157"/>
                  <a:pt x="1703" y="1002"/>
                  <a:pt x="1667" y="812"/>
                </a:cubicBezTo>
                <a:lnTo>
                  <a:pt x="1560" y="109"/>
                </a:lnTo>
                <a:cubicBezTo>
                  <a:pt x="1554" y="36"/>
                  <a:pt x="1498" y="1"/>
                  <a:pt x="14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4C7D9-3145-BE6F-2CEC-86AF5B683A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8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b="-7000"/>
          </a:stretch>
        </a:blipFill>
        <a:effectLst/>
      </p:bgPr>
    </p:bg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3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65" name="Google Shape;865;p42"/>
          <p:cNvSpPr/>
          <p:nvPr/>
        </p:nvSpPr>
        <p:spPr>
          <a:xfrm>
            <a:off x="2685842" y="1124784"/>
            <a:ext cx="1260906" cy="1231726"/>
          </a:xfrm>
          <a:custGeom>
            <a:avLst/>
            <a:gdLst/>
            <a:ahLst/>
            <a:cxnLst/>
            <a:rect l="l" t="t" r="r" b="b"/>
            <a:pathLst>
              <a:path w="46983" h="45900" extrusionOk="0">
                <a:moveTo>
                  <a:pt x="23491" y="1"/>
                </a:moveTo>
                <a:cubicBezTo>
                  <a:pt x="10514" y="1"/>
                  <a:pt x="0" y="10276"/>
                  <a:pt x="0" y="22956"/>
                </a:cubicBezTo>
                <a:cubicBezTo>
                  <a:pt x="0" y="35624"/>
                  <a:pt x="10514" y="45899"/>
                  <a:pt x="23491" y="45899"/>
                </a:cubicBezTo>
                <a:cubicBezTo>
                  <a:pt x="36469" y="45899"/>
                  <a:pt x="46982" y="35624"/>
                  <a:pt x="46982" y="22956"/>
                </a:cubicBezTo>
                <a:cubicBezTo>
                  <a:pt x="46982" y="10276"/>
                  <a:pt x="36469" y="1"/>
                  <a:pt x="234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2"/>
          <p:cNvSpPr txBox="1">
            <a:spLocks noGrp="1"/>
          </p:cNvSpPr>
          <p:nvPr>
            <p:ph type="title" idx="4294967295"/>
          </p:nvPr>
        </p:nvSpPr>
        <p:spPr>
          <a:xfrm>
            <a:off x="2697385" y="1281860"/>
            <a:ext cx="1249363" cy="917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02</a:t>
            </a:r>
            <a:endParaRPr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67" name="Google Shape;867;p42"/>
          <p:cNvSpPr txBox="1">
            <a:spLocks noGrp="1"/>
          </p:cNvSpPr>
          <p:nvPr>
            <p:ph type="title" idx="4294967295"/>
          </p:nvPr>
        </p:nvSpPr>
        <p:spPr>
          <a:xfrm>
            <a:off x="4049485" y="1281860"/>
            <a:ext cx="5441355" cy="1074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Comic Sans MS" panose="030F0702030302020204" pitchFamily="66" charset="0"/>
              </a:rPr>
              <a:t>PRESENTATION</a:t>
            </a:r>
            <a:endParaRPr sz="4800" dirty="0">
              <a:latin typeface="Comic Sans MS" panose="030F0702030302020204" pitchFamily="66" charset="0"/>
            </a:endParaRPr>
          </a:p>
        </p:txBody>
      </p:sp>
      <p:sp>
        <p:nvSpPr>
          <p:cNvPr id="988" name="Google Shape;988;p42"/>
          <p:cNvSpPr/>
          <p:nvPr/>
        </p:nvSpPr>
        <p:spPr>
          <a:xfrm>
            <a:off x="849993" y="539386"/>
            <a:ext cx="185805" cy="199389"/>
          </a:xfrm>
          <a:custGeom>
            <a:avLst/>
            <a:gdLst/>
            <a:ahLst/>
            <a:cxnLst/>
            <a:rect l="l" t="t" r="r" b="b"/>
            <a:pathLst>
              <a:path w="2763" h="2965" extrusionOk="0">
                <a:moveTo>
                  <a:pt x="1442" y="1"/>
                </a:moveTo>
                <a:cubicBezTo>
                  <a:pt x="1388" y="1"/>
                  <a:pt x="1334" y="33"/>
                  <a:pt x="1322" y="98"/>
                </a:cubicBezTo>
                <a:lnTo>
                  <a:pt x="1167" y="740"/>
                </a:lnTo>
                <a:cubicBezTo>
                  <a:pt x="1120" y="955"/>
                  <a:pt x="953" y="1133"/>
                  <a:pt x="762" y="1169"/>
                </a:cubicBezTo>
                <a:lnTo>
                  <a:pt x="143" y="1300"/>
                </a:lnTo>
                <a:cubicBezTo>
                  <a:pt x="12" y="1336"/>
                  <a:pt x="0" y="1526"/>
                  <a:pt x="131" y="1562"/>
                </a:cubicBezTo>
                <a:lnTo>
                  <a:pt x="739" y="1741"/>
                </a:lnTo>
                <a:cubicBezTo>
                  <a:pt x="929" y="1800"/>
                  <a:pt x="1072" y="1979"/>
                  <a:pt x="1108" y="2205"/>
                </a:cubicBezTo>
                <a:lnTo>
                  <a:pt x="1203" y="2860"/>
                </a:lnTo>
                <a:cubicBezTo>
                  <a:pt x="1215" y="2928"/>
                  <a:pt x="1273" y="2964"/>
                  <a:pt x="1331" y="2964"/>
                </a:cubicBezTo>
                <a:cubicBezTo>
                  <a:pt x="1384" y="2964"/>
                  <a:pt x="1436" y="2934"/>
                  <a:pt x="1453" y="2872"/>
                </a:cubicBezTo>
                <a:lnTo>
                  <a:pt x="1620" y="2169"/>
                </a:lnTo>
                <a:cubicBezTo>
                  <a:pt x="1667" y="1979"/>
                  <a:pt x="1798" y="1836"/>
                  <a:pt x="1965" y="1800"/>
                </a:cubicBezTo>
                <a:lnTo>
                  <a:pt x="2632" y="1657"/>
                </a:lnTo>
                <a:cubicBezTo>
                  <a:pt x="2763" y="1633"/>
                  <a:pt x="2763" y="1443"/>
                  <a:pt x="2632" y="1407"/>
                </a:cubicBezTo>
                <a:lnTo>
                  <a:pt x="1989" y="1205"/>
                </a:lnTo>
                <a:cubicBezTo>
                  <a:pt x="1822" y="1157"/>
                  <a:pt x="1703" y="1002"/>
                  <a:pt x="1667" y="812"/>
                </a:cubicBezTo>
                <a:lnTo>
                  <a:pt x="1560" y="109"/>
                </a:lnTo>
                <a:cubicBezTo>
                  <a:pt x="1554" y="36"/>
                  <a:pt x="1498" y="1"/>
                  <a:pt x="14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4C7D9-3145-BE6F-2CEC-86AF5B683A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2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8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3" y="0"/>
            <a:ext cx="9127267" cy="5143500"/>
          </a:xfrm>
          <a:prstGeom prst="rect">
            <a:avLst/>
          </a:prstGeom>
        </p:spPr>
      </p:pic>
      <p:grpSp>
        <p:nvGrpSpPr>
          <p:cNvPr id="731" name="Google Shape;731;p33"/>
          <p:cNvGrpSpPr/>
          <p:nvPr/>
        </p:nvGrpSpPr>
        <p:grpSpPr>
          <a:xfrm>
            <a:off x="535797" y="3603994"/>
            <a:ext cx="422676" cy="379053"/>
            <a:chOff x="4713117" y="984916"/>
            <a:chExt cx="504929" cy="452763"/>
          </a:xfrm>
        </p:grpSpPr>
        <p:sp>
          <p:nvSpPr>
            <p:cNvPr id="732" name="Google Shape;732;p33"/>
            <p:cNvSpPr/>
            <p:nvPr/>
          </p:nvSpPr>
          <p:spPr>
            <a:xfrm>
              <a:off x="4713117" y="984916"/>
              <a:ext cx="504929" cy="452763"/>
            </a:xfrm>
            <a:custGeom>
              <a:avLst/>
              <a:gdLst/>
              <a:ahLst/>
              <a:cxnLst/>
              <a:rect l="l" t="t" r="r" b="b"/>
              <a:pathLst>
                <a:path w="12709" h="11396" extrusionOk="0">
                  <a:moveTo>
                    <a:pt x="8971" y="1"/>
                  </a:moveTo>
                  <a:cubicBezTo>
                    <a:pt x="7317" y="1"/>
                    <a:pt x="6207" y="1337"/>
                    <a:pt x="5527" y="2561"/>
                  </a:cubicBezTo>
                  <a:cubicBezTo>
                    <a:pt x="4916" y="2175"/>
                    <a:pt x="4214" y="1972"/>
                    <a:pt x="3489" y="1949"/>
                  </a:cubicBezTo>
                  <a:cubicBezTo>
                    <a:pt x="2696" y="1949"/>
                    <a:pt x="1223" y="2266"/>
                    <a:pt x="385" y="4418"/>
                  </a:cubicBezTo>
                  <a:cubicBezTo>
                    <a:pt x="0" y="5324"/>
                    <a:pt x="45" y="6321"/>
                    <a:pt x="453" y="7204"/>
                  </a:cubicBezTo>
                  <a:cubicBezTo>
                    <a:pt x="1155" y="8654"/>
                    <a:pt x="2945" y="9855"/>
                    <a:pt x="5799" y="10716"/>
                  </a:cubicBezTo>
                  <a:lnTo>
                    <a:pt x="6252" y="10852"/>
                  </a:lnTo>
                  <a:cubicBezTo>
                    <a:pt x="6592" y="10942"/>
                    <a:pt x="6909" y="11033"/>
                    <a:pt x="7226" y="11123"/>
                  </a:cubicBezTo>
                  <a:lnTo>
                    <a:pt x="7544" y="11191"/>
                  </a:lnTo>
                  <a:lnTo>
                    <a:pt x="7770" y="11237"/>
                  </a:lnTo>
                  <a:lnTo>
                    <a:pt x="7974" y="11237"/>
                  </a:lnTo>
                  <a:lnTo>
                    <a:pt x="8790" y="11395"/>
                  </a:lnTo>
                  <a:lnTo>
                    <a:pt x="9311" y="10761"/>
                  </a:lnTo>
                  <a:cubicBezTo>
                    <a:pt x="11621" y="7975"/>
                    <a:pt x="12709" y="4894"/>
                    <a:pt x="12188" y="2696"/>
                  </a:cubicBezTo>
                  <a:cubicBezTo>
                    <a:pt x="11961" y="1609"/>
                    <a:pt x="11213" y="680"/>
                    <a:pt x="10194" y="250"/>
                  </a:cubicBezTo>
                  <a:cubicBezTo>
                    <a:pt x="10081" y="205"/>
                    <a:pt x="9990" y="159"/>
                    <a:pt x="9854" y="114"/>
                  </a:cubicBezTo>
                  <a:lnTo>
                    <a:pt x="9764" y="91"/>
                  </a:lnTo>
                  <a:lnTo>
                    <a:pt x="9537" y="46"/>
                  </a:lnTo>
                  <a:lnTo>
                    <a:pt x="9424" y="46"/>
                  </a:lnTo>
                  <a:cubicBezTo>
                    <a:pt x="9333" y="46"/>
                    <a:pt x="9243" y="23"/>
                    <a:pt x="91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33" name="Google Shape;733;p33"/>
            <p:cNvSpPr/>
            <p:nvPr/>
          </p:nvSpPr>
          <p:spPr>
            <a:xfrm>
              <a:off x="4717606" y="1043717"/>
              <a:ext cx="460828" cy="336354"/>
            </a:xfrm>
            <a:custGeom>
              <a:avLst/>
              <a:gdLst/>
              <a:ahLst/>
              <a:cxnLst/>
              <a:rect l="l" t="t" r="r" b="b"/>
              <a:pathLst>
                <a:path w="11599" h="8466" extrusionOk="0">
                  <a:moveTo>
                    <a:pt x="8632" y="1"/>
                  </a:moveTo>
                  <a:cubicBezTo>
                    <a:pt x="6794" y="1"/>
                    <a:pt x="5777" y="3414"/>
                    <a:pt x="5777" y="3414"/>
                  </a:cubicBezTo>
                  <a:cubicBezTo>
                    <a:pt x="5777" y="3414"/>
                    <a:pt x="4457" y="1937"/>
                    <a:pt x="3162" y="1937"/>
                  </a:cubicBezTo>
                  <a:cubicBezTo>
                    <a:pt x="2493" y="1937"/>
                    <a:pt x="1830" y="2331"/>
                    <a:pt x="1359" y="3527"/>
                  </a:cubicBezTo>
                  <a:cubicBezTo>
                    <a:pt x="0" y="7016"/>
                    <a:pt x="7929" y="8466"/>
                    <a:pt x="7929" y="8466"/>
                  </a:cubicBezTo>
                  <a:cubicBezTo>
                    <a:pt x="10670" y="5135"/>
                    <a:pt x="11599" y="1149"/>
                    <a:pt x="9311" y="152"/>
                  </a:cubicBezTo>
                  <a:cubicBezTo>
                    <a:pt x="9074" y="47"/>
                    <a:pt x="8847" y="1"/>
                    <a:pt x="86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34" name="Google Shape;734;p33"/>
            <p:cNvSpPr/>
            <p:nvPr/>
          </p:nvSpPr>
          <p:spPr>
            <a:xfrm>
              <a:off x="4942597" y="1044313"/>
              <a:ext cx="235837" cy="335758"/>
            </a:xfrm>
            <a:custGeom>
              <a:avLst/>
              <a:gdLst/>
              <a:ahLst/>
              <a:cxnLst/>
              <a:rect l="l" t="t" r="r" b="b"/>
              <a:pathLst>
                <a:path w="5936" h="8451" extrusionOk="0">
                  <a:moveTo>
                    <a:pt x="3059" y="1"/>
                  </a:moveTo>
                  <a:cubicBezTo>
                    <a:pt x="3965" y="1292"/>
                    <a:pt x="3421" y="5664"/>
                    <a:pt x="1" y="7862"/>
                  </a:cubicBezTo>
                  <a:cubicBezTo>
                    <a:pt x="748" y="8111"/>
                    <a:pt x="1496" y="8292"/>
                    <a:pt x="2266" y="8451"/>
                  </a:cubicBezTo>
                  <a:cubicBezTo>
                    <a:pt x="5007" y="5120"/>
                    <a:pt x="5936" y="1134"/>
                    <a:pt x="3648" y="137"/>
                  </a:cubicBezTo>
                  <a:cubicBezTo>
                    <a:pt x="3467" y="46"/>
                    <a:pt x="3263" y="1"/>
                    <a:pt x="3059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35" name="Google Shape;735;p33"/>
            <p:cNvSpPr/>
            <p:nvPr/>
          </p:nvSpPr>
          <p:spPr>
            <a:xfrm>
              <a:off x="4777003" y="1218449"/>
              <a:ext cx="127255" cy="75606"/>
            </a:xfrm>
            <a:custGeom>
              <a:avLst/>
              <a:gdLst/>
              <a:ahLst/>
              <a:cxnLst/>
              <a:rect l="l" t="t" r="r" b="b"/>
              <a:pathLst>
                <a:path w="3203" h="1903" extrusionOk="0">
                  <a:moveTo>
                    <a:pt x="764" y="1"/>
                  </a:moveTo>
                  <a:cubicBezTo>
                    <a:pt x="645" y="1"/>
                    <a:pt x="545" y="25"/>
                    <a:pt x="476" y="81"/>
                  </a:cubicBezTo>
                  <a:cubicBezTo>
                    <a:pt x="0" y="466"/>
                    <a:pt x="2266" y="1780"/>
                    <a:pt x="2515" y="1870"/>
                  </a:cubicBezTo>
                  <a:cubicBezTo>
                    <a:pt x="2574" y="1892"/>
                    <a:pt x="2629" y="1902"/>
                    <a:pt x="2679" y="1902"/>
                  </a:cubicBezTo>
                  <a:cubicBezTo>
                    <a:pt x="3144" y="1902"/>
                    <a:pt x="3202" y="1033"/>
                    <a:pt x="2855" y="828"/>
                  </a:cubicBezTo>
                  <a:cubicBezTo>
                    <a:pt x="2855" y="828"/>
                    <a:pt x="1465" y="1"/>
                    <a:pt x="764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36" name="Google Shape;736;p33"/>
            <p:cNvSpPr/>
            <p:nvPr/>
          </p:nvSpPr>
          <p:spPr>
            <a:xfrm>
              <a:off x="4904814" y="1274747"/>
              <a:ext cx="45014" cy="37942"/>
            </a:xfrm>
            <a:custGeom>
              <a:avLst/>
              <a:gdLst/>
              <a:ahLst/>
              <a:cxnLst/>
              <a:rect l="l" t="t" r="r" b="b"/>
              <a:pathLst>
                <a:path w="1133" h="955" extrusionOk="0">
                  <a:moveTo>
                    <a:pt x="657" y="0"/>
                  </a:moveTo>
                  <a:cubicBezTo>
                    <a:pt x="227" y="0"/>
                    <a:pt x="0" y="498"/>
                    <a:pt x="317" y="816"/>
                  </a:cubicBezTo>
                  <a:cubicBezTo>
                    <a:pt x="413" y="911"/>
                    <a:pt x="532" y="954"/>
                    <a:pt x="650" y="954"/>
                  </a:cubicBezTo>
                  <a:cubicBezTo>
                    <a:pt x="895" y="954"/>
                    <a:pt x="1133" y="767"/>
                    <a:pt x="1133" y="476"/>
                  </a:cubicBezTo>
                  <a:cubicBezTo>
                    <a:pt x="1133" y="204"/>
                    <a:pt x="906" y="0"/>
                    <a:pt x="657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grpSp>
        <p:nvGrpSpPr>
          <p:cNvPr id="737" name="Google Shape;737;p33"/>
          <p:cNvGrpSpPr/>
          <p:nvPr/>
        </p:nvGrpSpPr>
        <p:grpSpPr>
          <a:xfrm rot="2035528">
            <a:off x="8460022" y="486116"/>
            <a:ext cx="422678" cy="379048"/>
            <a:chOff x="4713117" y="984916"/>
            <a:chExt cx="504929" cy="452763"/>
          </a:xfrm>
        </p:grpSpPr>
        <p:sp>
          <p:nvSpPr>
            <p:cNvPr id="738" name="Google Shape;738;p33"/>
            <p:cNvSpPr/>
            <p:nvPr/>
          </p:nvSpPr>
          <p:spPr>
            <a:xfrm>
              <a:off x="4713117" y="984916"/>
              <a:ext cx="504929" cy="452763"/>
            </a:xfrm>
            <a:custGeom>
              <a:avLst/>
              <a:gdLst/>
              <a:ahLst/>
              <a:cxnLst/>
              <a:rect l="l" t="t" r="r" b="b"/>
              <a:pathLst>
                <a:path w="12709" h="11396" extrusionOk="0">
                  <a:moveTo>
                    <a:pt x="8971" y="1"/>
                  </a:moveTo>
                  <a:cubicBezTo>
                    <a:pt x="7317" y="1"/>
                    <a:pt x="6207" y="1337"/>
                    <a:pt x="5527" y="2561"/>
                  </a:cubicBezTo>
                  <a:cubicBezTo>
                    <a:pt x="4916" y="2175"/>
                    <a:pt x="4214" y="1972"/>
                    <a:pt x="3489" y="1949"/>
                  </a:cubicBezTo>
                  <a:cubicBezTo>
                    <a:pt x="2696" y="1949"/>
                    <a:pt x="1223" y="2266"/>
                    <a:pt x="385" y="4418"/>
                  </a:cubicBezTo>
                  <a:cubicBezTo>
                    <a:pt x="0" y="5324"/>
                    <a:pt x="45" y="6321"/>
                    <a:pt x="453" y="7204"/>
                  </a:cubicBezTo>
                  <a:cubicBezTo>
                    <a:pt x="1155" y="8654"/>
                    <a:pt x="2945" y="9855"/>
                    <a:pt x="5799" y="10716"/>
                  </a:cubicBezTo>
                  <a:lnTo>
                    <a:pt x="6252" y="10852"/>
                  </a:lnTo>
                  <a:cubicBezTo>
                    <a:pt x="6592" y="10942"/>
                    <a:pt x="6909" y="11033"/>
                    <a:pt x="7226" y="11123"/>
                  </a:cubicBezTo>
                  <a:lnTo>
                    <a:pt x="7544" y="11191"/>
                  </a:lnTo>
                  <a:lnTo>
                    <a:pt x="7770" y="11237"/>
                  </a:lnTo>
                  <a:lnTo>
                    <a:pt x="7974" y="11237"/>
                  </a:lnTo>
                  <a:lnTo>
                    <a:pt x="8790" y="11395"/>
                  </a:lnTo>
                  <a:lnTo>
                    <a:pt x="9311" y="10761"/>
                  </a:lnTo>
                  <a:cubicBezTo>
                    <a:pt x="11621" y="7975"/>
                    <a:pt x="12709" y="4894"/>
                    <a:pt x="12188" y="2696"/>
                  </a:cubicBezTo>
                  <a:cubicBezTo>
                    <a:pt x="11961" y="1609"/>
                    <a:pt x="11213" y="680"/>
                    <a:pt x="10194" y="250"/>
                  </a:cubicBezTo>
                  <a:cubicBezTo>
                    <a:pt x="10081" y="205"/>
                    <a:pt x="9990" y="159"/>
                    <a:pt x="9854" y="114"/>
                  </a:cubicBezTo>
                  <a:lnTo>
                    <a:pt x="9764" y="91"/>
                  </a:lnTo>
                  <a:lnTo>
                    <a:pt x="9537" y="46"/>
                  </a:lnTo>
                  <a:lnTo>
                    <a:pt x="9424" y="46"/>
                  </a:lnTo>
                  <a:cubicBezTo>
                    <a:pt x="9333" y="46"/>
                    <a:pt x="9243" y="23"/>
                    <a:pt x="91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39" name="Google Shape;739;p33"/>
            <p:cNvSpPr/>
            <p:nvPr/>
          </p:nvSpPr>
          <p:spPr>
            <a:xfrm>
              <a:off x="4717606" y="1043717"/>
              <a:ext cx="460828" cy="336354"/>
            </a:xfrm>
            <a:custGeom>
              <a:avLst/>
              <a:gdLst/>
              <a:ahLst/>
              <a:cxnLst/>
              <a:rect l="l" t="t" r="r" b="b"/>
              <a:pathLst>
                <a:path w="11599" h="8466" extrusionOk="0">
                  <a:moveTo>
                    <a:pt x="8632" y="1"/>
                  </a:moveTo>
                  <a:cubicBezTo>
                    <a:pt x="6794" y="1"/>
                    <a:pt x="5777" y="3414"/>
                    <a:pt x="5777" y="3414"/>
                  </a:cubicBezTo>
                  <a:cubicBezTo>
                    <a:pt x="5777" y="3414"/>
                    <a:pt x="4457" y="1937"/>
                    <a:pt x="3162" y="1937"/>
                  </a:cubicBezTo>
                  <a:cubicBezTo>
                    <a:pt x="2493" y="1937"/>
                    <a:pt x="1830" y="2331"/>
                    <a:pt x="1359" y="3527"/>
                  </a:cubicBezTo>
                  <a:cubicBezTo>
                    <a:pt x="0" y="7016"/>
                    <a:pt x="7929" y="8466"/>
                    <a:pt x="7929" y="8466"/>
                  </a:cubicBezTo>
                  <a:cubicBezTo>
                    <a:pt x="10670" y="5135"/>
                    <a:pt x="11599" y="1149"/>
                    <a:pt x="9311" y="152"/>
                  </a:cubicBezTo>
                  <a:cubicBezTo>
                    <a:pt x="9074" y="47"/>
                    <a:pt x="8847" y="1"/>
                    <a:pt x="8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40" name="Google Shape;740;p33"/>
            <p:cNvSpPr/>
            <p:nvPr/>
          </p:nvSpPr>
          <p:spPr>
            <a:xfrm>
              <a:off x="4942597" y="1044313"/>
              <a:ext cx="235837" cy="335758"/>
            </a:xfrm>
            <a:custGeom>
              <a:avLst/>
              <a:gdLst/>
              <a:ahLst/>
              <a:cxnLst/>
              <a:rect l="l" t="t" r="r" b="b"/>
              <a:pathLst>
                <a:path w="5936" h="8451" extrusionOk="0">
                  <a:moveTo>
                    <a:pt x="3059" y="1"/>
                  </a:moveTo>
                  <a:cubicBezTo>
                    <a:pt x="3965" y="1292"/>
                    <a:pt x="3421" y="5664"/>
                    <a:pt x="1" y="7862"/>
                  </a:cubicBezTo>
                  <a:cubicBezTo>
                    <a:pt x="748" y="8111"/>
                    <a:pt x="1496" y="8292"/>
                    <a:pt x="2266" y="8451"/>
                  </a:cubicBezTo>
                  <a:cubicBezTo>
                    <a:pt x="5007" y="5120"/>
                    <a:pt x="5936" y="1134"/>
                    <a:pt x="3648" y="137"/>
                  </a:cubicBezTo>
                  <a:cubicBezTo>
                    <a:pt x="3467" y="46"/>
                    <a:pt x="3263" y="1"/>
                    <a:pt x="3059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41" name="Google Shape;741;p33"/>
            <p:cNvSpPr/>
            <p:nvPr/>
          </p:nvSpPr>
          <p:spPr>
            <a:xfrm>
              <a:off x="4777003" y="1218449"/>
              <a:ext cx="127255" cy="75606"/>
            </a:xfrm>
            <a:custGeom>
              <a:avLst/>
              <a:gdLst/>
              <a:ahLst/>
              <a:cxnLst/>
              <a:rect l="l" t="t" r="r" b="b"/>
              <a:pathLst>
                <a:path w="3203" h="1903" extrusionOk="0">
                  <a:moveTo>
                    <a:pt x="764" y="1"/>
                  </a:moveTo>
                  <a:cubicBezTo>
                    <a:pt x="645" y="1"/>
                    <a:pt x="545" y="25"/>
                    <a:pt x="476" y="81"/>
                  </a:cubicBezTo>
                  <a:cubicBezTo>
                    <a:pt x="0" y="466"/>
                    <a:pt x="2266" y="1780"/>
                    <a:pt x="2515" y="1870"/>
                  </a:cubicBezTo>
                  <a:cubicBezTo>
                    <a:pt x="2574" y="1892"/>
                    <a:pt x="2629" y="1902"/>
                    <a:pt x="2679" y="1902"/>
                  </a:cubicBezTo>
                  <a:cubicBezTo>
                    <a:pt x="3144" y="1902"/>
                    <a:pt x="3202" y="1033"/>
                    <a:pt x="2855" y="828"/>
                  </a:cubicBezTo>
                  <a:cubicBezTo>
                    <a:pt x="2855" y="828"/>
                    <a:pt x="1465" y="1"/>
                    <a:pt x="764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42" name="Google Shape;742;p33"/>
            <p:cNvSpPr/>
            <p:nvPr/>
          </p:nvSpPr>
          <p:spPr>
            <a:xfrm>
              <a:off x="4904814" y="1274747"/>
              <a:ext cx="45014" cy="37942"/>
            </a:xfrm>
            <a:custGeom>
              <a:avLst/>
              <a:gdLst/>
              <a:ahLst/>
              <a:cxnLst/>
              <a:rect l="l" t="t" r="r" b="b"/>
              <a:pathLst>
                <a:path w="1133" h="955" extrusionOk="0">
                  <a:moveTo>
                    <a:pt x="657" y="0"/>
                  </a:moveTo>
                  <a:cubicBezTo>
                    <a:pt x="227" y="0"/>
                    <a:pt x="0" y="498"/>
                    <a:pt x="317" y="816"/>
                  </a:cubicBezTo>
                  <a:cubicBezTo>
                    <a:pt x="413" y="911"/>
                    <a:pt x="532" y="954"/>
                    <a:pt x="650" y="954"/>
                  </a:cubicBezTo>
                  <a:cubicBezTo>
                    <a:pt x="895" y="954"/>
                    <a:pt x="1133" y="767"/>
                    <a:pt x="1133" y="476"/>
                  </a:cubicBezTo>
                  <a:cubicBezTo>
                    <a:pt x="1133" y="204"/>
                    <a:pt x="906" y="0"/>
                    <a:pt x="657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grpSp>
        <p:nvGrpSpPr>
          <p:cNvPr id="743" name="Google Shape;743;p33"/>
          <p:cNvGrpSpPr/>
          <p:nvPr/>
        </p:nvGrpSpPr>
        <p:grpSpPr>
          <a:xfrm flipH="1">
            <a:off x="8008873" y="3685862"/>
            <a:ext cx="1009857" cy="1413077"/>
            <a:chOff x="4888147" y="3306936"/>
            <a:chExt cx="1009857" cy="1413077"/>
          </a:xfrm>
        </p:grpSpPr>
        <p:sp>
          <p:nvSpPr>
            <p:cNvPr id="744" name="Google Shape;744;p33"/>
            <p:cNvSpPr/>
            <p:nvPr/>
          </p:nvSpPr>
          <p:spPr>
            <a:xfrm>
              <a:off x="5516613" y="3473341"/>
              <a:ext cx="27930" cy="48630"/>
            </a:xfrm>
            <a:custGeom>
              <a:avLst/>
              <a:gdLst/>
              <a:ahLst/>
              <a:cxnLst/>
              <a:rect l="l" t="t" r="r" b="b"/>
              <a:pathLst>
                <a:path w="703" h="1224" extrusionOk="0">
                  <a:moveTo>
                    <a:pt x="1" y="0"/>
                  </a:moveTo>
                  <a:cubicBezTo>
                    <a:pt x="29" y="40"/>
                    <a:pt x="56" y="80"/>
                    <a:pt x="84" y="120"/>
                  </a:cubicBezTo>
                  <a:lnTo>
                    <a:pt x="84" y="120"/>
                  </a:lnTo>
                  <a:cubicBezTo>
                    <a:pt x="79" y="110"/>
                    <a:pt x="73" y="101"/>
                    <a:pt x="68" y="91"/>
                  </a:cubicBezTo>
                  <a:lnTo>
                    <a:pt x="1" y="0"/>
                  </a:lnTo>
                  <a:close/>
                  <a:moveTo>
                    <a:pt x="84" y="120"/>
                  </a:moveTo>
                  <a:cubicBezTo>
                    <a:pt x="119" y="183"/>
                    <a:pt x="163" y="246"/>
                    <a:pt x="210" y="309"/>
                  </a:cubicBezTo>
                  <a:lnTo>
                    <a:pt x="210" y="309"/>
                  </a:lnTo>
                  <a:cubicBezTo>
                    <a:pt x="169" y="245"/>
                    <a:pt x="127" y="182"/>
                    <a:pt x="84" y="120"/>
                  </a:cubicBezTo>
                  <a:close/>
                  <a:moveTo>
                    <a:pt x="210" y="309"/>
                  </a:moveTo>
                  <a:cubicBezTo>
                    <a:pt x="276" y="412"/>
                    <a:pt x="340" y="516"/>
                    <a:pt x="402" y="622"/>
                  </a:cubicBezTo>
                  <a:lnTo>
                    <a:pt x="402" y="622"/>
                  </a:lnTo>
                  <a:cubicBezTo>
                    <a:pt x="374" y="568"/>
                    <a:pt x="346" y="518"/>
                    <a:pt x="318" y="476"/>
                  </a:cubicBezTo>
                  <a:cubicBezTo>
                    <a:pt x="295" y="431"/>
                    <a:pt x="272" y="385"/>
                    <a:pt x="250" y="363"/>
                  </a:cubicBezTo>
                  <a:cubicBezTo>
                    <a:pt x="236" y="345"/>
                    <a:pt x="223" y="327"/>
                    <a:pt x="210" y="309"/>
                  </a:cubicBezTo>
                  <a:close/>
                  <a:moveTo>
                    <a:pt x="402" y="622"/>
                  </a:moveTo>
                  <a:lnTo>
                    <a:pt x="402" y="622"/>
                  </a:lnTo>
                  <a:cubicBezTo>
                    <a:pt x="419" y="656"/>
                    <a:pt x="436" y="690"/>
                    <a:pt x="454" y="725"/>
                  </a:cubicBezTo>
                  <a:lnTo>
                    <a:pt x="513" y="825"/>
                  </a:lnTo>
                  <a:lnTo>
                    <a:pt x="513" y="825"/>
                  </a:lnTo>
                  <a:cubicBezTo>
                    <a:pt x="477" y="757"/>
                    <a:pt x="440" y="689"/>
                    <a:pt x="402" y="622"/>
                  </a:cubicBezTo>
                  <a:close/>
                  <a:moveTo>
                    <a:pt x="513" y="825"/>
                  </a:moveTo>
                  <a:lnTo>
                    <a:pt x="513" y="825"/>
                  </a:lnTo>
                  <a:cubicBezTo>
                    <a:pt x="582" y="955"/>
                    <a:pt x="646" y="1088"/>
                    <a:pt x="703" y="1223"/>
                  </a:cubicBezTo>
                  <a:cubicBezTo>
                    <a:pt x="657" y="1087"/>
                    <a:pt x="589" y="974"/>
                    <a:pt x="522" y="838"/>
                  </a:cubicBezTo>
                  <a:lnTo>
                    <a:pt x="513" y="825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45" name="Google Shape;745;p33"/>
            <p:cNvSpPr/>
            <p:nvPr/>
          </p:nvSpPr>
          <p:spPr>
            <a:xfrm>
              <a:off x="5493213" y="3445411"/>
              <a:ext cx="2741" cy="3655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1" y="1"/>
                  </a:moveTo>
                  <a:lnTo>
                    <a:pt x="68" y="91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46" name="Google Shape;746;p33"/>
            <p:cNvSpPr/>
            <p:nvPr/>
          </p:nvSpPr>
          <p:spPr>
            <a:xfrm>
              <a:off x="5506720" y="3460707"/>
              <a:ext cx="9019" cy="12674"/>
            </a:xfrm>
            <a:custGeom>
              <a:avLst/>
              <a:gdLst/>
              <a:ahLst/>
              <a:cxnLst/>
              <a:rect l="l" t="t" r="r" b="b"/>
              <a:pathLst>
                <a:path w="227" h="319" extrusionOk="0">
                  <a:moveTo>
                    <a:pt x="0" y="1"/>
                  </a:moveTo>
                  <a:lnTo>
                    <a:pt x="23" y="46"/>
                  </a:lnTo>
                  <a:lnTo>
                    <a:pt x="227" y="318"/>
                  </a:lnTo>
                  <a:cubicBezTo>
                    <a:pt x="159" y="205"/>
                    <a:pt x="68" y="114"/>
                    <a:pt x="0" y="1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47" name="Google Shape;747;p33"/>
            <p:cNvSpPr/>
            <p:nvPr/>
          </p:nvSpPr>
          <p:spPr>
            <a:xfrm>
              <a:off x="5484194" y="3437306"/>
              <a:ext cx="9058" cy="8145"/>
            </a:xfrm>
            <a:custGeom>
              <a:avLst/>
              <a:gdLst/>
              <a:ahLst/>
              <a:cxnLst/>
              <a:rect l="l" t="t" r="r" b="b"/>
              <a:pathLst>
                <a:path w="228" h="205" extrusionOk="0">
                  <a:moveTo>
                    <a:pt x="1" y="1"/>
                  </a:moveTo>
                  <a:cubicBezTo>
                    <a:pt x="69" y="69"/>
                    <a:pt x="160" y="137"/>
                    <a:pt x="228" y="205"/>
                  </a:cubicBezTo>
                  <a:cubicBezTo>
                    <a:pt x="160" y="137"/>
                    <a:pt x="69" y="69"/>
                    <a:pt x="1" y="1"/>
                  </a:cubicBez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48" name="Google Shape;748;p33"/>
            <p:cNvSpPr/>
            <p:nvPr/>
          </p:nvSpPr>
          <p:spPr>
            <a:xfrm>
              <a:off x="5495914" y="3449940"/>
              <a:ext cx="10846" cy="10807"/>
            </a:xfrm>
            <a:custGeom>
              <a:avLst/>
              <a:gdLst/>
              <a:ahLst/>
              <a:cxnLst/>
              <a:rect l="l" t="t" r="r" b="b"/>
              <a:pathLst>
                <a:path w="273" h="272" extrusionOk="0">
                  <a:moveTo>
                    <a:pt x="0" y="0"/>
                  </a:moveTo>
                  <a:cubicBezTo>
                    <a:pt x="91" y="91"/>
                    <a:pt x="182" y="181"/>
                    <a:pt x="272" y="272"/>
                  </a:cubicBezTo>
                  <a:cubicBezTo>
                    <a:pt x="182" y="181"/>
                    <a:pt x="91" y="68"/>
                    <a:pt x="0" y="0"/>
                  </a:cubicBez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49" name="Google Shape;749;p33"/>
            <p:cNvSpPr/>
            <p:nvPr/>
          </p:nvSpPr>
          <p:spPr>
            <a:xfrm>
              <a:off x="5516613" y="3473341"/>
              <a:ext cx="40" cy="4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50" name="Google Shape;750;p33"/>
            <p:cNvSpPr/>
            <p:nvPr/>
          </p:nvSpPr>
          <p:spPr>
            <a:xfrm>
              <a:off x="5315902" y="4450717"/>
              <a:ext cx="40564" cy="18037"/>
            </a:xfrm>
            <a:custGeom>
              <a:avLst/>
              <a:gdLst/>
              <a:ahLst/>
              <a:cxnLst/>
              <a:rect l="l" t="t" r="r" b="b"/>
              <a:pathLst>
                <a:path w="1021" h="454" extrusionOk="0">
                  <a:moveTo>
                    <a:pt x="1020" y="1"/>
                  </a:moveTo>
                  <a:lnTo>
                    <a:pt x="1020" y="1"/>
                  </a:lnTo>
                  <a:lnTo>
                    <a:pt x="1" y="4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51" name="Google Shape;751;p33"/>
            <p:cNvSpPr/>
            <p:nvPr/>
          </p:nvSpPr>
          <p:spPr>
            <a:xfrm>
              <a:off x="4888147" y="3306936"/>
              <a:ext cx="1009857" cy="1413077"/>
            </a:xfrm>
            <a:custGeom>
              <a:avLst/>
              <a:gdLst/>
              <a:ahLst/>
              <a:cxnLst/>
              <a:rect l="l" t="t" r="r" b="b"/>
              <a:pathLst>
                <a:path w="25418" h="35567" extrusionOk="0">
                  <a:moveTo>
                    <a:pt x="9175" y="0"/>
                  </a:moveTo>
                  <a:cubicBezTo>
                    <a:pt x="8699" y="23"/>
                    <a:pt x="8224" y="68"/>
                    <a:pt x="7748" y="159"/>
                  </a:cubicBezTo>
                  <a:lnTo>
                    <a:pt x="7703" y="159"/>
                  </a:lnTo>
                  <a:lnTo>
                    <a:pt x="7476" y="204"/>
                  </a:lnTo>
                  <a:lnTo>
                    <a:pt x="7453" y="204"/>
                  </a:lnTo>
                  <a:lnTo>
                    <a:pt x="7363" y="227"/>
                  </a:lnTo>
                  <a:cubicBezTo>
                    <a:pt x="7159" y="272"/>
                    <a:pt x="6978" y="317"/>
                    <a:pt x="6796" y="385"/>
                  </a:cubicBezTo>
                  <a:cubicBezTo>
                    <a:pt x="6774" y="385"/>
                    <a:pt x="6751" y="385"/>
                    <a:pt x="6728" y="408"/>
                  </a:cubicBezTo>
                  <a:lnTo>
                    <a:pt x="6683" y="408"/>
                  </a:lnTo>
                  <a:cubicBezTo>
                    <a:pt x="6547" y="453"/>
                    <a:pt x="6389" y="499"/>
                    <a:pt x="6253" y="544"/>
                  </a:cubicBezTo>
                  <a:lnTo>
                    <a:pt x="6230" y="544"/>
                  </a:lnTo>
                  <a:lnTo>
                    <a:pt x="6117" y="589"/>
                  </a:lnTo>
                  <a:cubicBezTo>
                    <a:pt x="5890" y="680"/>
                    <a:pt x="5732" y="748"/>
                    <a:pt x="5551" y="816"/>
                  </a:cubicBezTo>
                  <a:lnTo>
                    <a:pt x="5029" y="1065"/>
                  </a:lnTo>
                  <a:cubicBezTo>
                    <a:pt x="4644" y="1224"/>
                    <a:pt x="4259" y="1428"/>
                    <a:pt x="3919" y="1654"/>
                  </a:cubicBezTo>
                  <a:lnTo>
                    <a:pt x="3013" y="2175"/>
                  </a:lnTo>
                  <a:lnTo>
                    <a:pt x="3263" y="3194"/>
                  </a:lnTo>
                  <a:cubicBezTo>
                    <a:pt x="3557" y="4395"/>
                    <a:pt x="4033" y="7816"/>
                    <a:pt x="2719" y="9469"/>
                  </a:cubicBezTo>
                  <a:cubicBezTo>
                    <a:pt x="816" y="11848"/>
                    <a:pt x="0" y="13162"/>
                    <a:pt x="771" y="14906"/>
                  </a:cubicBezTo>
                  <a:lnTo>
                    <a:pt x="2402" y="18531"/>
                  </a:lnTo>
                  <a:lnTo>
                    <a:pt x="4327" y="22835"/>
                  </a:lnTo>
                  <a:lnTo>
                    <a:pt x="6253" y="27139"/>
                  </a:lnTo>
                  <a:cubicBezTo>
                    <a:pt x="6547" y="27909"/>
                    <a:pt x="6887" y="28657"/>
                    <a:pt x="7272" y="29404"/>
                  </a:cubicBezTo>
                  <a:cubicBezTo>
                    <a:pt x="7544" y="29812"/>
                    <a:pt x="7906" y="30175"/>
                    <a:pt x="8314" y="30469"/>
                  </a:cubicBezTo>
                  <a:cubicBezTo>
                    <a:pt x="8853" y="30824"/>
                    <a:pt x="9475" y="31003"/>
                    <a:pt x="10097" y="31003"/>
                  </a:cubicBezTo>
                  <a:cubicBezTo>
                    <a:pt x="10548" y="31003"/>
                    <a:pt x="10999" y="30909"/>
                    <a:pt x="11418" y="30718"/>
                  </a:cubicBezTo>
                  <a:lnTo>
                    <a:pt x="12437" y="30265"/>
                  </a:lnTo>
                  <a:lnTo>
                    <a:pt x="13728" y="29699"/>
                  </a:lnTo>
                  <a:lnTo>
                    <a:pt x="15677" y="34048"/>
                  </a:lnTo>
                  <a:cubicBezTo>
                    <a:pt x="16266" y="35362"/>
                    <a:pt x="17308" y="35566"/>
                    <a:pt x="17874" y="35566"/>
                  </a:cubicBezTo>
                  <a:cubicBezTo>
                    <a:pt x="18576" y="35566"/>
                    <a:pt x="19256" y="35272"/>
                    <a:pt x="19913" y="34977"/>
                  </a:cubicBezTo>
                  <a:lnTo>
                    <a:pt x="20049" y="34909"/>
                  </a:lnTo>
                  <a:lnTo>
                    <a:pt x="20207" y="34841"/>
                  </a:lnTo>
                  <a:cubicBezTo>
                    <a:pt x="21091" y="34456"/>
                    <a:pt x="22065" y="34003"/>
                    <a:pt x="22450" y="33006"/>
                  </a:cubicBezTo>
                  <a:cubicBezTo>
                    <a:pt x="22676" y="32349"/>
                    <a:pt x="22631" y="31647"/>
                    <a:pt x="22337" y="31058"/>
                  </a:cubicBezTo>
                  <a:lnTo>
                    <a:pt x="20388" y="26709"/>
                  </a:lnTo>
                  <a:lnTo>
                    <a:pt x="23447" y="25327"/>
                  </a:lnTo>
                  <a:cubicBezTo>
                    <a:pt x="24466" y="24874"/>
                    <a:pt x="25168" y="23945"/>
                    <a:pt x="25327" y="22835"/>
                  </a:cubicBezTo>
                  <a:cubicBezTo>
                    <a:pt x="25418" y="22337"/>
                    <a:pt x="25395" y="21838"/>
                    <a:pt x="25214" y="21362"/>
                  </a:cubicBezTo>
                  <a:cubicBezTo>
                    <a:pt x="24897" y="20796"/>
                    <a:pt x="24104" y="19120"/>
                    <a:pt x="24104" y="19120"/>
                  </a:cubicBezTo>
                  <a:lnTo>
                    <a:pt x="22178" y="14816"/>
                  </a:lnTo>
                  <a:lnTo>
                    <a:pt x="20253" y="10511"/>
                  </a:lnTo>
                  <a:lnTo>
                    <a:pt x="18327" y="6230"/>
                  </a:lnTo>
                  <a:lnTo>
                    <a:pt x="17783" y="5029"/>
                  </a:lnTo>
                  <a:cubicBezTo>
                    <a:pt x="17557" y="4531"/>
                    <a:pt x="17285" y="4055"/>
                    <a:pt x="16945" y="3602"/>
                  </a:cubicBezTo>
                  <a:lnTo>
                    <a:pt x="16945" y="3580"/>
                  </a:lnTo>
                  <a:lnTo>
                    <a:pt x="16900" y="3512"/>
                  </a:lnTo>
                  <a:cubicBezTo>
                    <a:pt x="16809" y="3398"/>
                    <a:pt x="16741" y="3285"/>
                    <a:pt x="16651" y="3194"/>
                  </a:cubicBezTo>
                  <a:cubicBezTo>
                    <a:pt x="16583" y="3104"/>
                    <a:pt x="16469" y="2968"/>
                    <a:pt x="16356" y="2832"/>
                  </a:cubicBezTo>
                  <a:cubicBezTo>
                    <a:pt x="16334" y="2809"/>
                    <a:pt x="16288" y="2787"/>
                    <a:pt x="16266" y="2764"/>
                  </a:cubicBezTo>
                  <a:lnTo>
                    <a:pt x="16266" y="2741"/>
                  </a:lnTo>
                  <a:cubicBezTo>
                    <a:pt x="16175" y="2651"/>
                    <a:pt x="16084" y="2560"/>
                    <a:pt x="15994" y="2492"/>
                  </a:cubicBezTo>
                  <a:lnTo>
                    <a:pt x="15994" y="2470"/>
                  </a:lnTo>
                  <a:lnTo>
                    <a:pt x="15903" y="2379"/>
                  </a:lnTo>
                  <a:cubicBezTo>
                    <a:pt x="15790" y="2266"/>
                    <a:pt x="15654" y="2175"/>
                    <a:pt x="15563" y="2062"/>
                  </a:cubicBezTo>
                  <a:cubicBezTo>
                    <a:pt x="15427" y="1971"/>
                    <a:pt x="15291" y="1858"/>
                    <a:pt x="15156" y="1767"/>
                  </a:cubicBezTo>
                  <a:cubicBezTo>
                    <a:pt x="14816" y="1495"/>
                    <a:pt x="14453" y="1269"/>
                    <a:pt x="14068" y="1065"/>
                  </a:cubicBezTo>
                  <a:cubicBezTo>
                    <a:pt x="13932" y="997"/>
                    <a:pt x="13774" y="906"/>
                    <a:pt x="13592" y="839"/>
                  </a:cubicBezTo>
                  <a:lnTo>
                    <a:pt x="13457" y="771"/>
                  </a:lnTo>
                  <a:lnTo>
                    <a:pt x="13434" y="771"/>
                  </a:lnTo>
                  <a:cubicBezTo>
                    <a:pt x="13321" y="703"/>
                    <a:pt x="13185" y="657"/>
                    <a:pt x="13071" y="612"/>
                  </a:cubicBezTo>
                  <a:lnTo>
                    <a:pt x="13049" y="612"/>
                  </a:lnTo>
                  <a:lnTo>
                    <a:pt x="12890" y="544"/>
                  </a:lnTo>
                  <a:cubicBezTo>
                    <a:pt x="12709" y="476"/>
                    <a:pt x="12550" y="431"/>
                    <a:pt x="12392" y="385"/>
                  </a:cubicBezTo>
                  <a:lnTo>
                    <a:pt x="12369" y="385"/>
                  </a:lnTo>
                  <a:cubicBezTo>
                    <a:pt x="11893" y="227"/>
                    <a:pt x="11395" y="136"/>
                    <a:pt x="10897" y="68"/>
                  </a:cubicBezTo>
                  <a:lnTo>
                    <a:pt x="10829" y="68"/>
                  </a:lnTo>
                  <a:cubicBezTo>
                    <a:pt x="10738" y="46"/>
                    <a:pt x="10670" y="46"/>
                    <a:pt x="10580" y="23"/>
                  </a:cubicBezTo>
                  <a:lnTo>
                    <a:pt x="10534" y="23"/>
                  </a:lnTo>
                  <a:cubicBezTo>
                    <a:pt x="10353" y="23"/>
                    <a:pt x="10149" y="0"/>
                    <a:pt x="99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52" name="Google Shape;752;p33"/>
            <p:cNvSpPr/>
            <p:nvPr/>
          </p:nvSpPr>
          <p:spPr>
            <a:xfrm>
              <a:off x="5330521" y="4040153"/>
              <a:ext cx="410451" cy="616212"/>
            </a:xfrm>
            <a:custGeom>
              <a:avLst/>
              <a:gdLst/>
              <a:ahLst/>
              <a:cxnLst/>
              <a:rect l="l" t="t" r="r" b="b"/>
              <a:pathLst>
                <a:path w="10331" h="15510" extrusionOk="0">
                  <a:moveTo>
                    <a:pt x="2533" y="0"/>
                  </a:moveTo>
                  <a:cubicBezTo>
                    <a:pt x="2231" y="0"/>
                    <a:pt x="1924" y="61"/>
                    <a:pt x="1631" y="190"/>
                  </a:cubicBezTo>
                  <a:cubicBezTo>
                    <a:pt x="521" y="711"/>
                    <a:pt x="0" y="2025"/>
                    <a:pt x="499" y="3157"/>
                  </a:cubicBezTo>
                  <a:lnTo>
                    <a:pt x="5732" y="14824"/>
                  </a:lnTo>
                  <a:cubicBezTo>
                    <a:pt x="5968" y="15327"/>
                    <a:pt x="6279" y="15509"/>
                    <a:pt x="6653" y="15509"/>
                  </a:cubicBezTo>
                  <a:cubicBezTo>
                    <a:pt x="7105" y="15509"/>
                    <a:pt x="7650" y="15245"/>
                    <a:pt x="8269" y="14960"/>
                  </a:cubicBezTo>
                  <a:cubicBezTo>
                    <a:pt x="9379" y="14461"/>
                    <a:pt x="10330" y="14122"/>
                    <a:pt x="9832" y="12989"/>
                  </a:cubicBezTo>
                  <a:lnTo>
                    <a:pt x="4599" y="1323"/>
                  </a:lnTo>
                  <a:cubicBezTo>
                    <a:pt x="4229" y="500"/>
                    <a:pt x="3399" y="0"/>
                    <a:pt x="25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53" name="Google Shape;753;p33"/>
            <p:cNvSpPr/>
            <p:nvPr/>
          </p:nvSpPr>
          <p:spPr>
            <a:xfrm>
              <a:off x="5335011" y="4040352"/>
              <a:ext cx="405961" cy="605882"/>
            </a:xfrm>
            <a:custGeom>
              <a:avLst/>
              <a:gdLst/>
              <a:ahLst/>
              <a:cxnLst/>
              <a:rect l="l" t="t" r="r" b="b"/>
              <a:pathLst>
                <a:path w="10218" h="15250" extrusionOk="0">
                  <a:moveTo>
                    <a:pt x="2457" y="1"/>
                  </a:moveTo>
                  <a:cubicBezTo>
                    <a:pt x="2143" y="1"/>
                    <a:pt x="1823" y="67"/>
                    <a:pt x="1518" y="208"/>
                  </a:cubicBezTo>
                  <a:lnTo>
                    <a:pt x="1337" y="298"/>
                  </a:lnTo>
                  <a:lnTo>
                    <a:pt x="1269" y="321"/>
                  </a:lnTo>
                  <a:lnTo>
                    <a:pt x="1178" y="389"/>
                  </a:lnTo>
                  <a:lnTo>
                    <a:pt x="1088" y="457"/>
                  </a:lnTo>
                  <a:lnTo>
                    <a:pt x="1020" y="502"/>
                  </a:lnTo>
                  <a:lnTo>
                    <a:pt x="929" y="570"/>
                  </a:lnTo>
                  <a:cubicBezTo>
                    <a:pt x="227" y="1227"/>
                    <a:pt x="1" y="2269"/>
                    <a:pt x="386" y="3152"/>
                  </a:cubicBezTo>
                  <a:lnTo>
                    <a:pt x="3580" y="10243"/>
                  </a:lnTo>
                  <a:lnTo>
                    <a:pt x="6411" y="8974"/>
                  </a:lnTo>
                  <a:lnTo>
                    <a:pt x="8450" y="13550"/>
                  </a:lnTo>
                  <a:cubicBezTo>
                    <a:pt x="8858" y="14456"/>
                    <a:pt x="8337" y="14864"/>
                    <a:pt x="7521" y="15249"/>
                  </a:cubicBezTo>
                  <a:cubicBezTo>
                    <a:pt x="7725" y="15159"/>
                    <a:pt x="7952" y="15068"/>
                    <a:pt x="8156" y="14955"/>
                  </a:cubicBezTo>
                  <a:cubicBezTo>
                    <a:pt x="9288" y="14456"/>
                    <a:pt x="10217" y="14117"/>
                    <a:pt x="9719" y="12984"/>
                  </a:cubicBezTo>
                  <a:lnTo>
                    <a:pt x="7680" y="8408"/>
                  </a:lnTo>
                  <a:lnTo>
                    <a:pt x="4486" y="1318"/>
                  </a:lnTo>
                  <a:cubicBezTo>
                    <a:pt x="4122" y="490"/>
                    <a:pt x="3310" y="1"/>
                    <a:pt x="2457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54" name="Google Shape;754;p33"/>
            <p:cNvSpPr/>
            <p:nvPr/>
          </p:nvSpPr>
          <p:spPr>
            <a:xfrm>
              <a:off x="5001120" y="3851475"/>
              <a:ext cx="9019" cy="4529"/>
            </a:xfrm>
            <a:custGeom>
              <a:avLst/>
              <a:gdLst/>
              <a:ahLst/>
              <a:cxnLst/>
              <a:rect l="l" t="t" r="r" b="b"/>
              <a:pathLst>
                <a:path w="227" h="114" extrusionOk="0">
                  <a:moveTo>
                    <a:pt x="0" y="114"/>
                  </a:moveTo>
                  <a:lnTo>
                    <a:pt x="227" y="0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55" name="Google Shape;755;p33"/>
            <p:cNvSpPr/>
            <p:nvPr/>
          </p:nvSpPr>
          <p:spPr>
            <a:xfrm>
              <a:off x="4967786" y="3864984"/>
              <a:ext cx="14462" cy="4529"/>
            </a:xfrm>
            <a:custGeom>
              <a:avLst/>
              <a:gdLst/>
              <a:ahLst/>
              <a:cxnLst/>
              <a:rect l="l" t="t" r="r" b="b"/>
              <a:pathLst>
                <a:path w="364" h="114" extrusionOk="0">
                  <a:moveTo>
                    <a:pt x="1" y="114"/>
                  </a:moveTo>
                  <a:cubicBezTo>
                    <a:pt x="114" y="68"/>
                    <a:pt x="227" y="46"/>
                    <a:pt x="363" y="0"/>
                  </a:cubicBezTo>
                  <a:cubicBezTo>
                    <a:pt x="227" y="46"/>
                    <a:pt x="114" y="68"/>
                    <a:pt x="1" y="114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56" name="Google Shape;756;p33"/>
            <p:cNvSpPr/>
            <p:nvPr/>
          </p:nvSpPr>
          <p:spPr>
            <a:xfrm>
              <a:off x="4986698" y="3858667"/>
              <a:ext cx="9932" cy="3655"/>
            </a:xfrm>
            <a:custGeom>
              <a:avLst/>
              <a:gdLst/>
              <a:ahLst/>
              <a:cxnLst/>
              <a:rect l="l" t="t" r="r" b="b"/>
              <a:pathLst>
                <a:path w="250" h="92" extrusionOk="0">
                  <a:moveTo>
                    <a:pt x="250" y="1"/>
                  </a:moveTo>
                  <a:lnTo>
                    <a:pt x="1" y="9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57" name="Google Shape;757;p33"/>
            <p:cNvSpPr/>
            <p:nvPr/>
          </p:nvSpPr>
          <p:spPr>
            <a:xfrm>
              <a:off x="5669815" y="4254695"/>
              <a:ext cx="124236" cy="54907"/>
            </a:xfrm>
            <a:custGeom>
              <a:avLst/>
              <a:gdLst/>
              <a:ahLst/>
              <a:cxnLst/>
              <a:rect l="l" t="t" r="r" b="b"/>
              <a:pathLst>
                <a:path w="3127" h="1382" extrusionOk="0">
                  <a:moveTo>
                    <a:pt x="1" y="1382"/>
                  </a:moveTo>
                  <a:lnTo>
                    <a:pt x="3127" y="0"/>
                  </a:lnTo>
                  <a:lnTo>
                    <a:pt x="1" y="1382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58" name="Google Shape;758;p33"/>
            <p:cNvSpPr/>
            <p:nvPr/>
          </p:nvSpPr>
          <p:spPr>
            <a:xfrm>
              <a:off x="5069495" y="3354652"/>
              <a:ext cx="387050" cy="203457"/>
            </a:xfrm>
            <a:custGeom>
              <a:avLst/>
              <a:gdLst/>
              <a:ahLst/>
              <a:cxnLst/>
              <a:rect l="l" t="t" r="r" b="b"/>
              <a:pathLst>
                <a:path w="9742" h="5121" extrusionOk="0">
                  <a:moveTo>
                    <a:pt x="4713" y="1"/>
                  </a:moveTo>
                  <a:cubicBezTo>
                    <a:pt x="4373" y="1"/>
                    <a:pt x="4056" y="46"/>
                    <a:pt x="3739" y="91"/>
                  </a:cubicBezTo>
                  <a:lnTo>
                    <a:pt x="3625" y="114"/>
                  </a:lnTo>
                  <a:lnTo>
                    <a:pt x="3467" y="137"/>
                  </a:lnTo>
                  <a:lnTo>
                    <a:pt x="3195" y="182"/>
                  </a:lnTo>
                  <a:lnTo>
                    <a:pt x="3104" y="205"/>
                  </a:lnTo>
                  <a:cubicBezTo>
                    <a:pt x="2923" y="250"/>
                    <a:pt x="2764" y="295"/>
                    <a:pt x="2606" y="341"/>
                  </a:cubicBezTo>
                  <a:lnTo>
                    <a:pt x="2515" y="363"/>
                  </a:lnTo>
                  <a:cubicBezTo>
                    <a:pt x="2379" y="409"/>
                    <a:pt x="2221" y="454"/>
                    <a:pt x="2108" y="522"/>
                  </a:cubicBezTo>
                  <a:lnTo>
                    <a:pt x="1972" y="545"/>
                  </a:lnTo>
                  <a:cubicBezTo>
                    <a:pt x="1813" y="612"/>
                    <a:pt x="1654" y="680"/>
                    <a:pt x="1496" y="748"/>
                  </a:cubicBezTo>
                  <a:lnTo>
                    <a:pt x="952" y="998"/>
                  </a:lnTo>
                  <a:cubicBezTo>
                    <a:pt x="816" y="1066"/>
                    <a:pt x="658" y="1134"/>
                    <a:pt x="522" y="1201"/>
                  </a:cubicBezTo>
                  <a:lnTo>
                    <a:pt x="431" y="1247"/>
                  </a:lnTo>
                  <a:cubicBezTo>
                    <a:pt x="295" y="1337"/>
                    <a:pt x="137" y="1405"/>
                    <a:pt x="1" y="1496"/>
                  </a:cubicBezTo>
                  <a:lnTo>
                    <a:pt x="114" y="1587"/>
                  </a:lnTo>
                  <a:lnTo>
                    <a:pt x="69" y="1587"/>
                  </a:lnTo>
                  <a:cubicBezTo>
                    <a:pt x="884" y="2606"/>
                    <a:pt x="1428" y="3829"/>
                    <a:pt x="1609" y="5121"/>
                  </a:cubicBezTo>
                  <a:lnTo>
                    <a:pt x="2991" y="4509"/>
                  </a:lnTo>
                  <a:lnTo>
                    <a:pt x="6616" y="2878"/>
                  </a:lnTo>
                  <a:lnTo>
                    <a:pt x="9742" y="1473"/>
                  </a:lnTo>
                  <a:lnTo>
                    <a:pt x="9719" y="1473"/>
                  </a:lnTo>
                  <a:cubicBezTo>
                    <a:pt x="9447" y="1269"/>
                    <a:pt x="9153" y="1066"/>
                    <a:pt x="8858" y="907"/>
                  </a:cubicBezTo>
                  <a:cubicBezTo>
                    <a:pt x="8722" y="839"/>
                    <a:pt x="8586" y="771"/>
                    <a:pt x="8450" y="703"/>
                  </a:cubicBezTo>
                  <a:lnTo>
                    <a:pt x="8315" y="658"/>
                  </a:lnTo>
                  <a:lnTo>
                    <a:pt x="8020" y="522"/>
                  </a:lnTo>
                  <a:lnTo>
                    <a:pt x="7861" y="477"/>
                  </a:lnTo>
                  <a:cubicBezTo>
                    <a:pt x="7726" y="409"/>
                    <a:pt x="7590" y="363"/>
                    <a:pt x="7431" y="318"/>
                  </a:cubicBezTo>
                  <a:lnTo>
                    <a:pt x="7408" y="318"/>
                  </a:lnTo>
                  <a:cubicBezTo>
                    <a:pt x="7091" y="227"/>
                    <a:pt x="6751" y="137"/>
                    <a:pt x="6412" y="91"/>
                  </a:cubicBezTo>
                  <a:lnTo>
                    <a:pt x="6366" y="91"/>
                  </a:lnTo>
                  <a:lnTo>
                    <a:pt x="6162" y="69"/>
                  </a:lnTo>
                  <a:cubicBezTo>
                    <a:pt x="6072" y="69"/>
                    <a:pt x="5981" y="46"/>
                    <a:pt x="5891" y="24"/>
                  </a:cubicBezTo>
                  <a:lnTo>
                    <a:pt x="5845" y="24"/>
                  </a:lnTo>
                  <a:cubicBezTo>
                    <a:pt x="5664" y="24"/>
                    <a:pt x="5483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59" name="Google Shape;759;p33"/>
            <p:cNvSpPr/>
            <p:nvPr/>
          </p:nvSpPr>
          <p:spPr>
            <a:xfrm>
              <a:off x="5100087" y="3414048"/>
              <a:ext cx="465357" cy="360947"/>
            </a:xfrm>
            <a:custGeom>
              <a:avLst/>
              <a:gdLst/>
              <a:ahLst/>
              <a:cxnLst/>
              <a:rect l="l" t="t" r="r" b="b"/>
              <a:pathLst>
                <a:path w="11713" h="9085" extrusionOk="0">
                  <a:moveTo>
                    <a:pt x="8994" y="1"/>
                  </a:moveTo>
                  <a:lnTo>
                    <a:pt x="5868" y="1383"/>
                  </a:lnTo>
                  <a:lnTo>
                    <a:pt x="2244" y="3014"/>
                  </a:lnTo>
                  <a:lnTo>
                    <a:pt x="839" y="3603"/>
                  </a:lnTo>
                  <a:cubicBezTo>
                    <a:pt x="907" y="4056"/>
                    <a:pt x="930" y="4509"/>
                    <a:pt x="930" y="4962"/>
                  </a:cubicBezTo>
                  <a:cubicBezTo>
                    <a:pt x="907" y="6231"/>
                    <a:pt x="590" y="7477"/>
                    <a:pt x="1" y="8587"/>
                  </a:cubicBezTo>
                  <a:cubicBezTo>
                    <a:pt x="46" y="8745"/>
                    <a:pt x="92" y="8926"/>
                    <a:pt x="137" y="9085"/>
                  </a:cubicBezTo>
                  <a:lnTo>
                    <a:pt x="2629" y="7975"/>
                  </a:lnTo>
                  <a:lnTo>
                    <a:pt x="8609" y="5302"/>
                  </a:lnTo>
                  <a:lnTo>
                    <a:pt x="11713" y="3897"/>
                  </a:lnTo>
                  <a:lnTo>
                    <a:pt x="11192" y="2719"/>
                  </a:lnTo>
                  <a:cubicBezTo>
                    <a:pt x="11124" y="2583"/>
                    <a:pt x="11056" y="2470"/>
                    <a:pt x="10988" y="2334"/>
                  </a:cubicBezTo>
                  <a:lnTo>
                    <a:pt x="10943" y="2221"/>
                  </a:lnTo>
                  <a:cubicBezTo>
                    <a:pt x="10897" y="2130"/>
                    <a:pt x="10829" y="2040"/>
                    <a:pt x="10784" y="1972"/>
                  </a:cubicBezTo>
                  <a:cubicBezTo>
                    <a:pt x="10761" y="1927"/>
                    <a:pt x="10739" y="1881"/>
                    <a:pt x="10716" y="1859"/>
                  </a:cubicBezTo>
                  <a:cubicBezTo>
                    <a:pt x="10648" y="1768"/>
                    <a:pt x="10603" y="1677"/>
                    <a:pt x="10535" y="1587"/>
                  </a:cubicBezTo>
                  <a:lnTo>
                    <a:pt x="10490" y="1496"/>
                  </a:lnTo>
                  <a:lnTo>
                    <a:pt x="10263" y="1224"/>
                  </a:lnTo>
                  <a:lnTo>
                    <a:pt x="10240" y="1179"/>
                  </a:lnTo>
                  <a:cubicBezTo>
                    <a:pt x="10150" y="1088"/>
                    <a:pt x="10059" y="998"/>
                    <a:pt x="9991" y="907"/>
                  </a:cubicBezTo>
                  <a:lnTo>
                    <a:pt x="9901" y="816"/>
                  </a:lnTo>
                  <a:cubicBezTo>
                    <a:pt x="9833" y="749"/>
                    <a:pt x="9765" y="681"/>
                    <a:pt x="9697" y="613"/>
                  </a:cubicBezTo>
                  <a:lnTo>
                    <a:pt x="9606" y="522"/>
                  </a:lnTo>
                  <a:cubicBezTo>
                    <a:pt x="9515" y="431"/>
                    <a:pt x="9425" y="341"/>
                    <a:pt x="9334" y="273"/>
                  </a:cubicBezTo>
                  <a:cubicBezTo>
                    <a:pt x="9221" y="182"/>
                    <a:pt x="9108" y="92"/>
                    <a:pt x="89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60" name="Google Shape;760;p33"/>
            <p:cNvSpPr/>
            <p:nvPr/>
          </p:nvSpPr>
          <p:spPr>
            <a:xfrm>
              <a:off x="5010099" y="3849688"/>
              <a:ext cx="2741" cy="1828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1" y="45"/>
                  </a:moveTo>
                  <a:lnTo>
                    <a:pt x="1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61" name="Google Shape;761;p33"/>
            <p:cNvSpPr/>
            <p:nvPr/>
          </p:nvSpPr>
          <p:spPr>
            <a:xfrm>
              <a:off x="5020905" y="3842457"/>
              <a:ext cx="3655" cy="1867"/>
            </a:xfrm>
            <a:custGeom>
              <a:avLst/>
              <a:gdLst/>
              <a:ahLst/>
              <a:cxnLst/>
              <a:rect l="l" t="t" r="r" b="b"/>
              <a:pathLst>
                <a:path w="92" h="47" extrusionOk="0">
                  <a:moveTo>
                    <a:pt x="91" y="1"/>
                  </a:moveTo>
                  <a:lnTo>
                    <a:pt x="0" y="46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62" name="Google Shape;762;p33"/>
            <p:cNvSpPr/>
            <p:nvPr/>
          </p:nvSpPr>
          <p:spPr>
            <a:xfrm>
              <a:off x="4981294" y="3862282"/>
              <a:ext cx="5443" cy="2741"/>
            </a:xfrm>
            <a:custGeom>
              <a:avLst/>
              <a:gdLst/>
              <a:ahLst/>
              <a:cxnLst/>
              <a:rect l="l" t="t" r="r" b="b"/>
              <a:pathLst>
                <a:path w="137" h="69" extrusionOk="0">
                  <a:moveTo>
                    <a:pt x="137" y="0"/>
                  </a:moveTo>
                  <a:lnTo>
                    <a:pt x="1" y="68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63" name="Google Shape;763;p33"/>
            <p:cNvSpPr/>
            <p:nvPr/>
          </p:nvSpPr>
          <p:spPr>
            <a:xfrm>
              <a:off x="4981294" y="3862282"/>
              <a:ext cx="5443" cy="2741"/>
            </a:xfrm>
            <a:custGeom>
              <a:avLst/>
              <a:gdLst/>
              <a:ahLst/>
              <a:cxnLst/>
              <a:rect l="l" t="t" r="r" b="b"/>
              <a:pathLst>
                <a:path w="137" h="69" extrusionOk="0">
                  <a:moveTo>
                    <a:pt x="137" y="0"/>
                  </a:moveTo>
                  <a:lnTo>
                    <a:pt x="1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64" name="Google Shape;764;p33"/>
            <p:cNvSpPr/>
            <p:nvPr/>
          </p:nvSpPr>
          <p:spPr>
            <a:xfrm>
              <a:off x="5042518" y="3819969"/>
              <a:ext cx="9019" cy="8145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227" y="1"/>
                  </a:moveTo>
                  <a:cubicBezTo>
                    <a:pt x="159" y="69"/>
                    <a:pt x="68" y="137"/>
                    <a:pt x="0" y="204"/>
                  </a:cubicBezTo>
                  <a:lnTo>
                    <a:pt x="0" y="204"/>
                  </a:lnTo>
                  <a:cubicBezTo>
                    <a:pt x="68" y="137"/>
                    <a:pt x="159" y="69"/>
                    <a:pt x="227" y="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65" name="Google Shape;765;p33"/>
            <p:cNvSpPr/>
            <p:nvPr/>
          </p:nvSpPr>
          <p:spPr>
            <a:xfrm>
              <a:off x="5042518" y="3819969"/>
              <a:ext cx="9019" cy="8145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227" y="1"/>
                  </a:moveTo>
                  <a:cubicBezTo>
                    <a:pt x="159" y="69"/>
                    <a:pt x="68" y="137"/>
                    <a:pt x="0" y="204"/>
                  </a:cubicBezTo>
                  <a:lnTo>
                    <a:pt x="0" y="204"/>
                  </a:lnTo>
                  <a:cubicBezTo>
                    <a:pt x="68" y="137"/>
                    <a:pt x="159" y="69"/>
                    <a:pt x="2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66" name="Google Shape;766;p33"/>
            <p:cNvSpPr/>
            <p:nvPr/>
          </p:nvSpPr>
          <p:spPr>
            <a:xfrm>
              <a:off x="4996590" y="3855965"/>
              <a:ext cx="4569" cy="2741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14" y="1"/>
                  </a:moveTo>
                  <a:lnTo>
                    <a:pt x="1" y="69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67" name="Google Shape;767;p33"/>
            <p:cNvSpPr/>
            <p:nvPr/>
          </p:nvSpPr>
          <p:spPr>
            <a:xfrm>
              <a:off x="4996590" y="3855965"/>
              <a:ext cx="4569" cy="2741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14" y="1"/>
                  </a:moveTo>
                  <a:lnTo>
                    <a:pt x="1" y="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68" name="Google Shape;768;p33"/>
            <p:cNvSpPr/>
            <p:nvPr/>
          </p:nvSpPr>
          <p:spPr>
            <a:xfrm>
              <a:off x="5041605" y="3568876"/>
              <a:ext cx="601234" cy="413152"/>
            </a:xfrm>
            <a:custGeom>
              <a:avLst/>
              <a:gdLst/>
              <a:ahLst/>
              <a:cxnLst/>
              <a:rect l="l" t="t" r="r" b="b"/>
              <a:pathLst>
                <a:path w="15133" h="10399" extrusionOk="0">
                  <a:moveTo>
                    <a:pt x="13185" y="0"/>
                  </a:moveTo>
                  <a:lnTo>
                    <a:pt x="10081" y="1382"/>
                  </a:lnTo>
                  <a:lnTo>
                    <a:pt x="4101" y="4078"/>
                  </a:lnTo>
                  <a:lnTo>
                    <a:pt x="1609" y="5188"/>
                  </a:lnTo>
                  <a:cubicBezTo>
                    <a:pt x="1677" y="5437"/>
                    <a:pt x="1767" y="5686"/>
                    <a:pt x="1881" y="5913"/>
                  </a:cubicBezTo>
                  <a:cubicBezTo>
                    <a:pt x="1971" y="6094"/>
                    <a:pt x="2062" y="6275"/>
                    <a:pt x="2175" y="6434"/>
                  </a:cubicBezTo>
                  <a:cubicBezTo>
                    <a:pt x="2787" y="7408"/>
                    <a:pt x="3784" y="8518"/>
                    <a:pt x="2900" y="8835"/>
                  </a:cubicBezTo>
                  <a:cubicBezTo>
                    <a:pt x="2811" y="8869"/>
                    <a:pt x="2732" y="8885"/>
                    <a:pt x="2662" y="8885"/>
                  </a:cubicBezTo>
                  <a:cubicBezTo>
                    <a:pt x="2123" y="8885"/>
                    <a:pt x="2067" y="7938"/>
                    <a:pt x="1586" y="6796"/>
                  </a:cubicBezTo>
                  <a:cubicBezTo>
                    <a:pt x="1518" y="6660"/>
                    <a:pt x="1450" y="6524"/>
                    <a:pt x="1382" y="6366"/>
                  </a:cubicBezTo>
                  <a:cubicBezTo>
                    <a:pt x="1246" y="6094"/>
                    <a:pt x="1065" y="5845"/>
                    <a:pt x="839" y="5618"/>
                  </a:cubicBezTo>
                  <a:cubicBezTo>
                    <a:pt x="657" y="5868"/>
                    <a:pt x="454" y="6094"/>
                    <a:pt x="227" y="6321"/>
                  </a:cubicBezTo>
                  <a:cubicBezTo>
                    <a:pt x="159" y="6389"/>
                    <a:pt x="68" y="6457"/>
                    <a:pt x="1" y="6524"/>
                  </a:cubicBezTo>
                  <a:cubicBezTo>
                    <a:pt x="68" y="6796"/>
                    <a:pt x="159" y="7068"/>
                    <a:pt x="272" y="7317"/>
                  </a:cubicBezTo>
                  <a:lnTo>
                    <a:pt x="363" y="7521"/>
                  </a:lnTo>
                  <a:cubicBezTo>
                    <a:pt x="816" y="8518"/>
                    <a:pt x="2311" y="9922"/>
                    <a:pt x="1496" y="10398"/>
                  </a:cubicBezTo>
                  <a:lnTo>
                    <a:pt x="2017" y="10194"/>
                  </a:lnTo>
                  <a:lnTo>
                    <a:pt x="12007" y="5686"/>
                  </a:lnTo>
                  <a:lnTo>
                    <a:pt x="15133" y="4304"/>
                  </a:lnTo>
                  <a:lnTo>
                    <a:pt x="131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69" name="Google Shape;769;p33"/>
            <p:cNvSpPr/>
            <p:nvPr/>
          </p:nvSpPr>
          <p:spPr>
            <a:xfrm>
              <a:off x="4967786" y="3851475"/>
              <a:ext cx="128765" cy="162059"/>
            </a:xfrm>
            <a:custGeom>
              <a:avLst/>
              <a:gdLst/>
              <a:ahLst/>
              <a:cxnLst/>
              <a:rect l="l" t="t" r="r" b="b"/>
              <a:pathLst>
                <a:path w="3241" h="4079" extrusionOk="0">
                  <a:moveTo>
                    <a:pt x="1066" y="0"/>
                  </a:moveTo>
                  <a:lnTo>
                    <a:pt x="839" y="114"/>
                  </a:lnTo>
                  <a:lnTo>
                    <a:pt x="726" y="182"/>
                  </a:lnTo>
                  <a:lnTo>
                    <a:pt x="477" y="272"/>
                  </a:lnTo>
                  <a:lnTo>
                    <a:pt x="363" y="340"/>
                  </a:lnTo>
                  <a:cubicBezTo>
                    <a:pt x="227" y="386"/>
                    <a:pt x="114" y="408"/>
                    <a:pt x="1" y="454"/>
                  </a:cubicBezTo>
                  <a:lnTo>
                    <a:pt x="1609" y="4078"/>
                  </a:lnTo>
                  <a:lnTo>
                    <a:pt x="3240" y="3353"/>
                  </a:lnTo>
                  <a:lnTo>
                    <a:pt x="3240" y="3353"/>
                  </a:lnTo>
                  <a:cubicBezTo>
                    <a:pt x="3161" y="3381"/>
                    <a:pt x="3091" y="3394"/>
                    <a:pt x="3027" y="3394"/>
                  </a:cubicBezTo>
                  <a:cubicBezTo>
                    <a:pt x="2416" y="3394"/>
                    <a:pt x="2443" y="2174"/>
                    <a:pt x="1745" y="861"/>
                  </a:cubicBezTo>
                  <a:cubicBezTo>
                    <a:pt x="1655" y="703"/>
                    <a:pt x="1541" y="522"/>
                    <a:pt x="1428" y="363"/>
                  </a:cubicBezTo>
                  <a:cubicBezTo>
                    <a:pt x="1337" y="227"/>
                    <a:pt x="1202" y="91"/>
                    <a:pt x="1066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70" name="Google Shape;770;p33"/>
            <p:cNvSpPr/>
            <p:nvPr/>
          </p:nvSpPr>
          <p:spPr>
            <a:xfrm>
              <a:off x="5032586" y="3739874"/>
              <a:ext cx="686773" cy="443744"/>
            </a:xfrm>
            <a:custGeom>
              <a:avLst/>
              <a:gdLst/>
              <a:ahLst/>
              <a:cxnLst/>
              <a:rect l="l" t="t" r="r" b="b"/>
              <a:pathLst>
                <a:path w="17286" h="11169" extrusionOk="0">
                  <a:moveTo>
                    <a:pt x="15337" y="0"/>
                  </a:moveTo>
                  <a:lnTo>
                    <a:pt x="12234" y="1382"/>
                  </a:lnTo>
                  <a:lnTo>
                    <a:pt x="2244" y="5890"/>
                  </a:lnTo>
                  <a:lnTo>
                    <a:pt x="1745" y="6094"/>
                  </a:lnTo>
                  <a:cubicBezTo>
                    <a:pt x="1700" y="6117"/>
                    <a:pt x="1677" y="6140"/>
                    <a:pt x="1632" y="6140"/>
                  </a:cubicBezTo>
                  <a:lnTo>
                    <a:pt x="1" y="6887"/>
                  </a:lnTo>
                  <a:lnTo>
                    <a:pt x="1927" y="11169"/>
                  </a:lnTo>
                  <a:lnTo>
                    <a:pt x="4147" y="10172"/>
                  </a:lnTo>
                  <a:lnTo>
                    <a:pt x="14159" y="5686"/>
                  </a:lnTo>
                  <a:lnTo>
                    <a:pt x="17286" y="4282"/>
                  </a:lnTo>
                  <a:lnTo>
                    <a:pt x="1533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71" name="Google Shape;771;p33"/>
            <p:cNvSpPr/>
            <p:nvPr/>
          </p:nvSpPr>
          <p:spPr>
            <a:xfrm>
              <a:off x="5108192" y="3909958"/>
              <a:ext cx="686773" cy="444658"/>
            </a:xfrm>
            <a:custGeom>
              <a:avLst/>
              <a:gdLst/>
              <a:ahLst/>
              <a:cxnLst/>
              <a:rect l="l" t="t" r="r" b="b"/>
              <a:pathLst>
                <a:path w="17286" h="11192" extrusionOk="0">
                  <a:moveTo>
                    <a:pt x="15360" y="1"/>
                  </a:moveTo>
                  <a:lnTo>
                    <a:pt x="12256" y="1405"/>
                  </a:lnTo>
                  <a:lnTo>
                    <a:pt x="2244" y="5891"/>
                  </a:lnTo>
                  <a:lnTo>
                    <a:pt x="1" y="6888"/>
                  </a:lnTo>
                  <a:lnTo>
                    <a:pt x="1926" y="11192"/>
                  </a:lnTo>
                  <a:lnTo>
                    <a:pt x="4169" y="10195"/>
                  </a:lnTo>
                  <a:lnTo>
                    <a:pt x="14182" y="5710"/>
                  </a:lnTo>
                  <a:lnTo>
                    <a:pt x="17285" y="4305"/>
                  </a:lnTo>
                  <a:lnTo>
                    <a:pt x="153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72" name="Google Shape;772;p33"/>
            <p:cNvSpPr/>
            <p:nvPr/>
          </p:nvSpPr>
          <p:spPr>
            <a:xfrm>
              <a:off x="5184712" y="4080996"/>
              <a:ext cx="658843" cy="395194"/>
            </a:xfrm>
            <a:custGeom>
              <a:avLst/>
              <a:gdLst/>
              <a:ahLst/>
              <a:cxnLst/>
              <a:rect l="l" t="t" r="r" b="b"/>
              <a:pathLst>
                <a:path w="16583" h="9947" extrusionOk="0">
                  <a:moveTo>
                    <a:pt x="15359" y="0"/>
                  </a:moveTo>
                  <a:lnTo>
                    <a:pt x="12256" y="1405"/>
                  </a:lnTo>
                  <a:lnTo>
                    <a:pt x="2243" y="5890"/>
                  </a:lnTo>
                  <a:lnTo>
                    <a:pt x="0" y="6887"/>
                  </a:lnTo>
                  <a:lnTo>
                    <a:pt x="1020" y="9152"/>
                  </a:lnTo>
                  <a:lnTo>
                    <a:pt x="1042" y="9152"/>
                  </a:lnTo>
                  <a:cubicBezTo>
                    <a:pt x="1392" y="9661"/>
                    <a:pt x="1965" y="9946"/>
                    <a:pt x="2549" y="9946"/>
                  </a:cubicBezTo>
                  <a:cubicBezTo>
                    <a:pt x="2798" y="9946"/>
                    <a:pt x="3049" y="9894"/>
                    <a:pt x="3285" y="9786"/>
                  </a:cubicBezTo>
                  <a:lnTo>
                    <a:pt x="4305" y="9333"/>
                  </a:lnTo>
                  <a:lnTo>
                    <a:pt x="12211" y="5777"/>
                  </a:lnTo>
                  <a:lnTo>
                    <a:pt x="15337" y="4395"/>
                  </a:lnTo>
                  <a:cubicBezTo>
                    <a:pt x="16152" y="4032"/>
                    <a:pt x="16583" y="3126"/>
                    <a:pt x="16356" y="2265"/>
                  </a:cubicBezTo>
                  <a:lnTo>
                    <a:pt x="16379" y="2265"/>
                  </a:lnTo>
                  <a:lnTo>
                    <a:pt x="153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73" name="Google Shape;773;p33"/>
            <p:cNvSpPr/>
            <p:nvPr/>
          </p:nvSpPr>
          <p:spPr>
            <a:xfrm>
              <a:off x="5024521" y="3828074"/>
              <a:ext cx="18037" cy="14422"/>
            </a:xfrm>
            <a:custGeom>
              <a:avLst/>
              <a:gdLst/>
              <a:ahLst/>
              <a:cxnLst/>
              <a:rect l="l" t="t" r="r" b="b"/>
              <a:pathLst>
                <a:path w="454" h="363" extrusionOk="0">
                  <a:moveTo>
                    <a:pt x="453" y="0"/>
                  </a:moveTo>
                  <a:lnTo>
                    <a:pt x="453" y="0"/>
                  </a:lnTo>
                  <a:cubicBezTo>
                    <a:pt x="337" y="100"/>
                    <a:pt x="222" y="199"/>
                    <a:pt x="115" y="281"/>
                  </a:cubicBezTo>
                  <a:lnTo>
                    <a:pt x="115" y="281"/>
                  </a:lnTo>
                  <a:cubicBezTo>
                    <a:pt x="234" y="194"/>
                    <a:pt x="350" y="104"/>
                    <a:pt x="453" y="0"/>
                  </a:cubicBezTo>
                  <a:close/>
                  <a:moveTo>
                    <a:pt x="115" y="281"/>
                  </a:moveTo>
                  <a:lnTo>
                    <a:pt x="115" y="281"/>
                  </a:lnTo>
                  <a:cubicBezTo>
                    <a:pt x="77" y="308"/>
                    <a:pt x="38" y="336"/>
                    <a:pt x="0" y="363"/>
                  </a:cubicBezTo>
                  <a:cubicBezTo>
                    <a:pt x="37" y="339"/>
                    <a:pt x="75" y="311"/>
                    <a:pt x="115" y="28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74" name="Google Shape;774;p33"/>
            <p:cNvSpPr/>
            <p:nvPr/>
          </p:nvSpPr>
          <p:spPr>
            <a:xfrm>
              <a:off x="5024521" y="3828074"/>
              <a:ext cx="18037" cy="14422"/>
            </a:xfrm>
            <a:custGeom>
              <a:avLst/>
              <a:gdLst/>
              <a:ahLst/>
              <a:cxnLst/>
              <a:rect l="l" t="t" r="r" b="b"/>
              <a:pathLst>
                <a:path w="454" h="363" extrusionOk="0">
                  <a:moveTo>
                    <a:pt x="453" y="0"/>
                  </a:moveTo>
                  <a:lnTo>
                    <a:pt x="453" y="0"/>
                  </a:lnTo>
                  <a:cubicBezTo>
                    <a:pt x="337" y="100"/>
                    <a:pt x="222" y="199"/>
                    <a:pt x="115" y="281"/>
                  </a:cubicBezTo>
                  <a:lnTo>
                    <a:pt x="115" y="281"/>
                  </a:lnTo>
                  <a:cubicBezTo>
                    <a:pt x="234" y="194"/>
                    <a:pt x="350" y="104"/>
                    <a:pt x="453" y="0"/>
                  </a:cubicBezTo>
                  <a:close/>
                  <a:moveTo>
                    <a:pt x="115" y="281"/>
                  </a:moveTo>
                  <a:lnTo>
                    <a:pt x="115" y="281"/>
                  </a:lnTo>
                  <a:cubicBezTo>
                    <a:pt x="77" y="308"/>
                    <a:pt x="38" y="336"/>
                    <a:pt x="0" y="363"/>
                  </a:cubicBezTo>
                  <a:cubicBezTo>
                    <a:pt x="37" y="339"/>
                    <a:pt x="75" y="311"/>
                    <a:pt x="115" y="2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75" name="Google Shape;775;p33"/>
            <p:cNvSpPr/>
            <p:nvPr/>
          </p:nvSpPr>
          <p:spPr>
            <a:xfrm>
              <a:off x="5012800" y="3844284"/>
              <a:ext cx="8145" cy="5443"/>
            </a:xfrm>
            <a:custGeom>
              <a:avLst/>
              <a:gdLst/>
              <a:ahLst/>
              <a:cxnLst/>
              <a:rect l="l" t="t" r="r" b="b"/>
              <a:pathLst>
                <a:path w="205" h="137" extrusionOk="0">
                  <a:moveTo>
                    <a:pt x="204" y="0"/>
                  </a:moveTo>
                  <a:cubicBezTo>
                    <a:pt x="137" y="46"/>
                    <a:pt x="69" y="91"/>
                    <a:pt x="1" y="136"/>
                  </a:cubicBezTo>
                  <a:cubicBezTo>
                    <a:pt x="69" y="91"/>
                    <a:pt x="137" y="46"/>
                    <a:pt x="204" y="0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76" name="Google Shape;776;p33"/>
            <p:cNvSpPr/>
            <p:nvPr/>
          </p:nvSpPr>
          <p:spPr>
            <a:xfrm>
              <a:off x="5012800" y="3844284"/>
              <a:ext cx="8145" cy="5443"/>
            </a:xfrm>
            <a:custGeom>
              <a:avLst/>
              <a:gdLst/>
              <a:ahLst/>
              <a:cxnLst/>
              <a:rect l="l" t="t" r="r" b="b"/>
              <a:pathLst>
                <a:path w="205" h="137" extrusionOk="0">
                  <a:moveTo>
                    <a:pt x="204" y="0"/>
                  </a:moveTo>
                  <a:cubicBezTo>
                    <a:pt x="137" y="46"/>
                    <a:pt x="69" y="91"/>
                    <a:pt x="1" y="136"/>
                  </a:cubicBezTo>
                  <a:cubicBezTo>
                    <a:pt x="69" y="91"/>
                    <a:pt x="137" y="46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77" name="Google Shape;777;p33"/>
            <p:cNvSpPr/>
            <p:nvPr/>
          </p:nvSpPr>
          <p:spPr>
            <a:xfrm>
              <a:off x="4953404" y="3413174"/>
              <a:ext cx="239453" cy="572509"/>
            </a:xfrm>
            <a:custGeom>
              <a:avLst/>
              <a:gdLst/>
              <a:ahLst/>
              <a:cxnLst/>
              <a:rect l="l" t="t" r="r" b="b"/>
              <a:pathLst>
                <a:path w="6027" h="14410" extrusionOk="0">
                  <a:moveTo>
                    <a:pt x="2945" y="0"/>
                  </a:moveTo>
                  <a:lnTo>
                    <a:pt x="2945" y="0"/>
                  </a:lnTo>
                  <a:cubicBezTo>
                    <a:pt x="2946" y="1"/>
                    <a:pt x="4169" y="4939"/>
                    <a:pt x="2130" y="7499"/>
                  </a:cubicBezTo>
                  <a:cubicBezTo>
                    <a:pt x="68" y="10058"/>
                    <a:pt x="0" y="10647"/>
                    <a:pt x="363" y="11486"/>
                  </a:cubicBezTo>
                  <a:cubicBezTo>
                    <a:pt x="499" y="11440"/>
                    <a:pt x="612" y="11418"/>
                    <a:pt x="725" y="11372"/>
                  </a:cubicBezTo>
                  <a:lnTo>
                    <a:pt x="861" y="11304"/>
                  </a:lnTo>
                  <a:lnTo>
                    <a:pt x="1088" y="11214"/>
                  </a:lnTo>
                  <a:lnTo>
                    <a:pt x="1224" y="11146"/>
                  </a:lnTo>
                  <a:lnTo>
                    <a:pt x="1450" y="11010"/>
                  </a:lnTo>
                  <a:cubicBezTo>
                    <a:pt x="1586" y="11123"/>
                    <a:pt x="1722" y="11259"/>
                    <a:pt x="1813" y="11395"/>
                  </a:cubicBezTo>
                  <a:cubicBezTo>
                    <a:pt x="1926" y="11554"/>
                    <a:pt x="2039" y="11735"/>
                    <a:pt x="2107" y="11893"/>
                  </a:cubicBezTo>
                  <a:cubicBezTo>
                    <a:pt x="2800" y="13197"/>
                    <a:pt x="2796" y="14410"/>
                    <a:pt x="3398" y="14410"/>
                  </a:cubicBezTo>
                  <a:cubicBezTo>
                    <a:pt x="3466" y="14410"/>
                    <a:pt x="3541" y="14394"/>
                    <a:pt x="3625" y="14363"/>
                  </a:cubicBezTo>
                  <a:lnTo>
                    <a:pt x="3738" y="14317"/>
                  </a:lnTo>
                  <a:cubicBezTo>
                    <a:pt x="4554" y="13864"/>
                    <a:pt x="3059" y="12437"/>
                    <a:pt x="2606" y="11440"/>
                  </a:cubicBezTo>
                  <a:lnTo>
                    <a:pt x="2515" y="11236"/>
                  </a:lnTo>
                  <a:cubicBezTo>
                    <a:pt x="2402" y="10987"/>
                    <a:pt x="2311" y="10715"/>
                    <a:pt x="2243" y="10443"/>
                  </a:cubicBezTo>
                  <a:cubicBezTo>
                    <a:pt x="2311" y="10376"/>
                    <a:pt x="2402" y="10308"/>
                    <a:pt x="2470" y="10240"/>
                  </a:cubicBezTo>
                  <a:cubicBezTo>
                    <a:pt x="2696" y="10013"/>
                    <a:pt x="2900" y="9787"/>
                    <a:pt x="3104" y="9537"/>
                  </a:cubicBezTo>
                  <a:cubicBezTo>
                    <a:pt x="3308" y="9764"/>
                    <a:pt x="3489" y="10013"/>
                    <a:pt x="3625" y="10308"/>
                  </a:cubicBezTo>
                  <a:cubicBezTo>
                    <a:pt x="3693" y="10443"/>
                    <a:pt x="3761" y="10579"/>
                    <a:pt x="3829" y="10738"/>
                  </a:cubicBezTo>
                  <a:cubicBezTo>
                    <a:pt x="4331" y="11862"/>
                    <a:pt x="4370" y="12826"/>
                    <a:pt x="4909" y="12826"/>
                  </a:cubicBezTo>
                  <a:cubicBezTo>
                    <a:pt x="4978" y="12826"/>
                    <a:pt x="5055" y="12810"/>
                    <a:pt x="5143" y="12777"/>
                  </a:cubicBezTo>
                  <a:cubicBezTo>
                    <a:pt x="6026" y="12437"/>
                    <a:pt x="5030" y="11327"/>
                    <a:pt x="4418" y="10376"/>
                  </a:cubicBezTo>
                  <a:cubicBezTo>
                    <a:pt x="4305" y="10194"/>
                    <a:pt x="4214" y="10036"/>
                    <a:pt x="4123" y="9855"/>
                  </a:cubicBezTo>
                  <a:cubicBezTo>
                    <a:pt x="4010" y="9605"/>
                    <a:pt x="3920" y="9356"/>
                    <a:pt x="3852" y="9107"/>
                  </a:cubicBezTo>
                  <a:cubicBezTo>
                    <a:pt x="3784" y="8948"/>
                    <a:pt x="3738" y="8790"/>
                    <a:pt x="3716" y="8609"/>
                  </a:cubicBezTo>
                  <a:cubicBezTo>
                    <a:pt x="4305" y="7499"/>
                    <a:pt x="4622" y="6253"/>
                    <a:pt x="4644" y="4984"/>
                  </a:cubicBezTo>
                  <a:cubicBezTo>
                    <a:pt x="4644" y="4531"/>
                    <a:pt x="4622" y="4078"/>
                    <a:pt x="4531" y="3648"/>
                  </a:cubicBezTo>
                  <a:cubicBezTo>
                    <a:pt x="4373" y="2334"/>
                    <a:pt x="3829" y="1110"/>
                    <a:pt x="3013" y="91"/>
                  </a:cubicBezTo>
                  <a:lnTo>
                    <a:pt x="29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78" name="Google Shape;778;p33"/>
            <p:cNvSpPr/>
            <p:nvPr/>
          </p:nvSpPr>
          <p:spPr>
            <a:xfrm>
              <a:off x="5096511" y="3982862"/>
              <a:ext cx="5443" cy="1867"/>
            </a:xfrm>
            <a:custGeom>
              <a:avLst/>
              <a:gdLst/>
              <a:ahLst/>
              <a:cxnLst/>
              <a:rect l="l" t="t" r="r" b="b"/>
              <a:pathLst>
                <a:path w="137" h="47" extrusionOk="0">
                  <a:moveTo>
                    <a:pt x="136" y="1"/>
                  </a:moveTo>
                  <a:lnTo>
                    <a:pt x="0" y="46"/>
                  </a:lnTo>
                  <a:lnTo>
                    <a:pt x="23" y="46"/>
                  </a:lnTo>
                  <a:cubicBezTo>
                    <a:pt x="46" y="24"/>
                    <a:pt x="91" y="24"/>
                    <a:pt x="136" y="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79" name="Google Shape;779;p33"/>
            <p:cNvSpPr/>
            <p:nvPr/>
          </p:nvSpPr>
          <p:spPr>
            <a:xfrm>
              <a:off x="5096511" y="3982862"/>
              <a:ext cx="5443" cy="1867"/>
            </a:xfrm>
            <a:custGeom>
              <a:avLst/>
              <a:gdLst/>
              <a:ahLst/>
              <a:cxnLst/>
              <a:rect l="l" t="t" r="r" b="b"/>
              <a:pathLst>
                <a:path w="137" h="47" extrusionOk="0">
                  <a:moveTo>
                    <a:pt x="136" y="1"/>
                  </a:moveTo>
                  <a:lnTo>
                    <a:pt x="0" y="46"/>
                  </a:lnTo>
                  <a:lnTo>
                    <a:pt x="23" y="46"/>
                  </a:lnTo>
                  <a:cubicBezTo>
                    <a:pt x="46" y="24"/>
                    <a:pt x="91" y="24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80" name="Google Shape;780;p33"/>
            <p:cNvSpPr/>
            <p:nvPr/>
          </p:nvSpPr>
          <p:spPr>
            <a:xfrm>
              <a:off x="4968700" y="3819969"/>
              <a:ext cx="387963" cy="655307"/>
            </a:xfrm>
            <a:custGeom>
              <a:avLst/>
              <a:gdLst/>
              <a:ahLst/>
              <a:cxnLst/>
              <a:rect l="l" t="t" r="r" b="b"/>
              <a:pathLst>
                <a:path w="9765" h="16494" extrusionOk="0">
                  <a:moveTo>
                    <a:pt x="3255" y="4134"/>
                  </a:moveTo>
                  <a:lnTo>
                    <a:pt x="3255" y="4134"/>
                  </a:lnTo>
                  <a:cubicBezTo>
                    <a:pt x="3249" y="4138"/>
                    <a:pt x="3244" y="4142"/>
                    <a:pt x="3240" y="4146"/>
                  </a:cubicBezTo>
                  <a:lnTo>
                    <a:pt x="3217" y="4146"/>
                  </a:lnTo>
                  <a:lnTo>
                    <a:pt x="3255" y="4134"/>
                  </a:lnTo>
                  <a:close/>
                  <a:moveTo>
                    <a:pt x="2107" y="1"/>
                  </a:moveTo>
                  <a:cubicBezTo>
                    <a:pt x="2039" y="69"/>
                    <a:pt x="1949" y="137"/>
                    <a:pt x="1881" y="204"/>
                  </a:cubicBezTo>
                  <a:cubicBezTo>
                    <a:pt x="1722" y="340"/>
                    <a:pt x="1564" y="431"/>
                    <a:pt x="1405" y="544"/>
                  </a:cubicBezTo>
                  <a:lnTo>
                    <a:pt x="1337" y="612"/>
                  </a:lnTo>
                  <a:cubicBezTo>
                    <a:pt x="1269" y="658"/>
                    <a:pt x="1201" y="703"/>
                    <a:pt x="1133" y="748"/>
                  </a:cubicBezTo>
                  <a:lnTo>
                    <a:pt x="1065" y="771"/>
                  </a:lnTo>
                  <a:lnTo>
                    <a:pt x="839" y="907"/>
                  </a:lnTo>
                  <a:lnTo>
                    <a:pt x="703" y="952"/>
                  </a:lnTo>
                  <a:cubicBezTo>
                    <a:pt x="635" y="997"/>
                    <a:pt x="544" y="1020"/>
                    <a:pt x="476" y="1065"/>
                  </a:cubicBezTo>
                  <a:lnTo>
                    <a:pt x="340" y="1111"/>
                  </a:lnTo>
                  <a:cubicBezTo>
                    <a:pt x="227" y="1156"/>
                    <a:pt x="114" y="1201"/>
                    <a:pt x="1" y="1247"/>
                  </a:cubicBezTo>
                  <a:lnTo>
                    <a:pt x="1609" y="4848"/>
                  </a:lnTo>
                  <a:lnTo>
                    <a:pt x="3535" y="9153"/>
                  </a:lnTo>
                  <a:lnTo>
                    <a:pt x="5460" y="13457"/>
                  </a:lnTo>
                  <a:lnTo>
                    <a:pt x="6479" y="15722"/>
                  </a:lnTo>
                  <a:lnTo>
                    <a:pt x="6502" y="15699"/>
                  </a:lnTo>
                  <a:cubicBezTo>
                    <a:pt x="6852" y="16208"/>
                    <a:pt x="7424" y="16493"/>
                    <a:pt x="8009" y="16493"/>
                  </a:cubicBezTo>
                  <a:cubicBezTo>
                    <a:pt x="8257" y="16493"/>
                    <a:pt x="8508" y="16442"/>
                    <a:pt x="8745" y="16334"/>
                  </a:cubicBezTo>
                  <a:lnTo>
                    <a:pt x="9764" y="15881"/>
                  </a:lnTo>
                  <a:cubicBezTo>
                    <a:pt x="9130" y="15224"/>
                    <a:pt x="8586" y="14476"/>
                    <a:pt x="8224" y="13661"/>
                  </a:cubicBezTo>
                  <a:lnTo>
                    <a:pt x="7680" y="12460"/>
                  </a:lnTo>
                  <a:lnTo>
                    <a:pt x="5755" y="8178"/>
                  </a:lnTo>
                  <a:lnTo>
                    <a:pt x="3852" y="3874"/>
                  </a:lnTo>
                  <a:lnTo>
                    <a:pt x="2515" y="907"/>
                  </a:lnTo>
                  <a:lnTo>
                    <a:pt x="2107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81" name="Google Shape;781;p33"/>
            <p:cNvSpPr/>
            <p:nvPr/>
          </p:nvSpPr>
          <p:spPr>
            <a:xfrm>
              <a:off x="5069495" y="3355566"/>
              <a:ext cx="773186" cy="954950"/>
            </a:xfrm>
            <a:custGeom>
              <a:avLst/>
              <a:gdLst/>
              <a:ahLst/>
              <a:cxnLst/>
              <a:rect l="l" t="t" r="r" b="b"/>
              <a:pathLst>
                <a:path w="19461" h="24036" extrusionOk="0">
                  <a:moveTo>
                    <a:pt x="4713" y="1"/>
                  </a:moveTo>
                  <a:cubicBezTo>
                    <a:pt x="4373" y="1"/>
                    <a:pt x="4056" y="46"/>
                    <a:pt x="3739" y="91"/>
                  </a:cubicBezTo>
                  <a:lnTo>
                    <a:pt x="3625" y="114"/>
                  </a:lnTo>
                  <a:lnTo>
                    <a:pt x="3467" y="136"/>
                  </a:lnTo>
                  <a:lnTo>
                    <a:pt x="3195" y="182"/>
                  </a:lnTo>
                  <a:lnTo>
                    <a:pt x="3104" y="204"/>
                  </a:lnTo>
                  <a:cubicBezTo>
                    <a:pt x="2923" y="250"/>
                    <a:pt x="2764" y="295"/>
                    <a:pt x="2606" y="340"/>
                  </a:cubicBezTo>
                  <a:lnTo>
                    <a:pt x="2515" y="363"/>
                  </a:lnTo>
                  <a:cubicBezTo>
                    <a:pt x="2379" y="408"/>
                    <a:pt x="2221" y="454"/>
                    <a:pt x="2108" y="499"/>
                  </a:cubicBezTo>
                  <a:lnTo>
                    <a:pt x="1972" y="544"/>
                  </a:lnTo>
                  <a:cubicBezTo>
                    <a:pt x="1813" y="612"/>
                    <a:pt x="1654" y="680"/>
                    <a:pt x="1496" y="748"/>
                  </a:cubicBezTo>
                  <a:lnTo>
                    <a:pt x="952" y="997"/>
                  </a:lnTo>
                  <a:cubicBezTo>
                    <a:pt x="816" y="1065"/>
                    <a:pt x="658" y="1133"/>
                    <a:pt x="522" y="1201"/>
                  </a:cubicBezTo>
                  <a:lnTo>
                    <a:pt x="431" y="1246"/>
                  </a:lnTo>
                  <a:cubicBezTo>
                    <a:pt x="295" y="1337"/>
                    <a:pt x="137" y="1405"/>
                    <a:pt x="1" y="1496"/>
                  </a:cubicBezTo>
                  <a:lnTo>
                    <a:pt x="114" y="1564"/>
                  </a:lnTo>
                  <a:cubicBezTo>
                    <a:pt x="711" y="1432"/>
                    <a:pt x="1314" y="1367"/>
                    <a:pt x="1914" y="1367"/>
                  </a:cubicBezTo>
                  <a:cubicBezTo>
                    <a:pt x="3588" y="1367"/>
                    <a:pt x="5231" y="1877"/>
                    <a:pt x="6616" y="2877"/>
                  </a:cubicBezTo>
                  <a:cubicBezTo>
                    <a:pt x="7590" y="3580"/>
                    <a:pt x="8360" y="4531"/>
                    <a:pt x="8836" y="5619"/>
                  </a:cubicBezTo>
                  <a:lnTo>
                    <a:pt x="9379" y="6774"/>
                  </a:lnTo>
                  <a:lnTo>
                    <a:pt x="11305" y="11078"/>
                  </a:lnTo>
                  <a:lnTo>
                    <a:pt x="13230" y="15359"/>
                  </a:lnTo>
                  <a:lnTo>
                    <a:pt x="15156" y="19664"/>
                  </a:lnTo>
                  <a:lnTo>
                    <a:pt x="16175" y="21929"/>
                  </a:lnTo>
                  <a:lnTo>
                    <a:pt x="16130" y="21952"/>
                  </a:lnTo>
                  <a:cubicBezTo>
                    <a:pt x="16357" y="22790"/>
                    <a:pt x="15926" y="23673"/>
                    <a:pt x="15111" y="24036"/>
                  </a:cubicBezTo>
                  <a:lnTo>
                    <a:pt x="18237" y="22654"/>
                  </a:lnTo>
                  <a:cubicBezTo>
                    <a:pt x="19052" y="22269"/>
                    <a:pt x="19460" y="21385"/>
                    <a:pt x="19256" y="20524"/>
                  </a:cubicBezTo>
                  <a:lnTo>
                    <a:pt x="19279" y="20524"/>
                  </a:lnTo>
                  <a:lnTo>
                    <a:pt x="18259" y="18259"/>
                  </a:lnTo>
                  <a:lnTo>
                    <a:pt x="16334" y="13978"/>
                  </a:lnTo>
                  <a:lnTo>
                    <a:pt x="14408" y="9673"/>
                  </a:lnTo>
                  <a:lnTo>
                    <a:pt x="12483" y="5369"/>
                  </a:lnTo>
                  <a:lnTo>
                    <a:pt x="11962" y="4169"/>
                  </a:lnTo>
                  <a:cubicBezTo>
                    <a:pt x="11894" y="4055"/>
                    <a:pt x="11826" y="3920"/>
                    <a:pt x="11758" y="3806"/>
                  </a:cubicBezTo>
                  <a:lnTo>
                    <a:pt x="11713" y="3693"/>
                  </a:lnTo>
                  <a:cubicBezTo>
                    <a:pt x="11667" y="3602"/>
                    <a:pt x="11599" y="3512"/>
                    <a:pt x="11554" y="3421"/>
                  </a:cubicBezTo>
                  <a:cubicBezTo>
                    <a:pt x="11531" y="3376"/>
                    <a:pt x="11509" y="3353"/>
                    <a:pt x="11486" y="3308"/>
                  </a:cubicBezTo>
                  <a:cubicBezTo>
                    <a:pt x="11418" y="3217"/>
                    <a:pt x="11373" y="3149"/>
                    <a:pt x="11305" y="3059"/>
                  </a:cubicBezTo>
                  <a:lnTo>
                    <a:pt x="11260" y="2968"/>
                  </a:lnTo>
                  <a:lnTo>
                    <a:pt x="11033" y="2674"/>
                  </a:lnTo>
                  <a:lnTo>
                    <a:pt x="11010" y="2651"/>
                  </a:lnTo>
                  <a:cubicBezTo>
                    <a:pt x="10920" y="2538"/>
                    <a:pt x="10829" y="2447"/>
                    <a:pt x="10761" y="2356"/>
                  </a:cubicBezTo>
                  <a:lnTo>
                    <a:pt x="10671" y="2288"/>
                  </a:lnTo>
                  <a:cubicBezTo>
                    <a:pt x="10603" y="2198"/>
                    <a:pt x="10535" y="2130"/>
                    <a:pt x="10467" y="2062"/>
                  </a:cubicBezTo>
                  <a:cubicBezTo>
                    <a:pt x="10444" y="2039"/>
                    <a:pt x="10399" y="2017"/>
                    <a:pt x="10376" y="1994"/>
                  </a:cubicBezTo>
                  <a:cubicBezTo>
                    <a:pt x="10285" y="1903"/>
                    <a:pt x="10195" y="1813"/>
                    <a:pt x="10104" y="1722"/>
                  </a:cubicBezTo>
                  <a:cubicBezTo>
                    <a:pt x="9991" y="1632"/>
                    <a:pt x="9878" y="1541"/>
                    <a:pt x="9764" y="1450"/>
                  </a:cubicBezTo>
                  <a:cubicBezTo>
                    <a:pt x="9493" y="1246"/>
                    <a:pt x="9198" y="1065"/>
                    <a:pt x="8881" y="907"/>
                  </a:cubicBezTo>
                  <a:cubicBezTo>
                    <a:pt x="8768" y="839"/>
                    <a:pt x="8632" y="771"/>
                    <a:pt x="8496" y="703"/>
                  </a:cubicBezTo>
                  <a:lnTo>
                    <a:pt x="8337" y="635"/>
                  </a:lnTo>
                  <a:lnTo>
                    <a:pt x="8043" y="522"/>
                  </a:lnTo>
                  <a:lnTo>
                    <a:pt x="7907" y="454"/>
                  </a:lnTo>
                  <a:cubicBezTo>
                    <a:pt x="7748" y="408"/>
                    <a:pt x="7612" y="363"/>
                    <a:pt x="7476" y="318"/>
                  </a:cubicBezTo>
                  <a:lnTo>
                    <a:pt x="7454" y="318"/>
                  </a:lnTo>
                  <a:cubicBezTo>
                    <a:pt x="7114" y="227"/>
                    <a:pt x="6797" y="136"/>
                    <a:pt x="6457" y="91"/>
                  </a:cubicBezTo>
                  <a:lnTo>
                    <a:pt x="6389" y="91"/>
                  </a:lnTo>
                  <a:lnTo>
                    <a:pt x="6208" y="68"/>
                  </a:lnTo>
                  <a:cubicBezTo>
                    <a:pt x="6117" y="68"/>
                    <a:pt x="6004" y="23"/>
                    <a:pt x="5913" y="23"/>
                  </a:cubicBezTo>
                  <a:lnTo>
                    <a:pt x="5845" y="23"/>
                  </a:lnTo>
                  <a:cubicBezTo>
                    <a:pt x="5664" y="1"/>
                    <a:pt x="5483" y="1"/>
                    <a:pt x="5324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grpSp>
        <p:nvGrpSpPr>
          <p:cNvPr id="782" name="Google Shape;782;p33"/>
          <p:cNvGrpSpPr/>
          <p:nvPr/>
        </p:nvGrpSpPr>
        <p:grpSpPr>
          <a:xfrm rot="-2700000" flipH="1">
            <a:off x="67162" y="4394580"/>
            <a:ext cx="1359945" cy="861338"/>
            <a:chOff x="4482703" y="2103018"/>
            <a:chExt cx="1359958" cy="861346"/>
          </a:xfrm>
        </p:grpSpPr>
        <p:grpSp>
          <p:nvGrpSpPr>
            <p:cNvPr id="783" name="Google Shape;783;p33"/>
            <p:cNvGrpSpPr/>
            <p:nvPr/>
          </p:nvGrpSpPr>
          <p:grpSpPr>
            <a:xfrm>
              <a:off x="4482703" y="2103018"/>
              <a:ext cx="1359958" cy="861346"/>
              <a:chOff x="4482703" y="2103018"/>
              <a:chExt cx="1359958" cy="861346"/>
            </a:xfrm>
          </p:grpSpPr>
          <p:sp>
            <p:nvSpPr>
              <p:cNvPr id="784" name="Google Shape;784;p33"/>
              <p:cNvSpPr/>
              <p:nvPr/>
            </p:nvSpPr>
            <p:spPr>
              <a:xfrm>
                <a:off x="4482703" y="2103018"/>
                <a:ext cx="1359958" cy="861346"/>
              </a:xfrm>
              <a:custGeom>
                <a:avLst/>
                <a:gdLst/>
                <a:ahLst/>
                <a:cxnLst/>
                <a:rect l="l" t="t" r="r" b="b"/>
                <a:pathLst>
                  <a:path w="34230" h="21680" extrusionOk="0">
                    <a:moveTo>
                      <a:pt x="17964" y="1"/>
                    </a:moveTo>
                    <a:cubicBezTo>
                      <a:pt x="11916" y="1"/>
                      <a:pt x="8314" y="1835"/>
                      <a:pt x="8156" y="1926"/>
                    </a:cubicBezTo>
                    <a:cubicBezTo>
                      <a:pt x="7838" y="2062"/>
                      <a:pt x="7521" y="2221"/>
                      <a:pt x="7204" y="2402"/>
                    </a:cubicBezTo>
                    <a:cubicBezTo>
                      <a:pt x="6774" y="2606"/>
                      <a:pt x="6457" y="2968"/>
                      <a:pt x="6321" y="3421"/>
                    </a:cubicBezTo>
                    <a:lnTo>
                      <a:pt x="4984" y="7952"/>
                    </a:lnTo>
                    <a:lnTo>
                      <a:pt x="1020" y="10466"/>
                    </a:lnTo>
                    <a:cubicBezTo>
                      <a:pt x="23" y="11101"/>
                      <a:pt x="0" y="12550"/>
                      <a:pt x="974" y="13207"/>
                    </a:cubicBezTo>
                    <a:lnTo>
                      <a:pt x="4848" y="15880"/>
                    </a:lnTo>
                    <a:lnTo>
                      <a:pt x="6026" y="20434"/>
                    </a:lnTo>
                    <a:cubicBezTo>
                      <a:pt x="6162" y="20977"/>
                      <a:pt x="6547" y="21408"/>
                      <a:pt x="7068" y="21589"/>
                    </a:cubicBezTo>
                    <a:cubicBezTo>
                      <a:pt x="7249" y="21634"/>
                      <a:pt x="7431" y="21680"/>
                      <a:pt x="7612" y="21680"/>
                    </a:cubicBezTo>
                    <a:lnTo>
                      <a:pt x="7635" y="21680"/>
                    </a:lnTo>
                    <a:cubicBezTo>
                      <a:pt x="7906" y="21657"/>
                      <a:pt x="8178" y="21589"/>
                      <a:pt x="8405" y="21453"/>
                    </a:cubicBezTo>
                    <a:cubicBezTo>
                      <a:pt x="11168" y="20343"/>
                      <a:pt x="15087" y="19007"/>
                      <a:pt x="17217" y="18757"/>
                    </a:cubicBezTo>
                    <a:cubicBezTo>
                      <a:pt x="17557" y="18757"/>
                      <a:pt x="17897" y="18622"/>
                      <a:pt x="18168" y="18418"/>
                    </a:cubicBezTo>
                    <a:lnTo>
                      <a:pt x="19324" y="17421"/>
                    </a:lnTo>
                    <a:cubicBezTo>
                      <a:pt x="24330" y="10104"/>
                      <a:pt x="31783" y="5528"/>
                      <a:pt x="31851" y="5483"/>
                    </a:cubicBezTo>
                    <a:lnTo>
                      <a:pt x="34230" y="4055"/>
                    </a:lnTo>
                    <a:lnTo>
                      <a:pt x="31670" y="2968"/>
                    </a:lnTo>
                    <a:cubicBezTo>
                      <a:pt x="27048" y="997"/>
                      <a:pt x="22427" y="1"/>
                      <a:pt x="179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42863" dist="28575" dir="804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785" name="Google Shape;785;p33"/>
              <p:cNvSpPr/>
              <p:nvPr/>
            </p:nvSpPr>
            <p:spPr>
              <a:xfrm>
                <a:off x="4802192" y="2158660"/>
                <a:ext cx="917167" cy="602029"/>
              </a:xfrm>
              <a:custGeom>
                <a:avLst/>
                <a:gdLst/>
                <a:ahLst/>
                <a:cxnLst/>
                <a:rect l="l" t="t" r="r" b="b"/>
                <a:pathLst>
                  <a:path w="23085" h="15153" extrusionOk="0">
                    <a:moveTo>
                      <a:pt x="10178" y="1"/>
                    </a:moveTo>
                    <a:cubicBezTo>
                      <a:pt x="3758" y="1"/>
                      <a:pt x="1" y="2218"/>
                      <a:pt x="1" y="2218"/>
                    </a:cubicBezTo>
                    <a:cubicBezTo>
                      <a:pt x="182" y="7405"/>
                      <a:pt x="10127" y="15130"/>
                      <a:pt x="10127" y="15153"/>
                    </a:cubicBezTo>
                    <a:cubicBezTo>
                      <a:pt x="15360" y="7451"/>
                      <a:pt x="23085" y="2784"/>
                      <a:pt x="23085" y="2784"/>
                    </a:cubicBezTo>
                    <a:cubicBezTo>
                      <a:pt x="18092" y="679"/>
                      <a:pt x="13728" y="1"/>
                      <a:pt x="101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786" name="Google Shape;786;p33"/>
              <p:cNvSpPr/>
              <p:nvPr/>
            </p:nvSpPr>
            <p:spPr>
              <a:xfrm>
                <a:off x="5034413" y="2269228"/>
                <a:ext cx="684945" cy="405047"/>
              </a:xfrm>
              <a:custGeom>
                <a:avLst/>
                <a:gdLst/>
                <a:ahLst/>
                <a:cxnLst/>
                <a:rect l="l" t="t" r="r" b="b"/>
                <a:pathLst>
                  <a:path w="17240" h="10195" extrusionOk="0">
                    <a:moveTo>
                      <a:pt x="17240" y="1"/>
                    </a:moveTo>
                    <a:cubicBezTo>
                      <a:pt x="6026" y="341"/>
                      <a:pt x="0" y="5596"/>
                      <a:pt x="0" y="5596"/>
                    </a:cubicBezTo>
                    <a:lnTo>
                      <a:pt x="1088" y="10195"/>
                    </a:lnTo>
                    <a:cubicBezTo>
                      <a:pt x="7612" y="3558"/>
                      <a:pt x="17239" y="1"/>
                      <a:pt x="172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787" name="Google Shape;787;p33"/>
              <p:cNvSpPr/>
              <p:nvPr/>
            </p:nvSpPr>
            <p:spPr>
              <a:xfrm>
                <a:off x="4858886" y="2214003"/>
                <a:ext cx="859559" cy="294677"/>
              </a:xfrm>
              <a:custGeom>
                <a:avLst/>
                <a:gdLst/>
                <a:ahLst/>
                <a:cxnLst/>
                <a:rect l="l" t="t" r="r" b="b"/>
                <a:pathLst>
                  <a:path w="21635" h="7417" extrusionOk="0">
                    <a:moveTo>
                      <a:pt x="10635" y="1"/>
                    </a:moveTo>
                    <a:cubicBezTo>
                      <a:pt x="9078" y="1"/>
                      <a:pt x="7540" y="117"/>
                      <a:pt x="6163" y="417"/>
                    </a:cubicBezTo>
                    <a:cubicBezTo>
                      <a:pt x="1" y="1731"/>
                      <a:pt x="1292" y="6964"/>
                      <a:pt x="1292" y="6964"/>
                    </a:cubicBezTo>
                    <a:lnTo>
                      <a:pt x="5211" y="7417"/>
                    </a:lnTo>
                    <a:cubicBezTo>
                      <a:pt x="5211" y="7417"/>
                      <a:pt x="9583" y="3860"/>
                      <a:pt x="21635" y="1391"/>
                    </a:cubicBezTo>
                    <a:cubicBezTo>
                      <a:pt x="21635" y="1391"/>
                      <a:pt x="16019" y="1"/>
                      <a:pt x="106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788" name="Google Shape;788;p33"/>
              <p:cNvSpPr/>
              <p:nvPr/>
            </p:nvSpPr>
            <p:spPr>
              <a:xfrm>
                <a:off x="4771599" y="2214560"/>
                <a:ext cx="947759" cy="269846"/>
              </a:xfrm>
              <a:custGeom>
                <a:avLst/>
                <a:gdLst/>
                <a:ahLst/>
                <a:cxnLst/>
                <a:rect l="l" t="t" r="r" b="b"/>
                <a:pathLst>
                  <a:path w="23855" h="6792" extrusionOk="0">
                    <a:moveTo>
                      <a:pt x="13494" y="1"/>
                    </a:moveTo>
                    <a:cubicBezTo>
                      <a:pt x="11678" y="1"/>
                      <a:pt x="9783" y="148"/>
                      <a:pt x="7952" y="539"/>
                    </a:cubicBezTo>
                    <a:cubicBezTo>
                      <a:pt x="4984" y="1150"/>
                      <a:pt x="1677" y="2578"/>
                      <a:pt x="1020" y="3710"/>
                    </a:cubicBezTo>
                    <a:cubicBezTo>
                      <a:pt x="0" y="5409"/>
                      <a:pt x="2628" y="6791"/>
                      <a:pt x="2628" y="6791"/>
                    </a:cubicBezTo>
                    <a:lnTo>
                      <a:pt x="4826" y="4639"/>
                    </a:lnTo>
                    <a:cubicBezTo>
                      <a:pt x="4826" y="4639"/>
                      <a:pt x="10825" y="1259"/>
                      <a:pt x="20654" y="1259"/>
                    </a:cubicBezTo>
                    <a:cubicBezTo>
                      <a:pt x="21680" y="1259"/>
                      <a:pt x="22747" y="1296"/>
                      <a:pt x="23855" y="1377"/>
                    </a:cubicBezTo>
                    <a:cubicBezTo>
                      <a:pt x="23855" y="1377"/>
                      <a:pt x="19044" y="1"/>
                      <a:pt x="134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789" name="Google Shape;789;p33"/>
              <p:cNvSpPr/>
              <p:nvPr/>
            </p:nvSpPr>
            <p:spPr>
              <a:xfrm>
                <a:off x="4803105" y="2155203"/>
                <a:ext cx="916253" cy="209496"/>
              </a:xfrm>
              <a:custGeom>
                <a:avLst/>
                <a:gdLst/>
                <a:ahLst/>
                <a:cxnLst/>
                <a:rect l="l" t="t" r="r" b="b"/>
                <a:pathLst>
                  <a:path w="23062" h="5273" extrusionOk="0">
                    <a:moveTo>
                      <a:pt x="9870" y="0"/>
                    </a:moveTo>
                    <a:cubicBezTo>
                      <a:pt x="4123" y="0"/>
                      <a:pt x="748" y="1761"/>
                      <a:pt x="748" y="1761"/>
                    </a:cubicBezTo>
                    <a:cubicBezTo>
                      <a:pt x="748" y="1920"/>
                      <a:pt x="0" y="2599"/>
                      <a:pt x="23" y="2758"/>
                    </a:cubicBezTo>
                    <a:cubicBezTo>
                      <a:pt x="23" y="2803"/>
                      <a:pt x="23" y="2848"/>
                      <a:pt x="46" y="2894"/>
                    </a:cubicBezTo>
                    <a:cubicBezTo>
                      <a:pt x="46" y="2984"/>
                      <a:pt x="68" y="3098"/>
                      <a:pt x="91" y="3211"/>
                    </a:cubicBezTo>
                    <a:cubicBezTo>
                      <a:pt x="91" y="3256"/>
                      <a:pt x="114" y="3301"/>
                      <a:pt x="114" y="3369"/>
                    </a:cubicBezTo>
                    <a:cubicBezTo>
                      <a:pt x="159" y="3483"/>
                      <a:pt x="182" y="3619"/>
                      <a:pt x="227" y="3754"/>
                    </a:cubicBezTo>
                    <a:cubicBezTo>
                      <a:pt x="250" y="3845"/>
                      <a:pt x="272" y="3936"/>
                      <a:pt x="318" y="4026"/>
                    </a:cubicBezTo>
                    <a:cubicBezTo>
                      <a:pt x="340" y="4117"/>
                      <a:pt x="340" y="4140"/>
                      <a:pt x="363" y="4208"/>
                    </a:cubicBezTo>
                    <a:cubicBezTo>
                      <a:pt x="476" y="4547"/>
                      <a:pt x="635" y="4910"/>
                      <a:pt x="793" y="5272"/>
                    </a:cubicBezTo>
                    <a:lnTo>
                      <a:pt x="1428" y="4842"/>
                    </a:lnTo>
                    <a:cubicBezTo>
                      <a:pt x="4053" y="2519"/>
                      <a:pt x="8636" y="1876"/>
                      <a:pt x="12910" y="1876"/>
                    </a:cubicBezTo>
                    <a:cubicBezTo>
                      <a:pt x="18225" y="1876"/>
                      <a:pt x="23062" y="2871"/>
                      <a:pt x="23062" y="2871"/>
                    </a:cubicBezTo>
                    <a:cubicBezTo>
                      <a:pt x="17911" y="677"/>
                      <a:pt x="13434" y="0"/>
                      <a:pt x="9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790" name="Google Shape;790;p33"/>
              <p:cNvSpPr/>
              <p:nvPr/>
            </p:nvSpPr>
            <p:spPr>
              <a:xfrm>
                <a:off x="4723884" y="2374552"/>
                <a:ext cx="456379" cy="529243"/>
              </a:xfrm>
              <a:custGeom>
                <a:avLst/>
                <a:gdLst/>
                <a:ahLst/>
                <a:cxnLst/>
                <a:rect l="l" t="t" r="r" b="b"/>
                <a:pathLst>
                  <a:path w="11487" h="13321" extrusionOk="0">
                    <a:moveTo>
                      <a:pt x="11260" y="0"/>
                    </a:moveTo>
                    <a:lnTo>
                      <a:pt x="6004" y="136"/>
                    </a:lnTo>
                    <a:lnTo>
                      <a:pt x="1" y="8088"/>
                    </a:lnTo>
                    <a:lnTo>
                      <a:pt x="1315" y="13162"/>
                    </a:lnTo>
                    <a:cubicBezTo>
                      <a:pt x="1315" y="13230"/>
                      <a:pt x="1383" y="13298"/>
                      <a:pt x="1451" y="13321"/>
                    </a:cubicBezTo>
                    <a:lnTo>
                      <a:pt x="1541" y="13321"/>
                    </a:lnTo>
                    <a:cubicBezTo>
                      <a:pt x="1587" y="13321"/>
                      <a:pt x="1632" y="13298"/>
                      <a:pt x="1655" y="13275"/>
                    </a:cubicBezTo>
                    <a:lnTo>
                      <a:pt x="5823" y="10081"/>
                    </a:lnTo>
                    <a:lnTo>
                      <a:pt x="11056" y="10421"/>
                    </a:lnTo>
                    <a:cubicBezTo>
                      <a:pt x="11124" y="10421"/>
                      <a:pt x="11214" y="10376"/>
                      <a:pt x="11260" y="10330"/>
                    </a:cubicBezTo>
                    <a:cubicBezTo>
                      <a:pt x="11305" y="10262"/>
                      <a:pt x="11305" y="10172"/>
                      <a:pt x="11282" y="10104"/>
                    </a:cubicBezTo>
                    <a:lnTo>
                      <a:pt x="9538" y="5165"/>
                    </a:lnTo>
                    <a:lnTo>
                      <a:pt x="11463" y="318"/>
                    </a:lnTo>
                    <a:cubicBezTo>
                      <a:pt x="11486" y="250"/>
                      <a:pt x="11486" y="159"/>
                      <a:pt x="11441" y="114"/>
                    </a:cubicBezTo>
                    <a:cubicBezTo>
                      <a:pt x="11396" y="46"/>
                      <a:pt x="11328" y="0"/>
                      <a:pt x="11260" y="0"/>
                    </a:cubicBez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791" name="Google Shape;791;p33"/>
              <p:cNvSpPr/>
              <p:nvPr/>
            </p:nvSpPr>
            <p:spPr>
              <a:xfrm>
                <a:off x="4742795" y="2224810"/>
                <a:ext cx="475250" cy="607869"/>
              </a:xfrm>
              <a:custGeom>
                <a:avLst/>
                <a:gdLst/>
                <a:ahLst/>
                <a:cxnLst/>
                <a:rect l="l" t="t" r="r" b="b"/>
                <a:pathLst>
                  <a:path w="11962" h="15300" extrusionOk="0">
                    <a:moveTo>
                      <a:pt x="2324" y="0"/>
                    </a:moveTo>
                    <a:cubicBezTo>
                      <a:pt x="2304" y="0"/>
                      <a:pt x="2284" y="3"/>
                      <a:pt x="2266" y="9"/>
                    </a:cubicBezTo>
                    <a:cubicBezTo>
                      <a:pt x="2221" y="9"/>
                      <a:pt x="1314" y="485"/>
                      <a:pt x="1292" y="507"/>
                    </a:cubicBezTo>
                    <a:lnTo>
                      <a:pt x="1518" y="1889"/>
                    </a:lnTo>
                    <a:lnTo>
                      <a:pt x="1496" y="1935"/>
                    </a:lnTo>
                    <a:cubicBezTo>
                      <a:pt x="1722" y="3362"/>
                      <a:pt x="1450" y="4879"/>
                      <a:pt x="1247" y="6216"/>
                    </a:cubicBezTo>
                    <a:cubicBezTo>
                      <a:pt x="975" y="7847"/>
                      <a:pt x="567" y="9455"/>
                      <a:pt x="1" y="11018"/>
                    </a:cubicBezTo>
                    <a:lnTo>
                      <a:pt x="431" y="11313"/>
                    </a:lnTo>
                    <a:lnTo>
                      <a:pt x="1450" y="15300"/>
                    </a:lnTo>
                    <a:cubicBezTo>
                      <a:pt x="2515" y="14281"/>
                      <a:pt x="3670" y="13374"/>
                      <a:pt x="4894" y="12582"/>
                    </a:cubicBezTo>
                    <a:cubicBezTo>
                      <a:pt x="5155" y="12422"/>
                      <a:pt x="5415" y="12352"/>
                      <a:pt x="5660" y="12352"/>
                    </a:cubicBezTo>
                    <a:cubicBezTo>
                      <a:pt x="6283" y="12352"/>
                      <a:pt x="6805" y="12805"/>
                      <a:pt x="7000" y="13374"/>
                    </a:cubicBezTo>
                    <a:lnTo>
                      <a:pt x="10217" y="13578"/>
                    </a:lnTo>
                    <a:lnTo>
                      <a:pt x="10784" y="14122"/>
                    </a:lnTo>
                    <a:cubicBezTo>
                      <a:pt x="11033" y="13941"/>
                      <a:pt x="11305" y="13760"/>
                      <a:pt x="11531" y="13556"/>
                    </a:cubicBezTo>
                    <a:cubicBezTo>
                      <a:pt x="11576" y="13488"/>
                      <a:pt x="11599" y="13397"/>
                      <a:pt x="11554" y="13329"/>
                    </a:cubicBezTo>
                    <a:lnTo>
                      <a:pt x="10104" y="9048"/>
                    </a:lnTo>
                    <a:lnTo>
                      <a:pt x="11939" y="3769"/>
                    </a:lnTo>
                    <a:cubicBezTo>
                      <a:pt x="11962" y="3611"/>
                      <a:pt x="11939" y="3452"/>
                      <a:pt x="11871" y="3316"/>
                    </a:cubicBezTo>
                    <a:cubicBezTo>
                      <a:pt x="11772" y="3198"/>
                      <a:pt x="11604" y="3131"/>
                      <a:pt x="11443" y="3131"/>
                    </a:cubicBezTo>
                    <a:cubicBezTo>
                      <a:pt x="11419" y="3131"/>
                      <a:pt x="11396" y="3132"/>
                      <a:pt x="11373" y="3135"/>
                    </a:cubicBezTo>
                    <a:lnTo>
                      <a:pt x="5913" y="2977"/>
                    </a:lnTo>
                    <a:lnTo>
                      <a:pt x="2470" y="54"/>
                    </a:lnTo>
                    <a:cubicBezTo>
                      <a:pt x="2437" y="21"/>
                      <a:pt x="2379" y="0"/>
                      <a:pt x="23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792" name="Google Shape;792;p33"/>
              <p:cNvSpPr/>
              <p:nvPr/>
            </p:nvSpPr>
            <p:spPr>
              <a:xfrm>
                <a:off x="4548396" y="2244596"/>
                <a:ext cx="632740" cy="659200"/>
              </a:xfrm>
              <a:custGeom>
                <a:avLst/>
                <a:gdLst/>
                <a:ahLst/>
                <a:cxnLst/>
                <a:rect l="l" t="t" r="r" b="b"/>
                <a:pathLst>
                  <a:path w="15926" h="16592" extrusionOk="0">
                    <a:moveTo>
                      <a:pt x="6239" y="0"/>
                    </a:moveTo>
                    <a:cubicBezTo>
                      <a:pt x="6221" y="0"/>
                      <a:pt x="6203" y="3"/>
                      <a:pt x="6185" y="9"/>
                    </a:cubicBezTo>
                    <a:cubicBezTo>
                      <a:pt x="6094" y="32"/>
                      <a:pt x="6049" y="100"/>
                      <a:pt x="6026" y="168"/>
                    </a:cubicBezTo>
                    <a:lnTo>
                      <a:pt x="4531" y="5197"/>
                    </a:lnTo>
                    <a:lnTo>
                      <a:pt x="114" y="8006"/>
                    </a:lnTo>
                    <a:cubicBezTo>
                      <a:pt x="46" y="8051"/>
                      <a:pt x="0" y="8119"/>
                      <a:pt x="0" y="8187"/>
                    </a:cubicBezTo>
                    <a:cubicBezTo>
                      <a:pt x="0" y="8278"/>
                      <a:pt x="46" y="8346"/>
                      <a:pt x="114" y="8391"/>
                    </a:cubicBezTo>
                    <a:lnTo>
                      <a:pt x="4418" y="11359"/>
                    </a:lnTo>
                    <a:lnTo>
                      <a:pt x="5732" y="16433"/>
                    </a:lnTo>
                    <a:cubicBezTo>
                      <a:pt x="5732" y="16501"/>
                      <a:pt x="5800" y="16569"/>
                      <a:pt x="5868" y="16592"/>
                    </a:cubicBezTo>
                    <a:lnTo>
                      <a:pt x="5958" y="16592"/>
                    </a:lnTo>
                    <a:cubicBezTo>
                      <a:pt x="6004" y="16592"/>
                      <a:pt x="6049" y="16569"/>
                      <a:pt x="6094" y="16546"/>
                    </a:cubicBezTo>
                    <a:lnTo>
                      <a:pt x="10240" y="13352"/>
                    </a:lnTo>
                    <a:lnTo>
                      <a:pt x="15473" y="13692"/>
                    </a:lnTo>
                    <a:cubicBezTo>
                      <a:pt x="15541" y="13692"/>
                      <a:pt x="15631" y="13647"/>
                      <a:pt x="15677" y="13601"/>
                    </a:cubicBezTo>
                    <a:cubicBezTo>
                      <a:pt x="15722" y="13533"/>
                      <a:pt x="15722" y="13443"/>
                      <a:pt x="15699" y="13375"/>
                    </a:cubicBezTo>
                    <a:lnTo>
                      <a:pt x="13955" y="8436"/>
                    </a:lnTo>
                    <a:lnTo>
                      <a:pt x="15880" y="3589"/>
                    </a:lnTo>
                    <a:cubicBezTo>
                      <a:pt x="15926" y="3521"/>
                      <a:pt x="15903" y="3430"/>
                      <a:pt x="15858" y="3362"/>
                    </a:cubicBezTo>
                    <a:cubicBezTo>
                      <a:pt x="15813" y="3294"/>
                      <a:pt x="15745" y="3271"/>
                      <a:pt x="15677" y="3271"/>
                    </a:cubicBezTo>
                    <a:lnTo>
                      <a:pt x="10421" y="3407"/>
                    </a:lnTo>
                    <a:lnTo>
                      <a:pt x="6389" y="55"/>
                    </a:lnTo>
                    <a:cubicBezTo>
                      <a:pt x="6339" y="21"/>
                      <a:pt x="6289" y="0"/>
                      <a:pt x="62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793" name="Google Shape;793;p33"/>
              <p:cNvSpPr/>
              <p:nvPr/>
            </p:nvSpPr>
            <p:spPr>
              <a:xfrm>
                <a:off x="4723884" y="2374552"/>
                <a:ext cx="456379" cy="529243"/>
              </a:xfrm>
              <a:custGeom>
                <a:avLst/>
                <a:gdLst/>
                <a:ahLst/>
                <a:cxnLst/>
                <a:rect l="l" t="t" r="r" b="b"/>
                <a:pathLst>
                  <a:path w="11487" h="13321" extrusionOk="0">
                    <a:moveTo>
                      <a:pt x="11260" y="0"/>
                    </a:moveTo>
                    <a:lnTo>
                      <a:pt x="6004" y="136"/>
                    </a:lnTo>
                    <a:cubicBezTo>
                      <a:pt x="4124" y="6479"/>
                      <a:pt x="1" y="8088"/>
                      <a:pt x="1" y="8088"/>
                    </a:cubicBezTo>
                    <a:lnTo>
                      <a:pt x="1315" y="13162"/>
                    </a:lnTo>
                    <a:cubicBezTo>
                      <a:pt x="1315" y="13230"/>
                      <a:pt x="1383" y="13298"/>
                      <a:pt x="1451" y="13321"/>
                    </a:cubicBezTo>
                    <a:lnTo>
                      <a:pt x="1541" y="13321"/>
                    </a:lnTo>
                    <a:cubicBezTo>
                      <a:pt x="1587" y="13321"/>
                      <a:pt x="1632" y="13298"/>
                      <a:pt x="1677" y="13275"/>
                    </a:cubicBezTo>
                    <a:lnTo>
                      <a:pt x="5823" y="10081"/>
                    </a:lnTo>
                    <a:lnTo>
                      <a:pt x="11056" y="10421"/>
                    </a:lnTo>
                    <a:cubicBezTo>
                      <a:pt x="11124" y="10421"/>
                      <a:pt x="11214" y="10376"/>
                      <a:pt x="11260" y="10330"/>
                    </a:cubicBezTo>
                    <a:cubicBezTo>
                      <a:pt x="11305" y="10262"/>
                      <a:pt x="11305" y="10172"/>
                      <a:pt x="11282" y="10104"/>
                    </a:cubicBezTo>
                    <a:lnTo>
                      <a:pt x="9538" y="5165"/>
                    </a:lnTo>
                    <a:lnTo>
                      <a:pt x="11463" y="318"/>
                    </a:lnTo>
                    <a:cubicBezTo>
                      <a:pt x="11486" y="250"/>
                      <a:pt x="11486" y="159"/>
                      <a:pt x="11441" y="114"/>
                    </a:cubicBezTo>
                    <a:cubicBezTo>
                      <a:pt x="11396" y="46"/>
                      <a:pt x="11328" y="0"/>
                      <a:pt x="11260" y="0"/>
                    </a:cubicBezTo>
                    <a:close/>
                  </a:path>
                </a:pathLst>
              </a:custGeom>
              <a:solidFill>
                <a:srgbClr val="000000">
                  <a:alpha val="7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</p:grpSp>
        <p:sp>
          <p:nvSpPr>
            <p:cNvPr id="794" name="Google Shape;794;p33"/>
            <p:cNvSpPr/>
            <p:nvPr/>
          </p:nvSpPr>
          <p:spPr>
            <a:xfrm>
              <a:off x="4785108" y="2749802"/>
              <a:ext cx="378031" cy="154907"/>
            </a:xfrm>
            <a:custGeom>
              <a:avLst/>
              <a:gdLst/>
              <a:ahLst/>
              <a:cxnLst/>
              <a:rect l="l" t="t" r="r" b="b"/>
              <a:pathLst>
                <a:path w="9515" h="3899" extrusionOk="0">
                  <a:moveTo>
                    <a:pt x="4156" y="0"/>
                  </a:moveTo>
                  <a:cubicBezTo>
                    <a:pt x="4128" y="0"/>
                    <a:pt x="4102" y="1"/>
                    <a:pt x="4078" y="2"/>
                  </a:cubicBezTo>
                  <a:cubicBezTo>
                    <a:pt x="2923" y="24"/>
                    <a:pt x="0" y="3898"/>
                    <a:pt x="0" y="3898"/>
                  </a:cubicBezTo>
                  <a:cubicBezTo>
                    <a:pt x="0" y="3898"/>
                    <a:pt x="6230" y="1316"/>
                    <a:pt x="9515" y="999"/>
                  </a:cubicBezTo>
                  <a:cubicBezTo>
                    <a:pt x="9515" y="999"/>
                    <a:pt x="5413" y="0"/>
                    <a:pt x="4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865" y="76665"/>
            <a:ext cx="804338" cy="385665"/>
          </a:xfrm>
          <a:prstGeom prst="rect">
            <a:avLst/>
          </a:prstGeom>
        </p:spPr>
      </p:pic>
      <p:sp>
        <p:nvSpPr>
          <p:cNvPr id="68" name="Title 1">
            <a:extLst>
              <a:ext uri="{FF2B5EF4-FFF2-40B4-BE49-F238E27FC236}">
                <a16:creationId xmlns:a16="http://schemas.microsoft.com/office/drawing/2014/main" id="{751F81DF-E0FD-4772-B772-F8FFB574AD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05036" y="1685200"/>
            <a:ext cx="1232930" cy="1013222"/>
          </a:xfrm>
        </p:spPr>
        <p:txBody>
          <a:bodyPr/>
          <a:lstStyle/>
          <a:p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1265B4B1-58FE-42C7-A056-BC04CBD35C38}"/>
              </a:ext>
            </a:extLst>
          </p:cNvPr>
          <p:cNvSpPr txBox="1">
            <a:spLocks/>
          </p:cNvSpPr>
          <p:nvPr/>
        </p:nvSpPr>
        <p:spPr>
          <a:xfrm>
            <a:off x="1472741" y="2630792"/>
            <a:ext cx="2826541" cy="101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centre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4532" y="1906166"/>
            <a:ext cx="2715683" cy="19704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4697478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en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68" grpId="0"/>
      <p:bldP spid="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3" y="0"/>
            <a:ext cx="9127267" cy="5143500"/>
          </a:xfrm>
          <a:prstGeom prst="rect">
            <a:avLst/>
          </a:prstGeom>
        </p:spPr>
      </p:pic>
      <p:grpSp>
        <p:nvGrpSpPr>
          <p:cNvPr id="731" name="Google Shape;731;p33"/>
          <p:cNvGrpSpPr/>
          <p:nvPr/>
        </p:nvGrpSpPr>
        <p:grpSpPr>
          <a:xfrm>
            <a:off x="535797" y="3603994"/>
            <a:ext cx="422676" cy="379053"/>
            <a:chOff x="4713117" y="984916"/>
            <a:chExt cx="504929" cy="452763"/>
          </a:xfrm>
        </p:grpSpPr>
        <p:sp>
          <p:nvSpPr>
            <p:cNvPr id="732" name="Google Shape;732;p33"/>
            <p:cNvSpPr/>
            <p:nvPr/>
          </p:nvSpPr>
          <p:spPr>
            <a:xfrm>
              <a:off x="4713117" y="984916"/>
              <a:ext cx="504929" cy="452763"/>
            </a:xfrm>
            <a:custGeom>
              <a:avLst/>
              <a:gdLst/>
              <a:ahLst/>
              <a:cxnLst/>
              <a:rect l="l" t="t" r="r" b="b"/>
              <a:pathLst>
                <a:path w="12709" h="11396" extrusionOk="0">
                  <a:moveTo>
                    <a:pt x="8971" y="1"/>
                  </a:moveTo>
                  <a:cubicBezTo>
                    <a:pt x="7317" y="1"/>
                    <a:pt x="6207" y="1337"/>
                    <a:pt x="5527" y="2561"/>
                  </a:cubicBezTo>
                  <a:cubicBezTo>
                    <a:pt x="4916" y="2175"/>
                    <a:pt x="4214" y="1972"/>
                    <a:pt x="3489" y="1949"/>
                  </a:cubicBezTo>
                  <a:cubicBezTo>
                    <a:pt x="2696" y="1949"/>
                    <a:pt x="1223" y="2266"/>
                    <a:pt x="385" y="4418"/>
                  </a:cubicBezTo>
                  <a:cubicBezTo>
                    <a:pt x="0" y="5324"/>
                    <a:pt x="45" y="6321"/>
                    <a:pt x="453" y="7204"/>
                  </a:cubicBezTo>
                  <a:cubicBezTo>
                    <a:pt x="1155" y="8654"/>
                    <a:pt x="2945" y="9855"/>
                    <a:pt x="5799" y="10716"/>
                  </a:cubicBezTo>
                  <a:lnTo>
                    <a:pt x="6252" y="10852"/>
                  </a:lnTo>
                  <a:cubicBezTo>
                    <a:pt x="6592" y="10942"/>
                    <a:pt x="6909" y="11033"/>
                    <a:pt x="7226" y="11123"/>
                  </a:cubicBezTo>
                  <a:lnTo>
                    <a:pt x="7544" y="11191"/>
                  </a:lnTo>
                  <a:lnTo>
                    <a:pt x="7770" y="11237"/>
                  </a:lnTo>
                  <a:lnTo>
                    <a:pt x="7974" y="11237"/>
                  </a:lnTo>
                  <a:lnTo>
                    <a:pt x="8790" y="11395"/>
                  </a:lnTo>
                  <a:lnTo>
                    <a:pt x="9311" y="10761"/>
                  </a:lnTo>
                  <a:cubicBezTo>
                    <a:pt x="11621" y="7975"/>
                    <a:pt x="12709" y="4894"/>
                    <a:pt x="12188" y="2696"/>
                  </a:cubicBezTo>
                  <a:cubicBezTo>
                    <a:pt x="11961" y="1609"/>
                    <a:pt x="11213" y="680"/>
                    <a:pt x="10194" y="250"/>
                  </a:cubicBezTo>
                  <a:cubicBezTo>
                    <a:pt x="10081" y="205"/>
                    <a:pt x="9990" y="159"/>
                    <a:pt x="9854" y="114"/>
                  </a:cubicBezTo>
                  <a:lnTo>
                    <a:pt x="9764" y="91"/>
                  </a:lnTo>
                  <a:lnTo>
                    <a:pt x="9537" y="46"/>
                  </a:lnTo>
                  <a:lnTo>
                    <a:pt x="9424" y="46"/>
                  </a:lnTo>
                  <a:cubicBezTo>
                    <a:pt x="9333" y="46"/>
                    <a:pt x="9243" y="23"/>
                    <a:pt x="91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33" name="Google Shape;733;p33"/>
            <p:cNvSpPr/>
            <p:nvPr/>
          </p:nvSpPr>
          <p:spPr>
            <a:xfrm>
              <a:off x="4717606" y="1043717"/>
              <a:ext cx="460828" cy="336354"/>
            </a:xfrm>
            <a:custGeom>
              <a:avLst/>
              <a:gdLst/>
              <a:ahLst/>
              <a:cxnLst/>
              <a:rect l="l" t="t" r="r" b="b"/>
              <a:pathLst>
                <a:path w="11599" h="8466" extrusionOk="0">
                  <a:moveTo>
                    <a:pt x="8632" y="1"/>
                  </a:moveTo>
                  <a:cubicBezTo>
                    <a:pt x="6794" y="1"/>
                    <a:pt x="5777" y="3414"/>
                    <a:pt x="5777" y="3414"/>
                  </a:cubicBezTo>
                  <a:cubicBezTo>
                    <a:pt x="5777" y="3414"/>
                    <a:pt x="4457" y="1937"/>
                    <a:pt x="3162" y="1937"/>
                  </a:cubicBezTo>
                  <a:cubicBezTo>
                    <a:pt x="2493" y="1937"/>
                    <a:pt x="1830" y="2331"/>
                    <a:pt x="1359" y="3527"/>
                  </a:cubicBezTo>
                  <a:cubicBezTo>
                    <a:pt x="0" y="7016"/>
                    <a:pt x="7929" y="8466"/>
                    <a:pt x="7929" y="8466"/>
                  </a:cubicBezTo>
                  <a:cubicBezTo>
                    <a:pt x="10670" y="5135"/>
                    <a:pt x="11599" y="1149"/>
                    <a:pt x="9311" y="152"/>
                  </a:cubicBezTo>
                  <a:cubicBezTo>
                    <a:pt x="9074" y="47"/>
                    <a:pt x="8847" y="1"/>
                    <a:pt x="86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34" name="Google Shape;734;p33"/>
            <p:cNvSpPr/>
            <p:nvPr/>
          </p:nvSpPr>
          <p:spPr>
            <a:xfrm>
              <a:off x="4942597" y="1044313"/>
              <a:ext cx="235837" cy="335758"/>
            </a:xfrm>
            <a:custGeom>
              <a:avLst/>
              <a:gdLst/>
              <a:ahLst/>
              <a:cxnLst/>
              <a:rect l="l" t="t" r="r" b="b"/>
              <a:pathLst>
                <a:path w="5936" h="8451" extrusionOk="0">
                  <a:moveTo>
                    <a:pt x="3059" y="1"/>
                  </a:moveTo>
                  <a:cubicBezTo>
                    <a:pt x="3965" y="1292"/>
                    <a:pt x="3421" y="5664"/>
                    <a:pt x="1" y="7862"/>
                  </a:cubicBezTo>
                  <a:cubicBezTo>
                    <a:pt x="748" y="8111"/>
                    <a:pt x="1496" y="8292"/>
                    <a:pt x="2266" y="8451"/>
                  </a:cubicBezTo>
                  <a:cubicBezTo>
                    <a:pt x="5007" y="5120"/>
                    <a:pt x="5936" y="1134"/>
                    <a:pt x="3648" y="137"/>
                  </a:cubicBezTo>
                  <a:cubicBezTo>
                    <a:pt x="3467" y="46"/>
                    <a:pt x="3263" y="1"/>
                    <a:pt x="3059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35" name="Google Shape;735;p33"/>
            <p:cNvSpPr/>
            <p:nvPr/>
          </p:nvSpPr>
          <p:spPr>
            <a:xfrm>
              <a:off x="4777003" y="1218449"/>
              <a:ext cx="127255" cy="75606"/>
            </a:xfrm>
            <a:custGeom>
              <a:avLst/>
              <a:gdLst/>
              <a:ahLst/>
              <a:cxnLst/>
              <a:rect l="l" t="t" r="r" b="b"/>
              <a:pathLst>
                <a:path w="3203" h="1903" extrusionOk="0">
                  <a:moveTo>
                    <a:pt x="764" y="1"/>
                  </a:moveTo>
                  <a:cubicBezTo>
                    <a:pt x="645" y="1"/>
                    <a:pt x="545" y="25"/>
                    <a:pt x="476" y="81"/>
                  </a:cubicBezTo>
                  <a:cubicBezTo>
                    <a:pt x="0" y="466"/>
                    <a:pt x="2266" y="1780"/>
                    <a:pt x="2515" y="1870"/>
                  </a:cubicBezTo>
                  <a:cubicBezTo>
                    <a:pt x="2574" y="1892"/>
                    <a:pt x="2629" y="1902"/>
                    <a:pt x="2679" y="1902"/>
                  </a:cubicBezTo>
                  <a:cubicBezTo>
                    <a:pt x="3144" y="1902"/>
                    <a:pt x="3202" y="1033"/>
                    <a:pt x="2855" y="828"/>
                  </a:cubicBezTo>
                  <a:cubicBezTo>
                    <a:pt x="2855" y="828"/>
                    <a:pt x="1465" y="1"/>
                    <a:pt x="764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36" name="Google Shape;736;p33"/>
            <p:cNvSpPr/>
            <p:nvPr/>
          </p:nvSpPr>
          <p:spPr>
            <a:xfrm>
              <a:off x="4904814" y="1274747"/>
              <a:ext cx="45014" cy="37942"/>
            </a:xfrm>
            <a:custGeom>
              <a:avLst/>
              <a:gdLst/>
              <a:ahLst/>
              <a:cxnLst/>
              <a:rect l="l" t="t" r="r" b="b"/>
              <a:pathLst>
                <a:path w="1133" h="955" extrusionOk="0">
                  <a:moveTo>
                    <a:pt x="657" y="0"/>
                  </a:moveTo>
                  <a:cubicBezTo>
                    <a:pt x="227" y="0"/>
                    <a:pt x="0" y="498"/>
                    <a:pt x="317" y="816"/>
                  </a:cubicBezTo>
                  <a:cubicBezTo>
                    <a:pt x="413" y="911"/>
                    <a:pt x="532" y="954"/>
                    <a:pt x="650" y="954"/>
                  </a:cubicBezTo>
                  <a:cubicBezTo>
                    <a:pt x="895" y="954"/>
                    <a:pt x="1133" y="767"/>
                    <a:pt x="1133" y="476"/>
                  </a:cubicBezTo>
                  <a:cubicBezTo>
                    <a:pt x="1133" y="204"/>
                    <a:pt x="906" y="0"/>
                    <a:pt x="657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grpSp>
        <p:nvGrpSpPr>
          <p:cNvPr id="737" name="Google Shape;737;p33"/>
          <p:cNvGrpSpPr/>
          <p:nvPr/>
        </p:nvGrpSpPr>
        <p:grpSpPr>
          <a:xfrm rot="2035528">
            <a:off x="8460022" y="486116"/>
            <a:ext cx="422678" cy="379048"/>
            <a:chOff x="4713117" y="984916"/>
            <a:chExt cx="504929" cy="452763"/>
          </a:xfrm>
        </p:grpSpPr>
        <p:sp>
          <p:nvSpPr>
            <p:cNvPr id="738" name="Google Shape;738;p33"/>
            <p:cNvSpPr/>
            <p:nvPr/>
          </p:nvSpPr>
          <p:spPr>
            <a:xfrm>
              <a:off x="4713117" y="984916"/>
              <a:ext cx="504929" cy="452763"/>
            </a:xfrm>
            <a:custGeom>
              <a:avLst/>
              <a:gdLst/>
              <a:ahLst/>
              <a:cxnLst/>
              <a:rect l="l" t="t" r="r" b="b"/>
              <a:pathLst>
                <a:path w="12709" h="11396" extrusionOk="0">
                  <a:moveTo>
                    <a:pt x="8971" y="1"/>
                  </a:moveTo>
                  <a:cubicBezTo>
                    <a:pt x="7317" y="1"/>
                    <a:pt x="6207" y="1337"/>
                    <a:pt x="5527" y="2561"/>
                  </a:cubicBezTo>
                  <a:cubicBezTo>
                    <a:pt x="4916" y="2175"/>
                    <a:pt x="4214" y="1972"/>
                    <a:pt x="3489" y="1949"/>
                  </a:cubicBezTo>
                  <a:cubicBezTo>
                    <a:pt x="2696" y="1949"/>
                    <a:pt x="1223" y="2266"/>
                    <a:pt x="385" y="4418"/>
                  </a:cubicBezTo>
                  <a:cubicBezTo>
                    <a:pt x="0" y="5324"/>
                    <a:pt x="45" y="6321"/>
                    <a:pt x="453" y="7204"/>
                  </a:cubicBezTo>
                  <a:cubicBezTo>
                    <a:pt x="1155" y="8654"/>
                    <a:pt x="2945" y="9855"/>
                    <a:pt x="5799" y="10716"/>
                  </a:cubicBezTo>
                  <a:lnTo>
                    <a:pt x="6252" y="10852"/>
                  </a:lnTo>
                  <a:cubicBezTo>
                    <a:pt x="6592" y="10942"/>
                    <a:pt x="6909" y="11033"/>
                    <a:pt x="7226" y="11123"/>
                  </a:cubicBezTo>
                  <a:lnTo>
                    <a:pt x="7544" y="11191"/>
                  </a:lnTo>
                  <a:lnTo>
                    <a:pt x="7770" y="11237"/>
                  </a:lnTo>
                  <a:lnTo>
                    <a:pt x="7974" y="11237"/>
                  </a:lnTo>
                  <a:lnTo>
                    <a:pt x="8790" y="11395"/>
                  </a:lnTo>
                  <a:lnTo>
                    <a:pt x="9311" y="10761"/>
                  </a:lnTo>
                  <a:cubicBezTo>
                    <a:pt x="11621" y="7975"/>
                    <a:pt x="12709" y="4894"/>
                    <a:pt x="12188" y="2696"/>
                  </a:cubicBezTo>
                  <a:cubicBezTo>
                    <a:pt x="11961" y="1609"/>
                    <a:pt x="11213" y="680"/>
                    <a:pt x="10194" y="250"/>
                  </a:cubicBezTo>
                  <a:cubicBezTo>
                    <a:pt x="10081" y="205"/>
                    <a:pt x="9990" y="159"/>
                    <a:pt x="9854" y="114"/>
                  </a:cubicBezTo>
                  <a:lnTo>
                    <a:pt x="9764" y="91"/>
                  </a:lnTo>
                  <a:lnTo>
                    <a:pt x="9537" y="46"/>
                  </a:lnTo>
                  <a:lnTo>
                    <a:pt x="9424" y="46"/>
                  </a:lnTo>
                  <a:cubicBezTo>
                    <a:pt x="9333" y="46"/>
                    <a:pt x="9243" y="23"/>
                    <a:pt x="91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39" name="Google Shape;739;p33"/>
            <p:cNvSpPr/>
            <p:nvPr/>
          </p:nvSpPr>
          <p:spPr>
            <a:xfrm>
              <a:off x="4717606" y="1043717"/>
              <a:ext cx="460828" cy="336354"/>
            </a:xfrm>
            <a:custGeom>
              <a:avLst/>
              <a:gdLst/>
              <a:ahLst/>
              <a:cxnLst/>
              <a:rect l="l" t="t" r="r" b="b"/>
              <a:pathLst>
                <a:path w="11599" h="8466" extrusionOk="0">
                  <a:moveTo>
                    <a:pt x="8632" y="1"/>
                  </a:moveTo>
                  <a:cubicBezTo>
                    <a:pt x="6794" y="1"/>
                    <a:pt x="5777" y="3414"/>
                    <a:pt x="5777" y="3414"/>
                  </a:cubicBezTo>
                  <a:cubicBezTo>
                    <a:pt x="5777" y="3414"/>
                    <a:pt x="4457" y="1937"/>
                    <a:pt x="3162" y="1937"/>
                  </a:cubicBezTo>
                  <a:cubicBezTo>
                    <a:pt x="2493" y="1937"/>
                    <a:pt x="1830" y="2331"/>
                    <a:pt x="1359" y="3527"/>
                  </a:cubicBezTo>
                  <a:cubicBezTo>
                    <a:pt x="0" y="7016"/>
                    <a:pt x="7929" y="8466"/>
                    <a:pt x="7929" y="8466"/>
                  </a:cubicBezTo>
                  <a:cubicBezTo>
                    <a:pt x="10670" y="5135"/>
                    <a:pt x="11599" y="1149"/>
                    <a:pt x="9311" y="152"/>
                  </a:cubicBezTo>
                  <a:cubicBezTo>
                    <a:pt x="9074" y="47"/>
                    <a:pt x="8847" y="1"/>
                    <a:pt x="8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40" name="Google Shape;740;p33"/>
            <p:cNvSpPr/>
            <p:nvPr/>
          </p:nvSpPr>
          <p:spPr>
            <a:xfrm>
              <a:off x="4942597" y="1044313"/>
              <a:ext cx="235837" cy="335758"/>
            </a:xfrm>
            <a:custGeom>
              <a:avLst/>
              <a:gdLst/>
              <a:ahLst/>
              <a:cxnLst/>
              <a:rect l="l" t="t" r="r" b="b"/>
              <a:pathLst>
                <a:path w="5936" h="8451" extrusionOk="0">
                  <a:moveTo>
                    <a:pt x="3059" y="1"/>
                  </a:moveTo>
                  <a:cubicBezTo>
                    <a:pt x="3965" y="1292"/>
                    <a:pt x="3421" y="5664"/>
                    <a:pt x="1" y="7862"/>
                  </a:cubicBezTo>
                  <a:cubicBezTo>
                    <a:pt x="748" y="8111"/>
                    <a:pt x="1496" y="8292"/>
                    <a:pt x="2266" y="8451"/>
                  </a:cubicBezTo>
                  <a:cubicBezTo>
                    <a:pt x="5007" y="5120"/>
                    <a:pt x="5936" y="1134"/>
                    <a:pt x="3648" y="137"/>
                  </a:cubicBezTo>
                  <a:cubicBezTo>
                    <a:pt x="3467" y="46"/>
                    <a:pt x="3263" y="1"/>
                    <a:pt x="3059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41" name="Google Shape;741;p33"/>
            <p:cNvSpPr/>
            <p:nvPr/>
          </p:nvSpPr>
          <p:spPr>
            <a:xfrm>
              <a:off x="4777003" y="1218449"/>
              <a:ext cx="127255" cy="75606"/>
            </a:xfrm>
            <a:custGeom>
              <a:avLst/>
              <a:gdLst/>
              <a:ahLst/>
              <a:cxnLst/>
              <a:rect l="l" t="t" r="r" b="b"/>
              <a:pathLst>
                <a:path w="3203" h="1903" extrusionOk="0">
                  <a:moveTo>
                    <a:pt x="764" y="1"/>
                  </a:moveTo>
                  <a:cubicBezTo>
                    <a:pt x="645" y="1"/>
                    <a:pt x="545" y="25"/>
                    <a:pt x="476" y="81"/>
                  </a:cubicBezTo>
                  <a:cubicBezTo>
                    <a:pt x="0" y="466"/>
                    <a:pt x="2266" y="1780"/>
                    <a:pt x="2515" y="1870"/>
                  </a:cubicBezTo>
                  <a:cubicBezTo>
                    <a:pt x="2574" y="1892"/>
                    <a:pt x="2629" y="1902"/>
                    <a:pt x="2679" y="1902"/>
                  </a:cubicBezTo>
                  <a:cubicBezTo>
                    <a:pt x="3144" y="1902"/>
                    <a:pt x="3202" y="1033"/>
                    <a:pt x="2855" y="828"/>
                  </a:cubicBezTo>
                  <a:cubicBezTo>
                    <a:pt x="2855" y="828"/>
                    <a:pt x="1465" y="1"/>
                    <a:pt x="764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42" name="Google Shape;742;p33"/>
            <p:cNvSpPr/>
            <p:nvPr/>
          </p:nvSpPr>
          <p:spPr>
            <a:xfrm>
              <a:off x="4904814" y="1274747"/>
              <a:ext cx="45014" cy="37942"/>
            </a:xfrm>
            <a:custGeom>
              <a:avLst/>
              <a:gdLst/>
              <a:ahLst/>
              <a:cxnLst/>
              <a:rect l="l" t="t" r="r" b="b"/>
              <a:pathLst>
                <a:path w="1133" h="955" extrusionOk="0">
                  <a:moveTo>
                    <a:pt x="657" y="0"/>
                  </a:moveTo>
                  <a:cubicBezTo>
                    <a:pt x="227" y="0"/>
                    <a:pt x="0" y="498"/>
                    <a:pt x="317" y="816"/>
                  </a:cubicBezTo>
                  <a:cubicBezTo>
                    <a:pt x="413" y="911"/>
                    <a:pt x="532" y="954"/>
                    <a:pt x="650" y="954"/>
                  </a:cubicBezTo>
                  <a:cubicBezTo>
                    <a:pt x="895" y="954"/>
                    <a:pt x="1133" y="767"/>
                    <a:pt x="1133" y="476"/>
                  </a:cubicBezTo>
                  <a:cubicBezTo>
                    <a:pt x="1133" y="204"/>
                    <a:pt x="906" y="0"/>
                    <a:pt x="657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grpSp>
        <p:nvGrpSpPr>
          <p:cNvPr id="743" name="Google Shape;743;p33"/>
          <p:cNvGrpSpPr/>
          <p:nvPr/>
        </p:nvGrpSpPr>
        <p:grpSpPr>
          <a:xfrm flipH="1">
            <a:off x="8008873" y="3685862"/>
            <a:ext cx="1009857" cy="1413077"/>
            <a:chOff x="4888147" y="3306936"/>
            <a:chExt cx="1009857" cy="1413077"/>
          </a:xfrm>
        </p:grpSpPr>
        <p:sp>
          <p:nvSpPr>
            <p:cNvPr id="744" name="Google Shape;744;p33"/>
            <p:cNvSpPr/>
            <p:nvPr/>
          </p:nvSpPr>
          <p:spPr>
            <a:xfrm>
              <a:off x="5516613" y="3473341"/>
              <a:ext cx="27930" cy="48630"/>
            </a:xfrm>
            <a:custGeom>
              <a:avLst/>
              <a:gdLst/>
              <a:ahLst/>
              <a:cxnLst/>
              <a:rect l="l" t="t" r="r" b="b"/>
              <a:pathLst>
                <a:path w="703" h="1224" extrusionOk="0">
                  <a:moveTo>
                    <a:pt x="1" y="0"/>
                  </a:moveTo>
                  <a:cubicBezTo>
                    <a:pt x="29" y="40"/>
                    <a:pt x="56" y="80"/>
                    <a:pt x="84" y="120"/>
                  </a:cubicBezTo>
                  <a:lnTo>
                    <a:pt x="84" y="120"/>
                  </a:lnTo>
                  <a:cubicBezTo>
                    <a:pt x="79" y="110"/>
                    <a:pt x="73" y="101"/>
                    <a:pt x="68" y="91"/>
                  </a:cubicBezTo>
                  <a:lnTo>
                    <a:pt x="1" y="0"/>
                  </a:lnTo>
                  <a:close/>
                  <a:moveTo>
                    <a:pt x="84" y="120"/>
                  </a:moveTo>
                  <a:cubicBezTo>
                    <a:pt x="119" y="183"/>
                    <a:pt x="163" y="246"/>
                    <a:pt x="210" y="309"/>
                  </a:cubicBezTo>
                  <a:lnTo>
                    <a:pt x="210" y="309"/>
                  </a:lnTo>
                  <a:cubicBezTo>
                    <a:pt x="169" y="245"/>
                    <a:pt x="127" y="182"/>
                    <a:pt x="84" y="120"/>
                  </a:cubicBezTo>
                  <a:close/>
                  <a:moveTo>
                    <a:pt x="210" y="309"/>
                  </a:moveTo>
                  <a:cubicBezTo>
                    <a:pt x="276" y="412"/>
                    <a:pt x="340" y="516"/>
                    <a:pt x="402" y="622"/>
                  </a:cubicBezTo>
                  <a:lnTo>
                    <a:pt x="402" y="622"/>
                  </a:lnTo>
                  <a:cubicBezTo>
                    <a:pt x="374" y="568"/>
                    <a:pt x="346" y="518"/>
                    <a:pt x="318" y="476"/>
                  </a:cubicBezTo>
                  <a:cubicBezTo>
                    <a:pt x="295" y="431"/>
                    <a:pt x="272" y="385"/>
                    <a:pt x="250" y="363"/>
                  </a:cubicBezTo>
                  <a:cubicBezTo>
                    <a:pt x="236" y="345"/>
                    <a:pt x="223" y="327"/>
                    <a:pt x="210" y="309"/>
                  </a:cubicBezTo>
                  <a:close/>
                  <a:moveTo>
                    <a:pt x="402" y="622"/>
                  </a:moveTo>
                  <a:lnTo>
                    <a:pt x="402" y="622"/>
                  </a:lnTo>
                  <a:cubicBezTo>
                    <a:pt x="419" y="656"/>
                    <a:pt x="436" y="690"/>
                    <a:pt x="454" y="725"/>
                  </a:cubicBezTo>
                  <a:lnTo>
                    <a:pt x="513" y="825"/>
                  </a:lnTo>
                  <a:lnTo>
                    <a:pt x="513" y="825"/>
                  </a:lnTo>
                  <a:cubicBezTo>
                    <a:pt x="477" y="757"/>
                    <a:pt x="440" y="689"/>
                    <a:pt x="402" y="622"/>
                  </a:cubicBezTo>
                  <a:close/>
                  <a:moveTo>
                    <a:pt x="513" y="825"/>
                  </a:moveTo>
                  <a:lnTo>
                    <a:pt x="513" y="825"/>
                  </a:lnTo>
                  <a:cubicBezTo>
                    <a:pt x="582" y="955"/>
                    <a:pt x="646" y="1088"/>
                    <a:pt x="703" y="1223"/>
                  </a:cubicBezTo>
                  <a:cubicBezTo>
                    <a:pt x="657" y="1087"/>
                    <a:pt x="589" y="974"/>
                    <a:pt x="522" y="838"/>
                  </a:cubicBezTo>
                  <a:lnTo>
                    <a:pt x="513" y="825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45" name="Google Shape;745;p33"/>
            <p:cNvSpPr/>
            <p:nvPr/>
          </p:nvSpPr>
          <p:spPr>
            <a:xfrm>
              <a:off x="5493213" y="3445411"/>
              <a:ext cx="2741" cy="3655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1" y="1"/>
                  </a:moveTo>
                  <a:lnTo>
                    <a:pt x="68" y="91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46" name="Google Shape;746;p33"/>
            <p:cNvSpPr/>
            <p:nvPr/>
          </p:nvSpPr>
          <p:spPr>
            <a:xfrm>
              <a:off x="5506720" y="3460707"/>
              <a:ext cx="9019" cy="12674"/>
            </a:xfrm>
            <a:custGeom>
              <a:avLst/>
              <a:gdLst/>
              <a:ahLst/>
              <a:cxnLst/>
              <a:rect l="l" t="t" r="r" b="b"/>
              <a:pathLst>
                <a:path w="227" h="319" extrusionOk="0">
                  <a:moveTo>
                    <a:pt x="0" y="1"/>
                  </a:moveTo>
                  <a:lnTo>
                    <a:pt x="23" y="46"/>
                  </a:lnTo>
                  <a:lnTo>
                    <a:pt x="227" y="318"/>
                  </a:lnTo>
                  <a:cubicBezTo>
                    <a:pt x="159" y="205"/>
                    <a:pt x="68" y="114"/>
                    <a:pt x="0" y="1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47" name="Google Shape;747;p33"/>
            <p:cNvSpPr/>
            <p:nvPr/>
          </p:nvSpPr>
          <p:spPr>
            <a:xfrm>
              <a:off x="5484194" y="3437306"/>
              <a:ext cx="9058" cy="8145"/>
            </a:xfrm>
            <a:custGeom>
              <a:avLst/>
              <a:gdLst/>
              <a:ahLst/>
              <a:cxnLst/>
              <a:rect l="l" t="t" r="r" b="b"/>
              <a:pathLst>
                <a:path w="228" h="205" extrusionOk="0">
                  <a:moveTo>
                    <a:pt x="1" y="1"/>
                  </a:moveTo>
                  <a:cubicBezTo>
                    <a:pt x="69" y="69"/>
                    <a:pt x="160" y="137"/>
                    <a:pt x="228" y="205"/>
                  </a:cubicBezTo>
                  <a:cubicBezTo>
                    <a:pt x="160" y="137"/>
                    <a:pt x="69" y="69"/>
                    <a:pt x="1" y="1"/>
                  </a:cubicBez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48" name="Google Shape;748;p33"/>
            <p:cNvSpPr/>
            <p:nvPr/>
          </p:nvSpPr>
          <p:spPr>
            <a:xfrm>
              <a:off x="5495914" y="3449940"/>
              <a:ext cx="10846" cy="10807"/>
            </a:xfrm>
            <a:custGeom>
              <a:avLst/>
              <a:gdLst/>
              <a:ahLst/>
              <a:cxnLst/>
              <a:rect l="l" t="t" r="r" b="b"/>
              <a:pathLst>
                <a:path w="273" h="272" extrusionOk="0">
                  <a:moveTo>
                    <a:pt x="0" y="0"/>
                  </a:moveTo>
                  <a:cubicBezTo>
                    <a:pt x="91" y="91"/>
                    <a:pt x="182" y="181"/>
                    <a:pt x="272" y="272"/>
                  </a:cubicBezTo>
                  <a:cubicBezTo>
                    <a:pt x="182" y="181"/>
                    <a:pt x="91" y="68"/>
                    <a:pt x="0" y="0"/>
                  </a:cubicBez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49" name="Google Shape;749;p33"/>
            <p:cNvSpPr/>
            <p:nvPr/>
          </p:nvSpPr>
          <p:spPr>
            <a:xfrm>
              <a:off x="5516613" y="3473341"/>
              <a:ext cx="40" cy="4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50" name="Google Shape;750;p33"/>
            <p:cNvSpPr/>
            <p:nvPr/>
          </p:nvSpPr>
          <p:spPr>
            <a:xfrm>
              <a:off x="5315902" y="4450717"/>
              <a:ext cx="40564" cy="18037"/>
            </a:xfrm>
            <a:custGeom>
              <a:avLst/>
              <a:gdLst/>
              <a:ahLst/>
              <a:cxnLst/>
              <a:rect l="l" t="t" r="r" b="b"/>
              <a:pathLst>
                <a:path w="1021" h="454" extrusionOk="0">
                  <a:moveTo>
                    <a:pt x="1020" y="1"/>
                  </a:moveTo>
                  <a:lnTo>
                    <a:pt x="1020" y="1"/>
                  </a:lnTo>
                  <a:lnTo>
                    <a:pt x="1" y="4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51" name="Google Shape;751;p33"/>
            <p:cNvSpPr/>
            <p:nvPr/>
          </p:nvSpPr>
          <p:spPr>
            <a:xfrm>
              <a:off x="4888147" y="3306936"/>
              <a:ext cx="1009857" cy="1413077"/>
            </a:xfrm>
            <a:custGeom>
              <a:avLst/>
              <a:gdLst/>
              <a:ahLst/>
              <a:cxnLst/>
              <a:rect l="l" t="t" r="r" b="b"/>
              <a:pathLst>
                <a:path w="25418" h="35567" extrusionOk="0">
                  <a:moveTo>
                    <a:pt x="9175" y="0"/>
                  </a:moveTo>
                  <a:cubicBezTo>
                    <a:pt x="8699" y="23"/>
                    <a:pt x="8224" y="68"/>
                    <a:pt x="7748" y="159"/>
                  </a:cubicBezTo>
                  <a:lnTo>
                    <a:pt x="7703" y="159"/>
                  </a:lnTo>
                  <a:lnTo>
                    <a:pt x="7476" y="204"/>
                  </a:lnTo>
                  <a:lnTo>
                    <a:pt x="7453" y="204"/>
                  </a:lnTo>
                  <a:lnTo>
                    <a:pt x="7363" y="227"/>
                  </a:lnTo>
                  <a:cubicBezTo>
                    <a:pt x="7159" y="272"/>
                    <a:pt x="6978" y="317"/>
                    <a:pt x="6796" y="385"/>
                  </a:cubicBezTo>
                  <a:cubicBezTo>
                    <a:pt x="6774" y="385"/>
                    <a:pt x="6751" y="385"/>
                    <a:pt x="6728" y="408"/>
                  </a:cubicBezTo>
                  <a:lnTo>
                    <a:pt x="6683" y="408"/>
                  </a:lnTo>
                  <a:cubicBezTo>
                    <a:pt x="6547" y="453"/>
                    <a:pt x="6389" y="499"/>
                    <a:pt x="6253" y="544"/>
                  </a:cubicBezTo>
                  <a:lnTo>
                    <a:pt x="6230" y="544"/>
                  </a:lnTo>
                  <a:lnTo>
                    <a:pt x="6117" y="589"/>
                  </a:lnTo>
                  <a:cubicBezTo>
                    <a:pt x="5890" y="680"/>
                    <a:pt x="5732" y="748"/>
                    <a:pt x="5551" y="816"/>
                  </a:cubicBezTo>
                  <a:lnTo>
                    <a:pt x="5029" y="1065"/>
                  </a:lnTo>
                  <a:cubicBezTo>
                    <a:pt x="4644" y="1224"/>
                    <a:pt x="4259" y="1428"/>
                    <a:pt x="3919" y="1654"/>
                  </a:cubicBezTo>
                  <a:lnTo>
                    <a:pt x="3013" y="2175"/>
                  </a:lnTo>
                  <a:lnTo>
                    <a:pt x="3263" y="3194"/>
                  </a:lnTo>
                  <a:cubicBezTo>
                    <a:pt x="3557" y="4395"/>
                    <a:pt x="4033" y="7816"/>
                    <a:pt x="2719" y="9469"/>
                  </a:cubicBezTo>
                  <a:cubicBezTo>
                    <a:pt x="816" y="11848"/>
                    <a:pt x="0" y="13162"/>
                    <a:pt x="771" y="14906"/>
                  </a:cubicBezTo>
                  <a:lnTo>
                    <a:pt x="2402" y="18531"/>
                  </a:lnTo>
                  <a:lnTo>
                    <a:pt x="4327" y="22835"/>
                  </a:lnTo>
                  <a:lnTo>
                    <a:pt x="6253" y="27139"/>
                  </a:lnTo>
                  <a:cubicBezTo>
                    <a:pt x="6547" y="27909"/>
                    <a:pt x="6887" y="28657"/>
                    <a:pt x="7272" y="29404"/>
                  </a:cubicBezTo>
                  <a:cubicBezTo>
                    <a:pt x="7544" y="29812"/>
                    <a:pt x="7906" y="30175"/>
                    <a:pt x="8314" y="30469"/>
                  </a:cubicBezTo>
                  <a:cubicBezTo>
                    <a:pt x="8853" y="30824"/>
                    <a:pt x="9475" y="31003"/>
                    <a:pt x="10097" y="31003"/>
                  </a:cubicBezTo>
                  <a:cubicBezTo>
                    <a:pt x="10548" y="31003"/>
                    <a:pt x="10999" y="30909"/>
                    <a:pt x="11418" y="30718"/>
                  </a:cubicBezTo>
                  <a:lnTo>
                    <a:pt x="12437" y="30265"/>
                  </a:lnTo>
                  <a:lnTo>
                    <a:pt x="13728" y="29699"/>
                  </a:lnTo>
                  <a:lnTo>
                    <a:pt x="15677" y="34048"/>
                  </a:lnTo>
                  <a:cubicBezTo>
                    <a:pt x="16266" y="35362"/>
                    <a:pt x="17308" y="35566"/>
                    <a:pt x="17874" y="35566"/>
                  </a:cubicBezTo>
                  <a:cubicBezTo>
                    <a:pt x="18576" y="35566"/>
                    <a:pt x="19256" y="35272"/>
                    <a:pt x="19913" y="34977"/>
                  </a:cubicBezTo>
                  <a:lnTo>
                    <a:pt x="20049" y="34909"/>
                  </a:lnTo>
                  <a:lnTo>
                    <a:pt x="20207" y="34841"/>
                  </a:lnTo>
                  <a:cubicBezTo>
                    <a:pt x="21091" y="34456"/>
                    <a:pt x="22065" y="34003"/>
                    <a:pt x="22450" y="33006"/>
                  </a:cubicBezTo>
                  <a:cubicBezTo>
                    <a:pt x="22676" y="32349"/>
                    <a:pt x="22631" y="31647"/>
                    <a:pt x="22337" y="31058"/>
                  </a:cubicBezTo>
                  <a:lnTo>
                    <a:pt x="20388" y="26709"/>
                  </a:lnTo>
                  <a:lnTo>
                    <a:pt x="23447" y="25327"/>
                  </a:lnTo>
                  <a:cubicBezTo>
                    <a:pt x="24466" y="24874"/>
                    <a:pt x="25168" y="23945"/>
                    <a:pt x="25327" y="22835"/>
                  </a:cubicBezTo>
                  <a:cubicBezTo>
                    <a:pt x="25418" y="22337"/>
                    <a:pt x="25395" y="21838"/>
                    <a:pt x="25214" y="21362"/>
                  </a:cubicBezTo>
                  <a:cubicBezTo>
                    <a:pt x="24897" y="20796"/>
                    <a:pt x="24104" y="19120"/>
                    <a:pt x="24104" y="19120"/>
                  </a:cubicBezTo>
                  <a:lnTo>
                    <a:pt x="22178" y="14816"/>
                  </a:lnTo>
                  <a:lnTo>
                    <a:pt x="20253" y="10511"/>
                  </a:lnTo>
                  <a:lnTo>
                    <a:pt x="18327" y="6230"/>
                  </a:lnTo>
                  <a:lnTo>
                    <a:pt x="17783" y="5029"/>
                  </a:lnTo>
                  <a:cubicBezTo>
                    <a:pt x="17557" y="4531"/>
                    <a:pt x="17285" y="4055"/>
                    <a:pt x="16945" y="3602"/>
                  </a:cubicBezTo>
                  <a:lnTo>
                    <a:pt x="16945" y="3580"/>
                  </a:lnTo>
                  <a:lnTo>
                    <a:pt x="16900" y="3512"/>
                  </a:lnTo>
                  <a:cubicBezTo>
                    <a:pt x="16809" y="3398"/>
                    <a:pt x="16741" y="3285"/>
                    <a:pt x="16651" y="3194"/>
                  </a:cubicBezTo>
                  <a:cubicBezTo>
                    <a:pt x="16583" y="3104"/>
                    <a:pt x="16469" y="2968"/>
                    <a:pt x="16356" y="2832"/>
                  </a:cubicBezTo>
                  <a:cubicBezTo>
                    <a:pt x="16334" y="2809"/>
                    <a:pt x="16288" y="2787"/>
                    <a:pt x="16266" y="2764"/>
                  </a:cubicBezTo>
                  <a:lnTo>
                    <a:pt x="16266" y="2741"/>
                  </a:lnTo>
                  <a:cubicBezTo>
                    <a:pt x="16175" y="2651"/>
                    <a:pt x="16084" y="2560"/>
                    <a:pt x="15994" y="2492"/>
                  </a:cubicBezTo>
                  <a:lnTo>
                    <a:pt x="15994" y="2470"/>
                  </a:lnTo>
                  <a:lnTo>
                    <a:pt x="15903" y="2379"/>
                  </a:lnTo>
                  <a:cubicBezTo>
                    <a:pt x="15790" y="2266"/>
                    <a:pt x="15654" y="2175"/>
                    <a:pt x="15563" y="2062"/>
                  </a:cubicBezTo>
                  <a:cubicBezTo>
                    <a:pt x="15427" y="1971"/>
                    <a:pt x="15291" y="1858"/>
                    <a:pt x="15156" y="1767"/>
                  </a:cubicBezTo>
                  <a:cubicBezTo>
                    <a:pt x="14816" y="1495"/>
                    <a:pt x="14453" y="1269"/>
                    <a:pt x="14068" y="1065"/>
                  </a:cubicBezTo>
                  <a:cubicBezTo>
                    <a:pt x="13932" y="997"/>
                    <a:pt x="13774" y="906"/>
                    <a:pt x="13592" y="839"/>
                  </a:cubicBezTo>
                  <a:lnTo>
                    <a:pt x="13457" y="771"/>
                  </a:lnTo>
                  <a:lnTo>
                    <a:pt x="13434" y="771"/>
                  </a:lnTo>
                  <a:cubicBezTo>
                    <a:pt x="13321" y="703"/>
                    <a:pt x="13185" y="657"/>
                    <a:pt x="13071" y="612"/>
                  </a:cubicBezTo>
                  <a:lnTo>
                    <a:pt x="13049" y="612"/>
                  </a:lnTo>
                  <a:lnTo>
                    <a:pt x="12890" y="544"/>
                  </a:lnTo>
                  <a:cubicBezTo>
                    <a:pt x="12709" y="476"/>
                    <a:pt x="12550" y="431"/>
                    <a:pt x="12392" y="385"/>
                  </a:cubicBezTo>
                  <a:lnTo>
                    <a:pt x="12369" y="385"/>
                  </a:lnTo>
                  <a:cubicBezTo>
                    <a:pt x="11893" y="227"/>
                    <a:pt x="11395" y="136"/>
                    <a:pt x="10897" y="68"/>
                  </a:cubicBezTo>
                  <a:lnTo>
                    <a:pt x="10829" y="68"/>
                  </a:lnTo>
                  <a:cubicBezTo>
                    <a:pt x="10738" y="46"/>
                    <a:pt x="10670" y="46"/>
                    <a:pt x="10580" y="23"/>
                  </a:cubicBezTo>
                  <a:lnTo>
                    <a:pt x="10534" y="23"/>
                  </a:lnTo>
                  <a:cubicBezTo>
                    <a:pt x="10353" y="23"/>
                    <a:pt x="10149" y="0"/>
                    <a:pt x="99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52" name="Google Shape;752;p33"/>
            <p:cNvSpPr/>
            <p:nvPr/>
          </p:nvSpPr>
          <p:spPr>
            <a:xfrm>
              <a:off x="5330521" y="4040153"/>
              <a:ext cx="410451" cy="616212"/>
            </a:xfrm>
            <a:custGeom>
              <a:avLst/>
              <a:gdLst/>
              <a:ahLst/>
              <a:cxnLst/>
              <a:rect l="l" t="t" r="r" b="b"/>
              <a:pathLst>
                <a:path w="10331" h="15510" extrusionOk="0">
                  <a:moveTo>
                    <a:pt x="2533" y="0"/>
                  </a:moveTo>
                  <a:cubicBezTo>
                    <a:pt x="2231" y="0"/>
                    <a:pt x="1924" y="61"/>
                    <a:pt x="1631" y="190"/>
                  </a:cubicBezTo>
                  <a:cubicBezTo>
                    <a:pt x="521" y="711"/>
                    <a:pt x="0" y="2025"/>
                    <a:pt x="499" y="3157"/>
                  </a:cubicBezTo>
                  <a:lnTo>
                    <a:pt x="5732" y="14824"/>
                  </a:lnTo>
                  <a:cubicBezTo>
                    <a:pt x="5968" y="15327"/>
                    <a:pt x="6279" y="15509"/>
                    <a:pt x="6653" y="15509"/>
                  </a:cubicBezTo>
                  <a:cubicBezTo>
                    <a:pt x="7105" y="15509"/>
                    <a:pt x="7650" y="15245"/>
                    <a:pt x="8269" y="14960"/>
                  </a:cubicBezTo>
                  <a:cubicBezTo>
                    <a:pt x="9379" y="14461"/>
                    <a:pt x="10330" y="14122"/>
                    <a:pt x="9832" y="12989"/>
                  </a:cubicBezTo>
                  <a:lnTo>
                    <a:pt x="4599" y="1323"/>
                  </a:lnTo>
                  <a:cubicBezTo>
                    <a:pt x="4229" y="500"/>
                    <a:pt x="3399" y="0"/>
                    <a:pt x="25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53" name="Google Shape;753;p33"/>
            <p:cNvSpPr/>
            <p:nvPr/>
          </p:nvSpPr>
          <p:spPr>
            <a:xfrm>
              <a:off x="5335011" y="4040352"/>
              <a:ext cx="405961" cy="605882"/>
            </a:xfrm>
            <a:custGeom>
              <a:avLst/>
              <a:gdLst/>
              <a:ahLst/>
              <a:cxnLst/>
              <a:rect l="l" t="t" r="r" b="b"/>
              <a:pathLst>
                <a:path w="10218" h="15250" extrusionOk="0">
                  <a:moveTo>
                    <a:pt x="2457" y="1"/>
                  </a:moveTo>
                  <a:cubicBezTo>
                    <a:pt x="2143" y="1"/>
                    <a:pt x="1823" y="67"/>
                    <a:pt x="1518" y="208"/>
                  </a:cubicBezTo>
                  <a:lnTo>
                    <a:pt x="1337" y="298"/>
                  </a:lnTo>
                  <a:lnTo>
                    <a:pt x="1269" y="321"/>
                  </a:lnTo>
                  <a:lnTo>
                    <a:pt x="1178" y="389"/>
                  </a:lnTo>
                  <a:lnTo>
                    <a:pt x="1088" y="457"/>
                  </a:lnTo>
                  <a:lnTo>
                    <a:pt x="1020" y="502"/>
                  </a:lnTo>
                  <a:lnTo>
                    <a:pt x="929" y="570"/>
                  </a:lnTo>
                  <a:cubicBezTo>
                    <a:pt x="227" y="1227"/>
                    <a:pt x="1" y="2269"/>
                    <a:pt x="386" y="3152"/>
                  </a:cubicBezTo>
                  <a:lnTo>
                    <a:pt x="3580" y="10243"/>
                  </a:lnTo>
                  <a:lnTo>
                    <a:pt x="6411" y="8974"/>
                  </a:lnTo>
                  <a:lnTo>
                    <a:pt x="8450" y="13550"/>
                  </a:lnTo>
                  <a:cubicBezTo>
                    <a:pt x="8858" y="14456"/>
                    <a:pt x="8337" y="14864"/>
                    <a:pt x="7521" y="15249"/>
                  </a:cubicBezTo>
                  <a:cubicBezTo>
                    <a:pt x="7725" y="15159"/>
                    <a:pt x="7952" y="15068"/>
                    <a:pt x="8156" y="14955"/>
                  </a:cubicBezTo>
                  <a:cubicBezTo>
                    <a:pt x="9288" y="14456"/>
                    <a:pt x="10217" y="14117"/>
                    <a:pt x="9719" y="12984"/>
                  </a:cubicBezTo>
                  <a:lnTo>
                    <a:pt x="7680" y="8408"/>
                  </a:lnTo>
                  <a:lnTo>
                    <a:pt x="4486" y="1318"/>
                  </a:lnTo>
                  <a:cubicBezTo>
                    <a:pt x="4122" y="490"/>
                    <a:pt x="3310" y="1"/>
                    <a:pt x="2457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54" name="Google Shape;754;p33"/>
            <p:cNvSpPr/>
            <p:nvPr/>
          </p:nvSpPr>
          <p:spPr>
            <a:xfrm>
              <a:off x="5001120" y="3851475"/>
              <a:ext cx="9019" cy="4529"/>
            </a:xfrm>
            <a:custGeom>
              <a:avLst/>
              <a:gdLst/>
              <a:ahLst/>
              <a:cxnLst/>
              <a:rect l="l" t="t" r="r" b="b"/>
              <a:pathLst>
                <a:path w="227" h="114" extrusionOk="0">
                  <a:moveTo>
                    <a:pt x="0" y="114"/>
                  </a:moveTo>
                  <a:lnTo>
                    <a:pt x="227" y="0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55" name="Google Shape;755;p33"/>
            <p:cNvSpPr/>
            <p:nvPr/>
          </p:nvSpPr>
          <p:spPr>
            <a:xfrm>
              <a:off x="4967786" y="3864984"/>
              <a:ext cx="14462" cy="4529"/>
            </a:xfrm>
            <a:custGeom>
              <a:avLst/>
              <a:gdLst/>
              <a:ahLst/>
              <a:cxnLst/>
              <a:rect l="l" t="t" r="r" b="b"/>
              <a:pathLst>
                <a:path w="364" h="114" extrusionOk="0">
                  <a:moveTo>
                    <a:pt x="1" y="114"/>
                  </a:moveTo>
                  <a:cubicBezTo>
                    <a:pt x="114" y="68"/>
                    <a:pt x="227" y="46"/>
                    <a:pt x="363" y="0"/>
                  </a:cubicBezTo>
                  <a:cubicBezTo>
                    <a:pt x="227" y="46"/>
                    <a:pt x="114" y="68"/>
                    <a:pt x="1" y="114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56" name="Google Shape;756;p33"/>
            <p:cNvSpPr/>
            <p:nvPr/>
          </p:nvSpPr>
          <p:spPr>
            <a:xfrm>
              <a:off x="4986698" y="3858667"/>
              <a:ext cx="9932" cy="3655"/>
            </a:xfrm>
            <a:custGeom>
              <a:avLst/>
              <a:gdLst/>
              <a:ahLst/>
              <a:cxnLst/>
              <a:rect l="l" t="t" r="r" b="b"/>
              <a:pathLst>
                <a:path w="250" h="92" extrusionOk="0">
                  <a:moveTo>
                    <a:pt x="250" y="1"/>
                  </a:moveTo>
                  <a:lnTo>
                    <a:pt x="1" y="9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57" name="Google Shape;757;p33"/>
            <p:cNvSpPr/>
            <p:nvPr/>
          </p:nvSpPr>
          <p:spPr>
            <a:xfrm>
              <a:off x="5669815" y="4254695"/>
              <a:ext cx="124236" cy="54907"/>
            </a:xfrm>
            <a:custGeom>
              <a:avLst/>
              <a:gdLst/>
              <a:ahLst/>
              <a:cxnLst/>
              <a:rect l="l" t="t" r="r" b="b"/>
              <a:pathLst>
                <a:path w="3127" h="1382" extrusionOk="0">
                  <a:moveTo>
                    <a:pt x="1" y="1382"/>
                  </a:moveTo>
                  <a:lnTo>
                    <a:pt x="3127" y="0"/>
                  </a:lnTo>
                  <a:lnTo>
                    <a:pt x="1" y="1382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58" name="Google Shape;758;p33"/>
            <p:cNvSpPr/>
            <p:nvPr/>
          </p:nvSpPr>
          <p:spPr>
            <a:xfrm>
              <a:off x="5069495" y="3354652"/>
              <a:ext cx="387050" cy="203457"/>
            </a:xfrm>
            <a:custGeom>
              <a:avLst/>
              <a:gdLst/>
              <a:ahLst/>
              <a:cxnLst/>
              <a:rect l="l" t="t" r="r" b="b"/>
              <a:pathLst>
                <a:path w="9742" h="5121" extrusionOk="0">
                  <a:moveTo>
                    <a:pt x="4713" y="1"/>
                  </a:moveTo>
                  <a:cubicBezTo>
                    <a:pt x="4373" y="1"/>
                    <a:pt x="4056" y="46"/>
                    <a:pt x="3739" y="91"/>
                  </a:cubicBezTo>
                  <a:lnTo>
                    <a:pt x="3625" y="114"/>
                  </a:lnTo>
                  <a:lnTo>
                    <a:pt x="3467" y="137"/>
                  </a:lnTo>
                  <a:lnTo>
                    <a:pt x="3195" y="182"/>
                  </a:lnTo>
                  <a:lnTo>
                    <a:pt x="3104" y="205"/>
                  </a:lnTo>
                  <a:cubicBezTo>
                    <a:pt x="2923" y="250"/>
                    <a:pt x="2764" y="295"/>
                    <a:pt x="2606" y="341"/>
                  </a:cubicBezTo>
                  <a:lnTo>
                    <a:pt x="2515" y="363"/>
                  </a:lnTo>
                  <a:cubicBezTo>
                    <a:pt x="2379" y="409"/>
                    <a:pt x="2221" y="454"/>
                    <a:pt x="2108" y="522"/>
                  </a:cubicBezTo>
                  <a:lnTo>
                    <a:pt x="1972" y="545"/>
                  </a:lnTo>
                  <a:cubicBezTo>
                    <a:pt x="1813" y="612"/>
                    <a:pt x="1654" y="680"/>
                    <a:pt x="1496" y="748"/>
                  </a:cubicBezTo>
                  <a:lnTo>
                    <a:pt x="952" y="998"/>
                  </a:lnTo>
                  <a:cubicBezTo>
                    <a:pt x="816" y="1066"/>
                    <a:pt x="658" y="1134"/>
                    <a:pt x="522" y="1201"/>
                  </a:cubicBezTo>
                  <a:lnTo>
                    <a:pt x="431" y="1247"/>
                  </a:lnTo>
                  <a:cubicBezTo>
                    <a:pt x="295" y="1337"/>
                    <a:pt x="137" y="1405"/>
                    <a:pt x="1" y="1496"/>
                  </a:cubicBezTo>
                  <a:lnTo>
                    <a:pt x="114" y="1587"/>
                  </a:lnTo>
                  <a:lnTo>
                    <a:pt x="69" y="1587"/>
                  </a:lnTo>
                  <a:cubicBezTo>
                    <a:pt x="884" y="2606"/>
                    <a:pt x="1428" y="3829"/>
                    <a:pt x="1609" y="5121"/>
                  </a:cubicBezTo>
                  <a:lnTo>
                    <a:pt x="2991" y="4509"/>
                  </a:lnTo>
                  <a:lnTo>
                    <a:pt x="6616" y="2878"/>
                  </a:lnTo>
                  <a:lnTo>
                    <a:pt x="9742" y="1473"/>
                  </a:lnTo>
                  <a:lnTo>
                    <a:pt x="9719" y="1473"/>
                  </a:lnTo>
                  <a:cubicBezTo>
                    <a:pt x="9447" y="1269"/>
                    <a:pt x="9153" y="1066"/>
                    <a:pt x="8858" y="907"/>
                  </a:cubicBezTo>
                  <a:cubicBezTo>
                    <a:pt x="8722" y="839"/>
                    <a:pt x="8586" y="771"/>
                    <a:pt x="8450" y="703"/>
                  </a:cubicBezTo>
                  <a:lnTo>
                    <a:pt x="8315" y="658"/>
                  </a:lnTo>
                  <a:lnTo>
                    <a:pt x="8020" y="522"/>
                  </a:lnTo>
                  <a:lnTo>
                    <a:pt x="7861" y="477"/>
                  </a:lnTo>
                  <a:cubicBezTo>
                    <a:pt x="7726" y="409"/>
                    <a:pt x="7590" y="363"/>
                    <a:pt x="7431" y="318"/>
                  </a:cubicBezTo>
                  <a:lnTo>
                    <a:pt x="7408" y="318"/>
                  </a:lnTo>
                  <a:cubicBezTo>
                    <a:pt x="7091" y="227"/>
                    <a:pt x="6751" y="137"/>
                    <a:pt x="6412" y="91"/>
                  </a:cubicBezTo>
                  <a:lnTo>
                    <a:pt x="6366" y="91"/>
                  </a:lnTo>
                  <a:lnTo>
                    <a:pt x="6162" y="69"/>
                  </a:lnTo>
                  <a:cubicBezTo>
                    <a:pt x="6072" y="69"/>
                    <a:pt x="5981" y="46"/>
                    <a:pt x="5891" y="24"/>
                  </a:cubicBezTo>
                  <a:lnTo>
                    <a:pt x="5845" y="24"/>
                  </a:lnTo>
                  <a:cubicBezTo>
                    <a:pt x="5664" y="24"/>
                    <a:pt x="5483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59" name="Google Shape;759;p33"/>
            <p:cNvSpPr/>
            <p:nvPr/>
          </p:nvSpPr>
          <p:spPr>
            <a:xfrm>
              <a:off x="5100087" y="3414048"/>
              <a:ext cx="465357" cy="360947"/>
            </a:xfrm>
            <a:custGeom>
              <a:avLst/>
              <a:gdLst/>
              <a:ahLst/>
              <a:cxnLst/>
              <a:rect l="l" t="t" r="r" b="b"/>
              <a:pathLst>
                <a:path w="11713" h="9085" extrusionOk="0">
                  <a:moveTo>
                    <a:pt x="8994" y="1"/>
                  </a:moveTo>
                  <a:lnTo>
                    <a:pt x="5868" y="1383"/>
                  </a:lnTo>
                  <a:lnTo>
                    <a:pt x="2244" y="3014"/>
                  </a:lnTo>
                  <a:lnTo>
                    <a:pt x="839" y="3603"/>
                  </a:lnTo>
                  <a:cubicBezTo>
                    <a:pt x="907" y="4056"/>
                    <a:pt x="930" y="4509"/>
                    <a:pt x="930" y="4962"/>
                  </a:cubicBezTo>
                  <a:cubicBezTo>
                    <a:pt x="907" y="6231"/>
                    <a:pt x="590" y="7477"/>
                    <a:pt x="1" y="8587"/>
                  </a:cubicBezTo>
                  <a:cubicBezTo>
                    <a:pt x="46" y="8745"/>
                    <a:pt x="92" y="8926"/>
                    <a:pt x="137" y="9085"/>
                  </a:cubicBezTo>
                  <a:lnTo>
                    <a:pt x="2629" y="7975"/>
                  </a:lnTo>
                  <a:lnTo>
                    <a:pt x="8609" y="5302"/>
                  </a:lnTo>
                  <a:lnTo>
                    <a:pt x="11713" y="3897"/>
                  </a:lnTo>
                  <a:lnTo>
                    <a:pt x="11192" y="2719"/>
                  </a:lnTo>
                  <a:cubicBezTo>
                    <a:pt x="11124" y="2583"/>
                    <a:pt x="11056" y="2470"/>
                    <a:pt x="10988" y="2334"/>
                  </a:cubicBezTo>
                  <a:lnTo>
                    <a:pt x="10943" y="2221"/>
                  </a:lnTo>
                  <a:cubicBezTo>
                    <a:pt x="10897" y="2130"/>
                    <a:pt x="10829" y="2040"/>
                    <a:pt x="10784" y="1972"/>
                  </a:cubicBezTo>
                  <a:cubicBezTo>
                    <a:pt x="10761" y="1927"/>
                    <a:pt x="10739" y="1881"/>
                    <a:pt x="10716" y="1859"/>
                  </a:cubicBezTo>
                  <a:cubicBezTo>
                    <a:pt x="10648" y="1768"/>
                    <a:pt x="10603" y="1677"/>
                    <a:pt x="10535" y="1587"/>
                  </a:cubicBezTo>
                  <a:lnTo>
                    <a:pt x="10490" y="1496"/>
                  </a:lnTo>
                  <a:lnTo>
                    <a:pt x="10263" y="1224"/>
                  </a:lnTo>
                  <a:lnTo>
                    <a:pt x="10240" y="1179"/>
                  </a:lnTo>
                  <a:cubicBezTo>
                    <a:pt x="10150" y="1088"/>
                    <a:pt x="10059" y="998"/>
                    <a:pt x="9991" y="907"/>
                  </a:cubicBezTo>
                  <a:lnTo>
                    <a:pt x="9901" y="816"/>
                  </a:lnTo>
                  <a:cubicBezTo>
                    <a:pt x="9833" y="749"/>
                    <a:pt x="9765" y="681"/>
                    <a:pt x="9697" y="613"/>
                  </a:cubicBezTo>
                  <a:lnTo>
                    <a:pt x="9606" y="522"/>
                  </a:lnTo>
                  <a:cubicBezTo>
                    <a:pt x="9515" y="431"/>
                    <a:pt x="9425" y="341"/>
                    <a:pt x="9334" y="273"/>
                  </a:cubicBezTo>
                  <a:cubicBezTo>
                    <a:pt x="9221" y="182"/>
                    <a:pt x="9108" y="92"/>
                    <a:pt x="89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60" name="Google Shape;760;p33"/>
            <p:cNvSpPr/>
            <p:nvPr/>
          </p:nvSpPr>
          <p:spPr>
            <a:xfrm>
              <a:off x="5010099" y="3849688"/>
              <a:ext cx="2741" cy="1828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1" y="45"/>
                  </a:moveTo>
                  <a:lnTo>
                    <a:pt x="1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61" name="Google Shape;761;p33"/>
            <p:cNvSpPr/>
            <p:nvPr/>
          </p:nvSpPr>
          <p:spPr>
            <a:xfrm>
              <a:off x="5020905" y="3842457"/>
              <a:ext cx="3655" cy="1867"/>
            </a:xfrm>
            <a:custGeom>
              <a:avLst/>
              <a:gdLst/>
              <a:ahLst/>
              <a:cxnLst/>
              <a:rect l="l" t="t" r="r" b="b"/>
              <a:pathLst>
                <a:path w="92" h="47" extrusionOk="0">
                  <a:moveTo>
                    <a:pt x="91" y="1"/>
                  </a:moveTo>
                  <a:lnTo>
                    <a:pt x="0" y="46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62" name="Google Shape;762;p33"/>
            <p:cNvSpPr/>
            <p:nvPr/>
          </p:nvSpPr>
          <p:spPr>
            <a:xfrm>
              <a:off x="4981294" y="3862282"/>
              <a:ext cx="5443" cy="2741"/>
            </a:xfrm>
            <a:custGeom>
              <a:avLst/>
              <a:gdLst/>
              <a:ahLst/>
              <a:cxnLst/>
              <a:rect l="l" t="t" r="r" b="b"/>
              <a:pathLst>
                <a:path w="137" h="69" extrusionOk="0">
                  <a:moveTo>
                    <a:pt x="137" y="0"/>
                  </a:moveTo>
                  <a:lnTo>
                    <a:pt x="1" y="68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63" name="Google Shape;763;p33"/>
            <p:cNvSpPr/>
            <p:nvPr/>
          </p:nvSpPr>
          <p:spPr>
            <a:xfrm>
              <a:off x="4981294" y="3862282"/>
              <a:ext cx="5443" cy="2741"/>
            </a:xfrm>
            <a:custGeom>
              <a:avLst/>
              <a:gdLst/>
              <a:ahLst/>
              <a:cxnLst/>
              <a:rect l="l" t="t" r="r" b="b"/>
              <a:pathLst>
                <a:path w="137" h="69" extrusionOk="0">
                  <a:moveTo>
                    <a:pt x="137" y="0"/>
                  </a:moveTo>
                  <a:lnTo>
                    <a:pt x="1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64" name="Google Shape;764;p33"/>
            <p:cNvSpPr/>
            <p:nvPr/>
          </p:nvSpPr>
          <p:spPr>
            <a:xfrm>
              <a:off x="5042518" y="3819969"/>
              <a:ext cx="9019" cy="8145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227" y="1"/>
                  </a:moveTo>
                  <a:cubicBezTo>
                    <a:pt x="159" y="69"/>
                    <a:pt x="68" y="137"/>
                    <a:pt x="0" y="204"/>
                  </a:cubicBezTo>
                  <a:lnTo>
                    <a:pt x="0" y="204"/>
                  </a:lnTo>
                  <a:cubicBezTo>
                    <a:pt x="68" y="137"/>
                    <a:pt x="159" y="69"/>
                    <a:pt x="227" y="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65" name="Google Shape;765;p33"/>
            <p:cNvSpPr/>
            <p:nvPr/>
          </p:nvSpPr>
          <p:spPr>
            <a:xfrm>
              <a:off x="5042518" y="3819969"/>
              <a:ext cx="9019" cy="8145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227" y="1"/>
                  </a:moveTo>
                  <a:cubicBezTo>
                    <a:pt x="159" y="69"/>
                    <a:pt x="68" y="137"/>
                    <a:pt x="0" y="204"/>
                  </a:cubicBezTo>
                  <a:lnTo>
                    <a:pt x="0" y="204"/>
                  </a:lnTo>
                  <a:cubicBezTo>
                    <a:pt x="68" y="137"/>
                    <a:pt x="159" y="69"/>
                    <a:pt x="2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66" name="Google Shape;766;p33"/>
            <p:cNvSpPr/>
            <p:nvPr/>
          </p:nvSpPr>
          <p:spPr>
            <a:xfrm>
              <a:off x="4996590" y="3855965"/>
              <a:ext cx="4569" cy="2741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14" y="1"/>
                  </a:moveTo>
                  <a:lnTo>
                    <a:pt x="1" y="69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67" name="Google Shape;767;p33"/>
            <p:cNvSpPr/>
            <p:nvPr/>
          </p:nvSpPr>
          <p:spPr>
            <a:xfrm>
              <a:off x="4996590" y="3855965"/>
              <a:ext cx="4569" cy="2741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14" y="1"/>
                  </a:moveTo>
                  <a:lnTo>
                    <a:pt x="1" y="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68" name="Google Shape;768;p33"/>
            <p:cNvSpPr/>
            <p:nvPr/>
          </p:nvSpPr>
          <p:spPr>
            <a:xfrm>
              <a:off x="5041605" y="3568876"/>
              <a:ext cx="601234" cy="413152"/>
            </a:xfrm>
            <a:custGeom>
              <a:avLst/>
              <a:gdLst/>
              <a:ahLst/>
              <a:cxnLst/>
              <a:rect l="l" t="t" r="r" b="b"/>
              <a:pathLst>
                <a:path w="15133" h="10399" extrusionOk="0">
                  <a:moveTo>
                    <a:pt x="13185" y="0"/>
                  </a:moveTo>
                  <a:lnTo>
                    <a:pt x="10081" y="1382"/>
                  </a:lnTo>
                  <a:lnTo>
                    <a:pt x="4101" y="4078"/>
                  </a:lnTo>
                  <a:lnTo>
                    <a:pt x="1609" y="5188"/>
                  </a:lnTo>
                  <a:cubicBezTo>
                    <a:pt x="1677" y="5437"/>
                    <a:pt x="1767" y="5686"/>
                    <a:pt x="1881" y="5913"/>
                  </a:cubicBezTo>
                  <a:cubicBezTo>
                    <a:pt x="1971" y="6094"/>
                    <a:pt x="2062" y="6275"/>
                    <a:pt x="2175" y="6434"/>
                  </a:cubicBezTo>
                  <a:cubicBezTo>
                    <a:pt x="2787" y="7408"/>
                    <a:pt x="3784" y="8518"/>
                    <a:pt x="2900" y="8835"/>
                  </a:cubicBezTo>
                  <a:cubicBezTo>
                    <a:pt x="2811" y="8869"/>
                    <a:pt x="2732" y="8885"/>
                    <a:pt x="2662" y="8885"/>
                  </a:cubicBezTo>
                  <a:cubicBezTo>
                    <a:pt x="2123" y="8885"/>
                    <a:pt x="2067" y="7938"/>
                    <a:pt x="1586" y="6796"/>
                  </a:cubicBezTo>
                  <a:cubicBezTo>
                    <a:pt x="1518" y="6660"/>
                    <a:pt x="1450" y="6524"/>
                    <a:pt x="1382" y="6366"/>
                  </a:cubicBezTo>
                  <a:cubicBezTo>
                    <a:pt x="1246" y="6094"/>
                    <a:pt x="1065" y="5845"/>
                    <a:pt x="839" y="5618"/>
                  </a:cubicBezTo>
                  <a:cubicBezTo>
                    <a:pt x="657" y="5868"/>
                    <a:pt x="454" y="6094"/>
                    <a:pt x="227" y="6321"/>
                  </a:cubicBezTo>
                  <a:cubicBezTo>
                    <a:pt x="159" y="6389"/>
                    <a:pt x="68" y="6457"/>
                    <a:pt x="1" y="6524"/>
                  </a:cubicBezTo>
                  <a:cubicBezTo>
                    <a:pt x="68" y="6796"/>
                    <a:pt x="159" y="7068"/>
                    <a:pt x="272" y="7317"/>
                  </a:cubicBezTo>
                  <a:lnTo>
                    <a:pt x="363" y="7521"/>
                  </a:lnTo>
                  <a:cubicBezTo>
                    <a:pt x="816" y="8518"/>
                    <a:pt x="2311" y="9922"/>
                    <a:pt x="1496" y="10398"/>
                  </a:cubicBezTo>
                  <a:lnTo>
                    <a:pt x="2017" y="10194"/>
                  </a:lnTo>
                  <a:lnTo>
                    <a:pt x="12007" y="5686"/>
                  </a:lnTo>
                  <a:lnTo>
                    <a:pt x="15133" y="4304"/>
                  </a:lnTo>
                  <a:lnTo>
                    <a:pt x="131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69" name="Google Shape;769;p33"/>
            <p:cNvSpPr/>
            <p:nvPr/>
          </p:nvSpPr>
          <p:spPr>
            <a:xfrm>
              <a:off x="4967786" y="3851475"/>
              <a:ext cx="128765" cy="162059"/>
            </a:xfrm>
            <a:custGeom>
              <a:avLst/>
              <a:gdLst/>
              <a:ahLst/>
              <a:cxnLst/>
              <a:rect l="l" t="t" r="r" b="b"/>
              <a:pathLst>
                <a:path w="3241" h="4079" extrusionOk="0">
                  <a:moveTo>
                    <a:pt x="1066" y="0"/>
                  </a:moveTo>
                  <a:lnTo>
                    <a:pt x="839" y="114"/>
                  </a:lnTo>
                  <a:lnTo>
                    <a:pt x="726" y="182"/>
                  </a:lnTo>
                  <a:lnTo>
                    <a:pt x="477" y="272"/>
                  </a:lnTo>
                  <a:lnTo>
                    <a:pt x="363" y="340"/>
                  </a:lnTo>
                  <a:cubicBezTo>
                    <a:pt x="227" y="386"/>
                    <a:pt x="114" y="408"/>
                    <a:pt x="1" y="454"/>
                  </a:cubicBezTo>
                  <a:lnTo>
                    <a:pt x="1609" y="4078"/>
                  </a:lnTo>
                  <a:lnTo>
                    <a:pt x="3240" y="3353"/>
                  </a:lnTo>
                  <a:lnTo>
                    <a:pt x="3240" y="3353"/>
                  </a:lnTo>
                  <a:cubicBezTo>
                    <a:pt x="3161" y="3381"/>
                    <a:pt x="3091" y="3394"/>
                    <a:pt x="3027" y="3394"/>
                  </a:cubicBezTo>
                  <a:cubicBezTo>
                    <a:pt x="2416" y="3394"/>
                    <a:pt x="2443" y="2174"/>
                    <a:pt x="1745" y="861"/>
                  </a:cubicBezTo>
                  <a:cubicBezTo>
                    <a:pt x="1655" y="703"/>
                    <a:pt x="1541" y="522"/>
                    <a:pt x="1428" y="363"/>
                  </a:cubicBezTo>
                  <a:cubicBezTo>
                    <a:pt x="1337" y="227"/>
                    <a:pt x="1202" y="91"/>
                    <a:pt x="1066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70" name="Google Shape;770;p33"/>
            <p:cNvSpPr/>
            <p:nvPr/>
          </p:nvSpPr>
          <p:spPr>
            <a:xfrm>
              <a:off x="5032586" y="3739874"/>
              <a:ext cx="686773" cy="443744"/>
            </a:xfrm>
            <a:custGeom>
              <a:avLst/>
              <a:gdLst/>
              <a:ahLst/>
              <a:cxnLst/>
              <a:rect l="l" t="t" r="r" b="b"/>
              <a:pathLst>
                <a:path w="17286" h="11169" extrusionOk="0">
                  <a:moveTo>
                    <a:pt x="15337" y="0"/>
                  </a:moveTo>
                  <a:lnTo>
                    <a:pt x="12234" y="1382"/>
                  </a:lnTo>
                  <a:lnTo>
                    <a:pt x="2244" y="5890"/>
                  </a:lnTo>
                  <a:lnTo>
                    <a:pt x="1745" y="6094"/>
                  </a:lnTo>
                  <a:cubicBezTo>
                    <a:pt x="1700" y="6117"/>
                    <a:pt x="1677" y="6140"/>
                    <a:pt x="1632" y="6140"/>
                  </a:cubicBezTo>
                  <a:lnTo>
                    <a:pt x="1" y="6887"/>
                  </a:lnTo>
                  <a:lnTo>
                    <a:pt x="1927" y="11169"/>
                  </a:lnTo>
                  <a:lnTo>
                    <a:pt x="4147" y="10172"/>
                  </a:lnTo>
                  <a:lnTo>
                    <a:pt x="14159" y="5686"/>
                  </a:lnTo>
                  <a:lnTo>
                    <a:pt x="17286" y="4282"/>
                  </a:lnTo>
                  <a:lnTo>
                    <a:pt x="1533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71" name="Google Shape;771;p33"/>
            <p:cNvSpPr/>
            <p:nvPr/>
          </p:nvSpPr>
          <p:spPr>
            <a:xfrm>
              <a:off x="5108192" y="3909958"/>
              <a:ext cx="686773" cy="444658"/>
            </a:xfrm>
            <a:custGeom>
              <a:avLst/>
              <a:gdLst/>
              <a:ahLst/>
              <a:cxnLst/>
              <a:rect l="l" t="t" r="r" b="b"/>
              <a:pathLst>
                <a:path w="17286" h="11192" extrusionOk="0">
                  <a:moveTo>
                    <a:pt x="15360" y="1"/>
                  </a:moveTo>
                  <a:lnTo>
                    <a:pt x="12256" y="1405"/>
                  </a:lnTo>
                  <a:lnTo>
                    <a:pt x="2244" y="5891"/>
                  </a:lnTo>
                  <a:lnTo>
                    <a:pt x="1" y="6888"/>
                  </a:lnTo>
                  <a:lnTo>
                    <a:pt x="1926" y="11192"/>
                  </a:lnTo>
                  <a:lnTo>
                    <a:pt x="4169" y="10195"/>
                  </a:lnTo>
                  <a:lnTo>
                    <a:pt x="14182" y="5710"/>
                  </a:lnTo>
                  <a:lnTo>
                    <a:pt x="17285" y="4305"/>
                  </a:lnTo>
                  <a:lnTo>
                    <a:pt x="153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72" name="Google Shape;772;p33"/>
            <p:cNvSpPr/>
            <p:nvPr/>
          </p:nvSpPr>
          <p:spPr>
            <a:xfrm>
              <a:off x="5184712" y="4080996"/>
              <a:ext cx="658843" cy="395194"/>
            </a:xfrm>
            <a:custGeom>
              <a:avLst/>
              <a:gdLst/>
              <a:ahLst/>
              <a:cxnLst/>
              <a:rect l="l" t="t" r="r" b="b"/>
              <a:pathLst>
                <a:path w="16583" h="9947" extrusionOk="0">
                  <a:moveTo>
                    <a:pt x="15359" y="0"/>
                  </a:moveTo>
                  <a:lnTo>
                    <a:pt x="12256" y="1405"/>
                  </a:lnTo>
                  <a:lnTo>
                    <a:pt x="2243" y="5890"/>
                  </a:lnTo>
                  <a:lnTo>
                    <a:pt x="0" y="6887"/>
                  </a:lnTo>
                  <a:lnTo>
                    <a:pt x="1020" y="9152"/>
                  </a:lnTo>
                  <a:lnTo>
                    <a:pt x="1042" y="9152"/>
                  </a:lnTo>
                  <a:cubicBezTo>
                    <a:pt x="1392" y="9661"/>
                    <a:pt x="1965" y="9946"/>
                    <a:pt x="2549" y="9946"/>
                  </a:cubicBezTo>
                  <a:cubicBezTo>
                    <a:pt x="2798" y="9946"/>
                    <a:pt x="3049" y="9894"/>
                    <a:pt x="3285" y="9786"/>
                  </a:cubicBezTo>
                  <a:lnTo>
                    <a:pt x="4305" y="9333"/>
                  </a:lnTo>
                  <a:lnTo>
                    <a:pt x="12211" y="5777"/>
                  </a:lnTo>
                  <a:lnTo>
                    <a:pt x="15337" y="4395"/>
                  </a:lnTo>
                  <a:cubicBezTo>
                    <a:pt x="16152" y="4032"/>
                    <a:pt x="16583" y="3126"/>
                    <a:pt x="16356" y="2265"/>
                  </a:cubicBezTo>
                  <a:lnTo>
                    <a:pt x="16379" y="2265"/>
                  </a:lnTo>
                  <a:lnTo>
                    <a:pt x="153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73" name="Google Shape;773;p33"/>
            <p:cNvSpPr/>
            <p:nvPr/>
          </p:nvSpPr>
          <p:spPr>
            <a:xfrm>
              <a:off x="5024521" y="3828074"/>
              <a:ext cx="18037" cy="14422"/>
            </a:xfrm>
            <a:custGeom>
              <a:avLst/>
              <a:gdLst/>
              <a:ahLst/>
              <a:cxnLst/>
              <a:rect l="l" t="t" r="r" b="b"/>
              <a:pathLst>
                <a:path w="454" h="363" extrusionOk="0">
                  <a:moveTo>
                    <a:pt x="453" y="0"/>
                  </a:moveTo>
                  <a:lnTo>
                    <a:pt x="453" y="0"/>
                  </a:lnTo>
                  <a:cubicBezTo>
                    <a:pt x="337" y="100"/>
                    <a:pt x="222" y="199"/>
                    <a:pt x="115" y="281"/>
                  </a:cubicBezTo>
                  <a:lnTo>
                    <a:pt x="115" y="281"/>
                  </a:lnTo>
                  <a:cubicBezTo>
                    <a:pt x="234" y="194"/>
                    <a:pt x="350" y="104"/>
                    <a:pt x="453" y="0"/>
                  </a:cubicBezTo>
                  <a:close/>
                  <a:moveTo>
                    <a:pt x="115" y="281"/>
                  </a:moveTo>
                  <a:lnTo>
                    <a:pt x="115" y="281"/>
                  </a:lnTo>
                  <a:cubicBezTo>
                    <a:pt x="77" y="308"/>
                    <a:pt x="38" y="336"/>
                    <a:pt x="0" y="363"/>
                  </a:cubicBezTo>
                  <a:cubicBezTo>
                    <a:pt x="37" y="339"/>
                    <a:pt x="75" y="311"/>
                    <a:pt x="115" y="28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74" name="Google Shape;774;p33"/>
            <p:cNvSpPr/>
            <p:nvPr/>
          </p:nvSpPr>
          <p:spPr>
            <a:xfrm>
              <a:off x="5024521" y="3828074"/>
              <a:ext cx="18037" cy="14422"/>
            </a:xfrm>
            <a:custGeom>
              <a:avLst/>
              <a:gdLst/>
              <a:ahLst/>
              <a:cxnLst/>
              <a:rect l="l" t="t" r="r" b="b"/>
              <a:pathLst>
                <a:path w="454" h="363" extrusionOk="0">
                  <a:moveTo>
                    <a:pt x="453" y="0"/>
                  </a:moveTo>
                  <a:lnTo>
                    <a:pt x="453" y="0"/>
                  </a:lnTo>
                  <a:cubicBezTo>
                    <a:pt x="337" y="100"/>
                    <a:pt x="222" y="199"/>
                    <a:pt x="115" y="281"/>
                  </a:cubicBezTo>
                  <a:lnTo>
                    <a:pt x="115" y="281"/>
                  </a:lnTo>
                  <a:cubicBezTo>
                    <a:pt x="234" y="194"/>
                    <a:pt x="350" y="104"/>
                    <a:pt x="453" y="0"/>
                  </a:cubicBezTo>
                  <a:close/>
                  <a:moveTo>
                    <a:pt x="115" y="281"/>
                  </a:moveTo>
                  <a:lnTo>
                    <a:pt x="115" y="281"/>
                  </a:lnTo>
                  <a:cubicBezTo>
                    <a:pt x="77" y="308"/>
                    <a:pt x="38" y="336"/>
                    <a:pt x="0" y="363"/>
                  </a:cubicBezTo>
                  <a:cubicBezTo>
                    <a:pt x="37" y="339"/>
                    <a:pt x="75" y="311"/>
                    <a:pt x="115" y="2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75" name="Google Shape;775;p33"/>
            <p:cNvSpPr/>
            <p:nvPr/>
          </p:nvSpPr>
          <p:spPr>
            <a:xfrm>
              <a:off x="5012800" y="3844284"/>
              <a:ext cx="8145" cy="5443"/>
            </a:xfrm>
            <a:custGeom>
              <a:avLst/>
              <a:gdLst/>
              <a:ahLst/>
              <a:cxnLst/>
              <a:rect l="l" t="t" r="r" b="b"/>
              <a:pathLst>
                <a:path w="205" h="137" extrusionOk="0">
                  <a:moveTo>
                    <a:pt x="204" y="0"/>
                  </a:moveTo>
                  <a:cubicBezTo>
                    <a:pt x="137" y="46"/>
                    <a:pt x="69" y="91"/>
                    <a:pt x="1" y="136"/>
                  </a:cubicBezTo>
                  <a:cubicBezTo>
                    <a:pt x="69" y="91"/>
                    <a:pt x="137" y="46"/>
                    <a:pt x="204" y="0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76" name="Google Shape;776;p33"/>
            <p:cNvSpPr/>
            <p:nvPr/>
          </p:nvSpPr>
          <p:spPr>
            <a:xfrm>
              <a:off x="5012800" y="3844284"/>
              <a:ext cx="8145" cy="5443"/>
            </a:xfrm>
            <a:custGeom>
              <a:avLst/>
              <a:gdLst/>
              <a:ahLst/>
              <a:cxnLst/>
              <a:rect l="l" t="t" r="r" b="b"/>
              <a:pathLst>
                <a:path w="205" h="137" extrusionOk="0">
                  <a:moveTo>
                    <a:pt x="204" y="0"/>
                  </a:moveTo>
                  <a:cubicBezTo>
                    <a:pt x="137" y="46"/>
                    <a:pt x="69" y="91"/>
                    <a:pt x="1" y="136"/>
                  </a:cubicBezTo>
                  <a:cubicBezTo>
                    <a:pt x="69" y="91"/>
                    <a:pt x="137" y="46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77" name="Google Shape;777;p33"/>
            <p:cNvSpPr/>
            <p:nvPr/>
          </p:nvSpPr>
          <p:spPr>
            <a:xfrm>
              <a:off x="4953404" y="3413174"/>
              <a:ext cx="239453" cy="572509"/>
            </a:xfrm>
            <a:custGeom>
              <a:avLst/>
              <a:gdLst/>
              <a:ahLst/>
              <a:cxnLst/>
              <a:rect l="l" t="t" r="r" b="b"/>
              <a:pathLst>
                <a:path w="6027" h="14410" extrusionOk="0">
                  <a:moveTo>
                    <a:pt x="2945" y="0"/>
                  </a:moveTo>
                  <a:lnTo>
                    <a:pt x="2945" y="0"/>
                  </a:lnTo>
                  <a:cubicBezTo>
                    <a:pt x="2946" y="1"/>
                    <a:pt x="4169" y="4939"/>
                    <a:pt x="2130" y="7499"/>
                  </a:cubicBezTo>
                  <a:cubicBezTo>
                    <a:pt x="68" y="10058"/>
                    <a:pt x="0" y="10647"/>
                    <a:pt x="363" y="11486"/>
                  </a:cubicBezTo>
                  <a:cubicBezTo>
                    <a:pt x="499" y="11440"/>
                    <a:pt x="612" y="11418"/>
                    <a:pt x="725" y="11372"/>
                  </a:cubicBezTo>
                  <a:lnTo>
                    <a:pt x="861" y="11304"/>
                  </a:lnTo>
                  <a:lnTo>
                    <a:pt x="1088" y="11214"/>
                  </a:lnTo>
                  <a:lnTo>
                    <a:pt x="1224" y="11146"/>
                  </a:lnTo>
                  <a:lnTo>
                    <a:pt x="1450" y="11010"/>
                  </a:lnTo>
                  <a:cubicBezTo>
                    <a:pt x="1586" y="11123"/>
                    <a:pt x="1722" y="11259"/>
                    <a:pt x="1813" y="11395"/>
                  </a:cubicBezTo>
                  <a:cubicBezTo>
                    <a:pt x="1926" y="11554"/>
                    <a:pt x="2039" y="11735"/>
                    <a:pt x="2107" y="11893"/>
                  </a:cubicBezTo>
                  <a:cubicBezTo>
                    <a:pt x="2800" y="13197"/>
                    <a:pt x="2796" y="14410"/>
                    <a:pt x="3398" y="14410"/>
                  </a:cubicBezTo>
                  <a:cubicBezTo>
                    <a:pt x="3466" y="14410"/>
                    <a:pt x="3541" y="14394"/>
                    <a:pt x="3625" y="14363"/>
                  </a:cubicBezTo>
                  <a:lnTo>
                    <a:pt x="3738" y="14317"/>
                  </a:lnTo>
                  <a:cubicBezTo>
                    <a:pt x="4554" y="13864"/>
                    <a:pt x="3059" y="12437"/>
                    <a:pt x="2606" y="11440"/>
                  </a:cubicBezTo>
                  <a:lnTo>
                    <a:pt x="2515" y="11236"/>
                  </a:lnTo>
                  <a:cubicBezTo>
                    <a:pt x="2402" y="10987"/>
                    <a:pt x="2311" y="10715"/>
                    <a:pt x="2243" y="10443"/>
                  </a:cubicBezTo>
                  <a:cubicBezTo>
                    <a:pt x="2311" y="10376"/>
                    <a:pt x="2402" y="10308"/>
                    <a:pt x="2470" y="10240"/>
                  </a:cubicBezTo>
                  <a:cubicBezTo>
                    <a:pt x="2696" y="10013"/>
                    <a:pt x="2900" y="9787"/>
                    <a:pt x="3104" y="9537"/>
                  </a:cubicBezTo>
                  <a:cubicBezTo>
                    <a:pt x="3308" y="9764"/>
                    <a:pt x="3489" y="10013"/>
                    <a:pt x="3625" y="10308"/>
                  </a:cubicBezTo>
                  <a:cubicBezTo>
                    <a:pt x="3693" y="10443"/>
                    <a:pt x="3761" y="10579"/>
                    <a:pt x="3829" y="10738"/>
                  </a:cubicBezTo>
                  <a:cubicBezTo>
                    <a:pt x="4331" y="11862"/>
                    <a:pt x="4370" y="12826"/>
                    <a:pt x="4909" y="12826"/>
                  </a:cubicBezTo>
                  <a:cubicBezTo>
                    <a:pt x="4978" y="12826"/>
                    <a:pt x="5055" y="12810"/>
                    <a:pt x="5143" y="12777"/>
                  </a:cubicBezTo>
                  <a:cubicBezTo>
                    <a:pt x="6026" y="12437"/>
                    <a:pt x="5030" y="11327"/>
                    <a:pt x="4418" y="10376"/>
                  </a:cubicBezTo>
                  <a:cubicBezTo>
                    <a:pt x="4305" y="10194"/>
                    <a:pt x="4214" y="10036"/>
                    <a:pt x="4123" y="9855"/>
                  </a:cubicBezTo>
                  <a:cubicBezTo>
                    <a:pt x="4010" y="9605"/>
                    <a:pt x="3920" y="9356"/>
                    <a:pt x="3852" y="9107"/>
                  </a:cubicBezTo>
                  <a:cubicBezTo>
                    <a:pt x="3784" y="8948"/>
                    <a:pt x="3738" y="8790"/>
                    <a:pt x="3716" y="8609"/>
                  </a:cubicBezTo>
                  <a:cubicBezTo>
                    <a:pt x="4305" y="7499"/>
                    <a:pt x="4622" y="6253"/>
                    <a:pt x="4644" y="4984"/>
                  </a:cubicBezTo>
                  <a:cubicBezTo>
                    <a:pt x="4644" y="4531"/>
                    <a:pt x="4622" y="4078"/>
                    <a:pt x="4531" y="3648"/>
                  </a:cubicBezTo>
                  <a:cubicBezTo>
                    <a:pt x="4373" y="2334"/>
                    <a:pt x="3829" y="1110"/>
                    <a:pt x="3013" y="91"/>
                  </a:cubicBezTo>
                  <a:lnTo>
                    <a:pt x="29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78" name="Google Shape;778;p33"/>
            <p:cNvSpPr/>
            <p:nvPr/>
          </p:nvSpPr>
          <p:spPr>
            <a:xfrm>
              <a:off x="5096511" y="3982862"/>
              <a:ext cx="5443" cy="1867"/>
            </a:xfrm>
            <a:custGeom>
              <a:avLst/>
              <a:gdLst/>
              <a:ahLst/>
              <a:cxnLst/>
              <a:rect l="l" t="t" r="r" b="b"/>
              <a:pathLst>
                <a:path w="137" h="47" extrusionOk="0">
                  <a:moveTo>
                    <a:pt x="136" y="1"/>
                  </a:moveTo>
                  <a:lnTo>
                    <a:pt x="0" y="46"/>
                  </a:lnTo>
                  <a:lnTo>
                    <a:pt x="23" y="46"/>
                  </a:lnTo>
                  <a:cubicBezTo>
                    <a:pt x="46" y="24"/>
                    <a:pt x="91" y="24"/>
                    <a:pt x="136" y="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79" name="Google Shape;779;p33"/>
            <p:cNvSpPr/>
            <p:nvPr/>
          </p:nvSpPr>
          <p:spPr>
            <a:xfrm>
              <a:off x="5096511" y="3982862"/>
              <a:ext cx="5443" cy="1867"/>
            </a:xfrm>
            <a:custGeom>
              <a:avLst/>
              <a:gdLst/>
              <a:ahLst/>
              <a:cxnLst/>
              <a:rect l="l" t="t" r="r" b="b"/>
              <a:pathLst>
                <a:path w="137" h="47" extrusionOk="0">
                  <a:moveTo>
                    <a:pt x="136" y="1"/>
                  </a:moveTo>
                  <a:lnTo>
                    <a:pt x="0" y="46"/>
                  </a:lnTo>
                  <a:lnTo>
                    <a:pt x="23" y="46"/>
                  </a:lnTo>
                  <a:cubicBezTo>
                    <a:pt x="46" y="24"/>
                    <a:pt x="91" y="24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80" name="Google Shape;780;p33"/>
            <p:cNvSpPr/>
            <p:nvPr/>
          </p:nvSpPr>
          <p:spPr>
            <a:xfrm>
              <a:off x="4968700" y="3819969"/>
              <a:ext cx="387963" cy="655307"/>
            </a:xfrm>
            <a:custGeom>
              <a:avLst/>
              <a:gdLst/>
              <a:ahLst/>
              <a:cxnLst/>
              <a:rect l="l" t="t" r="r" b="b"/>
              <a:pathLst>
                <a:path w="9765" h="16494" extrusionOk="0">
                  <a:moveTo>
                    <a:pt x="3255" y="4134"/>
                  </a:moveTo>
                  <a:lnTo>
                    <a:pt x="3255" y="4134"/>
                  </a:lnTo>
                  <a:cubicBezTo>
                    <a:pt x="3249" y="4138"/>
                    <a:pt x="3244" y="4142"/>
                    <a:pt x="3240" y="4146"/>
                  </a:cubicBezTo>
                  <a:lnTo>
                    <a:pt x="3217" y="4146"/>
                  </a:lnTo>
                  <a:lnTo>
                    <a:pt x="3255" y="4134"/>
                  </a:lnTo>
                  <a:close/>
                  <a:moveTo>
                    <a:pt x="2107" y="1"/>
                  </a:moveTo>
                  <a:cubicBezTo>
                    <a:pt x="2039" y="69"/>
                    <a:pt x="1949" y="137"/>
                    <a:pt x="1881" y="204"/>
                  </a:cubicBezTo>
                  <a:cubicBezTo>
                    <a:pt x="1722" y="340"/>
                    <a:pt x="1564" y="431"/>
                    <a:pt x="1405" y="544"/>
                  </a:cubicBezTo>
                  <a:lnTo>
                    <a:pt x="1337" y="612"/>
                  </a:lnTo>
                  <a:cubicBezTo>
                    <a:pt x="1269" y="658"/>
                    <a:pt x="1201" y="703"/>
                    <a:pt x="1133" y="748"/>
                  </a:cubicBezTo>
                  <a:lnTo>
                    <a:pt x="1065" y="771"/>
                  </a:lnTo>
                  <a:lnTo>
                    <a:pt x="839" y="907"/>
                  </a:lnTo>
                  <a:lnTo>
                    <a:pt x="703" y="952"/>
                  </a:lnTo>
                  <a:cubicBezTo>
                    <a:pt x="635" y="997"/>
                    <a:pt x="544" y="1020"/>
                    <a:pt x="476" y="1065"/>
                  </a:cubicBezTo>
                  <a:lnTo>
                    <a:pt x="340" y="1111"/>
                  </a:lnTo>
                  <a:cubicBezTo>
                    <a:pt x="227" y="1156"/>
                    <a:pt x="114" y="1201"/>
                    <a:pt x="1" y="1247"/>
                  </a:cubicBezTo>
                  <a:lnTo>
                    <a:pt x="1609" y="4848"/>
                  </a:lnTo>
                  <a:lnTo>
                    <a:pt x="3535" y="9153"/>
                  </a:lnTo>
                  <a:lnTo>
                    <a:pt x="5460" y="13457"/>
                  </a:lnTo>
                  <a:lnTo>
                    <a:pt x="6479" y="15722"/>
                  </a:lnTo>
                  <a:lnTo>
                    <a:pt x="6502" y="15699"/>
                  </a:lnTo>
                  <a:cubicBezTo>
                    <a:pt x="6852" y="16208"/>
                    <a:pt x="7424" y="16493"/>
                    <a:pt x="8009" y="16493"/>
                  </a:cubicBezTo>
                  <a:cubicBezTo>
                    <a:pt x="8257" y="16493"/>
                    <a:pt x="8508" y="16442"/>
                    <a:pt x="8745" y="16334"/>
                  </a:cubicBezTo>
                  <a:lnTo>
                    <a:pt x="9764" y="15881"/>
                  </a:lnTo>
                  <a:cubicBezTo>
                    <a:pt x="9130" y="15224"/>
                    <a:pt x="8586" y="14476"/>
                    <a:pt x="8224" y="13661"/>
                  </a:cubicBezTo>
                  <a:lnTo>
                    <a:pt x="7680" y="12460"/>
                  </a:lnTo>
                  <a:lnTo>
                    <a:pt x="5755" y="8178"/>
                  </a:lnTo>
                  <a:lnTo>
                    <a:pt x="3852" y="3874"/>
                  </a:lnTo>
                  <a:lnTo>
                    <a:pt x="2515" y="907"/>
                  </a:lnTo>
                  <a:lnTo>
                    <a:pt x="2107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781" name="Google Shape;781;p33"/>
            <p:cNvSpPr/>
            <p:nvPr/>
          </p:nvSpPr>
          <p:spPr>
            <a:xfrm>
              <a:off x="5069495" y="3355566"/>
              <a:ext cx="773186" cy="954950"/>
            </a:xfrm>
            <a:custGeom>
              <a:avLst/>
              <a:gdLst/>
              <a:ahLst/>
              <a:cxnLst/>
              <a:rect l="l" t="t" r="r" b="b"/>
              <a:pathLst>
                <a:path w="19461" h="24036" extrusionOk="0">
                  <a:moveTo>
                    <a:pt x="4713" y="1"/>
                  </a:moveTo>
                  <a:cubicBezTo>
                    <a:pt x="4373" y="1"/>
                    <a:pt x="4056" y="46"/>
                    <a:pt x="3739" y="91"/>
                  </a:cubicBezTo>
                  <a:lnTo>
                    <a:pt x="3625" y="114"/>
                  </a:lnTo>
                  <a:lnTo>
                    <a:pt x="3467" y="136"/>
                  </a:lnTo>
                  <a:lnTo>
                    <a:pt x="3195" y="182"/>
                  </a:lnTo>
                  <a:lnTo>
                    <a:pt x="3104" y="204"/>
                  </a:lnTo>
                  <a:cubicBezTo>
                    <a:pt x="2923" y="250"/>
                    <a:pt x="2764" y="295"/>
                    <a:pt x="2606" y="340"/>
                  </a:cubicBezTo>
                  <a:lnTo>
                    <a:pt x="2515" y="363"/>
                  </a:lnTo>
                  <a:cubicBezTo>
                    <a:pt x="2379" y="408"/>
                    <a:pt x="2221" y="454"/>
                    <a:pt x="2108" y="499"/>
                  </a:cubicBezTo>
                  <a:lnTo>
                    <a:pt x="1972" y="544"/>
                  </a:lnTo>
                  <a:cubicBezTo>
                    <a:pt x="1813" y="612"/>
                    <a:pt x="1654" y="680"/>
                    <a:pt x="1496" y="748"/>
                  </a:cubicBezTo>
                  <a:lnTo>
                    <a:pt x="952" y="997"/>
                  </a:lnTo>
                  <a:cubicBezTo>
                    <a:pt x="816" y="1065"/>
                    <a:pt x="658" y="1133"/>
                    <a:pt x="522" y="1201"/>
                  </a:cubicBezTo>
                  <a:lnTo>
                    <a:pt x="431" y="1246"/>
                  </a:lnTo>
                  <a:cubicBezTo>
                    <a:pt x="295" y="1337"/>
                    <a:pt x="137" y="1405"/>
                    <a:pt x="1" y="1496"/>
                  </a:cubicBezTo>
                  <a:lnTo>
                    <a:pt x="114" y="1564"/>
                  </a:lnTo>
                  <a:cubicBezTo>
                    <a:pt x="711" y="1432"/>
                    <a:pt x="1314" y="1367"/>
                    <a:pt x="1914" y="1367"/>
                  </a:cubicBezTo>
                  <a:cubicBezTo>
                    <a:pt x="3588" y="1367"/>
                    <a:pt x="5231" y="1877"/>
                    <a:pt x="6616" y="2877"/>
                  </a:cubicBezTo>
                  <a:cubicBezTo>
                    <a:pt x="7590" y="3580"/>
                    <a:pt x="8360" y="4531"/>
                    <a:pt x="8836" y="5619"/>
                  </a:cubicBezTo>
                  <a:lnTo>
                    <a:pt x="9379" y="6774"/>
                  </a:lnTo>
                  <a:lnTo>
                    <a:pt x="11305" y="11078"/>
                  </a:lnTo>
                  <a:lnTo>
                    <a:pt x="13230" y="15359"/>
                  </a:lnTo>
                  <a:lnTo>
                    <a:pt x="15156" y="19664"/>
                  </a:lnTo>
                  <a:lnTo>
                    <a:pt x="16175" y="21929"/>
                  </a:lnTo>
                  <a:lnTo>
                    <a:pt x="16130" y="21952"/>
                  </a:lnTo>
                  <a:cubicBezTo>
                    <a:pt x="16357" y="22790"/>
                    <a:pt x="15926" y="23673"/>
                    <a:pt x="15111" y="24036"/>
                  </a:cubicBezTo>
                  <a:lnTo>
                    <a:pt x="18237" y="22654"/>
                  </a:lnTo>
                  <a:cubicBezTo>
                    <a:pt x="19052" y="22269"/>
                    <a:pt x="19460" y="21385"/>
                    <a:pt x="19256" y="20524"/>
                  </a:cubicBezTo>
                  <a:lnTo>
                    <a:pt x="19279" y="20524"/>
                  </a:lnTo>
                  <a:lnTo>
                    <a:pt x="18259" y="18259"/>
                  </a:lnTo>
                  <a:lnTo>
                    <a:pt x="16334" y="13978"/>
                  </a:lnTo>
                  <a:lnTo>
                    <a:pt x="14408" y="9673"/>
                  </a:lnTo>
                  <a:lnTo>
                    <a:pt x="12483" y="5369"/>
                  </a:lnTo>
                  <a:lnTo>
                    <a:pt x="11962" y="4169"/>
                  </a:lnTo>
                  <a:cubicBezTo>
                    <a:pt x="11894" y="4055"/>
                    <a:pt x="11826" y="3920"/>
                    <a:pt x="11758" y="3806"/>
                  </a:cubicBezTo>
                  <a:lnTo>
                    <a:pt x="11713" y="3693"/>
                  </a:lnTo>
                  <a:cubicBezTo>
                    <a:pt x="11667" y="3602"/>
                    <a:pt x="11599" y="3512"/>
                    <a:pt x="11554" y="3421"/>
                  </a:cubicBezTo>
                  <a:cubicBezTo>
                    <a:pt x="11531" y="3376"/>
                    <a:pt x="11509" y="3353"/>
                    <a:pt x="11486" y="3308"/>
                  </a:cubicBezTo>
                  <a:cubicBezTo>
                    <a:pt x="11418" y="3217"/>
                    <a:pt x="11373" y="3149"/>
                    <a:pt x="11305" y="3059"/>
                  </a:cubicBezTo>
                  <a:lnTo>
                    <a:pt x="11260" y="2968"/>
                  </a:lnTo>
                  <a:lnTo>
                    <a:pt x="11033" y="2674"/>
                  </a:lnTo>
                  <a:lnTo>
                    <a:pt x="11010" y="2651"/>
                  </a:lnTo>
                  <a:cubicBezTo>
                    <a:pt x="10920" y="2538"/>
                    <a:pt x="10829" y="2447"/>
                    <a:pt x="10761" y="2356"/>
                  </a:cubicBezTo>
                  <a:lnTo>
                    <a:pt x="10671" y="2288"/>
                  </a:lnTo>
                  <a:cubicBezTo>
                    <a:pt x="10603" y="2198"/>
                    <a:pt x="10535" y="2130"/>
                    <a:pt x="10467" y="2062"/>
                  </a:cubicBezTo>
                  <a:cubicBezTo>
                    <a:pt x="10444" y="2039"/>
                    <a:pt x="10399" y="2017"/>
                    <a:pt x="10376" y="1994"/>
                  </a:cubicBezTo>
                  <a:cubicBezTo>
                    <a:pt x="10285" y="1903"/>
                    <a:pt x="10195" y="1813"/>
                    <a:pt x="10104" y="1722"/>
                  </a:cubicBezTo>
                  <a:cubicBezTo>
                    <a:pt x="9991" y="1632"/>
                    <a:pt x="9878" y="1541"/>
                    <a:pt x="9764" y="1450"/>
                  </a:cubicBezTo>
                  <a:cubicBezTo>
                    <a:pt x="9493" y="1246"/>
                    <a:pt x="9198" y="1065"/>
                    <a:pt x="8881" y="907"/>
                  </a:cubicBezTo>
                  <a:cubicBezTo>
                    <a:pt x="8768" y="839"/>
                    <a:pt x="8632" y="771"/>
                    <a:pt x="8496" y="703"/>
                  </a:cubicBezTo>
                  <a:lnTo>
                    <a:pt x="8337" y="635"/>
                  </a:lnTo>
                  <a:lnTo>
                    <a:pt x="8043" y="522"/>
                  </a:lnTo>
                  <a:lnTo>
                    <a:pt x="7907" y="454"/>
                  </a:lnTo>
                  <a:cubicBezTo>
                    <a:pt x="7748" y="408"/>
                    <a:pt x="7612" y="363"/>
                    <a:pt x="7476" y="318"/>
                  </a:cubicBezTo>
                  <a:lnTo>
                    <a:pt x="7454" y="318"/>
                  </a:lnTo>
                  <a:cubicBezTo>
                    <a:pt x="7114" y="227"/>
                    <a:pt x="6797" y="136"/>
                    <a:pt x="6457" y="91"/>
                  </a:cubicBezTo>
                  <a:lnTo>
                    <a:pt x="6389" y="91"/>
                  </a:lnTo>
                  <a:lnTo>
                    <a:pt x="6208" y="68"/>
                  </a:lnTo>
                  <a:cubicBezTo>
                    <a:pt x="6117" y="68"/>
                    <a:pt x="6004" y="23"/>
                    <a:pt x="5913" y="23"/>
                  </a:cubicBezTo>
                  <a:lnTo>
                    <a:pt x="5845" y="23"/>
                  </a:lnTo>
                  <a:cubicBezTo>
                    <a:pt x="5664" y="1"/>
                    <a:pt x="5483" y="1"/>
                    <a:pt x="5324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grpSp>
        <p:nvGrpSpPr>
          <p:cNvPr id="782" name="Google Shape;782;p33"/>
          <p:cNvGrpSpPr/>
          <p:nvPr/>
        </p:nvGrpSpPr>
        <p:grpSpPr>
          <a:xfrm rot="-2700000" flipH="1">
            <a:off x="67162" y="4394580"/>
            <a:ext cx="1359945" cy="861338"/>
            <a:chOff x="4482703" y="2103018"/>
            <a:chExt cx="1359958" cy="861346"/>
          </a:xfrm>
        </p:grpSpPr>
        <p:grpSp>
          <p:nvGrpSpPr>
            <p:cNvPr id="783" name="Google Shape;783;p33"/>
            <p:cNvGrpSpPr/>
            <p:nvPr/>
          </p:nvGrpSpPr>
          <p:grpSpPr>
            <a:xfrm>
              <a:off x="4482703" y="2103018"/>
              <a:ext cx="1359958" cy="861346"/>
              <a:chOff x="4482703" y="2103018"/>
              <a:chExt cx="1359958" cy="861346"/>
            </a:xfrm>
          </p:grpSpPr>
          <p:sp>
            <p:nvSpPr>
              <p:cNvPr id="784" name="Google Shape;784;p33"/>
              <p:cNvSpPr/>
              <p:nvPr/>
            </p:nvSpPr>
            <p:spPr>
              <a:xfrm>
                <a:off x="4482703" y="2103018"/>
                <a:ext cx="1359958" cy="861346"/>
              </a:xfrm>
              <a:custGeom>
                <a:avLst/>
                <a:gdLst/>
                <a:ahLst/>
                <a:cxnLst/>
                <a:rect l="l" t="t" r="r" b="b"/>
                <a:pathLst>
                  <a:path w="34230" h="21680" extrusionOk="0">
                    <a:moveTo>
                      <a:pt x="17964" y="1"/>
                    </a:moveTo>
                    <a:cubicBezTo>
                      <a:pt x="11916" y="1"/>
                      <a:pt x="8314" y="1835"/>
                      <a:pt x="8156" y="1926"/>
                    </a:cubicBezTo>
                    <a:cubicBezTo>
                      <a:pt x="7838" y="2062"/>
                      <a:pt x="7521" y="2221"/>
                      <a:pt x="7204" y="2402"/>
                    </a:cubicBezTo>
                    <a:cubicBezTo>
                      <a:pt x="6774" y="2606"/>
                      <a:pt x="6457" y="2968"/>
                      <a:pt x="6321" y="3421"/>
                    </a:cubicBezTo>
                    <a:lnTo>
                      <a:pt x="4984" y="7952"/>
                    </a:lnTo>
                    <a:lnTo>
                      <a:pt x="1020" y="10466"/>
                    </a:lnTo>
                    <a:cubicBezTo>
                      <a:pt x="23" y="11101"/>
                      <a:pt x="0" y="12550"/>
                      <a:pt x="974" y="13207"/>
                    </a:cubicBezTo>
                    <a:lnTo>
                      <a:pt x="4848" y="15880"/>
                    </a:lnTo>
                    <a:lnTo>
                      <a:pt x="6026" y="20434"/>
                    </a:lnTo>
                    <a:cubicBezTo>
                      <a:pt x="6162" y="20977"/>
                      <a:pt x="6547" y="21408"/>
                      <a:pt x="7068" y="21589"/>
                    </a:cubicBezTo>
                    <a:cubicBezTo>
                      <a:pt x="7249" y="21634"/>
                      <a:pt x="7431" y="21680"/>
                      <a:pt x="7612" y="21680"/>
                    </a:cubicBezTo>
                    <a:lnTo>
                      <a:pt x="7635" y="21680"/>
                    </a:lnTo>
                    <a:cubicBezTo>
                      <a:pt x="7906" y="21657"/>
                      <a:pt x="8178" y="21589"/>
                      <a:pt x="8405" y="21453"/>
                    </a:cubicBezTo>
                    <a:cubicBezTo>
                      <a:pt x="11168" y="20343"/>
                      <a:pt x="15087" y="19007"/>
                      <a:pt x="17217" y="18757"/>
                    </a:cubicBezTo>
                    <a:cubicBezTo>
                      <a:pt x="17557" y="18757"/>
                      <a:pt x="17897" y="18622"/>
                      <a:pt x="18168" y="18418"/>
                    </a:cubicBezTo>
                    <a:lnTo>
                      <a:pt x="19324" y="17421"/>
                    </a:lnTo>
                    <a:cubicBezTo>
                      <a:pt x="24330" y="10104"/>
                      <a:pt x="31783" y="5528"/>
                      <a:pt x="31851" y="5483"/>
                    </a:cubicBezTo>
                    <a:lnTo>
                      <a:pt x="34230" y="4055"/>
                    </a:lnTo>
                    <a:lnTo>
                      <a:pt x="31670" y="2968"/>
                    </a:lnTo>
                    <a:cubicBezTo>
                      <a:pt x="27048" y="997"/>
                      <a:pt x="22427" y="1"/>
                      <a:pt x="179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42863" dist="28575" dir="804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785" name="Google Shape;785;p33"/>
              <p:cNvSpPr/>
              <p:nvPr/>
            </p:nvSpPr>
            <p:spPr>
              <a:xfrm>
                <a:off x="4802192" y="2158660"/>
                <a:ext cx="917167" cy="602029"/>
              </a:xfrm>
              <a:custGeom>
                <a:avLst/>
                <a:gdLst/>
                <a:ahLst/>
                <a:cxnLst/>
                <a:rect l="l" t="t" r="r" b="b"/>
                <a:pathLst>
                  <a:path w="23085" h="15153" extrusionOk="0">
                    <a:moveTo>
                      <a:pt x="10178" y="1"/>
                    </a:moveTo>
                    <a:cubicBezTo>
                      <a:pt x="3758" y="1"/>
                      <a:pt x="1" y="2218"/>
                      <a:pt x="1" y="2218"/>
                    </a:cubicBezTo>
                    <a:cubicBezTo>
                      <a:pt x="182" y="7405"/>
                      <a:pt x="10127" y="15130"/>
                      <a:pt x="10127" y="15153"/>
                    </a:cubicBezTo>
                    <a:cubicBezTo>
                      <a:pt x="15360" y="7451"/>
                      <a:pt x="23085" y="2784"/>
                      <a:pt x="23085" y="2784"/>
                    </a:cubicBezTo>
                    <a:cubicBezTo>
                      <a:pt x="18092" y="679"/>
                      <a:pt x="13728" y="1"/>
                      <a:pt x="101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786" name="Google Shape;786;p33"/>
              <p:cNvSpPr/>
              <p:nvPr/>
            </p:nvSpPr>
            <p:spPr>
              <a:xfrm>
                <a:off x="5034413" y="2269228"/>
                <a:ext cx="684945" cy="405047"/>
              </a:xfrm>
              <a:custGeom>
                <a:avLst/>
                <a:gdLst/>
                <a:ahLst/>
                <a:cxnLst/>
                <a:rect l="l" t="t" r="r" b="b"/>
                <a:pathLst>
                  <a:path w="17240" h="10195" extrusionOk="0">
                    <a:moveTo>
                      <a:pt x="17240" y="1"/>
                    </a:moveTo>
                    <a:cubicBezTo>
                      <a:pt x="6026" y="341"/>
                      <a:pt x="0" y="5596"/>
                      <a:pt x="0" y="5596"/>
                    </a:cubicBezTo>
                    <a:lnTo>
                      <a:pt x="1088" y="10195"/>
                    </a:lnTo>
                    <a:cubicBezTo>
                      <a:pt x="7612" y="3558"/>
                      <a:pt x="17239" y="1"/>
                      <a:pt x="172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787" name="Google Shape;787;p33"/>
              <p:cNvSpPr/>
              <p:nvPr/>
            </p:nvSpPr>
            <p:spPr>
              <a:xfrm>
                <a:off x="4858886" y="2214003"/>
                <a:ext cx="859559" cy="294677"/>
              </a:xfrm>
              <a:custGeom>
                <a:avLst/>
                <a:gdLst/>
                <a:ahLst/>
                <a:cxnLst/>
                <a:rect l="l" t="t" r="r" b="b"/>
                <a:pathLst>
                  <a:path w="21635" h="7417" extrusionOk="0">
                    <a:moveTo>
                      <a:pt x="10635" y="1"/>
                    </a:moveTo>
                    <a:cubicBezTo>
                      <a:pt x="9078" y="1"/>
                      <a:pt x="7540" y="117"/>
                      <a:pt x="6163" y="417"/>
                    </a:cubicBezTo>
                    <a:cubicBezTo>
                      <a:pt x="1" y="1731"/>
                      <a:pt x="1292" y="6964"/>
                      <a:pt x="1292" y="6964"/>
                    </a:cubicBezTo>
                    <a:lnTo>
                      <a:pt x="5211" y="7417"/>
                    </a:lnTo>
                    <a:cubicBezTo>
                      <a:pt x="5211" y="7417"/>
                      <a:pt x="9583" y="3860"/>
                      <a:pt x="21635" y="1391"/>
                    </a:cubicBezTo>
                    <a:cubicBezTo>
                      <a:pt x="21635" y="1391"/>
                      <a:pt x="16019" y="1"/>
                      <a:pt x="106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788" name="Google Shape;788;p33"/>
              <p:cNvSpPr/>
              <p:nvPr/>
            </p:nvSpPr>
            <p:spPr>
              <a:xfrm>
                <a:off x="4771599" y="2214560"/>
                <a:ext cx="947759" cy="269846"/>
              </a:xfrm>
              <a:custGeom>
                <a:avLst/>
                <a:gdLst/>
                <a:ahLst/>
                <a:cxnLst/>
                <a:rect l="l" t="t" r="r" b="b"/>
                <a:pathLst>
                  <a:path w="23855" h="6792" extrusionOk="0">
                    <a:moveTo>
                      <a:pt x="13494" y="1"/>
                    </a:moveTo>
                    <a:cubicBezTo>
                      <a:pt x="11678" y="1"/>
                      <a:pt x="9783" y="148"/>
                      <a:pt x="7952" y="539"/>
                    </a:cubicBezTo>
                    <a:cubicBezTo>
                      <a:pt x="4984" y="1150"/>
                      <a:pt x="1677" y="2578"/>
                      <a:pt x="1020" y="3710"/>
                    </a:cubicBezTo>
                    <a:cubicBezTo>
                      <a:pt x="0" y="5409"/>
                      <a:pt x="2628" y="6791"/>
                      <a:pt x="2628" y="6791"/>
                    </a:cubicBezTo>
                    <a:lnTo>
                      <a:pt x="4826" y="4639"/>
                    </a:lnTo>
                    <a:cubicBezTo>
                      <a:pt x="4826" y="4639"/>
                      <a:pt x="10825" y="1259"/>
                      <a:pt x="20654" y="1259"/>
                    </a:cubicBezTo>
                    <a:cubicBezTo>
                      <a:pt x="21680" y="1259"/>
                      <a:pt x="22747" y="1296"/>
                      <a:pt x="23855" y="1377"/>
                    </a:cubicBezTo>
                    <a:cubicBezTo>
                      <a:pt x="23855" y="1377"/>
                      <a:pt x="19044" y="1"/>
                      <a:pt x="134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789" name="Google Shape;789;p33"/>
              <p:cNvSpPr/>
              <p:nvPr/>
            </p:nvSpPr>
            <p:spPr>
              <a:xfrm>
                <a:off x="4803105" y="2155203"/>
                <a:ext cx="916253" cy="209496"/>
              </a:xfrm>
              <a:custGeom>
                <a:avLst/>
                <a:gdLst/>
                <a:ahLst/>
                <a:cxnLst/>
                <a:rect l="l" t="t" r="r" b="b"/>
                <a:pathLst>
                  <a:path w="23062" h="5273" extrusionOk="0">
                    <a:moveTo>
                      <a:pt x="9870" y="0"/>
                    </a:moveTo>
                    <a:cubicBezTo>
                      <a:pt x="4123" y="0"/>
                      <a:pt x="748" y="1761"/>
                      <a:pt x="748" y="1761"/>
                    </a:cubicBezTo>
                    <a:cubicBezTo>
                      <a:pt x="748" y="1920"/>
                      <a:pt x="0" y="2599"/>
                      <a:pt x="23" y="2758"/>
                    </a:cubicBezTo>
                    <a:cubicBezTo>
                      <a:pt x="23" y="2803"/>
                      <a:pt x="23" y="2848"/>
                      <a:pt x="46" y="2894"/>
                    </a:cubicBezTo>
                    <a:cubicBezTo>
                      <a:pt x="46" y="2984"/>
                      <a:pt x="68" y="3098"/>
                      <a:pt x="91" y="3211"/>
                    </a:cubicBezTo>
                    <a:cubicBezTo>
                      <a:pt x="91" y="3256"/>
                      <a:pt x="114" y="3301"/>
                      <a:pt x="114" y="3369"/>
                    </a:cubicBezTo>
                    <a:cubicBezTo>
                      <a:pt x="159" y="3483"/>
                      <a:pt x="182" y="3619"/>
                      <a:pt x="227" y="3754"/>
                    </a:cubicBezTo>
                    <a:cubicBezTo>
                      <a:pt x="250" y="3845"/>
                      <a:pt x="272" y="3936"/>
                      <a:pt x="318" y="4026"/>
                    </a:cubicBezTo>
                    <a:cubicBezTo>
                      <a:pt x="340" y="4117"/>
                      <a:pt x="340" y="4140"/>
                      <a:pt x="363" y="4208"/>
                    </a:cubicBezTo>
                    <a:cubicBezTo>
                      <a:pt x="476" y="4547"/>
                      <a:pt x="635" y="4910"/>
                      <a:pt x="793" y="5272"/>
                    </a:cubicBezTo>
                    <a:lnTo>
                      <a:pt x="1428" y="4842"/>
                    </a:lnTo>
                    <a:cubicBezTo>
                      <a:pt x="4053" y="2519"/>
                      <a:pt x="8636" y="1876"/>
                      <a:pt x="12910" y="1876"/>
                    </a:cubicBezTo>
                    <a:cubicBezTo>
                      <a:pt x="18225" y="1876"/>
                      <a:pt x="23062" y="2871"/>
                      <a:pt x="23062" y="2871"/>
                    </a:cubicBezTo>
                    <a:cubicBezTo>
                      <a:pt x="17911" y="677"/>
                      <a:pt x="13434" y="0"/>
                      <a:pt x="9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790" name="Google Shape;790;p33"/>
              <p:cNvSpPr/>
              <p:nvPr/>
            </p:nvSpPr>
            <p:spPr>
              <a:xfrm>
                <a:off x="4723884" y="2374552"/>
                <a:ext cx="456379" cy="529243"/>
              </a:xfrm>
              <a:custGeom>
                <a:avLst/>
                <a:gdLst/>
                <a:ahLst/>
                <a:cxnLst/>
                <a:rect l="l" t="t" r="r" b="b"/>
                <a:pathLst>
                  <a:path w="11487" h="13321" extrusionOk="0">
                    <a:moveTo>
                      <a:pt x="11260" y="0"/>
                    </a:moveTo>
                    <a:lnTo>
                      <a:pt x="6004" y="136"/>
                    </a:lnTo>
                    <a:lnTo>
                      <a:pt x="1" y="8088"/>
                    </a:lnTo>
                    <a:lnTo>
                      <a:pt x="1315" y="13162"/>
                    </a:lnTo>
                    <a:cubicBezTo>
                      <a:pt x="1315" y="13230"/>
                      <a:pt x="1383" y="13298"/>
                      <a:pt x="1451" y="13321"/>
                    </a:cubicBezTo>
                    <a:lnTo>
                      <a:pt x="1541" y="13321"/>
                    </a:lnTo>
                    <a:cubicBezTo>
                      <a:pt x="1587" y="13321"/>
                      <a:pt x="1632" y="13298"/>
                      <a:pt x="1655" y="13275"/>
                    </a:cubicBezTo>
                    <a:lnTo>
                      <a:pt x="5823" y="10081"/>
                    </a:lnTo>
                    <a:lnTo>
                      <a:pt x="11056" y="10421"/>
                    </a:lnTo>
                    <a:cubicBezTo>
                      <a:pt x="11124" y="10421"/>
                      <a:pt x="11214" y="10376"/>
                      <a:pt x="11260" y="10330"/>
                    </a:cubicBezTo>
                    <a:cubicBezTo>
                      <a:pt x="11305" y="10262"/>
                      <a:pt x="11305" y="10172"/>
                      <a:pt x="11282" y="10104"/>
                    </a:cubicBezTo>
                    <a:lnTo>
                      <a:pt x="9538" y="5165"/>
                    </a:lnTo>
                    <a:lnTo>
                      <a:pt x="11463" y="318"/>
                    </a:lnTo>
                    <a:cubicBezTo>
                      <a:pt x="11486" y="250"/>
                      <a:pt x="11486" y="159"/>
                      <a:pt x="11441" y="114"/>
                    </a:cubicBezTo>
                    <a:cubicBezTo>
                      <a:pt x="11396" y="46"/>
                      <a:pt x="11328" y="0"/>
                      <a:pt x="11260" y="0"/>
                    </a:cubicBez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791" name="Google Shape;791;p33"/>
              <p:cNvSpPr/>
              <p:nvPr/>
            </p:nvSpPr>
            <p:spPr>
              <a:xfrm>
                <a:off x="4742795" y="2224810"/>
                <a:ext cx="475250" cy="607869"/>
              </a:xfrm>
              <a:custGeom>
                <a:avLst/>
                <a:gdLst/>
                <a:ahLst/>
                <a:cxnLst/>
                <a:rect l="l" t="t" r="r" b="b"/>
                <a:pathLst>
                  <a:path w="11962" h="15300" extrusionOk="0">
                    <a:moveTo>
                      <a:pt x="2324" y="0"/>
                    </a:moveTo>
                    <a:cubicBezTo>
                      <a:pt x="2304" y="0"/>
                      <a:pt x="2284" y="3"/>
                      <a:pt x="2266" y="9"/>
                    </a:cubicBezTo>
                    <a:cubicBezTo>
                      <a:pt x="2221" y="9"/>
                      <a:pt x="1314" y="485"/>
                      <a:pt x="1292" y="507"/>
                    </a:cubicBezTo>
                    <a:lnTo>
                      <a:pt x="1518" y="1889"/>
                    </a:lnTo>
                    <a:lnTo>
                      <a:pt x="1496" y="1935"/>
                    </a:lnTo>
                    <a:cubicBezTo>
                      <a:pt x="1722" y="3362"/>
                      <a:pt x="1450" y="4879"/>
                      <a:pt x="1247" y="6216"/>
                    </a:cubicBezTo>
                    <a:cubicBezTo>
                      <a:pt x="975" y="7847"/>
                      <a:pt x="567" y="9455"/>
                      <a:pt x="1" y="11018"/>
                    </a:cubicBezTo>
                    <a:lnTo>
                      <a:pt x="431" y="11313"/>
                    </a:lnTo>
                    <a:lnTo>
                      <a:pt x="1450" y="15300"/>
                    </a:lnTo>
                    <a:cubicBezTo>
                      <a:pt x="2515" y="14281"/>
                      <a:pt x="3670" y="13374"/>
                      <a:pt x="4894" y="12582"/>
                    </a:cubicBezTo>
                    <a:cubicBezTo>
                      <a:pt x="5155" y="12422"/>
                      <a:pt x="5415" y="12352"/>
                      <a:pt x="5660" y="12352"/>
                    </a:cubicBezTo>
                    <a:cubicBezTo>
                      <a:pt x="6283" y="12352"/>
                      <a:pt x="6805" y="12805"/>
                      <a:pt x="7000" y="13374"/>
                    </a:cubicBezTo>
                    <a:lnTo>
                      <a:pt x="10217" y="13578"/>
                    </a:lnTo>
                    <a:lnTo>
                      <a:pt x="10784" y="14122"/>
                    </a:lnTo>
                    <a:cubicBezTo>
                      <a:pt x="11033" y="13941"/>
                      <a:pt x="11305" y="13760"/>
                      <a:pt x="11531" y="13556"/>
                    </a:cubicBezTo>
                    <a:cubicBezTo>
                      <a:pt x="11576" y="13488"/>
                      <a:pt x="11599" y="13397"/>
                      <a:pt x="11554" y="13329"/>
                    </a:cubicBezTo>
                    <a:lnTo>
                      <a:pt x="10104" y="9048"/>
                    </a:lnTo>
                    <a:lnTo>
                      <a:pt x="11939" y="3769"/>
                    </a:lnTo>
                    <a:cubicBezTo>
                      <a:pt x="11962" y="3611"/>
                      <a:pt x="11939" y="3452"/>
                      <a:pt x="11871" y="3316"/>
                    </a:cubicBezTo>
                    <a:cubicBezTo>
                      <a:pt x="11772" y="3198"/>
                      <a:pt x="11604" y="3131"/>
                      <a:pt x="11443" y="3131"/>
                    </a:cubicBezTo>
                    <a:cubicBezTo>
                      <a:pt x="11419" y="3131"/>
                      <a:pt x="11396" y="3132"/>
                      <a:pt x="11373" y="3135"/>
                    </a:cubicBezTo>
                    <a:lnTo>
                      <a:pt x="5913" y="2977"/>
                    </a:lnTo>
                    <a:lnTo>
                      <a:pt x="2470" y="54"/>
                    </a:lnTo>
                    <a:cubicBezTo>
                      <a:pt x="2437" y="21"/>
                      <a:pt x="2379" y="0"/>
                      <a:pt x="23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792" name="Google Shape;792;p33"/>
              <p:cNvSpPr/>
              <p:nvPr/>
            </p:nvSpPr>
            <p:spPr>
              <a:xfrm>
                <a:off x="4548396" y="2244596"/>
                <a:ext cx="632740" cy="659200"/>
              </a:xfrm>
              <a:custGeom>
                <a:avLst/>
                <a:gdLst/>
                <a:ahLst/>
                <a:cxnLst/>
                <a:rect l="l" t="t" r="r" b="b"/>
                <a:pathLst>
                  <a:path w="15926" h="16592" extrusionOk="0">
                    <a:moveTo>
                      <a:pt x="6239" y="0"/>
                    </a:moveTo>
                    <a:cubicBezTo>
                      <a:pt x="6221" y="0"/>
                      <a:pt x="6203" y="3"/>
                      <a:pt x="6185" y="9"/>
                    </a:cubicBezTo>
                    <a:cubicBezTo>
                      <a:pt x="6094" y="32"/>
                      <a:pt x="6049" y="100"/>
                      <a:pt x="6026" y="168"/>
                    </a:cubicBezTo>
                    <a:lnTo>
                      <a:pt x="4531" y="5197"/>
                    </a:lnTo>
                    <a:lnTo>
                      <a:pt x="114" y="8006"/>
                    </a:lnTo>
                    <a:cubicBezTo>
                      <a:pt x="46" y="8051"/>
                      <a:pt x="0" y="8119"/>
                      <a:pt x="0" y="8187"/>
                    </a:cubicBezTo>
                    <a:cubicBezTo>
                      <a:pt x="0" y="8278"/>
                      <a:pt x="46" y="8346"/>
                      <a:pt x="114" y="8391"/>
                    </a:cubicBezTo>
                    <a:lnTo>
                      <a:pt x="4418" y="11359"/>
                    </a:lnTo>
                    <a:lnTo>
                      <a:pt x="5732" y="16433"/>
                    </a:lnTo>
                    <a:cubicBezTo>
                      <a:pt x="5732" y="16501"/>
                      <a:pt x="5800" y="16569"/>
                      <a:pt x="5868" y="16592"/>
                    </a:cubicBezTo>
                    <a:lnTo>
                      <a:pt x="5958" y="16592"/>
                    </a:lnTo>
                    <a:cubicBezTo>
                      <a:pt x="6004" y="16592"/>
                      <a:pt x="6049" y="16569"/>
                      <a:pt x="6094" y="16546"/>
                    </a:cubicBezTo>
                    <a:lnTo>
                      <a:pt x="10240" y="13352"/>
                    </a:lnTo>
                    <a:lnTo>
                      <a:pt x="15473" y="13692"/>
                    </a:lnTo>
                    <a:cubicBezTo>
                      <a:pt x="15541" y="13692"/>
                      <a:pt x="15631" y="13647"/>
                      <a:pt x="15677" y="13601"/>
                    </a:cubicBezTo>
                    <a:cubicBezTo>
                      <a:pt x="15722" y="13533"/>
                      <a:pt x="15722" y="13443"/>
                      <a:pt x="15699" y="13375"/>
                    </a:cubicBezTo>
                    <a:lnTo>
                      <a:pt x="13955" y="8436"/>
                    </a:lnTo>
                    <a:lnTo>
                      <a:pt x="15880" y="3589"/>
                    </a:lnTo>
                    <a:cubicBezTo>
                      <a:pt x="15926" y="3521"/>
                      <a:pt x="15903" y="3430"/>
                      <a:pt x="15858" y="3362"/>
                    </a:cubicBezTo>
                    <a:cubicBezTo>
                      <a:pt x="15813" y="3294"/>
                      <a:pt x="15745" y="3271"/>
                      <a:pt x="15677" y="3271"/>
                    </a:cubicBezTo>
                    <a:lnTo>
                      <a:pt x="10421" y="3407"/>
                    </a:lnTo>
                    <a:lnTo>
                      <a:pt x="6389" y="55"/>
                    </a:lnTo>
                    <a:cubicBezTo>
                      <a:pt x="6339" y="21"/>
                      <a:pt x="6289" y="0"/>
                      <a:pt x="62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  <p:sp>
            <p:nvSpPr>
              <p:cNvPr id="793" name="Google Shape;793;p33"/>
              <p:cNvSpPr/>
              <p:nvPr/>
            </p:nvSpPr>
            <p:spPr>
              <a:xfrm>
                <a:off x="4723884" y="2374552"/>
                <a:ext cx="456379" cy="529243"/>
              </a:xfrm>
              <a:custGeom>
                <a:avLst/>
                <a:gdLst/>
                <a:ahLst/>
                <a:cxnLst/>
                <a:rect l="l" t="t" r="r" b="b"/>
                <a:pathLst>
                  <a:path w="11487" h="13321" extrusionOk="0">
                    <a:moveTo>
                      <a:pt x="11260" y="0"/>
                    </a:moveTo>
                    <a:lnTo>
                      <a:pt x="6004" y="136"/>
                    </a:lnTo>
                    <a:cubicBezTo>
                      <a:pt x="4124" y="6479"/>
                      <a:pt x="1" y="8088"/>
                      <a:pt x="1" y="8088"/>
                    </a:cubicBezTo>
                    <a:lnTo>
                      <a:pt x="1315" y="13162"/>
                    </a:lnTo>
                    <a:cubicBezTo>
                      <a:pt x="1315" y="13230"/>
                      <a:pt x="1383" y="13298"/>
                      <a:pt x="1451" y="13321"/>
                    </a:cubicBezTo>
                    <a:lnTo>
                      <a:pt x="1541" y="13321"/>
                    </a:lnTo>
                    <a:cubicBezTo>
                      <a:pt x="1587" y="13321"/>
                      <a:pt x="1632" y="13298"/>
                      <a:pt x="1677" y="13275"/>
                    </a:cubicBezTo>
                    <a:lnTo>
                      <a:pt x="5823" y="10081"/>
                    </a:lnTo>
                    <a:lnTo>
                      <a:pt x="11056" y="10421"/>
                    </a:lnTo>
                    <a:cubicBezTo>
                      <a:pt x="11124" y="10421"/>
                      <a:pt x="11214" y="10376"/>
                      <a:pt x="11260" y="10330"/>
                    </a:cubicBezTo>
                    <a:cubicBezTo>
                      <a:pt x="11305" y="10262"/>
                      <a:pt x="11305" y="10172"/>
                      <a:pt x="11282" y="10104"/>
                    </a:cubicBezTo>
                    <a:lnTo>
                      <a:pt x="9538" y="5165"/>
                    </a:lnTo>
                    <a:lnTo>
                      <a:pt x="11463" y="318"/>
                    </a:lnTo>
                    <a:cubicBezTo>
                      <a:pt x="11486" y="250"/>
                      <a:pt x="11486" y="159"/>
                      <a:pt x="11441" y="114"/>
                    </a:cubicBezTo>
                    <a:cubicBezTo>
                      <a:pt x="11396" y="46"/>
                      <a:pt x="11328" y="0"/>
                      <a:pt x="11260" y="0"/>
                    </a:cubicBezTo>
                    <a:close/>
                  </a:path>
                </a:pathLst>
              </a:custGeom>
              <a:solidFill>
                <a:srgbClr val="000000">
                  <a:alpha val="7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/>
                <a:endParaRPr/>
              </a:p>
            </p:txBody>
          </p:sp>
        </p:grpSp>
        <p:sp>
          <p:nvSpPr>
            <p:cNvPr id="794" name="Google Shape;794;p33"/>
            <p:cNvSpPr/>
            <p:nvPr/>
          </p:nvSpPr>
          <p:spPr>
            <a:xfrm>
              <a:off x="4785108" y="2749802"/>
              <a:ext cx="378031" cy="154907"/>
            </a:xfrm>
            <a:custGeom>
              <a:avLst/>
              <a:gdLst/>
              <a:ahLst/>
              <a:cxnLst/>
              <a:rect l="l" t="t" r="r" b="b"/>
              <a:pathLst>
                <a:path w="9515" h="3899" extrusionOk="0">
                  <a:moveTo>
                    <a:pt x="4156" y="0"/>
                  </a:moveTo>
                  <a:cubicBezTo>
                    <a:pt x="4128" y="0"/>
                    <a:pt x="4102" y="1"/>
                    <a:pt x="4078" y="2"/>
                  </a:cubicBezTo>
                  <a:cubicBezTo>
                    <a:pt x="2923" y="24"/>
                    <a:pt x="0" y="3898"/>
                    <a:pt x="0" y="3898"/>
                  </a:cubicBezTo>
                  <a:cubicBezTo>
                    <a:pt x="0" y="3898"/>
                    <a:pt x="6230" y="1316"/>
                    <a:pt x="9515" y="999"/>
                  </a:cubicBezTo>
                  <a:cubicBezTo>
                    <a:pt x="9515" y="999"/>
                    <a:pt x="5413" y="0"/>
                    <a:pt x="4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865" y="76665"/>
            <a:ext cx="804338" cy="385665"/>
          </a:xfrm>
          <a:prstGeom prst="rect">
            <a:avLst/>
          </a:prstGeom>
        </p:spPr>
      </p:pic>
      <p:sp>
        <p:nvSpPr>
          <p:cNvPr id="68" name="Title 1">
            <a:extLst>
              <a:ext uri="{FF2B5EF4-FFF2-40B4-BE49-F238E27FC236}">
                <a16:creationId xmlns:a16="http://schemas.microsoft.com/office/drawing/2014/main" id="{751F81DF-E0FD-4772-B772-F8FFB574AD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05036" y="1685200"/>
            <a:ext cx="1232930" cy="1013222"/>
          </a:xfrm>
        </p:spPr>
        <p:txBody>
          <a:bodyPr/>
          <a:lstStyle/>
          <a:p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1265B4B1-58FE-42C7-A056-BC04CBD35C38}"/>
              </a:ext>
            </a:extLst>
          </p:cNvPr>
          <p:cNvSpPr txBox="1">
            <a:spLocks/>
          </p:cNvSpPr>
          <p:nvPr/>
        </p:nvSpPr>
        <p:spPr>
          <a:xfrm>
            <a:off x="1162547" y="2518506"/>
            <a:ext cx="3549202" cy="101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fountain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9121" y="1865625"/>
            <a:ext cx="2714825" cy="19506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2567248"/>
      </p:ext>
    </p:extLst>
  </p:cSld>
  <p:clrMapOvr>
    <a:masterClrMapping/>
  </p:clrMapOvr>
  <p:transition spd="med">
    <p:pull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oun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68" grpId="0"/>
      <p:bldP spid="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55873" y="2184528"/>
            <a:ext cx="4232249" cy="769441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Pick the apples!</a:t>
            </a:r>
          </a:p>
        </p:txBody>
      </p:sp>
    </p:spTree>
    <p:extLst>
      <p:ext uri="{BB962C8B-B14F-4D97-AF65-F5344CB8AC3E}">
        <p14:creationId xmlns:p14="http://schemas.microsoft.com/office/powerpoint/2010/main" val="299692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arrow.wav"/>
          </p:stSnd>
        </p:sndAc>
      </p:transition>
    </mc:Choice>
    <mc:Fallback xmlns="">
      <p:transition spd="slow">
        <p:split orient="vert"/>
        <p:sndAc>
          <p:stSnd>
            <p:snd r:embed="rId7" name="arrow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BDB167-1B0C-6C39-888E-6E9CA029A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719" y="-349134"/>
            <a:ext cx="5875629" cy="55778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26544" y="4037300"/>
            <a:ext cx="36407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Pick an apple!</a:t>
            </a:r>
          </a:p>
        </p:txBody>
      </p:sp>
      <p:pic>
        <p:nvPicPr>
          <p:cNvPr id="6" name="Picture 10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3532" y="100572"/>
            <a:ext cx="1581385" cy="158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41247" y="1278243"/>
            <a:ext cx="1581385" cy="158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952" y="233869"/>
            <a:ext cx="1581385" cy="158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0429" y="906918"/>
            <a:ext cx="1581385" cy="158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6544" y="100573"/>
            <a:ext cx="1581385" cy="1581385"/>
          </a:xfrm>
          <a:prstGeom prst="rect">
            <a:avLst/>
          </a:prstGeom>
          <a:noFill/>
        </p:spPr>
      </p:pic>
      <p:sp>
        <p:nvSpPr>
          <p:cNvPr id="5" name="Rounded Rectangle 4">
            <a:hlinkClick r:id="rId13" action="ppaction://hlinksldjump"/>
          </p:cNvPr>
          <p:cNvSpPr/>
          <p:nvPr/>
        </p:nvSpPr>
        <p:spPr>
          <a:xfrm>
            <a:off x="7610475" y="4333875"/>
            <a:ext cx="1285875" cy="4728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61991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4492" y="259846"/>
            <a:ext cx="68291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Where do we buy apples?</a:t>
            </a:r>
          </a:p>
        </p:txBody>
      </p:sp>
      <p:pic>
        <p:nvPicPr>
          <p:cNvPr id="9" name="Picture 10" descr="Star Icon, Transparent Star.PNG Images &amp; Vector - FreeIcons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940" y="3625304"/>
            <a:ext cx="1478795" cy="147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267200" y="2157062"/>
            <a:ext cx="4725535" cy="12429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At the supermarket.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4837D7-0976-625C-9655-935BDB48EA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503" y="1029287"/>
            <a:ext cx="3406881" cy="355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83460"/>
      </p:ext>
    </p:extLst>
  </p:cSld>
  <p:clrMapOvr>
    <a:masterClrMapping/>
  </p:clrMapOvr>
  <p:transition spd="slow">
    <p:randomBar dir="vert"/>
    <p:sndAc>
      <p:stSnd>
        <p:snd r:embed="rId2" name="Ting sound effect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30C1C3-DB88-4B5F-BA57-F6F5A2252C4B}:25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30C1C3-DB88-4B5F-BA57-F6F5A2252C4B}:257"/>
</p:tagLst>
</file>

<file path=ppt/theme/theme1.xml><?xml version="1.0" encoding="utf-8"?>
<a:theme xmlns:a="http://schemas.openxmlformats.org/drawingml/2006/main" name="Care for Your Grandparents Month by Slidesgo">
  <a:themeElements>
    <a:clrScheme name="Simple Light">
      <a:dk1>
        <a:srgbClr val="43324A"/>
      </a:dk1>
      <a:lt1>
        <a:srgbClr val="FFFFFF"/>
      </a:lt1>
      <a:dk2>
        <a:srgbClr val="F9F9F9"/>
      </a:dk2>
      <a:lt2>
        <a:srgbClr val="FFE8E6"/>
      </a:lt2>
      <a:accent1>
        <a:srgbClr val="E8DCF1"/>
      </a:accent1>
      <a:accent2>
        <a:srgbClr val="4557AC"/>
      </a:accent2>
      <a:accent3>
        <a:srgbClr val="E874A2"/>
      </a:accent3>
      <a:accent4>
        <a:srgbClr val="F8A40E"/>
      </a:accent4>
      <a:accent5>
        <a:srgbClr val="FF6038"/>
      </a:accent5>
      <a:accent6>
        <a:srgbClr val="CC462B"/>
      </a:accent6>
      <a:hlink>
        <a:srgbClr val="4332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3715</TotalTime>
  <Words>362</Words>
  <Application>Microsoft Office PowerPoint</Application>
  <PresentationFormat>On-screen Show (16:9)</PresentationFormat>
  <Paragraphs>66</Paragraphs>
  <Slides>23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Comic Sans MS</vt:lpstr>
      <vt:lpstr>Life Savers ExtraBold</vt:lpstr>
      <vt:lpstr>Arial</vt:lpstr>
      <vt:lpstr>Quicksand</vt:lpstr>
      <vt:lpstr>Catamaran</vt:lpstr>
      <vt:lpstr>Nunito ExtraBold</vt:lpstr>
      <vt:lpstr>Didact Gothic</vt:lpstr>
      <vt:lpstr>Changa One</vt:lpstr>
      <vt:lpstr>Quicksand SemiBold</vt:lpstr>
      <vt:lpstr>Life Savers</vt:lpstr>
      <vt:lpstr>Care for Your Grandparents Month by Slidesgo</vt:lpstr>
      <vt:lpstr>Science Subject for Elementary - 3rd Grade: Physical, Life, and Earth by Slidesgo</vt:lpstr>
      <vt:lpstr>PowerPoint Presentation</vt:lpstr>
      <vt:lpstr>PowerPoint Presentation</vt:lpstr>
      <vt:lpstr>01</vt:lpstr>
      <vt:lpstr>02</vt:lpstr>
      <vt:lpstr>c</vt:lpstr>
      <vt:lpstr>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04             PRODUCTION</vt:lpstr>
      <vt:lpstr>Slap The Board!</vt:lpstr>
      <vt:lpstr>05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1: My family</dc:title>
  <dc:creator>LAPTOP_THUY</dc:creator>
  <cp:lastModifiedBy>Kim Chi</cp:lastModifiedBy>
  <cp:revision>100</cp:revision>
  <dcterms:modified xsi:type="dcterms:W3CDTF">2025-03-26T08:03:26Z</dcterms:modified>
</cp:coreProperties>
</file>