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media/media3.wav" ContentType="audio/x-wav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media/audio7.wav" ContentType="audio/x-wav"/>
  <Override PartName="/ppt/media/audio8.wav" ContentType="audio/x-wav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media/audio9.wav" ContentType="audio/x-wav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media/media5.wav" ContentType="audio/x-wav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4" r:id="rId4"/>
    <p:sldMasterId id="2147483706" r:id="rId5"/>
  </p:sldMasterIdLst>
  <p:notesMasterIdLst>
    <p:notesMasterId r:id="rId36"/>
  </p:notesMasterIdLst>
  <p:sldIdLst>
    <p:sldId id="258" r:id="rId6"/>
    <p:sldId id="257" r:id="rId7"/>
    <p:sldId id="260" r:id="rId8"/>
    <p:sldId id="278" r:id="rId9"/>
    <p:sldId id="266" r:id="rId10"/>
    <p:sldId id="274" r:id="rId11"/>
    <p:sldId id="275" r:id="rId12"/>
    <p:sldId id="276" r:id="rId13"/>
    <p:sldId id="277" r:id="rId14"/>
    <p:sldId id="261" r:id="rId15"/>
    <p:sldId id="273" r:id="rId16"/>
    <p:sldId id="269" r:id="rId17"/>
    <p:sldId id="271" r:id="rId18"/>
    <p:sldId id="272" r:id="rId19"/>
    <p:sldId id="267" r:id="rId20"/>
    <p:sldId id="288" r:id="rId21"/>
    <p:sldId id="282" r:id="rId22"/>
    <p:sldId id="283" r:id="rId23"/>
    <p:sldId id="284" r:id="rId24"/>
    <p:sldId id="285" r:id="rId25"/>
    <p:sldId id="286" r:id="rId26"/>
    <p:sldId id="287" r:id="rId27"/>
    <p:sldId id="262" r:id="rId28"/>
    <p:sldId id="268" r:id="rId29"/>
    <p:sldId id="263" r:id="rId30"/>
    <p:sldId id="270" r:id="rId31"/>
    <p:sldId id="264" r:id="rId32"/>
    <p:sldId id="279" r:id="rId33"/>
    <p:sldId id="265" r:id="rId34"/>
    <p:sldId id="259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2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65" autoAdjust="0"/>
    <p:restoredTop sz="82236" autoAdjust="0"/>
  </p:normalViewPr>
  <p:slideViewPr>
    <p:cSldViewPr snapToGrid="0">
      <p:cViewPr varScale="1">
        <p:scale>
          <a:sx n="70" d="100"/>
          <a:sy n="70" d="100"/>
        </p:scale>
        <p:origin x="6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AFBA2-6175-4312-A482-F6EB6845D7D3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50631-39A8-4F94-BF39-26C7635BD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1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7838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4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7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4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39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3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words one by one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9.8, ask students to listen and repeat in chorus, groups.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a word for students to repeat then 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14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have to answer the questions to help the boy and the girl get the goal.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6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812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88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83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9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12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12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70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1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06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look at 4 pictures and identify names of them.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Introduce the structures “ There is/ there are...” again. Then ask Ss to look at the example and say.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Work in pairs and talk about 4 pictures.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some pairs to prensent in front of the class.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Give them feedback.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45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(Teacher calls pairs of SS from the differen groups. One of them chooses a piece of paper and uses their language to describe the word. The other has to guess the word in 20 seconds.)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2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08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1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10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1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5 flowers. Ss have to choose one of them to guess what food it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83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80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26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050631-39A8-4F94-BF39-26C7635BD6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5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3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0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332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42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949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008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05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3/20/2024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200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759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1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81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750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3981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518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095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9309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419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572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098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07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807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791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403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4261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7126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017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6307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635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965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476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0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156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6653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33827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88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87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08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19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52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87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2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61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45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73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38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96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90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35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28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30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2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5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53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6140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072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312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539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83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7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1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26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0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16F89-77CA-43AA-A711-569EC5F3AC6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F7632-51CB-4C88-9FA8-75B599ACC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9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702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715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0700-5D63-4E81-AC36-D158E29CA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7AAB-2A24-440F-9378-4B79BFB1E5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7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19.wdp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mp3"/><Relationship Id="rId7" Type="http://schemas.openxmlformats.org/officeDocument/2006/relationships/audio" Target="../media/audio3.mp3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microsoft.com/office/2007/relationships/hdphoto" Target="../media/hdphoto20.wdp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audio" Target="../media/audio4.mp3"/><Relationship Id="rId12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microsoft.com/office/2007/relationships/hdphoto" Target="../media/hdphoto21.wdp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audio" Target="../media/audio5.mp3"/><Relationship Id="rId12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microsoft.com/office/2007/relationships/hdphoto" Target="../media/hdphoto22.wdp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audio" Target="../media/audio6.mp3"/><Relationship Id="rId12" Type="http://schemas.openxmlformats.org/officeDocument/2006/relationships/image" Target="../media/image43.png"/><Relationship Id="rId2" Type="http://schemas.openxmlformats.org/officeDocument/2006/relationships/audio" Target="NULL" TargetMode="Externa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11" Type="http://schemas.microsoft.com/office/2007/relationships/hdphoto" Target="../media/hdphoto23.wdp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20.wdp"/><Relationship Id="rId3" Type="http://schemas.openxmlformats.org/officeDocument/2006/relationships/audio" Target="../media/media4.mp3"/><Relationship Id="rId7" Type="http://schemas.openxmlformats.org/officeDocument/2006/relationships/image" Target="../media/image46.png"/><Relationship Id="rId12" Type="http://schemas.openxmlformats.org/officeDocument/2006/relationships/image" Target="../media/image41.png"/><Relationship Id="rId2" Type="http://schemas.microsoft.com/office/2007/relationships/media" Target="../media/media4.mp3"/><Relationship Id="rId16" Type="http://schemas.openxmlformats.org/officeDocument/2006/relationships/image" Target="../media/image47.png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11" Type="http://schemas.microsoft.com/office/2007/relationships/hdphoto" Target="../media/hdphoto22.wdp"/><Relationship Id="rId5" Type="http://schemas.openxmlformats.org/officeDocument/2006/relationships/notesSlide" Target="../notesSlides/notesSlide15.xml"/><Relationship Id="rId15" Type="http://schemas.microsoft.com/office/2007/relationships/hdphoto" Target="../media/hdphoto23.wdp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1.wdp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7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8.xml"/><Relationship Id="rId6" Type="http://schemas.openxmlformats.org/officeDocument/2006/relationships/image" Target="../media/image49.gif"/><Relationship Id="rId11" Type="http://schemas.openxmlformats.org/officeDocument/2006/relationships/image" Target="../media/image2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jp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9.gif"/><Relationship Id="rId12" Type="http://schemas.openxmlformats.org/officeDocument/2006/relationships/slide" Target="slide19.xml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gif"/><Relationship Id="rId1" Type="http://schemas.openxmlformats.org/officeDocument/2006/relationships/tags" Target="../tags/tag19.xml"/><Relationship Id="rId6" Type="http://schemas.openxmlformats.org/officeDocument/2006/relationships/image" Target="../media/image51.jpg"/><Relationship Id="rId11" Type="http://schemas.openxmlformats.org/officeDocument/2006/relationships/image" Target="../media/image58.png"/><Relationship Id="rId5" Type="http://schemas.openxmlformats.org/officeDocument/2006/relationships/audio" Target="../media/audio8.wav"/><Relationship Id="rId15" Type="http://schemas.microsoft.com/office/2007/relationships/hdphoto" Target="../media/hdphoto22.wdp"/><Relationship Id="rId10" Type="http://schemas.openxmlformats.org/officeDocument/2006/relationships/image" Target="../media/image57.jpeg"/><Relationship Id="rId4" Type="http://schemas.openxmlformats.org/officeDocument/2006/relationships/audio" Target="../media/audio7.wav"/><Relationship Id="rId9" Type="http://schemas.openxmlformats.org/officeDocument/2006/relationships/image" Target="../media/image56.jpe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slide" Target="slide19.xml"/><Relationship Id="rId18" Type="http://schemas.openxmlformats.org/officeDocument/2006/relationships/image" Target="../media/image60.gi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jpg"/><Relationship Id="rId12" Type="http://schemas.openxmlformats.org/officeDocument/2006/relationships/image" Target="../media/image62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23.wdp"/><Relationship Id="rId1" Type="http://schemas.openxmlformats.org/officeDocument/2006/relationships/tags" Target="../tags/tag20.xml"/><Relationship Id="rId6" Type="http://schemas.openxmlformats.org/officeDocument/2006/relationships/audio" Target="../media/audio8.wav"/><Relationship Id="rId11" Type="http://schemas.openxmlformats.org/officeDocument/2006/relationships/image" Target="../media/image57.jpe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56.jpeg"/><Relationship Id="rId4" Type="http://schemas.openxmlformats.org/officeDocument/2006/relationships/audio" Target="../media/audio2.wav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slide" Target="slide21.xml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jpg"/><Relationship Id="rId12" Type="http://schemas.openxmlformats.org/officeDocument/2006/relationships/image" Target="../media/image64.png"/><Relationship Id="rId17" Type="http://schemas.openxmlformats.org/officeDocument/2006/relationships/image" Target="../media/image60.gif"/><Relationship Id="rId2" Type="http://schemas.openxmlformats.org/officeDocument/2006/relationships/slideLayout" Target="../slideLayouts/slideLayout7.xml"/><Relationship Id="rId16" Type="http://schemas.microsoft.com/office/2007/relationships/hdphoto" Target="../media/hdphoto21.wdp"/><Relationship Id="rId1" Type="http://schemas.openxmlformats.org/officeDocument/2006/relationships/tags" Target="../tags/tag21.xml"/><Relationship Id="rId6" Type="http://schemas.openxmlformats.org/officeDocument/2006/relationships/audio" Target="../media/audio8.wav"/><Relationship Id="rId11" Type="http://schemas.openxmlformats.org/officeDocument/2006/relationships/image" Target="../media/image57.jpeg"/><Relationship Id="rId5" Type="http://schemas.openxmlformats.org/officeDocument/2006/relationships/audio" Target="../media/audio7.wav"/><Relationship Id="rId15" Type="http://schemas.openxmlformats.org/officeDocument/2006/relationships/image" Target="../media/image42.png"/><Relationship Id="rId10" Type="http://schemas.openxmlformats.org/officeDocument/2006/relationships/image" Target="../media/image56.jpeg"/><Relationship Id="rId4" Type="http://schemas.openxmlformats.org/officeDocument/2006/relationships/audio" Target="../media/audio2.wav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41.png"/><Relationship Id="rId18" Type="http://schemas.openxmlformats.org/officeDocument/2006/relationships/image" Target="../media/image60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jpg"/><Relationship Id="rId12" Type="http://schemas.openxmlformats.org/officeDocument/2006/relationships/image" Target="../media/image66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7.png"/><Relationship Id="rId1" Type="http://schemas.openxmlformats.org/officeDocument/2006/relationships/tags" Target="../tags/tag22.xml"/><Relationship Id="rId6" Type="http://schemas.openxmlformats.org/officeDocument/2006/relationships/audio" Target="../media/audio8.wav"/><Relationship Id="rId11" Type="http://schemas.openxmlformats.org/officeDocument/2006/relationships/image" Target="../media/image57.jpeg"/><Relationship Id="rId5" Type="http://schemas.openxmlformats.org/officeDocument/2006/relationships/audio" Target="../media/audio7.wav"/><Relationship Id="rId15" Type="http://schemas.openxmlformats.org/officeDocument/2006/relationships/slide" Target="slide22.xml"/><Relationship Id="rId10" Type="http://schemas.openxmlformats.org/officeDocument/2006/relationships/image" Target="../media/image56.jpeg"/><Relationship Id="rId4" Type="http://schemas.openxmlformats.org/officeDocument/2006/relationships/audio" Target="../media/audio2.wav"/><Relationship Id="rId9" Type="http://schemas.openxmlformats.org/officeDocument/2006/relationships/image" Target="../media/image64.png"/><Relationship Id="rId1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eg"/><Relationship Id="rId18" Type="http://schemas.openxmlformats.org/officeDocument/2006/relationships/image" Target="../media/image60.gif"/><Relationship Id="rId3" Type="http://schemas.openxmlformats.org/officeDocument/2006/relationships/notesSlide" Target="../notesSlides/notesSlide22.xml"/><Relationship Id="rId7" Type="http://schemas.openxmlformats.org/officeDocument/2006/relationships/audio" Target="../media/audio9.wav"/><Relationship Id="rId12" Type="http://schemas.openxmlformats.org/officeDocument/2006/relationships/image" Target="../media/image66.png"/><Relationship Id="rId17" Type="http://schemas.openxmlformats.org/officeDocument/2006/relationships/image" Target="../media/image70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9.tmp"/><Relationship Id="rId1" Type="http://schemas.openxmlformats.org/officeDocument/2006/relationships/tags" Target="../tags/tag23.xml"/><Relationship Id="rId6" Type="http://schemas.openxmlformats.org/officeDocument/2006/relationships/audio" Target="../media/audio8.wav"/><Relationship Id="rId11" Type="http://schemas.openxmlformats.org/officeDocument/2006/relationships/image" Target="../media/image49.gif"/><Relationship Id="rId5" Type="http://schemas.openxmlformats.org/officeDocument/2006/relationships/audio" Target="../media/audio7.wav"/><Relationship Id="rId15" Type="http://schemas.openxmlformats.org/officeDocument/2006/relationships/image" Target="../media/image23.png"/><Relationship Id="rId10" Type="http://schemas.openxmlformats.org/officeDocument/2006/relationships/image" Target="../media/image68.png"/><Relationship Id="rId4" Type="http://schemas.openxmlformats.org/officeDocument/2006/relationships/audio" Target="../media/audio2.wav"/><Relationship Id="rId9" Type="http://schemas.openxmlformats.org/officeDocument/2006/relationships/slide" Target="slide23.xml"/><Relationship Id="rId1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3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71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mp3"/><Relationship Id="rId13" Type="http://schemas.openxmlformats.org/officeDocument/2006/relationships/image" Target="../media/image23.png"/><Relationship Id="rId3" Type="http://schemas.openxmlformats.org/officeDocument/2006/relationships/audio" Target="../media/media5.wav"/><Relationship Id="rId7" Type="http://schemas.openxmlformats.org/officeDocument/2006/relationships/audio" Target="../media/audio10.mp3"/><Relationship Id="rId12" Type="http://schemas.openxmlformats.org/officeDocument/2006/relationships/image" Target="../media/image24.png"/><Relationship Id="rId2" Type="http://schemas.microsoft.com/office/2007/relationships/media" Target="../media/media5.wav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11" Type="http://schemas.openxmlformats.org/officeDocument/2006/relationships/audio" Target="../media/audio14.mp3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18.png"/><Relationship Id="rId10" Type="http://schemas.openxmlformats.org/officeDocument/2006/relationships/audio" Target="../media/audio13.mp3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12.mp3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microsoft.com/office/2007/relationships/hdphoto" Target="../media/hdphoto19.wdp"/><Relationship Id="rId5" Type="http://schemas.openxmlformats.org/officeDocument/2006/relationships/image" Target="../media/image71.png"/><Relationship Id="rId4" Type="http://schemas.openxmlformats.org/officeDocument/2006/relationships/image" Target="../media/image24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76.png"/><Relationship Id="rId11" Type="http://schemas.openxmlformats.org/officeDocument/2006/relationships/image" Target="../media/image79.tmp"/><Relationship Id="rId5" Type="http://schemas.openxmlformats.org/officeDocument/2006/relationships/image" Target="../media/image24.png"/><Relationship Id="rId10" Type="http://schemas.openxmlformats.org/officeDocument/2006/relationships/image" Target="../media/image69.tm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7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10" Type="http://schemas.microsoft.com/office/2007/relationships/hdphoto" Target="../media/hdphoto25.wdp"/><Relationship Id="rId4" Type="http://schemas.openxmlformats.org/officeDocument/2006/relationships/audio" Target="../media/audio2.wav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29.wdp"/><Relationship Id="rId3" Type="http://schemas.openxmlformats.org/officeDocument/2006/relationships/notesSlide" Target="../notesSlides/notesSlide29.xml"/><Relationship Id="rId7" Type="http://schemas.microsoft.com/office/2007/relationships/hdphoto" Target="../media/hdphoto26.wdp"/><Relationship Id="rId12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82.png"/><Relationship Id="rId11" Type="http://schemas.microsoft.com/office/2007/relationships/hdphoto" Target="../media/hdphoto28.wdp"/><Relationship Id="rId5" Type="http://schemas.openxmlformats.org/officeDocument/2006/relationships/image" Target="../media/image23.png"/><Relationship Id="rId10" Type="http://schemas.openxmlformats.org/officeDocument/2006/relationships/image" Target="../media/image84.png"/><Relationship Id="rId4" Type="http://schemas.openxmlformats.org/officeDocument/2006/relationships/image" Target="../media/image24.png"/><Relationship Id="rId9" Type="http://schemas.microsoft.com/office/2007/relationships/hdphoto" Target="../media/hdphoto2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audio" Target="../media/media6.mp3"/><Relationship Id="rId7" Type="http://schemas.openxmlformats.org/officeDocument/2006/relationships/image" Target="../media/image87.png"/><Relationship Id="rId2" Type="http://schemas.microsoft.com/office/2007/relationships/media" Target="../media/media6.mp3"/><Relationship Id="rId1" Type="http://schemas.openxmlformats.org/officeDocument/2006/relationships/tags" Target="../tags/tag31.xml"/><Relationship Id="rId6" Type="http://schemas.openxmlformats.org/officeDocument/2006/relationships/image" Target="../media/image86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7.xml"/><Relationship Id="rId18" Type="http://schemas.microsoft.com/office/2007/relationships/hdphoto" Target="../media/hdphoto17.wdp"/><Relationship Id="rId3" Type="http://schemas.openxmlformats.org/officeDocument/2006/relationships/notesSlide" Target="../notesSlides/notesSlide4.xml"/><Relationship Id="rId21" Type="http://schemas.microsoft.com/office/2007/relationships/hdphoto" Target="../media/hdphoto18.wdp"/><Relationship Id="rId7" Type="http://schemas.openxmlformats.org/officeDocument/2006/relationships/slide" Target="slide6.xml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slide" Target="slide8.xml"/><Relationship Id="rId5" Type="http://schemas.openxmlformats.org/officeDocument/2006/relationships/image" Target="../media/image24.png"/><Relationship Id="rId15" Type="http://schemas.openxmlformats.org/officeDocument/2006/relationships/slide" Target="slide9.xml"/><Relationship Id="rId10" Type="http://schemas.openxmlformats.org/officeDocument/2006/relationships/image" Target="../media/image27.png"/><Relationship Id="rId19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5.jpe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1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514" b="34595" l="3243" r="97027">
                        <a14:foregroundMark x1="5135" y1="22973" x2="10270" y2="17568"/>
                        <a14:foregroundMark x1="10811" y1="17568" x2="39459" y2="17297"/>
                        <a14:foregroundMark x1="60541" y1="17568" x2="89730" y2="16757"/>
                        <a14:foregroundMark x1="90270" y1="18108" x2="94865" y2="22432"/>
                        <a14:foregroundMark x1="94865" y1="22973" x2="8378" y2="26757"/>
                        <a14:foregroundMark x1="12162" y1="21351" x2="88919" y2="27568"/>
                        <a14:foregroundMark x1="80270" y1="17027" x2="80270" y2="17027"/>
                        <a14:foregroundMark x1="78919" y1="17297" x2="77568" y2="17297"/>
                        <a14:foregroundMark x1="75946" y1="17297" x2="75946" y2="17297"/>
                        <a14:foregroundMark x1="74865" y1="17297" x2="74865" y2="17297"/>
                        <a14:foregroundMark x1="12162" y1="16757" x2="12162" y2="16757"/>
                        <a14:foregroundMark x1="82162" y1="17027" x2="82162" y2="17027"/>
                        <a14:foregroundMark x1="83784" y1="17027" x2="83784" y2="17027"/>
                        <a14:foregroundMark x1="84595" y1="17027" x2="84595" y2="1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" t="13686" r="3018" b="65957"/>
          <a:stretch/>
        </p:blipFill>
        <p:spPr bwMode="auto">
          <a:xfrm>
            <a:off x="1406768" y="2366433"/>
            <a:ext cx="9697323" cy="140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5914" y="2684154"/>
            <a:ext cx="87687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1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point. Repeat.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2546" y="1494390"/>
            <a:ext cx="6595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2 PRESENTATION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806" y="3967123"/>
            <a:ext cx="3066554" cy="1194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3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sweets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12" b="95425" l="10000" r="93659">
                        <a14:foregroundMark x1="22439" y1="22712" x2="35244" y2="14542"/>
                        <a14:foregroundMark x1="40366" y1="28758" x2="57195" y2="13072"/>
                        <a14:foregroundMark x1="44024" y1="32516" x2="44024" y2="32516"/>
                        <a14:foregroundMark x1="41707" y1="56373" x2="58537" y2="41667"/>
                        <a14:foregroundMark x1="52927" y1="51634" x2="52927" y2="51634"/>
                        <a14:foregroundMark x1="17927" y1="57353" x2="31829" y2="41993"/>
                        <a14:foregroundMark x1="19268" y1="86111" x2="36463" y2="72712"/>
                        <a14:foregroundMark x1="42805" y1="86765" x2="56220" y2="73693"/>
                        <a14:foregroundMark x1="64634" y1="88562" x2="76951" y2="78431"/>
                        <a14:foregroundMark x1="64146" y1="26471" x2="76951" y2="14706"/>
                        <a14:foregroundMark x1="76463" y1="22712" x2="76463" y2="22712"/>
                        <a14:foregroundMark x1="74512" y1="15686" x2="74512" y2="15686"/>
                        <a14:foregroundMark x1="74878" y1="54739" x2="74878" y2="54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6367" r="13140" b="6365"/>
          <a:stretch/>
        </p:blipFill>
        <p:spPr bwMode="auto">
          <a:xfrm>
            <a:off x="1745012" y="1632307"/>
            <a:ext cx="3867997" cy="348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weets">
            <a:hlinkClick r:id="" action="ppaction://media"/>
            <a:extLst>
              <a:ext uri="{FF2B5EF4-FFF2-40B4-BE49-F238E27FC236}">
                <a16:creationId xmlns:a16="http://schemas.microsoft.com/office/drawing/2014/main" id="{7A7971BE-1BB3-4F45-96D8-13FE03156C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42188" y="3182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8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10037" r="13125" b="12273"/>
          <a:stretch/>
        </p:blipFill>
        <p:spPr bwMode="auto">
          <a:xfrm>
            <a:off x="1902858" y="1272983"/>
            <a:ext cx="4027738" cy="38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biscuit</a:t>
            </a:r>
          </a:p>
        </p:txBody>
      </p:sp>
      <p:pic>
        <p:nvPicPr>
          <p:cNvPr id="5" name="9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96.1784" end="10949.41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84342" y="31698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074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8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ice cream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6094" l="23906" r="7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5211" r="24533" b="4471"/>
          <a:stretch/>
        </p:blipFill>
        <p:spPr bwMode="auto">
          <a:xfrm>
            <a:off x="2434107" y="1308479"/>
            <a:ext cx="2472744" cy="433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9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029.5728" end="7514.305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9284" y="31574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8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831" y="314325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171977" y="688975"/>
            <a:ext cx="1957589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Myriad Pro"/>
              </a:rPr>
              <a:t>New words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5633" y="3182294"/>
            <a:ext cx="320973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chocolate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59" r="94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162" r="6722" b="15471"/>
          <a:stretch/>
        </p:blipFill>
        <p:spPr bwMode="auto">
          <a:xfrm>
            <a:off x="1533811" y="1491334"/>
            <a:ext cx="4628973" cy="3460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9.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86.246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59284" y="3182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8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528" y="327204"/>
            <a:ext cx="15668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167063" y="2851483"/>
            <a:ext cx="9938083" cy="2370221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10037" r="13125" b="12273"/>
          <a:stretch/>
        </p:blipFill>
        <p:spPr bwMode="auto">
          <a:xfrm>
            <a:off x="1159097" y="2329052"/>
            <a:ext cx="2108922" cy="203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6094" l="23906" r="7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5211" r="24533" b="4471"/>
          <a:stretch/>
        </p:blipFill>
        <p:spPr bwMode="auto">
          <a:xfrm>
            <a:off x="4200825" y="2329052"/>
            <a:ext cx="1159099" cy="203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12" b="95425" l="10000" r="93659">
                        <a14:foregroundMark x1="22439" y1="22712" x2="35244" y2="14542"/>
                        <a14:foregroundMark x1="40366" y1="28758" x2="57195" y2="13072"/>
                        <a14:foregroundMark x1="44024" y1="32516" x2="44024" y2="32516"/>
                        <a14:foregroundMark x1="41707" y1="56373" x2="58537" y2="41667"/>
                        <a14:foregroundMark x1="52927" y1="51634" x2="52927" y2="51634"/>
                        <a14:foregroundMark x1="17927" y1="57353" x2="31829" y2="41993"/>
                        <a14:foregroundMark x1="19268" y1="86111" x2="36463" y2="72712"/>
                        <a14:foregroundMark x1="42805" y1="86765" x2="56220" y2="73693"/>
                        <a14:foregroundMark x1="64634" y1="88562" x2="76951" y2="78431"/>
                        <a14:foregroundMark x1="64146" y1="26471" x2="76951" y2="14706"/>
                        <a14:foregroundMark x1="76463" y1="22712" x2="76463" y2="22712"/>
                        <a14:foregroundMark x1="74512" y1="15686" x2="74512" y2="15686"/>
                        <a14:foregroundMark x1="74878" y1="54739" x2="74878" y2="54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6367" r="13140" b="6365"/>
          <a:stretch/>
        </p:blipFill>
        <p:spPr bwMode="auto">
          <a:xfrm>
            <a:off x="6218538" y="2481575"/>
            <a:ext cx="2075455" cy="18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859" r="94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162" r="6722" b="15471"/>
          <a:stretch/>
        </p:blipFill>
        <p:spPr bwMode="auto">
          <a:xfrm>
            <a:off x="8497319" y="2481575"/>
            <a:ext cx="2653049" cy="198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8314" y="4561611"/>
            <a:ext cx="210312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biscuit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562" y="4545277"/>
            <a:ext cx="210312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ice cream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6104" y="4561611"/>
            <a:ext cx="210312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sweets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34377" y="4526453"/>
            <a:ext cx="2103120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chocolate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7063" y="633756"/>
            <a:ext cx="4080186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Myriad Pro" panose="020B0503030403020204" pitchFamily="34" charset="0"/>
              </a:rPr>
              <a:t> Listen and point. Repeat. </a:t>
            </a:r>
          </a:p>
        </p:txBody>
      </p:sp>
      <p:pic>
        <p:nvPicPr>
          <p:cNvPr id="7" name="9.8.mp3" descr="9.8.mp3">
            <a:hlinkClick r:id="" action="ppaction://media"/>
            <a:extLst>
              <a:ext uri="{FF2B5EF4-FFF2-40B4-BE49-F238E27FC236}">
                <a16:creationId xmlns:a16="http://schemas.microsoft.com/office/drawing/2014/main" id="{5B87C98E-3FCD-E715-63C0-DBCBBBC674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59924" y="346988"/>
            <a:ext cx="996582" cy="996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3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90601" cy="9864183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8353" y="299080"/>
            <a:ext cx="8427729" cy="2485965"/>
            <a:chOff x="1705984" y="2785045"/>
            <a:chExt cx="8427729" cy="248596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667" b="63333" l="6111" r="95000">
                          <a14:foregroundMark x1="13889" y1="40000" x2="13889" y2="40000"/>
                          <a14:foregroundMark x1="18611" y1="39444" x2="18611" y2="39444"/>
                          <a14:foregroundMark x1="22500" y1="40278" x2="22500" y2="40278"/>
                          <a14:foregroundMark x1="12778" y1="40000" x2="36111" y2="40000"/>
                          <a14:foregroundMark x1="63611" y1="39167" x2="88056" y2="39167"/>
                          <a14:foregroundMark x1="13056" y1="40278" x2="36667" y2="39722"/>
                          <a14:foregroundMark x1="13333" y1="40000" x2="21389" y2="40000"/>
                          <a14:foregroundMark x1="12500" y1="40000" x2="28611" y2="40000"/>
                          <a14:foregroundMark x1="15000" y1="40000" x2="15000" y2="40000"/>
                          <a14:foregroundMark x1="15278" y1="40000" x2="15278" y2="40000"/>
                          <a14:foregroundMark x1="16667" y1="39722" x2="16667" y2="39722"/>
                          <a14:foregroundMark x1="17500" y1="39722" x2="17500" y2="39722"/>
                          <a14:foregroundMark x1="19167" y1="39722" x2="19167" y2="39722"/>
                          <a14:foregroundMark x1="21944" y1="40000" x2="21944" y2="40000"/>
                          <a14:foregroundMark x1="22500" y1="40000" x2="22500" y2="40000"/>
                          <a14:foregroundMark x1="24167" y1="40000" x2="24167" y2="4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9" t="36588" r="5055" b="37273"/>
            <a:stretch/>
          </p:blipFill>
          <p:spPr bwMode="auto">
            <a:xfrm>
              <a:off x="1705984" y="2785045"/>
              <a:ext cx="8427729" cy="2485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087582" y="3411504"/>
              <a:ext cx="5664531" cy="11079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Get the goal</a:t>
              </a:r>
            </a:p>
          </p:txBody>
        </p:sp>
      </p:grpSp>
      <p:sp>
        <p:nvSpPr>
          <p:cNvPr id="9" name="Explosion 2 8"/>
          <p:cNvSpPr/>
          <p:nvPr/>
        </p:nvSpPr>
        <p:spPr>
          <a:xfrm>
            <a:off x="0" y="7875"/>
            <a:ext cx="2830590" cy="162306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yriad Pro"/>
              </a:rPr>
              <a:t>Let’s check vocabulary!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0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23" name="ĐC SHARE MIỄN PHÍ BỞI NK POWERSKILL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97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B. ice cream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9073" y="550774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C. chocolate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D. ice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6852" y="447291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A. sweets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34" name="c2 2">
            <a:hlinkClick r:id="rId12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9073" y="552709"/>
            <a:ext cx="10500851" cy="3716593"/>
            <a:chOff x="719073" y="552709"/>
            <a:chExt cx="10500851" cy="3716593"/>
          </a:xfrm>
        </p:grpSpPr>
        <p:sp>
          <p:nvSpPr>
            <p:cNvPr id="19" name="Rectangle 18"/>
            <p:cNvSpPr/>
            <p:nvPr/>
          </p:nvSpPr>
          <p:spPr>
            <a:xfrm>
              <a:off x="719073" y="552709"/>
              <a:ext cx="10500851" cy="3716593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2877" y="632930"/>
              <a:ext cx="3513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Myriad Pro"/>
                </a:rPr>
                <a:t>Question 1: What is it?  </a:t>
              </a:r>
            </a:p>
          </p:txBody>
        </p:sp>
        <p:pic>
          <p:nvPicPr>
            <p:cNvPr id="36" name="Picture 4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96094" l="23906" r="75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8" t="5211" r="24533" b="4471"/>
            <a:stretch/>
          </p:blipFill>
          <p:spPr bwMode="auto">
            <a:xfrm>
              <a:off x="5308994" y="806645"/>
              <a:ext cx="1831394" cy="3208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2814" y="59609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9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536121" y="4424830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B. chocolate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C. ice cream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D. biscuit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A. pizza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34" name="c2 2">
            <a:hlinkClick r:id="rId13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9073" y="552709"/>
            <a:ext cx="10500851" cy="3883491"/>
            <a:chOff x="719073" y="552709"/>
            <a:chExt cx="10500851" cy="3883491"/>
          </a:xfrm>
        </p:grpSpPr>
        <p:sp>
          <p:nvSpPr>
            <p:cNvPr id="19" name="Rectangle 18"/>
            <p:cNvSpPr/>
            <p:nvPr/>
          </p:nvSpPr>
          <p:spPr>
            <a:xfrm>
              <a:off x="719073" y="552709"/>
              <a:ext cx="10500851" cy="3716593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Myriad Pr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2878" y="632930"/>
              <a:ext cx="4331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Myriad Pro"/>
                </a:rPr>
                <a:t>Question 2: What is it? </a:t>
              </a:r>
            </a:p>
          </p:txBody>
        </p:sp>
        <p:pic>
          <p:nvPicPr>
            <p:cNvPr id="36" name="Picture 35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3859" r="945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6" t="10162" r="6722" b="15471"/>
            <a:stretch/>
          </p:blipFill>
          <p:spPr bwMode="auto">
            <a:xfrm>
              <a:off x="3432949" y="975706"/>
              <a:ext cx="4628973" cy="3460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37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34309" y="1607031"/>
            <a:ext cx="905256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sz="7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4" name="Google Shape;792;p29"/>
          <p:cNvSpPr txBox="1">
            <a:spLocks/>
          </p:cNvSpPr>
          <p:nvPr/>
        </p:nvSpPr>
        <p:spPr>
          <a:xfrm>
            <a:off x="2898290" y="4477124"/>
            <a:ext cx="6324599" cy="6435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Lesson 3 – Task 1, 2, 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4" b="91405" l="23214" r="77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9829" r="22122" b="8503"/>
          <a:stretch/>
        </p:blipFill>
        <p:spPr bwMode="auto">
          <a:xfrm>
            <a:off x="1147599" y="4285410"/>
            <a:ext cx="1950606" cy="167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664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71126" y="4488066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A. biscuit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C. sweets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D. chocolate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36120" y="4472911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B. ice cream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410044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72645" y="416160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pic>
        <p:nvPicPr>
          <p:cNvPr id="34" name="c2 2">
            <a:hlinkClick r:id="rId13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705964"/>
            <a:ext cx="1286109" cy="13375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9073" y="552709"/>
            <a:ext cx="10500851" cy="3716593"/>
            <a:chOff x="719073" y="552709"/>
            <a:chExt cx="10500851" cy="3716593"/>
          </a:xfrm>
        </p:grpSpPr>
        <p:sp>
          <p:nvSpPr>
            <p:cNvPr id="19" name="Rectangle 18"/>
            <p:cNvSpPr/>
            <p:nvPr/>
          </p:nvSpPr>
          <p:spPr>
            <a:xfrm>
              <a:off x="719073" y="552709"/>
              <a:ext cx="10500851" cy="3716593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Myriad Pr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2878" y="632930"/>
              <a:ext cx="4539566" cy="523220"/>
            </a:xfrm>
            <a:prstGeom prst="rect">
              <a:avLst/>
            </a:prstGeom>
            <a:ln>
              <a:noFill/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Myriad Pro"/>
                </a:rPr>
                <a:t>Question 3: What is it? </a:t>
              </a:r>
            </a:p>
          </p:txBody>
        </p:sp>
        <p:pic>
          <p:nvPicPr>
            <p:cNvPr id="36" name="Picture 3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1" t="10037" r="13125" b="12273"/>
            <a:stretch/>
          </p:blipFill>
          <p:spPr bwMode="auto">
            <a:xfrm>
              <a:off x="4672644" y="975706"/>
              <a:ext cx="3078653" cy="2964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0242" y="830818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40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48662" y="5418608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D. sweets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C. ice cream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48661" y="4509509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B. noodle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A. biscuit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2666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2666" y="506681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4" y="3818898"/>
            <a:ext cx="3078838" cy="290779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9073" y="552709"/>
            <a:ext cx="10500851" cy="3716593"/>
            <a:chOff x="719073" y="552709"/>
            <a:chExt cx="10500851" cy="3716593"/>
          </a:xfrm>
        </p:grpSpPr>
        <p:sp>
          <p:nvSpPr>
            <p:cNvPr id="19" name="Rectangle 18"/>
            <p:cNvSpPr/>
            <p:nvPr/>
          </p:nvSpPr>
          <p:spPr>
            <a:xfrm>
              <a:off x="719073" y="552709"/>
              <a:ext cx="10500851" cy="3716593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Myriad Pr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2877" y="632930"/>
              <a:ext cx="4105951" cy="523220"/>
            </a:xfrm>
            <a:prstGeom prst="rect">
              <a:avLst/>
            </a:prstGeom>
            <a:ln>
              <a:noFill/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Myriad Pro"/>
                </a:rPr>
                <a:t>Question 4: What is it? </a:t>
              </a:r>
            </a:p>
          </p:txBody>
        </p:sp>
        <p:pic>
          <p:nvPicPr>
            <p:cNvPr id="36" name="Picture 5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12" b="95425" l="10000" r="93659">
                          <a14:foregroundMark x1="22439" y1="22712" x2="35244" y2="14542"/>
                          <a14:foregroundMark x1="40366" y1="28758" x2="57195" y2="13072"/>
                          <a14:foregroundMark x1="44024" y1="32516" x2="44024" y2="32516"/>
                          <a14:foregroundMark x1="41707" y1="56373" x2="58537" y2="41667"/>
                          <a14:foregroundMark x1="52927" y1="51634" x2="52927" y2="51634"/>
                          <a14:foregroundMark x1="17927" y1="57353" x2="31829" y2="41993"/>
                          <a14:foregroundMark x1="19268" y1="86111" x2="36463" y2="72712"/>
                          <a14:foregroundMark x1="42805" y1="86765" x2="56220" y2="73693"/>
                          <a14:foregroundMark x1="64634" y1="88562" x2="76951" y2="78431"/>
                          <a14:foregroundMark x1="64146" y1="26471" x2="76951" y2="14706"/>
                          <a14:foregroundMark x1="76463" y1="22712" x2="76463" y2="22712"/>
                          <a14:foregroundMark x1="74512" y1="15686" x2="74512" y2="15686"/>
                          <a14:foregroundMark x1="74878" y1="54739" x2="74878" y2="54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3" t="6367" r="13140" b="6365"/>
            <a:stretch/>
          </p:blipFill>
          <p:spPr bwMode="auto">
            <a:xfrm>
              <a:off x="4573207" y="1156150"/>
              <a:ext cx="2959357" cy="2662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" name="c2 2">
            <a:hlinkClick r:id="rId15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17" y="4879767"/>
            <a:ext cx="1286109" cy="1297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2841" y="184196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3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1 1.48148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022E-16 L -1 1.11022E-1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hlinkClick r:id="rId9" action="ppaction://hlinksldjump"/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23567" y="5507742"/>
            <a:ext cx="4683803" cy="6026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C. biscuits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36120" y="4424428"/>
            <a:ext cx="4683803" cy="6026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B. chicken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D. chocolates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9073" y="4472912"/>
            <a:ext cx="4683803" cy="60267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Myriad Pro"/>
              </a:rPr>
              <a:t>A. bread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33077" y="527279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9073" y="552709"/>
            <a:ext cx="10500851" cy="3716593"/>
            <a:chOff x="719073" y="552709"/>
            <a:chExt cx="10500851" cy="3716593"/>
          </a:xfrm>
        </p:grpSpPr>
        <p:sp>
          <p:nvSpPr>
            <p:cNvPr id="19" name="Rectangle 18"/>
            <p:cNvSpPr/>
            <p:nvPr/>
          </p:nvSpPr>
          <p:spPr>
            <a:xfrm>
              <a:off x="719073" y="552709"/>
              <a:ext cx="10500851" cy="371659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Myriad Pro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02878" y="632930"/>
              <a:ext cx="4810132" cy="523220"/>
            </a:xfrm>
            <a:prstGeom prst="rect">
              <a:avLst/>
            </a:prstGeom>
            <a:ln>
              <a:noFill/>
              <a:prstDash val="sys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Myriad Pro"/>
                </a:rPr>
                <a:t>Question 5: What are they? </a:t>
              </a:r>
            </a:p>
          </p:txBody>
        </p:sp>
        <p:pic>
          <p:nvPicPr>
            <p:cNvPr id="36" name="Picture 35" descr="Screen Clippi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6987" y="1222236"/>
              <a:ext cx="3668084" cy="2377538"/>
            </a:xfrm>
            <a:prstGeom prst="rect">
              <a:avLst/>
            </a:prstGeom>
          </p:spPr>
        </p:pic>
      </p:grp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41659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42" y="168374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0297" y="127081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14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027" b="87568" l="541" r="99189">
                        <a14:foregroundMark x1="10000" y1="72432" x2="92432" y2="7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78" b="11670"/>
          <a:stretch/>
        </p:blipFill>
        <p:spPr bwMode="auto">
          <a:xfrm>
            <a:off x="2157196" y="2289804"/>
            <a:ext cx="7877606" cy="156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06409" y="2745144"/>
            <a:ext cx="63321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2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50084" y="1383576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3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0597" y="3857774"/>
            <a:ext cx="2115495" cy="1097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770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6035" y="79300"/>
            <a:ext cx="1564144" cy="74997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3" y="969446"/>
            <a:ext cx="4979437" cy="376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179364" y="969446"/>
            <a:ext cx="5089650" cy="18987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97672" y="1150773"/>
            <a:ext cx="476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Grandpa: Come on, Leo. Let’s go to the sweet shop!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7673" y="1858659"/>
            <a:ext cx="476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Leo: Look, Grandpa. There are a lot of apple sweets, and there is a lot of chocolate, too.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79364" y="3008364"/>
            <a:ext cx="5089650" cy="1750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97674" y="3212414"/>
            <a:ext cx="4092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Grandpa: Let’s get some sweets.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7674" y="3668643"/>
            <a:ext cx="3100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Leo: Are there biscuits?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7672" y="4051260"/>
            <a:ext cx="4760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Grandpa: Yes, they’re in the box. Let’s get some!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16195" y="4954935"/>
            <a:ext cx="12223090" cy="1191126"/>
            <a:chOff x="516195" y="4954935"/>
            <a:chExt cx="12223090" cy="1191126"/>
          </a:xfrm>
        </p:grpSpPr>
        <p:sp>
          <p:nvSpPr>
            <p:cNvPr id="15" name="Rounded Rectangle 14"/>
            <p:cNvSpPr/>
            <p:nvPr/>
          </p:nvSpPr>
          <p:spPr>
            <a:xfrm>
              <a:off x="516195" y="4954935"/>
              <a:ext cx="11423986" cy="1191126"/>
            </a:xfrm>
            <a:prstGeom prst="roundRect">
              <a:avLst/>
            </a:prstGeom>
            <a:solidFill>
              <a:srgbClr val="CCFFCC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6195" y="4996779"/>
              <a:ext cx="122230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1 </a:t>
              </a:r>
              <a:r>
                <a:rPr lang="en-US" sz="2800">
                  <a:solidFill>
                    <a:srgbClr val="000000"/>
                  </a:solidFill>
                  <a:latin typeface="Myriad Pro" panose="020B0503030403020204" pitchFamily="34" charset="0"/>
                </a:rPr>
                <a:t>There are </a:t>
              </a:r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a lot of </a:t>
              </a:r>
              <a:r>
                <a:rPr lang="en-US" sz="2800">
                  <a:solidFill>
                    <a:srgbClr val="000000"/>
                  </a:solidFill>
                  <a:latin typeface="Myriad Pro" panose="020B0503030403020204" pitchFamily="34" charset="0"/>
                </a:rPr>
                <a:t>______     </a:t>
              </a:r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apple </a:t>
              </a:r>
              <a:r>
                <a:rPr lang="en-US" sz="2800">
                  <a:solidFill>
                    <a:srgbClr val="000000"/>
                  </a:solidFill>
                  <a:latin typeface="Myriad Pro" panose="020B0503030403020204" pitchFamily="34" charset="0"/>
                </a:rPr>
                <a:t>sweets         </a:t>
              </a:r>
              <a:r>
                <a:rPr lang="en-US" sz="2800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banana sweets in the shop.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44331" y="4996761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2486" y="5591888"/>
              <a:ext cx="1019766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2 There are   __________         biscuits                       sweets in the box. 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347643" y="5622642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08748" y="4998744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208748" y="5624898"/>
              <a:ext cx="457200" cy="4572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249645" y="5406042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D9A95">
                    <a:lumMod val="75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FD9A9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6559" y="4759146"/>
            <a:ext cx="7296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D9A95">
                    <a:lumMod val="75000"/>
                  </a:srgbClr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400" b="1" dirty="0">
              <a:solidFill>
                <a:srgbClr val="FD9A9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9.9">
            <a:hlinkClick r:id="" action="ppaction://media"/>
            <a:extLst>
              <a:ext uri="{FF2B5EF4-FFF2-40B4-BE49-F238E27FC236}">
                <a16:creationId xmlns:a16="http://schemas.microsoft.com/office/drawing/2014/main" id="{BC533537-9441-8A39-50BE-0A19279DD2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751" y="93716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3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9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9.9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.9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.9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.9-5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7" grpId="0" animBg="1"/>
      <p:bldP spid="6" grpId="0"/>
      <p:bldP spid="8" grpId="0"/>
      <p:bldP spid="9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027" b="87568" l="541" r="99189">
                        <a14:foregroundMark x1="10000" y1="72432" x2="92432" y2="7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78" b="11670"/>
          <a:stretch/>
        </p:blipFill>
        <p:spPr bwMode="auto">
          <a:xfrm>
            <a:off x="2353192" y="2289804"/>
            <a:ext cx="7877606" cy="156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51114" y="2733020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Task 3 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4242" y="1478625"/>
            <a:ext cx="4376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3 PRACTICE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43236" y="4078708"/>
            <a:ext cx="2105526" cy="1082842"/>
            <a:chOff x="445170" y="3132777"/>
            <a:chExt cx="2105526" cy="1082842"/>
          </a:xfrm>
        </p:grpSpPr>
        <p:sp>
          <p:nvSpPr>
            <p:cNvPr id="6" name="Rounded Rectangle 5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8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6643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563" y="1195149"/>
            <a:ext cx="2232426" cy="1451077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" y="1119478"/>
            <a:ext cx="2326473" cy="1526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716" y="4874352"/>
            <a:ext cx="1488126" cy="1959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62" y="1107226"/>
            <a:ext cx="2374381" cy="153900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31" y="1120988"/>
            <a:ext cx="2205175" cy="1525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96829" y="2794186"/>
            <a:ext cx="2106564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1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are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3370" y="2781608"/>
            <a:ext cx="2106564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Myriad Pro" panose="020B0503030403020204" pitchFamily="34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are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38842" y="2765198"/>
            <a:ext cx="1890875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Myriad Pro" panose="020B0503030403020204" pitchFamily="34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is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13494" y="2765198"/>
            <a:ext cx="1890875" cy="510778"/>
          </a:xfrm>
          <a:prstGeom prst="round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Myriad Pro" panose="020B0503030403020204" pitchFamily="34" charset="0"/>
              </a:rPr>
              <a:t>4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There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</a:rPr>
              <a:t> is ....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9188" y="3453619"/>
            <a:ext cx="5626217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are a lot of sweets in the box.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3117744" y="3452216"/>
            <a:ext cx="5627661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are a lot of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biscuit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s in the box.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117743" y="3454059"/>
            <a:ext cx="5627661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is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cup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of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ice cream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080948" y="3439638"/>
            <a:ext cx="5627661" cy="1262306"/>
          </a:xfrm>
          <a:prstGeom prst="wedgeRoundRectCallout">
            <a:avLst>
              <a:gd name="adj1" fmla="val -975"/>
              <a:gd name="adj2" fmla="val 674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There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is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a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lot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 of </a:t>
            </a:r>
            <a:r>
              <a:rPr lang="en-US" sz="2800" kern="0" dirty="0">
                <a:solidFill>
                  <a:srgbClr val="0070C0"/>
                </a:solidFill>
                <a:latin typeface="Myriad Pro" panose="020B0503030403020204" pitchFamily="34" charset="0"/>
              </a:rPr>
              <a:t>chocolate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yriad Pro" panose="020B0503030403020204" pitchFamily="34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baseline="0" dirty="0">
                <a:solidFill>
                  <a:srgbClr val="0070C0"/>
                </a:solidFill>
                <a:latin typeface="Myriad Pro" panose="020B0503030403020204" pitchFamily="34" charset="0"/>
              </a:rPr>
              <a:t>Let’s get some!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3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7365" y="1281781"/>
            <a:ext cx="5687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4 PRODUCTION</a:t>
            </a:r>
          </a:p>
        </p:txBody>
      </p:sp>
      <p:sp>
        <p:nvSpPr>
          <p:cNvPr id="5" name="Google Shape;2836;p71"/>
          <p:cNvSpPr/>
          <p:nvPr/>
        </p:nvSpPr>
        <p:spPr>
          <a:xfrm>
            <a:off x="2287539" y="2551753"/>
            <a:ext cx="7307427" cy="1351627"/>
          </a:xfrm>
          <a:custGeom>
            <a:avLst/>
            <a:gdLst/>
            <a:ahLst/>
            <a:cxnLst/>
            <a:rect l="l" t="t" r="r" b="b"/>
            <a:pathLst>
              <a:path w="14136" h="3728" extrusionOk="0">
                <a:moveTo>
                  <a:pt x="7779" y="142"/>
                </a:moveTo>
                <a:cubicBezTo>
                  <a:pt x="9155" y="142"/>
                  <a:pt x="10532" y="145"/>
                  <a:pt x="11911" y="148"/>
                </a:cubicBezTo>
                <a:lnTo>
                  <a:pt x="13430" y="148"/>
                </a:lnTo>
                <a:cubicBezTo>
                  <a:pt x="13512" y="148"/>
                  <a:pt x="13598" y="148"/>
                  <a:pt x="13680" y="152"/>
                </a:cubicBezTo>
                <a:cubicBezTo>
                  <a:pt x="13698" y="152"/>
                  <a:pt x="13724" y="148"/>
                  <a:pt x="13747" y="148"/>
                </a:cubicBezTo>
                <a:cubicBezTo>
                  <a:pt x="13758" y="148"/>
                  <a:pt x="13768" y="149"/>
                  <a:pt x="13775" y="152"/>
                </a:cubicBezTo>
                <a:cubicBezTo>
                  <a:pt x="13848" y="175"/>
                  <a:pt x="13844" y="216"/>
                  <a:pt x="13821" y="284"/>
                </a:cubicBezTo>
                <a:cubicBezTo>
                  <a:pt x="13766" y="425"/>
                  <a:pt x="13657" y="557"/>
                  <a:pt x="13580" y="684"/>
                </a:cubicBezTo>
                <a:cubicBezTo>
                  <a:pt x="13502" y="807"/>
                  <a:pt x="13421" y="925"/>
                  <a:pt x="13343" y="1044"/>
                </a:cubicBezTo>
                <a:cubicBezTo>
                  <a:pt x="13157" y="1316"/>
                  <a:pt x="12966" y="1580"/>
                  <a:pt x="12761" y="1839"/>
                </a:cubicBezTo>
                <a:cubicBezTo>
                  <a:pt x="12738" y="1867"/>
                  <a:pt x="12734" y="1903"/>
                  <a:pt x="12761" y="1935"/>
                </a:cubicBezTo>
                <a:cubicBezTo>
                  <a:pt x="13166" y="2344"/>
                  <a:pt x="13575" y="2753"/>
                  <a:pt x="13980" y="3162"/>
                </a:cubicBezTo>
                <a:lnTo>
                  <a:pt x="13980" y="3162"/>
                </a:lnTo>
                <a:cubicBezTo>
                  <a:pt x="13980" y="3163"/>
                  <a:pt x="13980" y="3163"/>
                  <a:pt x="13980" y="3163"/>
                </a:cubicBezTo>
                <a:cubicBezTo>
                  <a:pt x="14016" y="3226"/>
                  <a:pt x="13643" y="3236"/>
                  <a:pt x="13616" y="3236"/>
                </a:cubicBezTo>
                <a:cubicBezTo>
                  <a:pt x="13489" y="3240"/>
                  <a:pt x="13366" y="3245"/>
                  <a:pt x="13243" y="3249"/>
                </a:cubicBezTo>
                <a:cubicBezTo>
                  <a:pt x="12975" y="3263"/>
                  <a:pt x="12707" y="3276"/>
                  <a:pt x="12438" y="3286"/>
                </a:cubicBezTo>
                <a:cubicBezTo>
                  <a:pt x="11920" y="3308"/>
                  <a:pt x="11401" y="3327"/>
                  <a:pt x="10883" y="3349"/>
                </a:cubicBezTo>
                <a:cubicBezTo>
                  <a:pt x="9833" y="3386"/>
                  <a:pt x="8782" y="3422"/>
                  <a:pt x="7732" y="3454"/>
                </a:cubicBezTo>
                <a:cubicBezTo>
                  <a:pt x="5649" y="3513"/>
                  <a:pt x="3566" y="3549"/>
                  <a:pt x="1479" y="3572"/>
                </a:cubicBezTo>
                <a:cubicBezTo>
                  <a:pt x="1188" y="3577"/>
                  <a:pt x="892" y="3577"/>
                  <a:pt x="596" y="3581"/>
                </a:cubicBezTo>
                <a:lnTo>
                  <a:pt x="405" y="3581"/>
                </a:lnTo>
                <a:cubicBezTo>
                  <a:pt x="374" y="3581"/>
                  <a:pt x="326" y="3590"/>
                  <a:pt x="284" y="3590"/>
                </a:cubicBezTo>
                <a:cubicBezTo>
                  <a:pt x="227" y="3590"/>
                  <a:pt x="179" y="3574"/>
                  <a:pt x="187" y="3499"/>
                </a:cubicBezTo>
                <a:cubicBezTo>
                  <a:pt x="192" y="3467"/>
                  <a:pt x="278" y="3386"/>
                  <a:pt x="301" y="3363"/>
                </a:cubicBezTo>
                <a:cubicBezTo>
                  <a:pt x="351" y="3299"/>
                  <a:pt x="401" y="3240"/>
                  <a:pt x="451" y="3181"/>
                </a:cubicBezTo>
                <a:cubicBezTo>
                  <a:pt x="806" y="2767"/>
                  <a:pt x="1183" y="2381"/>
                  <a:pt x="1583" y="2012"/>
                </a:cubicBezTo>
                <a:cubicBezTo>
                  <a:pt x="1610" y="1985"/>
                  <a:pt x="1606" y="1944"/>
                  <a:pt x="1583" y="1917"/>
                </a:cubicBezTo>
                <a:lnTo>
                  <a:pt x="414" y="589"/>
                </a:lnTo>
                <a:cubicBezTo>
                  <a:pt x="364" y="530"/>
                  <a:pt x="123" y="325"/>
                  <a:pt x="214" y="248"/>
                </a:cubicBezTo>
                <a:cubicBezTo>
                  <a:pt x="223" y="240"/>
                  <a:pt x="244" y="238"/>
                  <a:pt x="269" y="238"/>
                </a:cubicBezTo>
                <a:cubicBezTo>
                  <a:pt x="319" y="238"/>
                  <a:pt x="387" y="248"/>
                  <a:pt x="414" y="248"/>
                </a:cubicBezTo>
                <a:lnTo>
                  <a:pt x="646" y="248"/>
                </a:lnTo>
                <a:cubicBezTo>
                  <a:pt x="915" y="248"/>
                  <a:pt x="1188" y="211"/>
                  <a:pt x="1456" y="198"/>
                </a:cubicBezTo>
                <a:cubicBezTo>
                  <a:pt x="1679" y="190"/>
                  <a:pt x="1895" y="169"/>
                  <a:pt x="2116" y="169"/>
                </a:cubicBezTo>
                <a:cubicBezTo>
                  <a:pt x="2152" y="169"/>
                  <a:pt x="2188" y="169"/>
                  <a:pt x="2224" y="170"/>
                </a:cubicBezTo>
                <a:cubicBezTo>
                  <a:pt x="2318" y="174"/>
                  <a:pt x="2411" y="177"/>
                  <a:pt x="2504" y="177"/>
                </a:cubicBezTo>
                <a:cubicBezTo>
                  <a:pt x="2543" y="177"/>
                  <a:pt x="2581" y="176"/>
                  <a:pt x="2620" y="175"/>
                </a:cubicBezTo>
                <a:cubicBezTo>
                  <a:pt x="2734" y="171"/>
                  <a:pt x="2842" y="155"/>
                  <a:pt x="2951" y="155"/>
                </a:cubicBezTo>
                <a:cubicBezTo>
                  <a:pt x="2973" y="155"/>
                  <a:pt x="2994" y="155"/>
                  <a:pt x="3016" y="157"/>
                </a:cubicBezTo>
                <a:cubicBezTo>
                  <a:pt x="3087" y="164"/>
                  <a:pt x="3159" y="166"/>
                  <a:pt x="3232" y="166"/>
                </a:cubicBezTo>
                <a:cubicBezTo>
                  <a:pt x="3430" y="166"/>
                  <a:pt x="3630" y="147"/>
                  <a:pt x="3829" y="147"/>
                </a:cubicBezTo>
                <a:cubicBezTo>
                  <a:pt x="3844" y="147"/>
                  <a:pt x="3860" y="148"/>
                  <a:pt x="3875" y="148"/>
                </a:cubicBezTo>
                <a:cubicBezTo>
                  <a:pt x="3972" y="149"/>
                  <a:pt x="4070" y="150"/>
                  <a:pt x="4168" y="150"/>
                </a:cubicBezTo>
                <a:cubicBezTo>
                  <a:pt x="4363" y="150"/>
                  <a:pt x="4560" y="148"/>
                  <a:pt x="4757" y="148"/>
                </a:cubicBezTo>
                <a:cubicBezTo>
                  <a:pt x="5765" y="144"/>
                  <a:pt x="6772" y="142"/>
                  <a:pt x="7779" y="142"/>
                </a:cubicBezTo>
                <a:close/>
                <a:moveTo>
                  <a:pt x="13767" y="0"/>
                </a:moveTo>
                <a:cubicBezTo>
                  <a:pt x="13672" y="0"/>
                  <a:pt x="13567" y="16"/>
                  <a:pt x="13493" y="16"/>
                </a:cubicBezTo>
                <a:lnTo>
                  <a:pt x="12984" y="16"/>
                </a:lnTo>
                <a:cubicBezTo>
                  <a:pt x="11670" y="11"/>
                  <a:pt x="10351" y="11"/>
                  <a:pt x="9032" y="7"/>
                </a:cubicBezTo>
                <a:cubicBezTo>
                  <a:pt x="7700" y="7"/>
                  <a:pt x="6372" y="7"/>
                  <a:pt x="5044" y="11"/>
                </a:cubicBezTo>
                <a:cubicBezTo>
                  <a:pt x="4716" y="11"/>
                  <a:pt x="4389" y="16"/>
                  <a:pt x="4062" y="16"/>
                </a:cubicBezTo>
                <a:cubicBezTo>
                  <a:pt x="3789" y="16"/>
                  <a:pt x="3513" y="32"/>
                  <a:pt x="3241" y="32"/>
                </a:cubicBezTo>
                <a:cubicBezTo>
                  <a:pt x="3187" y="32"/>
                  <a:pt x="3133" y="31"/>
                  <a:pt x="3079" y="30"/>
                </a:cubicBezTo>
                <a:cubicBezTo>
                  <a:pt x="3016" y="25"/>
                  <a:pt x="2957" y="7"/>
                  <a:pt x="2897" y="7"/>
                </a:cubicBezTo>
                <a:cubicBezTo>
                  <a:pt x="2825" y="11"/>
                  <a:pt x="2752" y="34"/>
                  <a:pt x="2684" y="39"/>
                </a:cubicBezTo>
                <a:cubicBezTo>
                  <a:pt x="2632" y="43"/>
                  <a:pt x="2580" y="45"/>
                  <a:pt x="2528" y="45"/>
                </a:cubicBezTo>
                <a:cubicBezTo>
                  <a:pt x="2417" y="45"/>
                  <a:pt x="2306" y="37"/>
                  <a:pt x="2197" y="34"/>
                </a:cubicBezTo>
                <a:cubicBezTo>
                  <a:pt x="2163" y="33"/>
                  <a:pt x="2130" y="32"/>
                  <a:pt x="2096" y="32"/>
                </a:cubicBezTo>
                <a:cubicBezTo>
                  <a:pt x="1853" y="32"/>
                  <a:pt x="1614" y="58"/>
                  <a:pt x="1374" y="70"/>
                </a:cubicBezTo>
                <a:cubicBezTo>
                  <a:pt x="1024" y="89"/>
                  <a:pt x="678" y="116"/>
                  <a:pt x="328" y="116"/>
                </a:cubicBezTo>
                <a:cubicBezTo>
                  <a:pt x="289" y="114"/>
                  <a:pt x="245" y="108"/>
                  <a:pt x="202" y="108"/>
                </a:cubicBezTo>
                <a:cubicBezTo>
                  <a:pt x="143" y="108"/>
                  <a:pt x="87" y="119"/>
                  <a:pt x="51" y="166"/>
                </a:cubicBezTo>
                <a:cubicBezTo>
                  <a:pt x="1" y="230"/>
                  <a:pt x="10" y="311"/>
                  <a:pt x="51" y="375"/>
                </a:cubicBezTo>
                <a:cubicBezTo>
                  <a:pt x="137" y="512"/>
                  <a:pt x="273" y="630"/>
                  <a:pt x="383" y="753"/>
                </a:cubicBezTo>
                <a:cubicBezTo>
                  <a:pt x="505" y="894"/>
                  <a:pt x="628" y="1035"/>
                  <a:pt x="751" y="1171"/>
                </a:cubicBezTo>
                <a:cubicBezTo>
                  <a:pt x="981" y="1435"/>
                  <a:pt x="1211" y="1695"/>
                  <a:pt x="1438" y="1959"/>
                </a:cubicBezTo>
                <a:lnTo>
                  <a:pt x="1438" y="1959"/>
                </a:lnTo>
                <a:cubicBezTo>
                  <a:pt x="1058" y="2315"/>
                  <a:pt x="692" y="2688"/>
                  <a:pt x="355" y="3085"/>
                </a:cubicBezTo>
                <a:cubicBezTo>
                  <a:pt x="273" y="3181"/>
                  <a:pt x="192" y="3281"/>
                  <a:pt x="110" y="3381"/>
                </a:cubicBezTo>
                <a:cubicBezTo>
                  <a:pt x="60" y="3440"/>
                  <a:pt x="5" y="3499"/>
                  <a:pt x="14" y="3581"/>
                </a:cubicBezTo>
                <a:cubicBezTo>
                  <a:pt x="31" y="3703"/>
                  <a:pt x="133" y="3727"/>
                  <a:pt x="241" y="3727"/>
                </a:cubicBezTo>
                <a:cubicBezTo>
                  <a:pt x="310" y="3727"/>
                  <a:pt x="382" y="3718"/>
                  <a:pt x="437" y="3718"/>
                </a:cubicBezTo>
                <a:cubicBezTo>
                  <a:pt x="1606" y="3709"/>
                  <a:pt x="2775" y="3695"/>
                  <a:pt x="3943" y="3677"/>
                </a:cubicBezTo>
                <a:cubicBezTo>
                  <a:pt x="6285" y="3636"/>
                  <a:pt x="8632" y="3568"/>
                  <a:pt x="10979" y="3481"/>
                </a:cubicBezTo>
                <a:cubicBezTo>
                  <a:pt x="11620" y="3454"/>
                  <a:pt x="12261" y="3431"/>
                  <a:pt x="12902" y="3404"/>
                </a:cubicBezTo>
                <a:cubicBezTo>
                  <a:pt x="13221" y="3390"/>
                  <a:pt x="13543" y="3372"/>
                  <a:pt x="13862" y="3358"/>
                </a:cubicBezTo>
                <a:cubicBezTo>
                  <a:pt x="13948" y="3354"/>
                  <a:pt x="14044" y="3367"/>
                  <a:pt x="14098" y="3290"/>
                </a:cubicBezTo>
                <a:cubicBezTo>
                  <a:pt x="14135" y="3233"/>
                  <a:pt x="14135" y="3173"/>
                  <a:pt x="14109" y="3115"/>
                </a:cubicBezTo>
                <a:lnTo>
                  <a:pt x="14109" y="3115"/>
                </a:lnTo>
                <a:cubicBezTo>
                  <a:pt x="14106" y="3103"/>
                  <a:pt x="14100" y="3092"/>
                  <a:pt x="14089" y="3081"/>
                </a:cubicBezTo>
                <a:cubicBezTo>
                  <a:pt x="13694" y="2681"/>
                  <a:pt x="13298" y="2281"/>
                  <a:pt x="12903" y="1882"/>
                </a:cubicBezTo>
                <a:lnTo>
                  <a:pt x="12903" y="1882"/>
                </a:lnTo>
                <a:cubicBezTo>
                  <a:pt x="13251" y="1434"/>
                  <a:pt x="13573" y="965"/>
                  <a:pt x="13862" y="480"/>
                </a:cubicBezTo>
                <a:cubicBezTo>
                  <a:pt x="13930" y="366"/>
                  <a:pt x="14126" y="120"/>
                  <a:pt x="13921" y="25"/>
                </a:cubicBezTo>
                <a:cubicBezTo>
                  <a:pt x="13879" y="6"/>
                  <a:pt x="13825" y="0"/>
                  <a:pt x="1376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ker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5613" y="2829952"/>
            <a:ext cx="47007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Myriad Pro" panose="020B0503030403020204" pitchFamily="34" charset="0"/>
              </a:rPr>
              <a:t>Game “What is it?”</a:t>
            </a:r>
            <a:endParaRPr lang="en-US" sz="4400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96" y="435064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391057" y="4025076"/>
            <a:ext cx="1409885" cy="1297858"/>
          </a:xfrm>
          <a:prstGeom prst="roundRect">
            <a:avLst/>
          </a:prstGeom>
          <a:noFill/>
          <a:ln w="25400" cap="flat" cmpd="sng" algn="ctr">
            <a:solidFill>
              <a:srgbClr val="0076D2">
                <a:shade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096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10148"/>
          <a:stretch/>
        </p:blipFill>
        <p:spPr>
          <a:xfrm>
            <a:off x="8206240" y="3611835"/>
            <a:ext cx="1859544" cy="2858194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7526214" y="2729199"/>
            <a:ext cx="3700505" cy="738442"/>
          </a:xfrm>
          <a:prstGeom prst="wedgeRoundRectCallout">
            <a:avLst>
              <a:gd name="adj1" fmla="val 681"/>
              <a:gd name="adj2" fmla="val 88307"/>
              <a:gd name="adj3" fmla="val 16667"/>
            </a:avLst>
          </a:prstGeom>
          <a:solidFill>
            <a:srgbClr val="FD6357">
              <a:lumMod val="20000"/>
              <a:lumOff val="80000"/>
            </a:srgbClr>
          </a:solidFill>
          <a:ln w="25400" cap="flat" cmpd="sng" algn="ctr">
            <a:solidFill>
              <a:srgbClr val="FD635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It’s 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biscuit.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706" y="3242614"/>
            <a:ext cx="1964000" cy="258673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470908" y="1848792"/>
            <a:ext cx="5039450" cy="1102978"/>
          </a:xfrm>
          <a:prstGeom prst="wedgeRoundRectCallout">
            <a:avLst>
              <a:gd name="adj1" fmla="val 4245"/>
              <a:gd name="adj2" fmla="val 88010"/>
              <a:gd name="adj3" fmla="val 16667"/>
            </a:avLst>
          </a:prstGeom>
          <a:solidFill>
            <a:srgbClr val="96B4DD">
              <a:lumMod val="20000"/>
              <a:lumOff val="80000"/>
            </a:srgbClr>
          </a:solidFill>
          <a:ln w="25400" cap="flat" cmpd="sng" algn="ctr">
            <a:solidFill>
              <a:srgbClr val="96B4D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It’s round. It’s small and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 brown. </a:t>
            </a:r>
            <a:r>
              <a:rPr lang="en-US" sz="3200" kern="0" noProof="0" dirty="0">
                <a:solidFill>
                  <a:srgbClr val="000000"/>
                </a:solidFill>
                <a:latin typeface="Myriad Pro" panose="020B0503030403020204" pitchFamily="34" charset="0"/>
              </a:rPr>
              <a:t>What is it?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3497" y="3861591"/>
            <a:ext cx="1815770" cy="674387"/>
            <a:chOff x="3871977" y="3861591"/>
            <a:chExt cx="1815770" cy="67438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444" b="51111" l="11111" r="96667">
                          <a14:foregroundMark x1="13889" y1="45556" x2="12778" y2="38889"/>
                          <a14:foregroundMark x1="13889" y1="37222" x2="13889" y2="37222"/>
                          <a14:foregroundMark x1="15556" y1="36944" x2="15556" y2="36944"/>
                          <a14:foregroundMark x1="19167" y1="35833" x2="19167" y2="35833"/>
                          <a14:foregroundMark x1="22222" y1="35278" x2="22222" y2="35278"/>
                          <a14:foregroundMark x1="25833" y1="35556" x2="25833" y2="35556"/>
                          <a14:foregroundMark x1="30000" y1="35556" x2="30000" y2="35556"/>
                          <a14:foregroundMark x1="34167" y1="35556" x2="34167" y2="35556"/>
                          <a14:foregroundMark x1="39444" y1="35556" x2="39444" y2="35556"/>
                          <a14:foregroundMark x1="42500" y1="35556" x2="43611" y2="35556"/>
                          <a14:foregroundMark x1="48056" y1="35556" x2="48056" y2="35556"/>
                          <a14:foregroundMark x1="52500" y1="35556" x2="52500" y2="35556"/>
                          <a14:foregroundMark x1="58611" y1="35556" x2="58611" y2="35556"/>
                          <a14:foregroundMark x1="65556" y1="35556" x2="66111" y2="35556"/>
                          <a14:foregroundMark x1="71667" y1="35556" x2="72222" y2="35556"/>
                          <a14:foregroundMark x1="76667" y1="35556" x2="76667" y2="35556"/>
                          <a14:foregroundMark x1="81111" y1="35556" x2="81111" y2="35556"/>
                          <a14:foregroundMark x1="83889" y1="35556" x2="85278" y2="35556"/>
                          <a14:foregroundMark x1="87222" y1="35833" x2="87222" y2="35833"/>
                          <a14:foregroundMark x1="89167" y1="37778" x2="89167" y2="37778"/>
                          <a14:foregroundMark x1="89722" y1="39722" x2="90000" y2="40278"/>
                          <a14:foregroundMark x1="90833" y1="42500" x2="90833" y2="43056"/>
                          <a14:foregroundMark x1="90833" y1="43611" x2="90833" y2="43611"/>
                          <a14:foregroundMark x1="91667" y1="45000" x2="91667" y2="45000"/>
                          <a14:foregroundMark x1="93056" y1="43889" x2="93056" y2="43889"/>
                          <a14:foregroundMark x1="14722" y1="46667" x2="14722" y2="46667"/>
                          <a14:foregroundMark x1="13056" y1="46667" x2="13056" y2="46667"/>
                          <a14:foregroundMark x1="12222" y1="45000" x2="12222" y2="45000"/>
                          <a14:foregroundMark x1="11667" y1="43889" x2="11667" y2="43889"/>
                          <a14:foregroundMark x1="11389" y1="41667" x2="11389" y2="41667"/>
                          <a14:foregroundMark x1="12222" y1="40833" x2="12222" y2="40833"/>
                          <a14:foregroundMark x1="62500" y1="35833" x2="62500" y2="3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3" t="29499" r="3414" b="48966"/>
            <a:stretch/>
          </p:blipFill>
          <p:spPr bwMode="auto">
            <a:xfrm>
              <a:off x="3871977" y="3861591"/>
              <a:ext cx="1815770" cy="674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225083" y="4047041"/>
              <a:ext cx="8306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Myriad Pro"/>
                </a:rPr>
                <a:t>biscuit</a:t>
              </a:r>
            </a:p>
          </p:txBody>
        </p:sp>
      </p:grpSp>
      <p:sp>
        <p:nvSpPr>
          <p:cNvPr id="13" name="Explosion 2 12"/>
          <p:cNvSpPr/>
          <p:nvPr/>
        </p:nvSpPr>
        <p:spPr>
          <a:xfrm>
            <a:off x="344116" y="127006"/>
            <a:ext cx="2830590" cy="1623063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Myriad Pro"/>
              </a:rPr>
              <a:t>Example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83014" y="628852"/>
            <a:ext cx="3272057" cy="5908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Myriad Pro"/>
              </a:rPr>
              <a:t>What is it?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1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378550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3622" y="568388"/>
            <a:ext cx="58592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5 ASSESSMENT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3591" y="1285230"/>
            <a:ext cx="6423058" cy="5657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Myriad Pro"/>
              </a:rPr>
              <a:t>Look, match and fill in the blanks.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20116" y="1922645"/>
            <a:ext cx="2841674" cy="657235"/>
            <a:chOff x="1069144" y="1860882"/>
            <a:chExt cx="2841674" cy="657235"/>
          </a:xfrm>
        </p:grpSpPr>
        <p:sp>
          <p:nvSpPr>
            <p:cNvPr id="8" name="Rounded Rectangle 7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sw_ _ ts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20116" y="3017581"/>
            <a:ext cx="2841674" cy="657235"/>
            <a:chOff x="1069144" y="1860882"/>
            <a:chExt cx="2841674" cy="657235"/>
          </a:xfrm>
        </p:grpSpPr>
        <p:sp>
          <p:nvSpPr>
            <p:cNvPr id="17" name="Rounded Rectangle 16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00B050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_iscuit_ 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02531" y="5067735"/>
            <a:ext cx="2841674" cy="657235"/>
            <a:chOff x="1069144" y="1860882"/>
            <a:chExt cx="2841674" cy="657235"/>
          </a:xfrm>
        </p:grpSpPr>
        <p:sp>
          <p:nvSpPr>
            <p:cNvPr id="20" name="Rounded Rectangle 19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ch_ col_ te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02531" y="3967368"/>
            <a:ext cx="2841674" cy="657235"/>
            <a:chOff x="1069144" y="1860882"/>
            <a:chExt cx="2841674" cy="657235"/>
          </a:xfrm>
        </p:grpSpPr>
        <p:sp>
          <p:nvSpPr>
            <p:cNvPr id="23" name="Rounded Rectangle 22"/>
            <p:cNvSpPr/>
            <p:nvPr/>
          </p:nvSpPr>
          <p:spPr>
            <a:xfrm>
              <a:off x="1280160" y="1860882"/>
              <a:ext cx="2630658" cy="657235"/>
            </a:xfrm>
            <a:prstGeom prst="roundRect">
              <a:avLst/>
            </a:prstGeom>
            <a:solidFill>
              <a:srgbClr val="D729A9"/>
            </a:solidFill>
            <a:ln w="28575">
              <a:solidFill>
                <a:srgbClr val="0070C0"/>
              </a:solidFill>
              <a:prstDash val="sys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yriad Pro"/>
                </a:rPr>
                <a:t>ice cr_ _ m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069144" y="1860882"/>
              <a:ext cx="640080" cy="640080"/>
            </a:xfrm>
            <a:prstGeom prst="ellipse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Myriad Pro"/>
                </a:rPr>
                <a:t>3</a:t>
              </a:r>
            </a:p>
          </p:txBody>
        </p:sp>
      </p:grp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6094" l="23906" r="7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8" t="5211" r="24533" b="4471"/>
          <a:stretch/>
        </p:blipFill>
        <p:spPr bwMode="auto">
          <a:xfrm>
            <a:off x="7799107" y="2759209"/>
            <a:ext cx="542096" cy="94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12" b="95425" l="10000" r="93659">
                        <a14:foregroundMark x1="22439" y1="22712" x2="35244" y2="14542"/>
                        <a14:foregroundMark x1="40366" y1="28758" x2="57195" y2="13072"/>
                        <a14:foregroundMark x1="44024" y1="32516" x2="44024" y2="32516"/>
                        <a14:foregroundMark x1="41707" y1="56373" x2="58537" y2="41667"/>
                        <a14:foregroundMark x1="52927" y1="51634" x2="52927" y2="51634"/>
                        <a14:foregroundMark x1="17927" y1="57353" x2="31829" y2="41993"/>
                        <a14:foregroundMark x1="19268" y1="86111" x2="36463" y2="72712"/>
                        <a14:foregroundMark x1="42805" y1="86765" x2="56220" y2="73693"/>
                        <a14:foregroundMark x1="64634" y1="88562" x2="76951" y2="78431"/>
                        <a14:foregroundMark x1="64146" y1="26471" x2="76951" y2="14706"/>
                        <a14:foregroundMark x1="76463" y1="22712" x2="76463" y2="22712"/>
                        <a14:foregroundMark x1="74512" y1="15686" x2="74512" y2="15686"/>
                        <a14:foregroundMark x1="74878" y1="54739" x2="74878" y2="54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6367" r="13140" b="6365"/>
          <a:stretch/>
        </p:blipFill>
        <p:spPr bwMode="auto">
          <a:xfrm>
            <a:off x="7570194" y="3808161"/>
            <a:ext cx="1084327" cy="97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59" r="94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0162" r="6722" b="15471"/>
          <a:stretch/>
        </p:blipFill>
        <p:spPr bwMode="auto">
          <a:xfrm>
            <a:off x="7601465" y="4922597"/>
            <a:ext cx="1087212" cy="81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375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48" y="1611183"/>
            <a:ext cx="1271847" cy="11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5061790" y="2251262"/>
            <a:ext cx="2539675" cy="17161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4105" idx="1"/>
          </p:cNvCxnSpPr>
          <p:nvPr/>
        </p:nvCxnSpPr>
        <p:spPr>
          <a:xfrm flipV="1">
            <a:off x="5061790" y="2161704"/>
            <a:ext cx="2447358" cy="11844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061790" y="3109315"/>
            <a:ext cx="2539675" cy="11866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061790" y="5387775"/>
            <a:ext cx="2508404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09661" y="1964538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ee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10246" y="3109315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b          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75120" y="4034376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ea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297942" y="5067735"/>
            <a:ext cx="1098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Myriad Pro"/>
              </a:rPr>
              <a:t>o     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1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1539" y="1670394"/>
            <a:ext cx="4366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itchFamily="66" charset="0"/>
              </a:rPr>
              <a:t>1 WARM UP</a:t>
            </a:r>
          </a:p>
        </p:txBody>
      </p:sp>
      <p:sp>
        <p:nvSpPr>
          <p:cNvPr id="5" name="Google Shape;2836;p71"/>
          <p:cNvSpPr/>
          <p:nvPr/>
        </p:nvSpPr>
        <p:spPr>
          <a:xfrm>
            <a:off x="2700158" y="2878588"/>
            <a:ext cx="6869662" cy="1174693"/>
          </a:xfrm>
          <a:custGeom>
            <a:avLst/>
            <a:gdLst/>
            <a:ahLst/>
            <a:cxnLst/>
            <a:rect l="l" t="t" r="r" b="b"/>
            <a:pathLst>
              <a:path w="14136" h="3728" extrusionOk="0">
                <a:moveTo>
                  <a:pt x="7779" y="142"/>
                </a:moveTo>
                <a:cubicBezTo>
                  <a:pt x="9155" y="142"/>
                  <a:pt x="10532" y="145"/>
                  <a:pt x="11911" y="148"/>
                </a:cubicBezTo>
                <a:lnTo>
                  <a:pt x="13430" y="148"/>
                </a:lnTo>
                <a:cubicBezTo>
                  <a:pt x="13512" y="148"/>
                  <a:pt x="13598" y="148"/>
                  <a:pt x="13680" y="152"/>
                </a:cubicBezTo>
                <a:cubicBezTo>
                  <a:pt x="13698" y="152"/>
                  <a:pt x="13724" y="148"/>
                  <a:pt x="13747" y="148"/>
                </a:cubicBezTo>
                <a:cubicBezTo>
                  <a:pt x="13758" y="148"/>
                  <a:pt x="13768" y="149"/>
                  <a:pt x="13775" y="152"/>
                </a:cubicBezTo>
                <a:cubicBezTo>
                  <a:pt x="13848" y="175"/>
                  <a:pt x="13844" y="216"/>
                  <a:pt x="13821" y="284"/>
                </a:cubicBezTo>
                <a:cubicBezTo>
                  <a:pt x="13766" y="425"/>
                  <a:pt x="13657" y="557"/>
                  <a:pt x="13580" y="684"/>
                </a:cubicBezTo>
                <a:cubicBezTo>
                  <a:pt x="13502" y="807"/>
                  <a:pt x="13421" y="925"/>
                  <a:pt x="13343" y="1044"/>
                </a:cubicBezTo>
                <a:cubicBezTo>
                  <a:pt x="13157" y="1316"/>
                  <a:pt x="12966" y="1580"/>
                  <a:pt x="12761" y="1839"/>
                </a:cubicBezTo>
                <a:cubicBezTo>
                  <a:pt x="12738" y="1867"/>
                  <a:pt x="12734" y="1903"/>
                  <a:pt x="12761" y="1935"/>
                </a:cubicBezTo>
                <a:cubicBezTo>
                  <a:pt x="13166" y="2344"/>
                  <a:pt x="13575" y="2753"/>
                  <a:pt x="13980" y="3162"/>
                </a:cubicBezTo>
                <a:lnTo>
                  <a:pt x="13980" y="3162"/>
                </a:lnTo>
                <a:cubicBezTo>
                  <a:pt x="13980" y="3163"/>
                  <a:pt x="13980" y="3163"/>
                  <a:pt x="13980" y="3163"/>
                </a:cubicBezTo>
                <a:cubicBezTo>
                  <a:pt x="14016" y="3226"/>
                  <a:pt x="13643" y="3236"/>
                  <a:pt x="13616" y="3236"/>
                </a:cubicBezTo>
                <a:cubicBezTo>
                  <a:pt x="13489" y="3240"/>
                  <a:pt x="13366" y="3245"/>
                  <a:pt x="13243" y="3249"/>
                </a:cubicBezTo>
                <a:cubicBezTo>
                  <a:pt x="12975" y="3263"/>
                  <a:pt x="12707" y="3276"/>
                  <a:pt x="12438" y="3286"/>
                </a:cubicBezTo>
                <a:cubicBezTo>
                  <a:pt x="11920" y="3308"/>
                  <a:pt x="11401" y="3327"/>
                  <a:pt x="10883" y="3349"/>
                </a:cubicBezTo>
                <a:cubicBezTo>
                  <a:pt x="9833" y="3386"/>
                  <a:pt x="8782" y="3422"/>
                  <a:pt x="7732" y="3454"/>
                </a:cubicBezTo>
                <a:cubicBezTo>
                  <a:pt x="5649" y="3513"/>
                  <a:pt x="3566" y="3549"/>
                  <a:pt x="1479" y="3572"/>
                </a:cubicBezTo>
                <a:cubicBezTo>
                  <a:pt x="1188" y="3577"/>
                  <a:pt x="892" y="3577"/>
                  <a:pt x="596" y="3581"/>
                </a:cubicBezTo>
                <a:lnTo>
                  <a:pt x="405" y="3581"/>
                </a:lnTo>
                <a:cubicBezTo>
                  <a:pt x="374" y="3581"/>
                  <a:pt x="326" y="3590"/>
                  <a:pt x="284" y="3590"/>
                </a:cubicBezTo>
                <a:cubicBezTo>
                  <a:pt x="227" y="3590"/>
                  <a:pt x="179" y="3574"/>
                  <a:pt x="187" y="3499"/>
                </a:cubicBezTo>
                <a:cubicBezTo>
                  <a:pt x="192" y="3467"/>
                  <a:pt x="278" y="3386"/>
                  <a:pt x="301" y="3363"/>
                </a:cubicBezTo>
                <a:cubicBezTo>
                  <a:pt x="351" y="3299"/>
                  <a:pt x="401" y="3240"/>
                  <a:pt x="451" y="3181"/>
                </a:cubicBezTo>
                <a:cubicBezTo>
                  <a:pt x="806" y="2767"/>
                  <a:pt x="1183" y="2381"/>
                  <a:pt x="1583" y="2012"/>
                </a:cubicBezTo>
                <a:cubicBezTo>
                  <a:pt x="1610" y="1985"/>
                  <a:pt x="1606" y="1944"/>
                  <a:pt x="1583" y="1917"/>
                </a:cubicBezTo>
                <a:lnTo>
                  <a:pt x="414" y="589"/>
                </a:lnTo>
                <a:cubicBezTo>
                  <a:pt x="364" y="530"/>
                  <a:pt x="123" y="325"/>
                  <a:pt x="214" y="248"/>
                </a:cubicBezTo>
                <a:cubicBezTo>
                  <a:pt x="223" y="240"/>
                  <a:pt x="244" y="238"/>
                  <a:pt x="269" y="238"/>
                </a:cubicBezTo>
                <a:cubicBezTo>
                  <a:pt x="319" y="238"/>
                  <a:pt x="387" y="248"/>
                  <a:pt x="414" y="248"/>
                </a:cubicBezTo>
                <a:lnTo>
                  <a:pt x="646" y="248"/>
                </a:lnTo>
                <a:cubicBezTo>
                  <a:pt x="915" y="248"/>
                  <a:pt x="1188" y="211"/>
                  <a:pt x="1456" y="198"/>
                </a:cubicBezTo>
                <a:cubicBezTo>
                  <a:pt x="1679" y="190"/>
                  <a:pt x="1895" y="169"/>
                  <a:pt x="2116" y="169"/>
                </a:cubicBezTo>
                <a:cubicBezTo>
                  <a:pt x="2152" y="169"/>
                  <a:pt x="2188" y="169"/>
                  <a:pt x="2224" y="170"/>
                </a:cubicBezTo>
                <a:cubicBezTo>
                  <a:pt x="2318" y="174"/>
                  <a:pt x="2411" y="177"/>
                  <a:pt x="2504" y="177"/>
                </a:cubicBezTo>
                <a:cubicBezTo>
                  <a:pt x="2543" y="177"/>
                  <a:pt x="2581" y="176"/>
                  <a:pt x="2620" y="175"/>
                </a:cubicBezTo>
                <a:cubicBezTo>
                  <a:pt x="2734" y="171"/>
                  <a:pt x="2842" y="155"/>
                  <a:pt x="2951" y="155"/>
                </a:cubicBezTo>
                <a:cubicBezTo>
                  <a:pt x="2973" y="155"/>
                  <a:pt x="2994" y="155"/>
                  <a:pt x="3016" y="157"/>
                </a:cubicBezTo>
                <a:cubicBezTo>
                  <a:pt x="3087" y="164"/>
                  <a:pt x="3159" y="166"/>
                  <a:pt x="3232" y="166"/>
                </a:cubicBezTo>
                <a:cubicBezTo>
                  <a:pt x="3430" y="166"/>
                  <a:pt x="3630" y="147"/>
                  <a:pt x="3829" y="147"/>
                </a:cubicBezTo>
                <a:cubicBezTo>
                  <a:pt x="3844" y="147"/>
                  <a:pt x="3860" y="148"/>
                  <a:pt x="3875" y="148"/>
                </a:cubicBezTo>
                <a:cubicBezTo>
                  <a:pt x="3972" y="149"/>
                  <a:pt x="4070" y="150"/>
                  <a:pt x="4168" y="150"/>
                </a:cubicBezTo>
                <a:cubicBezTo>
                  <a:pt x="4363" y="150"/>
                  <a:pt x="4560" y="148"/>
                  <a:pt x="4757" y="148"/>
                </a:cubicBezTo>
                <a:cubicBezTo>
                  <a:pt x="5765" y="144"/>
                  <a:pt x="6772" y="142"/>
                  <a:pt x="7779" y="142"/>
                </a:cubicBezTo>
                <a:close/>
                <a:moveTo>
                  <a:pt x="13767" y="0"/>
                </a:moveTo>
                <a:cubicBezTo>
                  <a:pt x="13672" y="0"/>
                  <a:pt x="13567" y="16"/>
                  <a:pt x="13493" y="16"/>
                </a:cubicBezTo>
                <a:lnTo>
                  <a:pt x="12984" y="16"/>
                </a:lnTo>
                <a:cubicBezTo>
                  <a:pt x="11670" y="11"/>
                  <a:pt x="10351" y="11"/>
                  <a:pt x="9032" y="7"/>
                </a:cubicBezTo>
                <a:cubicBezTo>
                  <a:pt x="7700" y="7"/>
                  <a:pt x="6372" y="7"/>
                  <a:pt x="5044" y="11"/>
                </a:cubicBezTo>
                <a:cubicBezTo>
                  <a:pt x="4716" y="11"/>
                  <a:pt x="4389" y="16"/>
                  <a:pt x="4062" y="16"/>
                </a:cubicBezTo>
                <a:cubicBezTo>
                  <a:pt x="3789" y="16"/>
                  <a:pt x="3513" y="32"/>
                  <a:pt x="3241" y="32"/>
                </a:cubicBezTo>
                <a:cubicBezTo>
                  <a:pt x="3187" y="32"/>
                  <a:pt x="3133" y="31"/>
                  <a:pt x="3079" y="30"/>
                </a:cubicBezTo>
                <a:cubicBezTo>
                  <a:pt x="3016" y="25"/>
                  <a:pt x="2957" y="7"/>
                  <a:pt x="2897" y="7"/>
                </a:cubicBezTo>
                <a:cubicBezTo>
                  <a:pt x="2825" y="11"/>
                  <a:pt x="2752" y="34"/>
                  <a:pt x="2684" y="39"/>
                </a:cubicBezTo>
                <a:cubicBezTo>
                  <a:pt x="2632" y="43"/>
                  <a:pt x="2580" y="45"/>
                  <a:pt x="2528" y="45"/>
                </a:cubicBezTo>
                <a:cubicBezTo>
                  <a:pt x="2417" y="45"/>
                  <a:pt x="2306" y="37"/>
                  <a:pt x="2197" y="34"/>
                </a:cubicBezTo>
                <a:cubicBezTo>
                  <a:pt x="2163" y="33"/>
                  <a:pt x="2130" y="32"/>
                  <a:pt x="2096" y="32"/>
                </a:cubicBezTo>
                <a:cubicBezTo>
                  <a:pt x="1853" y="32"/>
                  <a:pt x="1614" y="58"/>
                  <a:pt x="1374" y="70"/>
                </a:cubicBezTo>
                <a:cubicBezTo>
                  <a:pt x="1024" y="89"/>
                  <a:pt x="678" y="116"/>
                  <a:pt x="328" y="116"/>
                </a:cubicBezTo>
                <a:cubicBezTo>
                  <a:pt x="289" y="114"/>
                  <a:pt x="245" y="108"/>
                  <a:pt x="202" y="108"/>
                </a:cubicBezTo>
                <a:cubicBezTo>
                  <a:pt x="143" y="108"/>
                  <a:pt x="87" y="119"/>
                  <a:pt x="51" y="166"/>
                </a:cubicBezTo>
                <a:cubicBezTo>
                  <a:pt x="1" y="230"/>
                  <a:pt x="10" y="311"/>
                  <a:pt x="51" y="375"/>
                </a:cubicBezTo>
                <a:cubicBezTo>
                  <a:pt x="137" y="512"/>
                  <a:pt x="273" y="630"/>
                  <a:pt x="383" y="753"/>
                </a:cubicBezTo>
                <a:cubicBezTo>
                  <a:pt x="505" y="894"/>
                  <a:pt x="628" y="1035"/>
                  <a:pt x="751" y="1171"/>
                </a:cubicBezTo>
                <a:cubicBezTo>
                  <a:pt x="981" y="1435"/>
                  <a:pt x="1211" y="1695"/>
                  <a:pt x="1438" y="1959"/>
                </a:cubicBezTo>
                <a:lnTo>
                  <a:pt x="1438" y="1959"/>
                </a:lnTo>
                <a:cubicBezTo>
                  <a:pt x="1058" y="2315"/>
                  <a:pt x="692" y="2688"/>
                  <a:pt x="355" y="3085"/>
                </a:cubicBezTo>
                <a:cubicBezTo>
                  <a:pt x="273" y="3181"/>
                  <a:pt x="192" y="3281"/>
                  <a:pt x="110" y="3381"/>
                </a:cubicBezTo>
                <a:cubicBezTo>
                  <a:pt x="60" y="3440"/>
                  <a:pt x="5" y="3499"/>
                  <a:pt x="14" y="3581"/>
                </a:cubicBezTo>
                <a:cubicBezTo>
                  <a:pt x="31" y="3703"/>
                  <a:pt x="133" y="3727"/>
                  <a:pt x="241" y="3727"/>
                </a:cubicBezTo>
                <a:cubicBezTo>
                  <a:pt x="310" y="3727"/>
                  <a:pt x="382" y="3718"/>
                  <a:pt x="437" y="3718"/>
                </a:cubicBezTo>
                <a:cubicBezTo>
                  <a:pt x="1606" y="3709"/>
                  <a:pt x="2775" y="3695"/>
                  <a:pt x="3943" y="3677"/>
                </a:cubicBezTo>
                <a:cubicBezTo>
                  <a:pt x="6285" y="3636"/>
                  <a:pt x="8632" y="3568"/>
                  <a:pt x="10979" y="3481"/>
                </a:cubicBezTo>
                <a:cubicBezTo>
                  <a:pt x="11620" y="3454"/>
                  <a:pt x="12261" y="3431"/>
                  <a:pt x="12902" y="3404"/>
                </a:cubicBezTo>
                <a:cubicBezTo>
                  <a:pt x="13221" y="3390"/>
                  <a:pt x="13543" y="3372"/>
                  <a:pt x="13862" y="3358"/>
                </a:cubicBezTo>
                <a:cubicBezTo>
                  <a:pt x="13948" y="3354"/>
                  <a:pt x="14044" y="3367"/>
                  <a:pt x="14098" y="3290"/>
                </a:cubicBezTo>
                <a:cubicBezTo>
                  <a:pt x="14135" y="3233"/>
                  <a:pt x="14135" y="3173"/>
                  <a:pt x="14109" y="3115"/>
                </a:cubicBezTo>
                <a:lnTo>
                  <a:pt x="14109" y="3115"/>
                </a:lnTo>
                <a:cubicBezTo>
                  <a:pt x="14106" y="3103"/>
                  <a:pt x="14100" y="3092"/>
                  <a:pt x="14089" y="3081"/>
                </a:cubicBezTo>
                <a:cubicBezTo>
                  <a:pt x="13694" y="2681"/>
                  <a:pt x="13298" y="2281"/>
                  <a:pt x="12903" y="1882"/>
                </a:cubicBezTo>
                <a:lnTo>
                  <a:pt x="12903" y="1882"/>
                </a:lnTo>
                <a:cubicBezTo>
                  <a:pt x="13251" y="1434"/>
                  <a:pt x="13573" y="965"/>
                  <a:pt x="13862" y="480"/>
                </a:cubicBezTo>
                <a:cubicBezTo>
                  <a:pt x="13930" y="366"/>
                  <a:pt x="14126" y="120"/>
                  <a:pt x="13921" y="25"/>
                </a:cubicBezTo>
                <a:cubicBezTo>
                  <a:pt x="13879" y="6"/>
                  <a:pt x="13825" y="0"/>
                  <a:pt x="13767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6811" y="3050435"/>
            <a:ext cx="4716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Comic Sans MS" panose="030F0702030302020204" pitchFamily="66" charset="0"/>
              </a:rPr>
              <a:t>Guess the food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44" b="91405" l="23214" r="77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9829" r="22122" b="8503"/>
          <a:stretch/>
        </p:blipFill>
        <p:spPr bwMode="auto">
          <a:xfrm>
            <a:off x="1326820" y="4292431"/>
            <a:ext cx="1950606" cy="167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675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29624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5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2665" y="759654"/>
            <a:ext cx="74350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omic Sans MS" panose="030F0702030302020204" pitchFamily="66" charset="0"/>
              </a:rPr>
              <a:t>Guess the food</a:t>
            </a:r>
          </a:p>
        </p:txBody>
      </p:sp>
      <p:pic>
        <p:nvPicPr>
          <p:cNvPr id="205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23" y="2307150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54" y="2230949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1" y="3573005"/>
            <a:ext cx="163353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32" y="2448853"/>
            <a:ext cx="163988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76" y="3693265"/>
            <a:ext cx="163988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33" b="100000" l="2000" r="99667">
                        <a14:foregroundMark x1="94000" y1="17949" x2="94000" y2="17949"/>
                        <a14:foregroundMark x1="87333" y1="28938" x2="87333" y2="2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4" y="4923692"/>
            <a:ext cx="1693537" cy="154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" b="100000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03" y="5487053"/>
            <a:ext cx="756902" cy="75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3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71" b="46594"/>
          <a:stretch/>
        </p:blipFill>
        <p:spPr bwMode="auto">
          <a:xfrm>
            <a:off x="2719568" y="608362"/>
            <a:ext cx="3376432" cy="240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7" r="1723" b="50000"/>
          <a:stretch/>
        </p:blipFill>
        <p:spPr bwMode="auto">
          <a:xfrm>
            <a:off x="6096000" y="616007"/>
            <a:ext cx="3279282" cy="240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46617" r="52353"/>
          <a:stretch/>
        </p:blipFill>
        <p:spPr bwMode="auto">
          <a:xfrm>
            <a:off x="2719568" y="3009900"/>
            <a:ext cx="3376432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8" t="50000"/>
          <a:stretch/>
        </p:blipFill>
        <p:spPr bwMode="auto">
          <a:xfrm>
            <a:off x="6096000" y="3022143"/>
            <a:ext cx="3279282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794738" y="5422516"/>
            <a:ext cx="2602523" cy="9144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noodles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02" y="669051"/>
            <a:ext cx="6603779" cy="459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597877" y="5960605"/>
            <a:ext cx="914400" cy="457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6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508441" y="5498729"/>
            <a:ext cx="2602523" cy="9144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salad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6" b="50000"/>
          <a:stretch/>
        </p:blipFill>
        <p:spPr bwMode="auto">
          <a:xfrm>
            <a:off x="2879720" y="879830"/>
            <a:ext cx="1383187" cy="21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2879721" y="3077317"/>
            <a:ext cx="2929982" cy="21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r="45115" b="50000"/>
          <a:stretch/>
        </p:blipFill>
        <p:spPr bwMode="auto">
          <a:xfrm>
            <a:off x="4262907" y="879830"/>
            <a:ext cx="1833093" cy="21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5" b="50000"/>
          <a:stretch/>
        </p:blipFill>
        <p:spPr bwMode="auto">
          <a:xfrm>
            <a:off x="6096000" y="879830"/>
            <a:ext cx="2643687" cy="21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5809703" y="3077317"/>
            <a:ext cx="2929984" cy="21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1" y="879829"/>
            <a:ext cx="5859967" cy="439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597877" y="5960605"/>
            <a:ext cx="914400" cy="457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0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94738" y="5274805"/>
            <a:ext cx="2602523" cy="9144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bananas</a:t>
            </a:r>
          </a:p>
        </p:txBody>
      </p:sp>
      <p:pic>
        <p:nvPicPr>
          <p:cNvPr id="4098" name="Picture 2" descr="Banana – Vegetables Bask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93"/>
          <a:stretch/>
        </p:blipFill>
        <p:spPr bwMode="auto">
          <a:xfrm>
            <a:off x="2730885" y="872196"/>
            <a:ext cx="673497" cy="42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anana – Vegetables Bask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b="83168"/>
          <a:stretch/>
        </p:blipFill>
        <p:spPr bwMode="auto">
          <a:xfrm>
            <a:off x="3404381" y="872196"/>
            <a:ext cx="6056731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nana – Vegetables Bask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16832" r="46725"/>
          <a:stretch/>
        </p:blipFill>
        <p:spPr bwMode="auto">
          <a:xfrm>
            <a:off x="3404382" y="1589648"/>
            <a:ext cx="2912012" cy="35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nana – Vegetables Baske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5" t="16832"/>
          <a:stretch/>
        </p:blipFill>
        <p:spPr bwMode="auto">
          <a:xfrm>
            <a:off x="6316393" y="1589649"/>
            <a:ext cx="3144719" cy="35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anana – Vegetables Bas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1" y="872195"/>
            <a:ext cx="6730228" cy="426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597877" y="5960605"/>
            <a:ext cx="914400" cy="457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0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94738" y="5422516"/>
            <a:ext cx="2602523" cy="9144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30" b="50000"/>
          <a:stretch/>
        </p:blipFill>
        <p:spPr bwMode="auto">
          <a:xfrm>
            <a:off x="3724251" y="721213"/>
            <a:ext cx="2184180" cy="233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3130"/>
          <a:stretch/>
        </p:blipFill>
        <p:spPr bwMode="auto">
          <a:xfrm>
            <a:off x="3724252" y="3051259"/>
            <a:ext cx="2184180" cy="233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9" r="-301" b="50000"/>
          <a:stretch/>
        </p:blipFill>
        <p:spPr bwMode="auto">
          <a:xfrm>
            <a:off x="5908431" y="721213"/>
            <a:ext cx="2489981" cy="233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0" t="50000"/>
          <a:stretch/>
        </p:blipFill>
        <p:spPr bwMode="auto">
          <a:xfrm>
            <a:off x="5908431" y="3051259"/>
            <a:ext cx="2475914" cy="233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51" y="721213"/>
            <a:ext cx="4660094" cy="466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>
            <a:hlinkClick r:id="rId7" action="ppaction://hlinksldjump"/>
          </p:cNvPr>
          <p:cNvSpPr/>
          <p:nvPr/>
        </p:nvSpPr>
        <p:spPr>
          <a:xfrm>
            <a:off x="597877" y="5960605"/>
            <a:ext cx="914400" cy="457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0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94738" y="5422516"/>
            <a:ext cx="2602523" cy="9144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pic>
        <p:nvPicPr>
          <p:cNvPr id="2050" name="Picture 2" descr="Roasted chicken – size M – NaturallyViet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59"/>
          <a:stretch/>
        </p:blipFill>
        <p:spPr bwMode="auto">
          <a:xfrm>
            <a:off x="3244669" y="600717"/>
            <a:ext cx="5366347" cy="74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oasted chicken – size M – NaturallyViet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r="65042"/>
          <a:stretch/>
        </p:blipFill>
        <p:spPr bwMode="auto">
          <a:xfrm>
            <a:off x="3244669" y="1350497"/>
            <a:ext cx="1875971" cy="39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oasted chicken – size M – NaturallyViet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8" t="16041" r="50000"/>
          <a:stretch/>
        </p:blipFill>
        <p:spPr bwMode="auto">
          <a:xfrm>
            <a:off x="5120640" y="1350498"/>
            <a:ext cx="807202" cy="39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oasted chicken – size M – NaturallyViet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449" r="27293"/>
          <a:stretch/>
        </p:blipFill>
        <p:spPr bwMode="auto">
          <a:xfrm>
            <a:off x="5927842" y="1463039"/>
            <a:ext cx="1218546" cy="38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asted chicken – size M – NaturallyViet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0" t="18449"/>
          <a:stretch/>
        </p:blipFill>
        <p:spPr bwMode="auto">
          <a:xfrm>
            <a:off x="7033846" y="1463039"/>
            <a:ext cx="1577170" cy="381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oasted chicken – size M – NaturallyViet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69" y="600717"/>
            <a:ext cx="5366347" cy="46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7" action="ppaction://hlinksldjump"/>
          </p:cNvPr>
          <p:cNvSpPr/>
          <p:nvPr/>
        </p:nvSpPr>
        <p:spPr>
          <a:xfrm>
            <a:off x="597877" y="5960605"/>
            <a:ext cx="914400" cy="4572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Back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09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7.Unit 9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qRi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pG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kY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qRi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pG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KkY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pGKlXahn1hYAAAAGIAAAAcAAAAdW5pdmVyc2FsL2xvY2FsX3NldHRpbmdzLnhtbLOxr8jNUShLLSrOzM+zVTLUM1BSSM1Lzk/JzEu3VQoNcdO1UFIoLknMS0nMyc9LtVXKy1dSsLfjssnJT07MCU4tKQEqLFYoyEmsTC0KSc0FMkpS/RJzgSrDw42V9O24AFBLAwQUAAIACAArRi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rRipVPMoRpUsAAABqAAAAGwAAAHVuaXZlcnNhbC91bml2ZXJzYWwucG5nLnhtbLOxr8jNUShLLSrOzM+zVTLUM1Cyt+PlsikoSi3LTC1XqACKGekZQICSQqWtkgkStzwzpSTDVsnCwBAhlpGamZ5RYqtkhiSoDzQSAFBLAQIAABQAAgAIAOOGAlPDxJh2RwMAAOEJAAAUAAAAAAAAAAEAAAAAAAAAAAB1bml2ZXJzYWwvcGxheWVyLnhtbFBLAQIAABQAAgAIACpGKlXKowNubAYAACgZAAAdAAAAAAAAAAEAAAAAAHkDAAB1bml2ZXJzYWwvY29tbW9uX21lc3NhZ2VzLmxuZ1BLAQIAABQAAgAIACpGKlUVHmAbowAAAH8BAAAuAAAAAAAAAAEAAAAAACAKAAB1bml2ZXJzYWwvcGxheWJhY2tfYW5kX25hdmlnYXRpb25fc2V0dGluZ3MueG1sUEsBAgAAFAACAAgAKkYqVaenV+h8BAAAbxcAACcAAAAAAAAAAQAAAAAADwsAAHVuaXZlcnNhbC9mbGFzaF9wdWJsaXNoaW5nX3NldHRpbmdzLnhtbFBLAQIAABQAAgAIACpGKlW86VOGdwMAAOgMAAAhAAAAAAAAAAEAAAAAANAPAAB1bml2ZXJzYWwvZmxhc2hfc2tpbl9zZXR0aW5ncy54bWxQSwECAAAUAAIACAAqRipVF9vd2HcEAAD5FgAAJgAAAAAAAAABAAAAAACGEwAAdW5pdmVyc2FsL2h0bWxfcHVibGlzaGluZ19zZXR0aW5ncy54bWxQSwECAAAUAAIACAAqRipVVHMZhbABAACBBgAAHwAAAAAAAAABAAAAAABBGAAAdW5pdmVyc2FsL2h0bWxfc2tpbl9zZXR0aW5ncy5qc1BLAQIAABQAAgAIACpGKlXahn1hYAAAAGIAAAAcAAAAAAAAAAEAAAAAAC4aAAB1bml2ZXJzYWwvbG9jYWxfc2V0dGluZ3MueG1sUEsBAgAAFAACAAgAK0YqVYPsCm8cBgAARxMAABcAAAAAAAAAAAAAAAAAyBoAAHVuaXZlcnNhbC91bml2ZXJzYWwucG5nUEsBAgAAFAACAAgAK0YqVTzKEaVLAAAAagAAABsAAAAAAAAAAQAAAAAAGSEAAHVuaXZlcnNhbC91bml2ZXJzYWwucG5nLnhtbFBLBQYAAAAACgAKAAYDAACdIQAAAAA="/>
  <p:tag name="ISPRING_LMS_API_VERSION" val="SCORM 2004 (2nd edition)"/>
  <p:tag name="ISPRING_ULTRA_SCORM_COURSE_ID" val="B97847FA-3C77-41CA-B80D-4E80322C155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07.Unit 9 - Lesson 3 - Period 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AI GIANG PPT WW3 CHUAN 08-9-2022\\Unit 9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4B9336-043E-4EC4-8847-E5685041EB12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04BC98-862A-4A86-B775-5CA553973B2A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5FD53C-B55F-46C2-A550-2522EFB11654}:2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C34EE9-FF83-4DAD-A821-2B6EAA917911}:26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496ED-6583-4602-A5DE-73D315D348D0}:27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33A219-04E8-4C92-B900-B7C4A9281CD6}:2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ED0A26-4AA9-4FAD-BE7D-A94AFD3B29B7}:2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244239-B18B-4FED-BDFB-F959DC3654D0}:2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35425-967E-4F0F-BCBD-6BBE4CC87812}:28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7B73DC-A9A7-449C-B7A0-1D1F78A2C957}: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3373B-CC63-41DD-BC78-F8C2B5DED908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118412-8F40-4DA1-99C3-25897D7831F0}:2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F8DCC7-F384-4B7C-BB28-6A4BFC222ADC}:2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198328-CC32-4A40-A40D-6C36F86BD389}:2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75A314-9425-493D-AD5B-FF1ED8038EEE}:28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0013D6-F0AA-4D11-AB5B-EAF6B72729E9}:2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E848DA-42E9-4693-9AD8-45D38664C926}:26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D4D06-B940-4AB0-9630-8D266A479B89}:26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BBE4B1-4B28-409F-A7E8-C7744065851A}:27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F539D0-4521-4EC3-8DA8-F6BAD37218CF}:2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0CE46F-245A-417A-8A2E-B4D75B4BD0F0}:2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AA06AE-2973-40DC-B796-4FBDE81607C7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301A7D-FBEA-4F0D-B771-240E8A191895}:26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6260B-F1F4-4D4B-B046-ECCAF149DAD4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C36D45-C513-4931-91CE-23ACCA804D26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0DE48A-1D24-4003-9651-16E6A26766B9}:27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CF3F5D-08AC-48C2-8FDD-C3E6E1F5BA90}:2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25F042-EF0D-4EB7-A2E1-98577FF5F3FC}:27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20E879-9FCA-4C80-90A4-BA73F01F1C9B}:2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07AF1B-5C96-4E49-B293-A1993673EB40}:2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627</Words>
  <Application>Microsoft Office PowerPoint</Application>
  <PresentationFormat>Widescreen</PresentationFormat>
  <Paragraphs>144</Paragraphs>
  <Slides>30</Slides>
  <Notes>30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Office Theme</vt:lpstr>
      <vt:lpstr>Science Subject for Elementary - 3rd Grade: Physical, Life, and Earth by Slidesgo</vt:lpstr>
      <vt:lpstr>P.E. Subject for Middle School - 6th Grade: Sports &amp; Games by Slidesgo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107.Unit 9 - Lesson 3 - Period 1</dc:title>
  <dc:creator>Le Thi Phep</dc:creator>
  <cp:lastModifiedBy>Admin</cp:lastModifiedBy>
  <cp:revision>81</cp:revision>
  <dcterms:created xsi:type="dcterms:W3CDTF">2022-04-30T09:52:47Z</dcterms:created>
  <dcterms:modified xsi:type="dcterms:W3CDTF">2024-03-20T10:44:29Z</dcterms:modified>
</cp:coreProperties>
</file>