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8" r:id="rId2"/>
    <p:sldMasterId id="2147483695" r:id="rId3"/>
  </p:sldMasterIdLst>
  <p:notesMasterIdLst>
    <p:notesMasterId r:id="rId28"/>
  </p:notesMasterIdLst>
  <p:sldIdLst>
    <p:sldId id="257" r:id="rId4"/>
    <p:sldId id="258" r:id="rId5"/>
    <p:sldId id="259" r:id="rId6"/>
    <p:sldId id="270" r:id="rId7"/>
    <p:sldId id="272" r:id="rId8"/>
    <p:sldId id="271" r:id="rId9"/>
    <p:sldId id="273" r:id="rId10"/>
    <p:sldId id="274" r:id="rId11"/>
    <p:sldId id="275" r:id="rId12"/>
    <p:sldId id="276" r:id="rId13"/>
    <p:sldId id="277" r:id="rId14"/>
    <p:sldId id="260" r:id="rId15"/>
    <p:sldId id="261" r:id="rId16"/>
    <p:sldId id="278" r:id="rId17"/>
    <p:sldId id="279" r:id="rId18"/>
    <p:sldId id="280" r:id="rId19"/>
    <p:sldId id="262" r:id="rId20"/>
    <p:sldId id="263" r:id="rId21"/>
    <p:sldId id="267" r:id="rId22"/>
    <p:sldId id="268" r:id="rId23"/>
    <p:sldId id="264" r:id="rId24"/>
    <p:sldId id="269" r:id="rId25"/>
    <p:sldId id="265" r:id="rId26"/>
    <p:sldId id="266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90" d="100"/>
          <a:sy n="90" d="100"/>
        </p:scale>
        <p:origin x="576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419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5A6A35-5D2E-4A48-B961-CE109BE1E1BF}" type="datetimeFigureOut">
              <a:rPr lang="en-US" smtClean="0"/>
              <a:t>15/3/2023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93A1EEF-7B12-4D5F-BB9B-8A442C8BA1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87319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e57b5fd4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e57b5fd4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512541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7" name="Google Shape;8627;gddec5d95fd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28" name="Google Shape;8628;gddec5d95fd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3349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0" name="Google Shape;7670;gddec5d95fd_6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71" name="Google Shape;7671;gddec5d95fd_6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917028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6" name="Google Shape;8146;gddecc8eec6_0_6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47" name="Google Shape;8147;gddecc8eec6_0_6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68636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8" name="Google Shape;8658;gddecc8eec6_0_40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59" name="Google Shape;8659;gddecc8eec6_0_40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47426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8" name="Google Shape;8658;gddecc8eec6_0_40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59" name="Google Shape;8659;gddecc8eec6_0_40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2602352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fld id="{9A0DB2DC-4C9A-4742-B13C-FB6460FD3503}" type="slidenum">
              <a:rPr lang="en-US" altLang="zh-CN" dirty="0">
                <a:solidFill>
                  <a:prstClr val="black"/>
                </a:solidFill>
              </a:rPr>
              <a:pPr/>
              <a:t>24</a:t>
            </a:fld>
            <a:endParaRPr lang="zh-CN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0870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5.png"/><Relationship Id="rId4" Type="http://schemas.openxmlformats.org/officeDocument/2006/relationships/image" Target="../media/image11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7.png"/><Relationship Id="rId4" Type="http://schemas.openxmlformats.org/officeDocument/2006/relationships/image" Target="../media/image11.png"/></Relationships>
</file>

<file path=ppt/slideLayouts/_rels/slideLayout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11" Type="http://schemas.openxmlformats.org/officeDocument/2006/relationships/image" Target="../media/image5.png"/><Relationship Id="rId5" Type="http://schemas.openxmlformats.org/officeDocument/2006/relationships/image" Target="../media/image11.png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Layouts/_rels/slideLayout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0.png"/><Relationship Id="rId7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1.png"/><Relationship Id="rId5" Type="http://schemas.openxmlformats.org/officeDocument/2006/relationships/image" Target="../media/image2.png"/><Relationship Id="rId4" Type="http://schemas.openxmlformats.org/officeDocument/2006/relationships/image" Target="../media/image8.png"/><Relationship Id="rId9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11" Type="http://schemas.openxmlformats.org/officeDocument/2006/relationships/image" Target="../media/image8.png"/><Relationship Id="rId5" Type="http://schemas.openxmlformats.org/officeDocument/2006/relationships/image" Target="../media/image4.png"/><Relationship Id="rId10" Type="http://schemas.openxmlformats.org/officeDocument/2006/relationships/image" Target="../media/image11.png"/><Relationship Id="rId4" Type="http://schemas.openxmlformats.org/officeDocument/2006/relationships/image" Target="../media/image3.png"/><Relationship Id="rId9" Type="http://schemas.openxmlformats.org/officeDocument/2006/relationships/image" Target="../media/image10.pn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8.png"/><Relationship Id="rId7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11" Type="http://schemas.openxmlformats.org/officeDocument/2006/relationships/image" Target="../media/image9.png"/><Relationship Id="rId5" Type="http://schemas.openxmlformats.org/officeDocument/2006/relationships/image" Target="../media/image1.png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2.png"/><Relationship Id="rId4" Type="http://schemas.openxmlformats.org/officeDocument/2006/relationships/image" Target="../media/image2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8.png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5" Type="http://schemas.openxmlformats.org/officeDocument/2006/relationships/image" Target="../media/image8.png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12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5" Type="http://schemas.openxmlformats.org/officeDocument/2006/relationships/image" Target="../media/image11.png"/><Relationship Id="rId10" Type="http://schemas.openxmlformats.org/officeDocument/2006/relationships/image" Target="../media/image7.png"/><Relationship Id="rId4" Type="http://schemas.openxmlformats.org/officeDocument/2006/relationships/image" Target="../media/image2.png"/><Relationship Id="rId9" Type="http://schemas.openxmlformats.org/officeDocument/2006/relationships/image" Target="../media/image12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11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4.png"/><Relationship Id="rId4" Type="http://schemas.openxmlformats.org/officeDocument/2006/relationships/image" Target="../media/image1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4.png"/><Relationship Id="rId4" Type="http://schemas.openxmlformats.org/officeDocument/2006/relationships/image" Target="../media/image1.png"/></Relationships>
</file>

<file path=ppt/slideLayouts/_rels/slideLayout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4.png"/><Relationship Id="rId3" Type="http://schemas.openxmlformats.org/officeDocument/2006/relationships/hyperlink" Target="http://bit.ly/2TyoMsr" TargetMode="External"/><Relationship Id="rId7" Type="http://schemas.openxmlformats.org/officeDocument/2006/relationships/image" Target="../media/image6.png"/><Relationship Id="rId12" Type="http://schemas.openxmlformats.org/officeDocument/2006/relationships/image" Target="../media/image3.png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11" Type="http://schemas.openxmlformats.org/officeDocument/2006/relationships/image" Target="../media/image1.png"/><Relationship Id="rId5" Type="http://schemas.openxmlformats.org/officeDocument/2006/relationships/image" Target="../media/image2.png"/><Relationship Id="rId10" Type="http://schemas.openxmlformats.org/officeDocument/2006/relationships/image" Target="../media/image11.png"/><Relationship Id="rId4" Type="http://schemas.openxmlformats.org/officeDocument/2006/relationships/hyperlink" Target="http://bit.ly/2TtBDfr" TargetMode="External"/><Relationship Id="rId9" Type="http://schemas.openxmlformats.org/officeDocument/2006/relationships/image" Target="../media/image10.png"/><Relationship Id="rId14" Type="http://schemas.openxmlformats.org/officeDocument/2006/relationships/image" Target="../media/image8.png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8.png"/><Relationship Id="rId7" Type="http://schemas.openxmlformats.org/officeDocument/2006/relationships/image" Target="../media/image7.png"/><Relationship Id="rId12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11" Type="http://schemas.openxmlformats.org/officeDocument/2006/relationships/image" Target="../media/image12.png"/><Relationship Id="rId5" Type="http://schemas.openxmlformats.org/officeDocument/2006/relationships/image" Target="../media/image11.png"/><Relationship Id="rId10" Type="http://schemas.openxmlformats.org/officeDocument/2006/relationships/image" Target="../media/image4.png"/><Relationship Id="rId4" Type="http://schemas.openxmlformats.org/officeDocument/2006/relationships/image" Target="../media/image2.png"/><Relationship Id="rId9" Type="http://schemas.openxmlformats.org/officeDocument/2006/relationships/image" Target="../media/image5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953467" y="930433"/>
            <a:ext cx="6190800" cy="28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13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1021300" y="3953633"/>
            <a:ext cx="4368000" cy="9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2533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102369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77166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856576" y="-15"/>
            <a:ext cx="2409787" cy="693945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98419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008401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4"/>
          <p:cNvSpPr txBox="1">
            <a:spLocks noGrp="1"/>
          </p:cNvSpPr>
          <p:nvPr>
            <p:ph type="subTitle" idx="1"/>
          </p:nvPr>
        </p:nvSpPr>
        <p:spPr>
          <a:xfrm>
            <a:off x="952400" y="1574800"/>
            <a:ext cx="10287200" cy="45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Quicksand"/>
              <a:buAutoNum type="arabicPeriod"/>
              <a:defRPr sz="1600">
                <a:solidFill>
                  <a:srgbClr val="191919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>
                <a:solidFill>
                  <a:srgbClr val="191919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>
                <a:solidFill>
                  <a:srgbClr val="191919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>
                <a:solidFill>
                  <a:srgbClr val="191919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>
                <a:solidFill>
                  <a:srgbClr val="191919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>
                <a:solidFill>
                  <a:srgbClr val="191919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>
                <a:solidFill>
                  <a:srgbClr val="191919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>
                <a:solidFill>
                  <a:srgbClr val="191919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240" name="Google Shape;1240;p4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pic>
        <p:nvPicPr>
          <p:cNvPr id="1241" name="Google Shape;1241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5125599">
            <a:off x="9256390" y="-336911"/>
            <a:ext cx="2737857" cy="101348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2" name="Google Shape;1242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8099963">
            <a:off x="10867571" y="-444553"/>
            <a:ext cx="2090127" cy="1228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3" name="Google Shape;1243;p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894640">
            <a:off x="11594906" y="736385"/>
            <a:ext cx="1090191" cy="16653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44" name="Google Shape;1244;p4"/>
          <p:cNvGrpSpPr/>
          <p:nvPr/>
        </p:nvGrpSpPr>
        <p:grpSpPr>
          <a:xfrm>
            <a:off x="193435" y="6053910"/>
            <a:ext cx="90027" cy="85372"/>
            <a:chOff x="10113175" y="293163"/>
            <a:chExt cx="248875" cy="256425"/>
          </a:xfrm>
        </p:grpSpPr>
        <p:sp>
          <p:nvSpPr>
            <p:cNvPr id="1245" name="Google Shape;1245;p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5" name="Google Shape;1265;p4"/>
          <p:cNvGrpSpPr/>
          <p:nvPr/>
        </p:nvGrpSpPr>
        <p:grpSpPr>
          <a:xfrm>
            <a:off x="11146323" y="1098408"/>
            <a:ext cx="186539" cy="184609"/>
            <a:chOff x="10220425" y="-1503412"/>
            <a:chExt cx="280425" cy="277525"/>
          </a:xfrm>
        </p:grpSpPr>
        <p:sp>
          <p:nvSpPr>
            <p:cNvPr id="1266" name="Google Shape;1266;p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93" name="Google Shape;1293;p4"/>
          <p:cNvGrpSpPr/>
          <p:nvPr/>
        </p:nvGrpSpPr>
        <p:grpSpPr>
          <a:xfrm>
            <a:off x="11506214" y="1794980"/>
            <a:ext cx="90029" cy="85355"/>
            <a:chOff x="9607275" y="-1266912"/>
            <a:chExt cx="262425" cy="248800"/>
          </a:xfrm>
        </p:grpSpPr>
        <p:sp>
          <p:nvSpPr>
            <p:cNvPr id="1294" name="Google Shape;1294;p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18" name="Google Shape;1318;p4"/>
          <p:cNvGrpSpPr/>
          <p:nvPr/>
        </p:nvGrpSpPr>
        <p:grpSpPr>
          <a:xfrm>
            <a:off x="9705561" y="635904"/>
            <a:ext cx="175763" cy="193773"/>
            <a:chOff x="9943600" y="-1728387"/>
            <a:chExt cx="264225" cy="291300"/>
          </a:xfrm>
        </p:grpSpPr>
        <p:sp>
          <p:nvSpPr>
            <p:cNvPr id="1319" name="Google Shape;1319;p4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4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4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4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4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4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4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4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4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4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4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4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4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4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59" name="Google Shape;1359;p4"/>
          <p:cNvGrpSpPr/>
          <p:nvPr/>
        </p:nvGrpSpPr>
        <p:grpSpPr>
          <a:xfrm>
            <a:off x="9794001" y="189377"/>
            <a:ext cx="90027" cy="85372"/>
            <a:chOff x="10113175" y="293163"/>
            <a:chExt cx="248875" cy="256425"/>
          </a:xfrm>
        </p:grpSpPr>
        <p:sp>
          <p:nvSpPr>
            <p:cNvPr id="1360" name="Google Shape;1360;p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80" name="Google Shape;1380;p4"/>
          <p:cNvGrpSpPr/>
          <p:nvPr/>
        </p:nvGrpSpPr>
        <p:grpSpPr>
          <a:xfrm>
            <a:off x="11065023" y="149284"/>
            <a:ext cx="174565" cy="165501"/>
            <a:chOff x="9607275" y="-1266912"/>
            <a:chExt cx="262425" cy="248800"/>
          </a:xfrm>
        </p:grpSpPr>
        <p:sp>
          <p:nvSpPr>
            <p:cNvPr id="1381" name="Google Shape;1381;p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05" name="Google Shape;1405;p4"/>
          <p:cNvGrpSpPr/>
          <p:nvPr/>
        </p:nvGrpSpPr>
        <p:grpSpPr>
          <a:xfrm>
            <a:off x="1408016" y="6600824"/>
            <a:ext cx="159565" cy="163389"/>
            <a:chOff x="9646950" y="-1595337"/>
            <a:chExt cx="239875" cy="245625"/>
          </a:xfrm>
        </p:grpSpPr>
        <p:sp>
          <p:nvSpPr>
            <p:cNvPr id="1406" name="Google Shape;1406;p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4"/>
          <p:cNvGrpSpPr/>
          <p:nvPr/>
        </p:nvGrpSpPr>
        <p:grpSpPr>
          <a:xfrm>
            <a:off x="444985" y="5433341"/>
            <a:ext cx="175763" cy="182448"/>
            <a:chOff x="9933675" y="-1395987"/>
            <a:chExt cx="264225" cy="274275"/>
          </a:xfrm>
        </p:grpSpPr>
        <p:sp>
          <p:nvSpPr>
            <p:cNvPr id="1445" name="Google Shape;1445;p4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4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4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4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4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4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4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4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4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4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4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4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4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4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4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4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4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4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4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4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4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4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4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4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4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4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4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4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473" name="Google Shape;1473;p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93441" y="6002890"/>
            <a:ext cx="902967" cy="9598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183985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" name="Google Shape;1475;p5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476" name="Google Shape;1476;p5"/>
          <p:cNvSpPr txBox="1">
            <a:spLocks noGrp="1"/>
          </p:cNvSpPr>
          <p:nvPr>
            <p:ph type="title" idx="2"/>
          </p:nvPr>
        </p:nvSpPr>
        <p:spPr>
          <a:xfrm>
            <a:off x="1422400" y="1982800"/>
            <a:ext cx="4040000" cy="936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477" name="Google Shape;1477;p5"/>
          <p:cNvSpPr txBox="1">
            <a:spLocks noGrp="1"/>
          </p:cNvSpPr>
          <p:nvPr>
            <p:ph type="subTitle" idx="1"/>
          </p:nvPr>
        </p:nvSpPr>
        <p:spPr>
          <a:xfrm>
            <a:off x="1422400" y="3252565"/>
            <a:ext cx="4040000" cy="2670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78" name="Google Shape;1478;p5"/>
          <p:cNvSpPr txBox="1">
            <a:spLocks noGrp="1"/>
          </p:cNvSpPr>
          <p:nvPr>
            <p:ph type="title" idx="3"/>
          </p:nvPr>
        </p:nvSpPr>
        <p:spPr>
          <a:xfrm>
            <a:off x="6729633" y="1982800"/>
            <a:ext cx="4040000" cy="936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479" name="Google Shape;1479;p5"/>
          <p:cNvSpPr txBox="1">
            <a:spLocks noGrp="1"/>
          </p:cNvSpPr>
          <p:nvPr>
            <p:ph type="subTitle" idx="4"/>
          </p:nvPr>
        </p:nvSpPr>
        <p:spPr>
          <a:xfrm>
            <a:off x="6729635" y="3252565"/>
            <a:ext cx="4040000" cy="2670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pic>
        <p:nvPicPr>
          <p:cNvPr id="1480" name="Google Shape;1480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978506">
            <a:off x="10687658" y="812407"/>
            <a:ext cx="2558649" cy="947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1" name="Google Shape;1481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8406631">
            <a:off x="9912072" y="-256123"/>
            <a:ext cx="1986125" cy="87054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2" name="Google Shape;1482;p5"/>
          <p:cNvGrpSpPr/>
          <p:nvPr/>
        </p:nvGrpSpPr>
        <p:grpSpPr>
          <a:xfrm>
            <a:off x="10205599" y="97475"/>
            <a:ext cx="159565" cy="163389"/>
            <a:chOff x="9646950" y="-1595337"/>
            <a:chExt cx="239875" cy="245625"/>
          </a:xfrm>
        </p:grpSpPr>
        <p:sp>
          <p:nvSpPr>
            <p:cNvPr id="1483" name="Google Shape;1483;p5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21" name="Google Shape;1521;p5"/>
          <p:cNvGrpSpPr/>
          <p:nvPr/>
        </p:nvGrpSpPr>
        <p:grpSpPr>
          <a:xfrm>
            <a:off x="11677273" y="129560"/>
            <a:ext cx="100243" cy="99205"/>
            <a:chOff x="10220425" y="-1503412"/>
            <a:chExt cx="280425" cy="277525"/>
          </a:xfrm>
        </p:grpSpPr>
        <p:sp>
          <p:nvSpPr>
            <p:cNvPr id="1522" name="Google Shape;1522;p5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49" name="Google Shape;1549;p5"/>
          <p:cNvGrpSpPr/>
          <p:nvPr/>
        </p:nvGrpSpPr>
        <p:grpSpPr>
          <a:xfrm flipH="1">
            <a:off x="11239590" y="1095940"/>
            <a:ext cx="159557" cy="175907"/>
            <a:chOff x="9943600" y="-1728387"/>
            <a:chExt cx="264225" cy="291300"/>
          </a:xfrm>
        </p:grpSpPr>
        <p:sp>
          <p:nvSpPr>
            <p:cNvPr id="1550" name="Google Shape;1550;p5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590" name="Google Shape;1590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330566" y="6028637"/>
            <a:ext cx="1260233" cy="13396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1" name="Google Shape;1591;p5"/>
          <p:cNvGrpSpPr/>
          <p:nvPr/>
        </p:nvGrpSpPr>
        <p:grpSpPr>
          <a:xfrm>
            <a:off x="1084203" y="6048041"/>
            <a:ext cx="175763" cy="182448"/>
            <a:chOff x="9933675" y="-1395987"/>
            <a:chExt cx="264225" cy="274275"/>
          </a:xfrm>
        </p:grpSpPr>
        <p:sp>
          <p:nvSpPr>
            <p:cNvPr id="1592" name="Google Shape;1592;p5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20" name="Google Shape;1620;p5"/>
          <p:cNvGrpSpPr/>
          <p:nvPr/>
        </p:nvGrpSpPr>
        <p:grpSpPr>
          <a:xfrm>
            <a:off x="2490578" y="6536275"/>
            <a:ext cx="100212" cy="95008"/>
            <a:chOff x="9607275" y="-1266912"/>
            <a:chExt cx="262425" cy="248800"/>
          </a:xfrm>
        </p:grpSpPr>
        <p:sp>
          <p:nvSpPr>
            <p:cNvPr id="1621" name="Google Shape;1621;p5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45" name="Google Shape;1645;p5"/>
          <p:cNvGrpSpPr/>
          <p:nvPr/>
        </p:nvGrpSpPr>
        <p:grpSpPr>
          <a:xfrm>
            <a:off x="187875" y="6498502"/>
            <a:ext cx="165552" cy="170573"/>
            <a:chOff x="10113175" y="293163"/>
            <a:chExt cx="248875" cy="256425"/>
          </a:xfrm>
        </p:grpSpPr>
        <p:sp>
          <p:nvSpPr>
            <p:cNvPr id="1646" name="Google Shape;1646;p5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5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5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5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5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5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5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5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5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5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5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5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5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5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5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5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5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58351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7" name="Google Shape;1667;p6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pic>
        <p:nvPicPr>
          <p:cNvPr id="1668" name="Google Shape;1668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270108" flipH="1">
            <a:off x="10818575" y="369472"/>
            <a:ext cx="2165716" cy="949257"/>
          </a:xfrm>
          <a:prstGeom prst="rect">
            <a:avLst/>
          </a:prstGeom>
          <a:noFill/>
          <a:ln>
            <a:noFill/>
          </a:ln>
        </p:spPr>
      </p:pic>
      <p:pic>
        <p:nvPicPr>
          <p:cNvPr id="1669" name="Google Shape;1669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648562" flipH="1">
            <a:off x="9602086" y="-201396"/>
            <a:ext cx="1856497" cy="109142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0" name="Google Shape;1670;p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841311" flipH="1">
            <a:off x="-363418" y="6263260"/>
            <a:ext cx="2428436" cy="89891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1" name="Google Shape;1671;p6"/>
          <p:cNvGrpSpPr/>
          <p:nvPr/>
        </p:nvGrpSpPr>
        <p:grpSpPr>
          <a:xfrm flipH="1">
            <a:off x="12017448" y="1420834"/>
            <a:ext cx="174565" cy="165501"/>
            <a:chOff x="9607275" y="-1266912"/>
            <a:chExt cx="262425" cy="248800"/>
          </a:xfrm>
        </p:grpSpPr>
        <p:sp>
          <p:nvSpPr>
            <p:cNvPr id="1672" name="Google Shape;1672;p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96" name="Google Shape;1696;p6"/>
          <p:cNvGrpSpPr/>
          <p:nvPr/>
        </p:nvGrpSpPr>
        <p:grpSpPr>
          <a:xfrm flipH="1">
            <a:off x="1552660" y="6445168"/>
            <a:ext cx="165552" cy="170573"/>
            <a:chOff x="10113175" y="293163"/>
            <a:chExt cx="248875" cy="256425"/>
          </a:xfrm>
        </p:grpSpPr>
        <p:sp>
          <p:nvSpPr>
            <p:cNvPr id="1697" name="Google Shape;1697;p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17" name="Google Shape;1717;p6"/>
          <p:cNvGrpSpPr/>
          <p:nvPr/>
        </p:nvGrpSpPr>
        <p:grpSpPr>
          <a:xfrm flipH="1">
            <a:off x="11492091" y="327058"/>
            <a:ext cx="186539" cy="184609"/>
            <a:chOff x="10220425" y="-1503412"/>
            <a:chExt cx="280425" cy="277525"/>
          </a:xfrm>
        </p:grpSpPr>
        <p:sp>
          <p:nvSpPr>
            <p:cNvPr id="1718" name="Google Shape;1718;p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5" name="Google Shape;1745;p6"/>
          <p:cNvGrpSpPr/>
          <p:nvPr/>
        </p:nvGrpSpPr>
        <p:grpSpPr>
          <a:xfrm flipH="1">
            <a:off x="9857190" y="223041"/>
            <a:ext cx="100229" cy="104041"/>
            <a:chOff x="9933675" y="-1395987"/>
            <a:chExt cx="264225" cy="274275"/>
          </a:xfrm>
        </p:grpSpPr>
        <p:sp>
          <p:nvSpPr>
            <p:cNvPr id="1746" name="Google Shape;1746;p6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74" name="Google Shape;1774;p6"/>
          <p:cNvGrpSpPr/>
          <p:nvPr/>
        </p:nvGrpSpPr>
        <p:grpSpPr>
          <a:xfrm flipH="1">
            <a:off x="209637" y="6663127"/>
            <a:ext cx="100243" cy="99205"/>
            <a:chOff x="10220425" y="-1503412"/>
            <a:chExt cx="280425" cy="277525"/>
          </a:xfrm>
        </p:grpSpPr>
        <p:sp>
          <p:nvSpPr>
            <p:cNvPr id="1775" name="Google Shape;1775;p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02" name="Google Shape;1802;p6"/>
          <p:cNvGrpSpPr/>
          <p:nvPr/>
        </p:nvGrpSpPr>
        <p:grpSpPr>
          <a:xfrm flipH="1">
            <a:off x="10886239" y="1429575"/>
            <a:ext cx="159565" cy="163389"/>
            <a:chOff x="9646950" y="-1595337"/>
            <a:chExt cx="239875" cy="245625"/>
          </a:xfrm>
        </p:grpSpPr>
        <p:sp>
          <p:nvSpPr>
            <p:cNvPr id="1803" name="Google Shape;1803;p6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6"/>
          <p:cNvGrpSpPr/>
          <p:nvPr/>
        </p:nvGrpSpPr>
        <p:grpSpPr>
          <a:xfrm>
            <a:off x="209640" y="5499007"/>
            <a:ext cx="159557" cy="175907"/>
            <a:chOff x="9943600" y="-1728387"/>
            <a:chExt cx="264225" cy="291300"/>
          </a:xfrm>
        </p:grpSpPr>
        <p:sp>
          <p:nvSpPr>
            <p:cNvPr id="1842" name="Google Shape;1842;p6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972451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" name="Google Shape;1883;p7"/>
          <p:cNvSpPr txBox="1">
            <a:spLocks noGrp="1"/>
          </p:cNvSpPr>
          <p:nvPr>
            <p:ph type="subTitle" idx="1"/>
          </p:nvPr>
        </p:nvSpPr>
        <p:spPr>
          <a:xfrm>
            <a:off x="1142717" y="2466767"/>
            <a:ext cx="5052000" cy="34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884" name="Google Shape;1884;p7"/>
          <p:cNvSpPr txBox="1">
            <a:spLocks noGrp="1"/>
          </p:cNvSpPr>
          <p:nvPr>
            <p:ph type="title"/>
          </p:nvPr>
        </p:nvSpPr>
        <p:spPr>
          <a:xfrm>
            <a:off x="1142717" y="1224900"/>
            <a:ext cx="5143600" cy="8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1885" name="Google Shape;1885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977707">
            <a:off x="-490259" y="-40352"/>
            <a:ext cx="1327347" cy="23684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6" name="Google Shape;1886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772267">
            <a:off x="9210352" y="6219630"/>
            <a:ext cx="1800061" cy="931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7" name="Google Shape;1887;p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7012012">
            <a:off x="1150719" y="-649218"/>
            <a:ext cx="969327" cy="1480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8" name="Google Shape;1888;p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439412">
            <a:off x="10899061" y="5607901"/>
            <a:ext cx="1073443" cy="2155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9" name="Google Shape;1889;p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4456499">
            <a:off x="102868" y="923679"/>
            <a:ext cx="699273" cy="7433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90" name="Google Shape;1890;p7"/>
          <p:cNvGrpSpPr/>
          <p:nvPr/>
        </p:nvGrpSpPr>
        <p:grpSpPr>
          <a:xfrm>
            <a:off x="1339950" y="629658"/>
            <a:ext cx="159565" cy="163389"/>
            <a:chOff x="9646950" y="-1595337"/>
            <a:chExt cx="239875" cy="245625"/>
          </a:xfrm>
        </p:grpSpPr>
        <p:sp>
          <p:nvSpPr>
            <p:cNvPr id="1891" name="Google Shape;1891;p7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7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7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7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7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7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7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7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7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7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7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7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7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7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7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7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7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7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7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7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7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7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7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7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7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7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7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7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29" name="Google Shape;1929;p7"/>
          <p:cNvGrpSpPr/>
          <p:nvPr/>
        </p:nvGrpSpPr>
        <p:grpSpPr>
          <a:xfrm>
            <a:off x="11901459" y="5418194"/>
            <a:ext cx="100205" cy="99169"/>
            <a:chOff x="10220425" y="-1503412"/>
            <a:chExt cx="280425" cy="277525"/>
          </a:xfrm>
        </p:grpSpPr>
        <p:sp>
          <p:nvSpPr>
            <p:cNvPr id="1930" name="Google Shape;1930;p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57" name="Google Shape;1957;p7"/>
          <p:cNvGrpSpPr/>
          <p:nvPr/>
        </p:nvGrpSpPr>
        <p:grpSpPr>
          <a:xfrm>
            <a:off x="8939875" y="6304768"/>
            <a:ext cx="165552" cy="170573"/>
            <a:chOff x="10113175" y="293163"/>
            <a:chExt cx="248875" cy="256425"/>
          </a:xfrm>
        </p:grpSpPr>
        <p:sp>
          <p:nvSpPr>
            <p:cNvPr id="1958" name="Google Shape;1958;p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78" name="Google Shape;1978;p7"/>
          <p:cNvGrpSpPr/>
          <p:nvPr/>
        </p:nvGrpSpPr>
        <p:grpSpPr>
          <a:xfrm>
            <a:off x="232356" y="1839725"/>
            <a:ext cx="186539" cy="184609"/>
            <a:chOff x="10220425" y="-1503412"/>
            <a:chExt cx="280425" cy="277525"/>
          </a:xfrm>
        </p:grpSpPr>
        <p:sp>
          <p:nvSpPr>
            <p:cNvPr id="1979" name="Google Shape;1979;p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06" name="Google Shape;2006;p7"/>
          <p:cNvGrpSpPr/>
          <p:nvPr/>
        </p:nvGrpSpPr>
        <p:grpSpPr>
          <a:xfrm>
            <a:off x="10874707" y="6139251"/>
            <a:ext cx="174565" cy="165501"/>
            <a:chOff x="9607275" y="-1266912"/>
            <a:chExt cx="262425" cy="248800"/>
          </a:xfrm>
        </p:grpSpPr>
        <p:sp>
          <p:nvSpPr>
            <p:cNvPr id="2007" name="Google Shape;2007;p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31" name="Google Shape;2031;p7"/>
          <p:cNvGrpSpPr/>
          <p:nvPr/>
        </p:nvGrpSpPr>
        <p:grpSpPr>
          <a:xfrm>
            <a:off x="1884368" y="989457"/>
            <a:ext cx="100229" cy="104041"/>
            <a:chOff x="9933675" y="-1395987"/>
            <a:chExt cx="264225" cy="274275"/>
          </a:xfrm>
        </p:grpSpPr>
        <p:sp>
          <p:nvSpPr>
            <p:cNvPr id="2032" name="Google Shape;2032;p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60" name="Google Shape;2060;p7"/>
          <p:cNvGrpSpPr/>
          <p:nvPr/>
        </p:nvGrpSpPr>
        <p:grpSpPr>
          <a:xfrm flipH="1">
            <a:off x="11871790" y="6597691"/>
            <a:ext cx="159557" cy="175907"/>
            <a:chOff x="9943600" y="-1728387"/>
            <a:chExt cx="264225" cy="291300"/>
          </a:xfrm>
        </p:grpSpPr>
        <p:sp>
          <p:nvSpPr>
            <p:cNvPr id="2061" name="Google Shape;2061;p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12346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p8"/>
          <p:cNvSpPr txBox="1">
            <a:spLocks noGrp="1"/>
          </p:cNvSpPr>
          <p:nvPr>
            <p:ph type="title"/>
          </p:nvPr>
        </p:nvSpPr>
        <p:spPr>
          <a:xfrm>
            <a:off x="3581400" y="1857900"/>
            <a:ext cx="5029200" cy="3908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2103" name="Google Shape;2103;p8"/>
          <p:cNvGrpSpPr/>
          <p:nvPr/>
        </p:nvGrpSpPr>
        <p:grpSpPr>
          <a:xfrm flipH="1">
            <a:off x="1183588" y="3163459"/>
            <a:ext cx="175763" cy="182448"/>
            <a:chOff x="9933675" y="-1395987"/>
            <a:chExt cx="264225" cy="274275"/>
          </a:xfrm>
        </p:grpSpPr>
        <p:sp>
          <p:nvSpPr>
            <p:cNvPr id="2104" name="Google Shape;2104;p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32" name="Google Shape;2132;p8"/>
          <p:cNvGrpSpPr/>
          <p:nvPr/>
        </p:nvGrpSpPr>
        <p:grpSpPr>
          <a:xfrm flipH="1">
            <a:off x="7857672" y="6248124"/>
            <a:ext cx="159565" cy="163389"/>
            <a:chOff x="9646950" y="-1595337"/>
            <a:chExt cx="239875" cy="245625"/>
          </a:xfrm>
        </p:grpSpPr>
        <p:sp>
          <p:nvSpPr>
            <p:cNvPr id="2133" name="Google Shape;2133;p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71" name="Google Shape;2171;p8"/>
          <p:cNvGrpSpPr/>
          <p:nvPr/>
        </p:nvGrpSpPr>
        <p:grpSpPr>
          <a:xfrm flipH="1">
            <a:off x="9477826" y="4695457"/>
            <a:ext cx="100247" cy="103288"/>
            <a:chOff x="10113175" y="293163"/>
            <a:chExt cx="248875" cy="256425"/>
          </a:xfrm>
        </p:grpSpPr>
        <p:sp>
          <p:nvSpPr>
            <p:cNvPr id="2172" name="Google Shape;2172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92" name="Google Shape;2192;p8"/>
          <p:cNvGrpSpPr/>
          <p:nvPr/>
        </p:nvGrpSpPr>
        <p:grpSpPr>
          <a:xfrm flipH="1">
            <a:off x="5817724" y="5954658"/>
            <a:ext cx="186539" cy="184609"/>
            <a:chOff x="10220425" y="-1503412"/>
            <a:chExt cx="280425" cy="277525"/>
          </a:xfrm>
        </p:grpSpPr>
        <p:sp>
          <p:nvSpPr>
            <p:cNvPr id="2193" name="Google Shape;2193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20" name="Google Shape;2220;p8"/>
          <p:cNvGrpSpPr/>
          <p:nvPr/>
        </p:nvGrpSpPr>
        <p:grpSpPr>
          <a:xfrm flipH="1">
            <a:off x="9958790" y="6277808"/>
            <a:ext cx="100229" cy="104041"/>
            <a:chOff x="9933675" y="-1395987"/>
            <a:chExt cx="264225" cy="274275"/>
          </a:xfrm>
        </p:grpSpPr>
        <p:sp>
          <p:nvSpPr>
            <p:cNvPr id="2221" name="Google Shape;2221;p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49" name="Google Shape;2249;p8"/>
          <p:cNvGrpSpPr/>
          <p:nvPr/>
        </p:nvGrpSpPr>
        <p:grpSpPr>
          <a:xfrm flipH="1">
            <a:off x="2187690" y="2508628"/>
            <a:ext cx="100205" cy="99169"/>
            <a:chOff x="10220425" y="-1503412"/>
            <a:chExt cx="280425" cy="277525"/>
          </a:xfrm>
        </p:grpSpPr>
        <p:sp>
          <p:nvSpPr>
            <p:cNvPr id="2250" name="Google Shape;2250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77" name="Google Shape;2277;p8"/>
          <p:cNvGrpSpPr/>
          <p:nvPr/>
        </p:nvGrpSpPr>
        <p:grpSpPr>
          <a:xfrm>
            <a:off x="8007440" y="1174240"/>
            <a:ext cx="159557" cy="175907"/>
            <a:chOff x="9943600" y="-1728387"/>
            <a:chExt cx="264225" cy="291300"/>
          </a:xfrm>
        </p:grpSpPr>
        <p:sp>
          <p:nvSpPr>
            <p:cNvPr id="2278" name="Google Shape;2278;p8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8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8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8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8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8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8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8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8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8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18" name="Google Shape;2318;p8"/>
          <p:cNvGrpSpPr/>
          <p:nvPr/>
        </p:nvGrpSpPr>
        <p:grpSpPr>
          <a:xfrm flipH="1">
            <a:off x="8436048" y="201834"/>
            <a:ext cx="174565" cy="165501"/>
            <a:chOff x="9607275" y="-1266912"/>
            <a:chExt cx="262425" cy="248800"/>
          </a:xfrm>
        </p:grpSpPr>
        <p:sp>
          <p:nvSpPr>
            <p:cNvPr id="2319" name="Google Shape;2319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3" name="Google Shape;2343;p8"/>
          <p:cNvGrpSpPr/>
          <p:nvPr/>
        </p:nvGrpSpPr>
        <p:grpSpPr>
          <a:xfrm flipH="1">
            <a:off x="1483327" y="4854819"/>
            <a:ext cx="165552" cy="170573"/>
            <a:chOff x="10113175" y="293163"/>
            <a:chExt cx="248875" cy="256425"/>
          </a:xfrm>
        </p:grpSpPr>
        <p:sp>
          <p:nvSpPr>
            <p:cNvPr id="2344" name="Google Shape;2344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64" name="Google Shape;2364;p8"/>
          <p:cNvGrpSpPr/>
          <p:nvPr/>
        </p:nvGrpSpPr>
        <p:grpSpPr>
          <a:xfrm flipH="1">
            <a:off x="10314824" y="1530692"/>
            <a:ext cx="186539" cy="184609"/>
            <a:chOff x="10220425" y="-1503412"/>
            <a:chExt cx="280425" cy="277525"/>
          </a:xfrm>
        </p:grpSpPr>
        <p:sp>
          <p:nvSpPr>
            <p:cNvPr id="2365" name="Google Shape;2365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" name="Google Shape;2383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" name="Google Shape;2388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" name="Google Shape;2389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8"/>
          <p:cNvGrpSpPr/>
          <p:nvPr/>
        </p:nvGrpSpPr>
        <p:grpSpPr>
          <a:xfrm flipH="1">
            <a:off x="6109260" y="199302"/>
            <a:ext cx="165552" cy="170573"/>
            <a:chOff x="10113175" y="293163"/>
            <a:chExt cx="248875" cy="256425"/>
          </a:xfrm>
        </p:grpSpPr>
        <p:sp>
          <p:nvSpPr>
            <p:cNvPr id="2393" name="Google Shape;2393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" name="Google Shape;2394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" name="Google Shape;2395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" name="Google Shape;2396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" name="Google Shape;2397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" name="Google Shape;2398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" name="Google Shape;2409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" name="Google Shape;2410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13" name="Google Shape;2413;p8"/>
          <p:cNvGrpSpPr/>
          <p:nvPr/>
        </p:nvGrpSpPr>
        <p:grpSpPr>
          <a:xfrm flipH="1">
            <a:off x="311298" y="5761791"/>
            <a:ext cx="100212" cy="95008"/>
            <a:chOff x="9607275" y="-1266912"/>
            <a:chExt cx="262425" cy="248800"/>
          </a:xfrm>
        </p:grpSpPr>
        <p:sp>
          <p:nvSpPr>
            <p:cNvPr id="2414" name="Google Shape;2414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38" name="Google Shape;2438;p8"/>
          <p:cNvGrpSpPr/>
          <p:nvPr/>
        </p:nvGrpSpPr>
        <p:grpSpPr>
          <a:xfrm flipH="1">
            <a:off x="11380582" y="5726551"/>
            <a:ext cx="174565" cy="165501"/>
            <a:chOff x="9607275" y="-1266912"/>
            <a:chExt cx="262425" cy="248800"/>
          </a:xfrm>
        </p:grpSpPr>
        <p:sp>
          <p:nvSpPr>
            <p:cNvPr id="2439" name="Google Shape;2439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8"/>
          <p:cNvGrpSpPr/>
          <p:nvPr/>
        </p:nvGrpSpPr>
        <p:grpSpPr>
          <a:xfrm flipH="1">
            <a:off x="10545656" y="5372528"/>
            <a:ext cx="100205" cy="99169"/>
            <a:chOff x="10220425" y="-1503412"/>
            <a:chExt cx="280425" cy="277525"/>
          </a:xfrm>
        </p:grpSpPr>
        <p:sp>
          <p:nvSpPr>
            <p:cNvPr id="2464" name="Google Shape;2464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491" name="Google Shape;2491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195664">
            <a:off x="-371371" y="1363349"/>
            <a:ext cx="1084899" cy="1935865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2" name="Google Shape;2492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2228918">
            <a:off x="10406292" y="614973"/>
            <a:ext cx="1666616" cy="862895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3" name="Google Shape;2493;p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2138035">
            <a:off x="-399439" y="3962503"/>
            <a:ext cx="1521680" cy="894592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4" name="Google Shape;2494;p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875422">
            <a:off x="338826" y="5570107"/>
            <a:ext cx="1227151" cy="187455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5" name="Google Shape;2495;p8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3184855">
            <a:off x="8689805" y="1919957"/>
            <a:ext cx="1876857" cy="82264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6" name="Google Shape;2496;p8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2699998">
            <a:off x="8807035" y="-517543"/>
            <a:ext cx="2863560" cy="10599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7" name="Google Shape;2497;p8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-5400008">
            <a:off x="11354431" y="1192961"/>
            <a:ext cx="1304644" cy="2721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8" name="Google Shape;2498;p8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1839604">
            <a:off x="2279150" y="5458217"/>
            <a:ext cx="1146649" cy="23024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9" name="Google Shape;2499;p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2700000">
            <a:off x="1387881" y="3850843"/>
            <a:ext cx="1850579" cy="1019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500" name="Google Shape;2500;p8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10708669" y="3494099"/>
            <a:ext cx="1227297" cy="13046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01" name="Google Shape;2501;p8"/>
          <p:cNvGrpSpPr/>
          <p:nvPr/>
        </p:nvGrpSpPr>
        <p:grpSpPr>
          <a:xfrm flipH="1">
            <a:off x="4487682" y="6424618"/>
            <a:ext cx="174565" cy="165501"/>
            <a:chOff x="9607275" y="-1266912"/>
            <a:chExt cx="262425" cy="248800"/>
          </a:xfrm>
        </p:grpSpPr>
        <p:sp>
          <p:nvSpPr>
            <p:cNvPr id="2502" name="Google Shape;2502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26" name="Google Shape;2526;p8"/>
          <p:cNvGrpSpPr/>
          <p:nvPr/>
        </p:nvGrpSpPr>
        <p:grpSpPr>
          <a:xfrm flipH="1">
            <a:off x="559890" y="996828"/>
            <a:ext cx="100205" cy="99169"/>
            <a:chOff x="10220425" y="-1503412"/>
            <a:chExt cx="280425" cy="277525"/>
          </a:xfrm>
        </p:grpSpPr>
        <p:sp>
          <p:nvSpPr>
            <p:cNvPr id="2527" name="Google Shape;2527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" name="Google Shape;2546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4" name="Google Shape;2554;p8"/>
          <p:cNvGrpSpPr/>
          <p:nvPr/>
        </p:nvGrpSpPr>
        <p:grpSpPr>
          <a:xfrm flipH="1">
            <a:off x="1188709" y="1828685"/>
            <a:ext cx="165552" cy="170573"/>
            <a:chOff x="10113175" y="293163"/>
            <a:chExt cx="248875" cy="256425"/>
          </a:xfrm>
        </p:grpSpPr>
        <p:sp>
          <p:nvSpPr>
            <p:cNvPr id="2555" name="Google Shape;2555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5" name="Google Shape;2575;p8"/>
          <p:cNvGrpSpPr/>
          <p:nvPr/>
        </p:nvGrpSpPr>
        <p:grpSpPr>
          <a:xfrm flipH="1">
            <a:off x="2904672" y="1180491"/>
            <a:ext cx="159565" cy="163389"/>
            <a:chOff x="9646950" y="-1595337"/>
            <a:chExt cx="239875" cy="245625"/>
          </a:xfrm>
        </p:grpSpPr>
        <p:sp>
          <p:nvSpPr>
            <p:cNvPr id="2576" name="Google Shape;2576;p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14" name="Google Shape;2614;p8"/>
          <p:cNvGrpSpPr/>
          <p:nvPr/>
        </p:nvGrpSpPr>
        <p:grpSpPr>
          <a:xfrm flipH="1">
            <a:off x="4705765" y="998908"/>
            <a:ext cx="100212" cy="95008"/>
            <a:chOff x="9607275" y="-1266912"/>
            <a:chExt cx="262425" cy="248800"/>
          </a:xfrm>
        </p:grpSpPr>
        <p:sp>
          <p:nvSpPr>
            <p:cNvPr id="2615" name="Google Shape;2615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9" name="Google Shape;2639;p8"/>
          <p:cNvGrpSpPr/>
          <p:nvPr/>
        </p:nvGrpSpPr>
        <p:grpSpPr>
          <a:xfrm flipH="1">
            <a:off x="1772221" y="641575"/>
            <a:ext cx="175763" cy="182448"/>
            <a:chOff x="9933675" y="-1395987"/>
            <a:chExt cx="264225" cy="274275"/>
          </a:xfrm>
        </p:grpSpPr>
        <p:sp>
          <p:nvSpPr>
            <p:cNvPr id="2640" name="Google Shape;2640;p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8" name="Google Shape;2668;p8"/>
          <p:cNvGrpSpPr/>
          <p:nvPr/>
        </p:nvGrpSpPr>
        <p:grpSpPr>
          <a:xfrm flipH="1">
            <a:off x="10357998" y="3945308"/>
            <a:ext cx="100212" cy="95008"/>
            <a:chOff x="9607275" y="-1266912"/>
            <a:chExt cx="262425" cy="248800"/>
          </a:xfrm>
        </p:grpSpPr>
        <p:sp>
          <p:nvSpPr>
            <p:cNvPr id="2669" name="Google Shape;2669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13135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p9"/>
          <p:cNvSpPr txBox="1">
            <a:spLocks noGrp="1"/>
          </p:cNvSpPr>
          <p:nvPr>
            <p:ph type="title"/>
          </p:nvPr>
        </p:nvSpPr>
        <p:spPr>
          <a:xfrm>
            <a:off x="6507784" y="2124900"/>
            <a:ext cx="4325200" cy="99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695" name="Google Shape;2695;p9"/>
          <p:cNvSpPr txBox="1">
            <a:spLocks noGrp="1"/>
          </p:cNvSpPr>
          <p:nvPr>
            <p:ph type="subTitle" idx="1"/>
          </p:nvPr>
        </p:nvSpPr>
        <p:spPr>
          <a:xfrm>
            <a:off x="6507799" y="3172397"/>
            <a:ext cx="4325200" cy="18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191919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96" name="Google Shape;2696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699927">
            <a:off x="10570011" y="415570"/>
            <a:ext cx="2683912" cy="117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7" name="Google Shape;269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6707378">
            <a:off x="10879820" y="2054524"/>
            <a:ext cx="2413289" cy="8932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8" name="Google Shape;2698;p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625164">
            <a:off x="-1211892" y="5071674"/>
            <a:ext cx="2740823" cy="141905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699" name="Google Shape;2699;p9"/>
          <p:cNvGrpSpPr/>
          <p:nvPr/>
        </p:nvGrpSpPr>
        <p:grpSpPr>
          <a:xfrm>
            <a:off x="9794001" y="189377"/>
            <a:ext cx="90027" cy="85372"/>
            <a:chOff x="10113175" y="293163"/>
            <a:chExt cx="248875" cy="256425"/>
          </a:xfrm>
        </p:grpSpPr>
        <p:sp>
          <p:nvSpPr>
            <p:cNvPr id="2700" name="Google Shape;2700;p9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20" name="Google Shape;2720;p9"/>
          <p:cNvGrpSpPr/>
          <p:nvPr/>
        </p:nvGrpSpPr>
        <p:grpSpPr>
          <a:xfrm>
            <a:off x="10452190" y="317318"/>
            <a:ext cx="174565" cy="165501"/>
            <a:chOff x="9607275" y="-1266912"/>
            <a:chExt cx="262425" cy="248800"/>
          </a:xfrm>
        </p:grpSpPr>
        <p:sp>
          <p:nvSpPr>
            <p:cNvPr id="2721" name="Google Shape;2721;p9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45" name="Google Shape;2745;p9"/>
          <p:cNvGrpSpPr/>
          <p:nvPr/>
        </p:nvGrpSpPr>
        <p:grpSpPr>
          <a:xfrm>
            <a:off x="11159832" y="1222291"/>
            <a:ext cx="159565" cy="163389"/>
            <a:chOff x="9646950" y="-1595337"/>
            <a:chExt cx="239875" cy="245625"/>
          </a:xfrm>
        </p:grpSpPr>
        <p:sp>
          <p:nvSpPr>
            <p:cNvPr id="2746" name="Google Shape;2746;p9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4" name="Google Shape;2784;p9"/>
          <p:cNvGrpSpPr/>
          <p:nvPr/>
        </p:nvGrpSpPr>
        <p:grpSpPr>
          <a:xfrm>
            <a:off x="2237974" y="6691914"/>
            <a:ext cx="90012" cy="99236"/>
            <a:chOff x="9943600" y="-1728387"/>
            <a:chExt cx="264225" cy="291300"/>
          </a:xfrm>
        </p:grpSpPr>
        <p:sp>
          <p:nvSpPr>
            <p:cNvPr id="2785" name="Google Shape;2785;p9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9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9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9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9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3" name="Google Shape;2803;p9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4" name="Google Shape;2804;p9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5" name="Google Shape;2805;p9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4" name="Google Shape;2814;p9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5" name="Google Shape;2815;p9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6" name="Google Shape;2816;p9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7" name="Google Shape;2817;p9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8" name="Google Shape;2818;p9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9" name="Google Shape;2819;p9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0" name="Google Shape;2820;p9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1" name="Google Shape;2821;p9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2" name="Google Shape;2822;p9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3" name="Google Shape;2823;p9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4" name="Google Shape;2824;p9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825" name="Google Shape;2825;p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3089589">
            <a:off x="11020399" y="4062265"/>
            <a:ext cx="2132135" cy="12534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26" name="Google Shape;2826;p9"/>
          <p:cNvGrpSpPr/>
          <p:nvPr/>
        </p:nvGrpSpPr>
        <p:grpSpPr>
          <a:xfrm rot="10800000">
            <a:off x="11306987" y="5926778"/>
            <a:ext cx="159580" cy="163369"/>
            <a:chOff x="10220425" y="-1503412"/>
            <a:chExt cx="280425" cy="277525"/>
          </a:xfrm>
        </p:grpSpPr>
        <p:sp>
          <p:nvSpPr>
            <p:cNvPr id="2827" name="Google Shape;2827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8" name="Google Shape;2828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9" name="Google Shape;2829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0" name="Google Shape;2830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1" name="Google Shape;2831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2" name="Google Shape;2832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3" name="Google Shape;2833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4" name="Google Shape;2834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5" name="Google Shape;2835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6" name="Google Shape;2836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7" name="Google Shape;2837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8" name="Google Shape;2838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9" name="Google Shape;2839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0" name="Google Shape;2840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1" name="Google Shape;2841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8" name="Google Shape;2848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9" name="Google Shape;2849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0" name="Google Shape;2850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1" name="Google Shape;2851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2" name="Google Shape;2852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3" name="Google Shape;2853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54" name="Google Shape;2854;p9"/>
          <p:cNvGrpSpPr/>
          <p:nvPr/>
        </p:nvGrpSpPr>
        <p:grpSpPr>
          <a:xfrm>
            <a:off x="11420947" y="2686080"/>
            <a:ext cx="90029" cy="85355"/>
            <a:chOff x="9607275" y="-1266912"/>
            <a:chExt cx="262425" cy="248800"/>
          </a:xfrm>
        </p:grpSpPr>
        <p:sp>
          <p:nvSpPr>
            <p:cNvPr id="2855" name="Google Shape;2855;p9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6" name="Google Shape;2856;p9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7" name="Google Shape;2857;p9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8" name="Google Shape;2858;p9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9" name="Google Shape;2859;p9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0" name="Google Shape;2860;p9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1" name="Google Shape;2861;p9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2" name="Google Shape;2862;p9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3" name="Google Shape;2863;p9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4" name="Google Shape;2864;p9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5" name="Google Shape;2865;p9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6" name="Google Shape;2866;p9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7" name="Google Shape;2867;p9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8" name="Google Shape;2868;p9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9" name="Google Shape;2869;p9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0" name="Google Shape;2870;p9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1" name="Google Shape;2871;p9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2" name="Google Shape;2872;p9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3" name="Google Shape;2873;p9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4" name="Google Shape;2874;p9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5" name="Google Shape;2875;p9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6" name="Google Shape;2876;p9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7" name="Google Shape;2877;p9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8" name="Google Shape;2878;p9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79" name="Google Shape;2879;p9"/>
          <p:cNvGrpSpPr/>
          <p:nvPr/>
        </p:nvGrpSpPr>
        <p:grpSpPr>
          <a:xfrm>
            <a:off x="500601" y="4912643"/>
            <a:ext cx="90027" cy="85372"/>
            <a:chOff x="10113175" y="293163"/>
            <a:chExt cx="248875" cy="256425"/>
          </a:xfrm>
        </p:grpSpPr>
        <p:sp>
          <p:nvSpPr>
            <p:cNvPr id="2880" name="Google Shape;2880;p9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1" name="Google Shape;2881;p9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2" name="Google Shape;2882;p9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3" name="Google Shape;2883;p9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4" name="Google Shape;2884;p9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5" name="Google Shape;2885;p9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6" name="Google Shape;2886;p9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7" name="Google Shape;2887;p9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8" name="Google Shape;2888;p9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9" name="Google Shape;2889;p9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0" name="Google Shape;2890;p9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1" name="Google Shape;2891;p9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2" name="Google Shape;2892;p9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3" name="Google Shape;2893;p9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4" name="Google Shape;2894;p9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5" name="Google Shape;2895;p9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6" name="Google Shape;2896;p9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7" name="Google Shape;2897;p9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8" name="Google Shape;2898;p9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9" name="Google Shape;2899;p9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900" name="Google Shape;2900;p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6897284">
            <a:off x="10630032" y="6026595"/>
            <a:ext cx="1219137" cy="18623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01" name="Google Shape;2901;p9"/>
          <p:cNvGrpSpPr/>
          <p:nvPr/>
        </p:nvGrpSpPr>
        <p:grpSpPr>
          <a:xfrm>
            <a:off x="12006683" y="6057575"/>
            <a:ext cx="159565" cy="163389"/>
            <a:chOff x="9646950" y="-1595337"/>
            <a:chExt cx="239875" cy="245625"/>
          </a:xfrm>
        </p:grpSpPr>
        <p:sp>
          <p:nvSpPr>
            <p:cNvPr id="2902" name="Google Shape;2902;p9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3" name="Google Shape;2903;p9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4" name="Google Shape;2904;p9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5" name="Google Shape;2905;p9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6" name="Google Shape;2906;p9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7" name="Google Shape;2907;p9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8" name="Google Shape;2908;p9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9" name="Google Shape;2909;p9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0" name="Google Shape;2910;p9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1" name="Google Shape;2911;p9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2" name="Google Shape;2912;p9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3" name="Google Shape;2913;p9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4" name="Google Shape;2914;p9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5" name="Google Shape;2915;p9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6" name="Google Shape;2916;p9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7" name="Google Shape;2917;p9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8" name="Google Shape;2918;p9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9" name="Google Shape;2919;p9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0" name="Google Shape;2920;p9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1" name="Google Shape;2921;p9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2" name="Google Shape;2922;p9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3" name="Google Shape;2923;p9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4" name="Google Shape;2924;p9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5" name="Google Shape;2925;p9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6" name="Google Shape;2926;p9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7" name="Google Shape;2927;p9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8" name="Google Shape;2928;p9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9" name="Google Shape;2929;p9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0" name="Google Shape;2930;p9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1" name="Google Shape;2931;p9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2" name="Google Shape;2932;p9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3" name="Google Shape;2933;p9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4" name="Google Shape;2934;p9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5" name="Google Shape;2935;p9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6" name="Google Shape;2936;p9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7" name="Google Shape;2937;p9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8" name="Google Shape;2938;p9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9" name="Google Shape;2939;p9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40" name="Google Shape;2940;p9"/>
          <p:cNvGrpSpPr/>
          <p:nvPr/>
        </p:nvGrpSpPr>
        <p:grpSpPr>
          <a:xfrm>
            <a:off x="11680695" y="3464571"/>
            <a:ext cx="175763" cy="193773"/>
            <a:chOff x="9943600" y="-1728387"/>
            <a:chExt cx="264225" cy="291300"/>
          </a:xfrm>
        </p:grpSpPr>
        <p:sp>
          <p:nvSpPr>
            <p:cNvPr id="2941" name="Google Shape;2941;p9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2" name="Google Shape;2942;p9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3" name="Google Shape;2943;p9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4" name="Google Shape;2944;p9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5" name="Google Shape;2945;p9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6" name="Google Shape;2946;p9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7" name="Google Shape;2947;p9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8" name="Google Shape;2948;p9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9" name="Google Shape;2949;p9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0" name="Google Shape;2950;p9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1" name="Google Shape;2951;p9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2" name="Google Shape;2952;p9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3" name="Google Shape;2953;p9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4" name="Google Shape;2954;p9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5" name="Google Shape;2955;p9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6" name="Google Shape;2956;p9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7" name="Google Shape;2957;p9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8" name="Google Shape;2958;p9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9" name="Google Shape;2959;p9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0" name="Google Shape;2960;p9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1" name="Google Shape;2961;p9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2" name="Google Shape;2962;p9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3" name="Google Shape;2963;p9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4" name="Google Shape;2964;p9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5" name="Google Shape;2965;p9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6" name="Google Shape;2966;p9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7" name="Google Shape;2967;p9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8" name="Google Shape;2968;p9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9" name="Google Shape;2969;p9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0" name="Google Shape;2970;p9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1" name="Google Shape;2971;p9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2" name="Google Shape;2972;p9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3" name="Google Shape;2973;p9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4" name="Google Shape;2974;p9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5" name="Google Shape;2975;p9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6" name="Google Shape;2976;p9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7" name="Google Shape;2977;p9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8" name="Google Shape;2978;p9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9" name="Google Shape;2979;p9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0" name="Google Shape;2980;p9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981" name="Google Shape;2981;p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8816959">
            <a:off x="583920" y="-1149600"/>
            <a:ext cx="1196563" cy="24962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82" name="Google Shape;2982;p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-260167" y="387803"/>
            <a:ext cx="1158900" cy="123193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83" name="Google Shape;2983;p9"/>
          <p:cNvGrpSpPr/>
          <p:nvPr/>
        </p:nvGrpSpPr>
        <p:grpSpPr>
          <a:xfrm>
            <a:off x="909789" y="1286425"/>
            <a:ext cx="186539" cy="184609"/>
            <a:chOff x="10220425" y="-1503412"/>
            <a:chExt cx="280425" cy="277525"/>
          </a:xfrm>
        </p:grpSpPr>
        <p:sp>
          <p:nvSpPr>
            <p:cNvPr id="2984" name="Google Shape;2984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5" name="Google Shape;2985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6" name="Google Shape;2986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7" name="Google Shape;2987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8" name="Google Shape;2988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9" name="Google Shape;2989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0" name="Google Shape;2990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1" name="Google Shape;2991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9" name="Google Shape;2999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0" name="Google Shape;3000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8" name="Google Shape;3008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9" name="Google Shape;3009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0" name="Google Shape;3010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11" name="Google Shape;3011;p9"/>
          <p:cNvGrpSpPr/>
          <p:nvPr/>
        </p:nvGrpSpPr>
        <p:grpSpPr>
          <a:xfrm>
            <a:off x="113509" y="139755"/>
            <a:ext cx="90035" cy="89104"/>
            <a:chOff x="10220425" y="-1503412"/>
            <a:chExt cx="280425" cy="277525"/>
          </a:xfrm>
        </p:grpSpPr>
        <p:sp>
          <p:nvSpPr>
            <p:cNvPr id="3012" name="Google Shape;3012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3" name="Google Shape;3013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4" name="Google Shape;3014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5" name="Google Shape;3015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6" name="Google Shape;3016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7" name="Google Shape;3017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8" name="Google Shape;3018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9" name="Google Shape;3019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0" name="Google Shape;3020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1" name="Google Shape;3021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2" name="Google Shape;3022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3" name="Google Shape;3023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4" name="Google Shape;3024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5" name="Google Shape;3025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6" name="Google Shape;3026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7" name="Google Shape;3027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8" name="Google Shape;3028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9" name="Google Shape;3029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0" name="Google Shape;3030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1" name="Google Shape;3031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2" name="Google Shape;3032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3" name="Google Shape;3033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4" name="Google Shape;3034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5" name="Google Shape;3035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6" name="Google Shape;3036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7" name="Google Shape;3037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8" name="Google Shape;3038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3039" name="Google Shape;3039;p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1226387">
            <a:off x="-437778" y="2102739"/>
            <a:ext cx="1514124" cy="270175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40" name="Google Shape;3040;p9"/>
          <p:cNvGrpSpPr/>
          <p:nvPr/>
        </p:nvGrpSpPr>
        <p:grpSpPr>
          <a:xfrm>
            <a:off x="590628" y="3431387"/>
            <a:ext cx="175763" cy="193773"/>
            <a:chOff x="9943600" y="-1728387"/>
            <a:chExt cx="264225" cy="291300"/>
          </a:xfrm>
        </p:grpSpPr>
        <p:sp>
          <p:nvSpPr>
            <p:cNvPr id="3041" name="Google Shape;3041;p9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2" name="Google Shape;3042;p9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3" name="Google Shape;3043;p9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4" name="Google Shape;3044;p9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5" name="Google Shape;3045;p9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6" name="Google Shape;3046;p9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7" name="Google Shape;3047;p9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9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9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9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9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9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9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9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5" name="Google Shape;3055;p9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6" name="Google Shape;3056;p9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9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9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9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9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9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9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9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4" name="Google Shape;3064;p9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5" name="Google Shape;3065;p9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6" name="Google Shape;3066;p9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7" name="Google Shape;3067;p9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8" name="Google Shape;3068;p9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81" name="Google Shape;3081;p9"/>
          <p:cNvGrpSpPr/>
          <p:nvPr/>
        </p:nvGrpSpPr>
        <p:grpSpPr>
          <a:xfrm>
            <a:off x="590636" y="1923408"/>
            <a:ext cx="175763" cy="182448"/>
            <a:chOff x="9933675" y="-1395987"/>
            <a:chExt cx="264225" cy="274275"/>
          </a:xfrm>
        </p:grpSpPr>
        <p:sp>
          <p:nvSpPr>
            <p:cNvPr id="3082" name="Google Shape;3082;p9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9" name="Google Shape;3089;p9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0" name="Google Shape;3090;p9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10" name="Google Shape;3110;p9"/>
          <p:cNvGrpSpPr/>
          <p:nvPr/>
        </p:nvGrpSpPr>
        <p:grpSpPr>
          <a:xfrm>
            <a:off x="1236623" y="6139258"/>
            <a:ext cx="186539" cy="184609"/>
            <a:chOff x="10220425" y="-1503412"/>
            <a:chExt cx="280425" cy="277525"/>
          </a:xfrm>
        </p:grpSpPr>
        <p:sp>
          <p:nvSpPr>
            <p:cNvPr id="3111" name="Google Shape;3111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38" name="Google Shape;3138;p9"/>
          <p:cNvGrpSpPr/>
          <p:nvPr/>
        </p:nvGrpSpPr>
        <p:grpSpPr>
          <a:xfrm>
            <a:off x="2237980" y="357413"/>
            <a:ext cx="90029" cy="85355"/>
            <a:chOff x="9607275" y="-1266912"/>
            <a:chExt cx="262425" cy="248800"/>
          </a:xfrm>
        </p:grpSpPr>
        <p:sp>
          <p:nvSpPr>
            <p:cNvPr id="3139" name="Google Shape;3139;p9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447788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" name="Google Shape;3164;p10"/>
          <p:cNvSpPr txBox="1">
            <a:spLocks noGrp="1"/>
          </p:cNvSpPr>
          <p:nvPr>
            <p:ph type="title"/>
          </p:nvPr>
        </p:nvSpPr>
        <p:spPr>
          <a:xfrm>
            <a:off x="952400" y="732800"/>
            <a:ext cx="3594400" cy="3726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889184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6" name="Google Shape;3166;p11"/>
          <p:cNvSpPr txBox="1">
            <a:spLocks noGrp="1"/>
          </p:cNvSpPr>
          <p:nvPr>
            <p:ph type="title" hasCustomPrompt="1"/>
          </p:nvPr>
        </p:nvSpPr>
        <p:spPr>
          <a:xfrm>
            <a:off x="1901033" y="1710067"/>
            <a:ext cx="8285200" cy="2257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2pPr>
            <a:lvl3pPr lvl="2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3pPr>
            <a:lvl4pPr lvl="3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4pPr>
            <a:lvl5pPr lvl="4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5pPr>
            <a:lvl6pPr lvl="5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6pPr>
            <a:lvl7pPr lvl="6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7pPr>
            <a:lvl8pPr lvl="7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8pPr>
            <a:lvl9pPr lvl="8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9pPr>
          </a:lstStyle>
          <a:p>
            <a:r>
              <a:t>xx%</a:t>
            </a:r>
          </a:p>
        </p:txBody>
      </p:sp>
      <p:sp>
        <p:nvSpPr>
          <p:cNvPr id="3167" name="Google Shape;3167;p11"/>
          <p:cNvSpPr txBox="1">
            <a:spLocks noGrp="1"/>
          </p:cNvSpPr>
          <p:nvPr>
            <p:ph type="subTitle" idx="1"/>
          </p:nvPr>
        </p:nvSpPr>
        <p:spPr>
          <a:xfrm>
            <a:off x="1921367" y="4399784"/>
            <a:ext cx="8369600" cy="71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3168" name="Google Shape;3168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270105" flipH="1">
            <a:off x="3098107" y="-583945"/>
            <a:ext cx="2493421" cy="1092893"/>
          </a:xfrm>
          <a:prstGeom prst="rect">
            <a:avLst/>
          </a:prstGeom>
          <a:noFill/>
          <a:ln>
            <a:noFill/>
          </a:ln>
        </p:spPr>
      </p:pic>
      <p:pic>
        <p:nvPicPr>
          <p:cNvPr id="3169" name="Google Shape;3169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648562" flipH="1">
            <a:off x="10963320" y="3000971"/>
            <a:ext cx="1856497" cy="109142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0" name="Google Shape;3170;p1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277559" flipH="1">
            <a:off x="10723806" y="4593419"/>
            <a:ext cx="1854711" cy="3309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1" name="Google Shape;3171;p1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0799981" flipH="1">
            <a:off x="1838397" y="-1236911"/>
            <a:ext cx="1263800" cy="2636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2" name="Google Shape;3172;p1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flipH="1">
            <a:off x="706837" y="1601056"/>
            <a:ext cx="902967" cy="959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3" name="Google Shape;3173;p1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1514433" flipH="1">
            <a:off x="7115267" y="-411813"/>
            <a:ext cx="1790168" cy="986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4" name="Google Shape;3174;p1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988664" flipH="1">
            <a:off x="-532950" y="3059899"/>
            <a:ext cx="1416163" cy="284363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5" name="Google Shape;3175;p11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2091407" flipH="1">
            <a:off x="-1339033" y="382095"/>
            <a:ext cx="3610360" cy="133641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6" name="Google Shape;3176;p11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3586605">
            <a:off x="10580606" y="5516429"/>
            <a:ext cx="958052" cy="14634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7" name="Google Shape;3177;p11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5399998">
            <a:off x="5906917" y="6063767"/>
            <a:ext cx="2599832" cy="1346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78" name="Google Shape;3178;p11"/>
          <p:cNvGrpSpPr/>
          <p:nvPr/>
        </p:nvGrpSpPr>
        <p:grpSpPr>
          <a:xfrm flipH="1">
            <a:off x="1473654" y="1170959"/>
            <a:ext cx="175763" cy="182448"/>
            <a:chOff x="9933675" y="-1395987"/>
            <a:chExt cx="264225" cy="274275"/>
          </a:xfrm>
        </p:grpSpPr>
        <p:sp>
          <p:nvSpPr>
            <p:cNvPr id="3179" name="Google Shape;3179;p11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11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11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11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11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11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11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11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11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11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11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11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11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11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11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11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11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11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11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11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11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11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11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11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11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11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11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11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07" name="Google Shape;3207;p11"/>
          <p:cNvGrpSpPr/>
          <p:nvPr/>
        </p:nvGrpSpPr>
        <p:grpSpPr>
          <a:xfrm flipH="1">
            <a:off x="2574472" y="6057575"/>
            <a:ext cx="159565" cy="163389"/>
            <a:chOff x="9646950" y="-1595337"/>
            <a:chExt cx="239875" cy="245625"/>
          </a:xfrm>
        </p:grpSpPr>
        <p:sp>
          <p:nvSpPr>
            <p:cNvPr id="3208" name="Google Shape;3208;p1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1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1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1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2" name="Google Shape;3212;p1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3" name="Google Shape;3213;p1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4" name="Google Shape;3214;p1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5" name="Google Shape;3215;p1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6" name="Google Shape;3216;p1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1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1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1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1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1" name="Google Shape;3221;p1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2" name="Google Shape;3222;p1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1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1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1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1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1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1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1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1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1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1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1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1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1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1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1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1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1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1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1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1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1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1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1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6" name="Google Shape;3246;p11"/>
          <p:cNvGrpSpPr/>
          <p:nvPr/>
        </p:nvGrpSpPr>
        <p:grpSpPr>
          <a:xfrm flipH="1">
            <a:off x="11677243" y="2760857"/>
            <a:ext cx="100247" cy="103288"/>
            <a:chOff x="10113175" y="293163"/>
            <a:chExt cx="248875" cy="256425"/>
          </a:xfrm>
        </p:grpSpPr>
        <p:sp>
          <p:nvSpPr>
            <p:cNvPr id="3247" name="Google Shape;3247;p11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11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11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11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11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11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11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11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11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11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11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11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11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0" name="Google Shape;3260;p11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1" name="Google Shape;3261;p11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2" name="Google Shape;3262;p11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3" name="Google Shape;3263;p11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4" name="Google Shape;3264;p11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5" name="Google Shape;3265;p11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6" name="Google Shape;3266;p11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67" name="Google Shape;3267;p11"/>
          <p:cNvGrpSpPr/>
          <p:nvPr/>
        </p:nvGrpSpPr>
        <p:grpSpPr>
          <a:xfrm flipH="1">
            <a:off x="5817724" y="5954658"/>
            <a:ext cx="186539" cy="184609"/>
            <a:chOff x="10220425" y="-1503412"/>
            <a:chExt cx="280425" cy="277525"/>
          </a:xfrm>
        </p:grpSpPr>
        <p:sp>
          <p:nvSpPr>
            <p:cNvPr id="3268" name="Google Shape;3268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9" name="Google Shape;3269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0" name="Google Shape;3270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1" name="Google Shape;3271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2" name="Google Shape;3272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3" name="Google Shape;3273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4" name="Google Shape;3274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5" name="Google Shape;3275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6" name="Google Shape;3276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7" name="Google Shape;3277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8" name="Google Shape;3278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9" name="Google Shape;3279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0" name="Google Shape;3280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1" name="Google Shape;3281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2" name="Google Shape;3282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3" name="Google Shape;3283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4" name="Google Shape;3284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5" name="Google Shape;3285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6" name="Google Shape;3286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7" name="Google Shape;3287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8" name="Google Shape;3288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9" name="Google Shape;3289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0" name="Google Shape;3290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1" name="Google Shape;3291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2" name="Google Shape;3292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3" name="Google Shape;3293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4" name="Google Shape;3294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95" name="Google Shape;3295;p11"/>
          <p:cNvGrpSpPr/>
          <p:nvPr/>
        </p:nvGrpSpPr>
        <p:grpSpPr>
          <a:xfrm flipH="1">
            <a:off x="8409390" y="5884208"/>
            <a:ext cx="100229" cy="104041"/>
            <a:chOff x="9933675" y="-1395987"/>
            <a:chExt cx="264225" cy="274275"/>
          </a:xfrm>
        </p:grpSpPr>
        <p:sp>
          <p:nvSpPr>
            <p:cNvPr id="3296" name="Google Shape;3296;p11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11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11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11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11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11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11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11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11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11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11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11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11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11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0" name="Google Shape;3310;p11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1" name="Google Shape;3311;p11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24" name="Google Shape;3324;p11"/>
          <p:cNvGrpSpPr/>
          <p:nvPr/>
        </p:nvGrpSpPr>
        <p:grpSpPr>
          <a:xfrm flipH="1">
            <a:off x="942423" y="6402508"/>
            <a:ext cx="159565" cy="163389"/>
            <a:chOff x="9646950" y="-1595337"/>
            <a:chExt cx="239875" cy="245625"/>
          </a:xfrm>
        </p:grpSpPr>
        <p:sp>
          <p:nvSpPr>
            <p:cNvPr id="3325" name="Google Shape;3325;p1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6" name="Google Shape;3326;p1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7" name="Google Shape;3327;p1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8" name="Google Shape;3328;p1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9" name="Google Shape;3329;p1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0" name="Google Shape;3330;p1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1" name="Google Shape;3331;p1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2" name="Google Shape;3332;p1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3" name="Google Shape;3333;p1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4" name="Google Shape;3334;p1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5" name="Google Shape;3335;p1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6" name="Google Shape;3336;p1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7" name="Google Shape;3337;p1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1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1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1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1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1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1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1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1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1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1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1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1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1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1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1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1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1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1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1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1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1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1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1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1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1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3" name="Google Shape;3363;p11"/>
          <p:cNvGrpSpPr/>
          <p:nvPr/>
        </p:nvGrpSpPr>
        <p:grpSpPr>
          <a:xfrm flipH="1">
            <a:off x="1373437" y="5485376"/>
            <a:ext cx="100243" cy="99205"/>
            <a:chOff x="10220425" y="-1503412"/>
            <a:chExt cx="280425" cy="277525"/>
          </a:xfrm>
        </p:grpSpPr>
        <p:sp>
          <p:nvSpPr>
            <p:cNvPr id="3364" name="Google Shape;3364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7" name="Google Shape;3367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8" name="Google Shape;3368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91" name="Google Shape;3391;p11"/>
          <p:cNvGrpSpPr/>
          <p:nvPr/>
        </p:nvGrpSpPr>
        <p:grpSpPr>
          <a:xfrm flipH="1">
            <a:off x="9781490" y="465861"/>
            <a:ext cx="100205" cy="99169"/>
            <a:chOff x="10220425" y="-1503412"/>
            <a:chExt cx="280425" cy="277525"/>
          </a:xfrm>
        </p:grpSpPr>
        <p:sp>
          <p:nvSpPr>
            <p:cNvPr id="3392" name="Google Shape;3392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8" name="Google Shape;3398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9" name="Google Shape;3399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0" name="Google Shape;3400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1" name="Google Shape;3401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19" name="Google Shape;3419;p11"/>
          <p:cNvGrpSpPr/>
          <p:nvPr/>
        </p:nvGrpSpPr>
        <p:grpSpPr>
          <a:xfrm>
            <a:off x="8007440" y="1174240"/>
            <a:ext cx="159557" cy="175907"/>
            <a:chOff x="9943600" y="-1728387"/>
            <a:chExt cx="264225" cy="291300"/>
          </a:xfrm>
        </p:grpSpPr>
        <p:sp>
          <p:nvSpPr>
            <p:cNvPr id="3420" name="Google Shape;3420;p11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11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2" name="Google Shape;3422;p11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3" name="Google Shape;3423;p11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11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11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11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11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11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11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11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11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11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11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11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11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11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11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11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11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11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11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11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11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4" name="Google Shape;3444;p11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5" name="Google Shape;3445;p11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6" name="Google Shape;3446;p11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7" name="Google Shape;3447;p11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8" name="Google Shape;3448;p11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9" name="Google Shape;3449;p11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0" name="Google Shape;3450;p11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1" name="Google Shape;3451;p11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2" name="Google Shape;3452;p11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3" name="Google Shape;3453;p11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4" name="Google Shape;3454;p11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5" name="Google Shape;3455;p11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6" name="Google Shape;3456;p11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7" name="Google Shape;3457;p11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8" name="Google Shape;3458;p11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9" name="Google Shape;3459;p11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60" name="Google Shape;3460;p11"/>
          <p:cNvGrpSpPr/>
          <p:nvPr/>
        </p:nvGrpSpPr>
        <p:grpSpPr>
          <a:xfrm flipH="1">
            <a:off x="11498082" y="1529600"/>
            <a:ext cx="174565" cy="165501"/>
            <a:chOff x="9607275" y="-1266912"/>
            <a:chExt cx="262425" cy="248800"/>
          </a:xfrm>
        </p:grpSpPr>
        <p:sp>
          <p:nvSpPr>
            <p:cNvPr id="3461" name="Google Shape;3461;p1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2" name="Google Shape;3462;p1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3" name="Google Shape;3463;p1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1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1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1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1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1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1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1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1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1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1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4" name="Google Shape;3474;p1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5" name="Google Shape;3475;p1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1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1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1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1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1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1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1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1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1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5" name="Google Shape;3485;p11"/>
          <p:cNvGrpSpPr/>
          <p:nvPr/>
        </p:nvGrpSpPr>
        <p:grpSpPr>
          <a:xfrm flipH="1">
            <a:off x="10645860" y="1034968"/>
            <a:ext cx="165552" cy="170573"/>
            <a:chOff x="10113175" y="293163"/>
            <a:chExt cx="248875" cy="256425"/>
          </a:xfrm>
        </p:grpSpPr>
        <p:sp>
          <p:nvSpPr>
            <p:cNvPr id="3486" name="Google Shape;3486;p11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7" name="Google Shape;3487;p11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8" name="Google Shape;3488;p11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9" name="Google Shape;3489;p11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0" name="Google Shape;3490;p11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1" name="Google Shape;3491;p11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2" name="Google Shape;3492;p11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3" name="Google Shape;3493;p11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4" name="Google Shape;3494;p11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5" name="Google Shape;3495;p11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6" name="Google Shape;3496;p11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7" name="Google Shape;3497;p11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8" name="Google Shape;3498;p11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9" name="Google Shape;3499;p11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0" name="Google Shape;3500;p11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1" name="Google Shape;3501;p11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2" name="Google Shape;3502;p11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3" name="Google Shape;3503;p11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4" name="Google Shape;3504;p11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5" name="Google Shape;3505;p11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06" name="Google Shape;3506;p11"/>
          <p:cNvGrpSpPr/>
          <p:nvPr/>
        </p:nvGrpSpPr>
        <p:grpSpPr>
          <a:xfrm flipH="1">
            <a:off x="11492091" y="327058"/>
            <a:ext cx="186539" cy="184609"/>
            <a:chOff x="10220425" y="-1503412"/>
            <a:chExt cx="280425" cy="277525"/>
          </a:xfrm>
        </p:grpSpPr>
        <p:sp>
          <p:nvSpPr>
            <p:cNvPr id="3507" name="Google Shape;3507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8" name="Google Shape;3508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9" name="Google Shape;3509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0" name="Google Shape;3510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1" name="Google Shape;3511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2" name="Google Shape;3512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3" name="Google Shape;3513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4" name="Google Shape;3514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5" name="Google Shape;3515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6" name="Google Shape;3516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7" name="Google Shape;3517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8" name="Google Shape;3518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9" name="Google Shape;3519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0" name="Google Shape;3520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1" name="Google Shape;3521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2" name="Google Shape;3522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3" name="Google Shape;3523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4" name="Google Shape;3524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5" name="Google Shape;3525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6" name="Google Shape;3526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7" name="Google Shape;3527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8" name="Google Shape;3528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9" name="Google Shape;3529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0" name="Google Shape;3530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1" name="Google Shape;3531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2" name="Google Shape;3532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3" name="Google Shape;3533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34" name="Google Shape;3534;p11"/>
          <p:cNvGrpSpPr/>
          <p:nvPr/>
        </p:nvGrpSpPr>
        <p:grpSpPr>
          <a:xfrm flipH="1">
            <a:off x="3970482" y="6626677"/>
            <a:ext cx="100236" cy="102639"/>
            <a:chOff x="9646950" y="-1595337"/>
            <a:chExt cx="239875" cy="245625"/>
          </a:xfrm>
        </p:grpSpPr>
        <p:sp>
          <p:nvSpPr>
            <p:cNvPr id="3535" name="Google Shape;3535;p1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6" name="Google Shape;3536;p1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7" name="Google Shape;3537;p1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8" name="Google Shape;3538;p1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9" name="Google Shape;3539;p1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0" name="Google Shape;3540;p1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1" name="Google Shape;3541;p1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2" name="Google Shape;3542;p1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3" name="Google Shape;3543;p1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4" name="Google Shape;3544;p1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5" name="Google Shape;3545;p1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6" name="Google Shape;3546;p1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7" name="Google Shape;3547;p1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8" name="Google Shape;3548;p1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9" name="Google Shape;3549;p1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0" name="Google Shape;3550;p1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1" name="Google Shape;3551;p1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2" name="Google Shape;3552;p1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3" name="Google Shape;3553;p1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4" name="Google Shape;3554;p1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5" name="Google Shape;3555;p1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6" name="Google Shape;3556;p1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7" name="Google Shape;3557;p1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8" name="Google Shape;3558;p1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9" name="Google Shape;3559;p1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0" name="Google Shape;3560;p1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1" name="Google Shape;3561;p1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2" name="Google Shape;3562;p1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3" name="Google Shape;3563;p1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4" name="Google Shape;3564;p1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5" name="Google Shape;3565;p1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6" name="Google Shape;3566;p1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7" name="Google Shape;3567;p1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8" name="Google Shape;3568;p1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9" name="Google Shape;3569;p1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0" name="Google Shape;3570;p1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1" name="Google Shape;3571;p1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2" name="Google Shape;3572;p1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73" name="Google Shape;3573;p11"/>
          <p:cNvGrpSpPr/>
          <p:nvPr/>
        </p:nvGrpSpPr>
        <p:grpSpPr>
          <a:xfrm flipH="1">
            <a:off x="6109260" y="199302"/>
            <a:ext cx="165552" cy="170573"/>
            <a:chOff x="10113175" y="293163"/>
            <a:chExt cx="248875" cy="256425"/>
          </a:xfrm>
        </p:grpSpPr>
        <p:sp>
          <p:nvSpPr>
            <p:cNvPr id="3574" name="Google Shape;3574;p11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5" name="Google Shape;3575;p11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6" name="Google Shape;3576;p11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7" name="Google Shape;3577;p11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8" name="Google Shape;3578;p11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9" name="Google Shape;3579;p11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0" name="Google Shape;3580;p11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1" name="Google Shape;3581;p11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2" name="Google Shape;3582;p11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3" name="Google Shape;3583;p11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4" name="Google Shape;3584;p11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5" name="Google Shape;3585;p11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6" name="Google Shape;3586;p11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7" name="Google Shape;3587;p11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8" name="Google Shape;3588;p11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9" name="Google Shape;3589;p11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0" name="Google Shape;3590;p11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1" name="Google Shape;3591;p11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2" name="Google Shape;3592;p11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3" name="Google Shape;3593;p11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94" name="Google Shape;3594;p11"/>
          <p:cNvGrpSpPr/>
          <p:nvPr/>
        </p:nvGrpSpPr>
        <p:grpSpPr>
          <a:xfrm flipH="1">
            <a:off x="311298" y="5761791"/>
            <a:ext cx="100212" cy="95008"/>
            <a:chOff x="9607275" y="-1266912"/>
            <a:chExt cx="262425" cy="248800"/>
          </a:xfrm>
        </p:grpSpPr>
        <p:sp>
          <p:nvSpPr>
            <p:cNvPr id="3595" name="Google Shape;3595;p1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6" name="Google Shape;3596;p1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7" name="Google Shape;3597;p1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8" name="Google Shape;3598;p1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9" name="Google Shape;3599;p1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0" name="Google Shape;3600;p1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1" name="Google Shape;3601;p1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2" name="Google Shape;3602;p1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3" name="Google Shape;3603;p1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4" name="Google Shape;3604;p1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5" name="Google Shape;3605;p1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6" name="Google Shape;3606;p1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7" name="Google Shape;3607;p1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8" name="Google Shape;3608;p1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9" name="Google Shape;3609;p1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0" name="Google Shape;3610;p1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1" name="Google Shape;3611;p1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2" name="Google Shape;3612;p1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3" name="Google Shape;3613;p1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4" name="Google Shape;3614;p1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5" name="Google Shape;3615;p1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6" name="Google Shape;3616;p1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7" name="Google Shape;3617;p1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8" name="Google Shape;3618;p1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19" name="Google Shape;3619;p11"/>
          <p:cNvGrpSpPr/>
          <p:nvPr/>
        </p:nvGrpSpPr>
        <p:grpSpPr>
          <a:xfrm flipH="1">
            <a:off x="378881" y="201818"/>
            <a:ext cx="174565" cy="165501"/>
            <a:chOff x="9607275" y="-1266912"/>
            <a:chExt cx="262425" cy="248800"/>
          </a:xfrm>
        </p:grpSpPr>
        <p:sp>
          <p:nvSpPr>
            <p:cNvPr id="3620" name="Google Shape;3620;p1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1" name="Google Shape;3621;p1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2" name="Google Shape;3622;p1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3" name="Google Shape;3623;p1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4" name="Google Shape;3624;p1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5" name="Google Shape;3625;p1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6" name="Google Shape;3626;p1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7" name="Google Shape;3627;p1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8" name="Google Shape;3628;p1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9" name="Google Shape;3629;p1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0" name="Google Shape;3630;p1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1" name="Google Shape;3631;p1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2" name="Google Shape;3632;p1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3" name="Google Shape;3633;p1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4" name="Google Shape;3634;p1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5" name="Google Shape;3635;p1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6" name="Google Shape;3636;p1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7" name="Google Shape;3637;p1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8" name="Google Shape;3638;p1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9" name="Google Shape;3639;p1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0" name="Google Shape;3640;p1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1" name="Google Shape;3641;p1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2" name="Google Shape;3642;p1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3" name="Google Shape;3643;p1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44" name="Google Shape;3644;p11"/>
          <p:cNvGrpSpPr/>
          <p:nvPr/>
        </p:nvGrpSpPr>
        <p:grpSpPr>
          <a:xfrm flipH="1">
            <a:off x="10545656" y="5372528"/>
            <a:ext cx="100205" cy="99169"/>
            <a:chOff x="10220425" y="-1503412"/>
            <a:chExt cx="280425" cy="277525"/>
          </a:xfrm>
        </p:grpSpPr>
        <p:sp>
          <p:nvSpPr>
            <p:cNvPr id="3645" name="Google Shape;3645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6" name="Google Shape;3646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7" name="Google Shape;3647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8" name="Google Shape;3648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9" name="Google Shape;3649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0" name="Google Shape;3650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1" name="Google Shape;3651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2" name="Google Shape;3652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3" name="Google Shape;3653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4" name="Google Shape;3654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5" name="Google Shape;3655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6" name="Google Shape;3656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7" name="Google Shape;3657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8" name="Google Shape;3658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9" name="Google Shape;3659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0" name="Google Shape;3660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1" name="Google Shape;3661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2" name="Google Shape;3662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3" name="Google Shape;3663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4" name="Google Shape;3664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5" name="Google Shape;3665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6" name="Google Shape;3666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7" name="Google Shape;3667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8" name="Google Shape;3668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9" name="Google Shape;3669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0" name="Google Shape;3670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1" name="Google Shape;3671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3672" name="Google Shape;3672;p11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8099965" flipH="1">
            <a:off x="8112289" y="6139499"/>
            <a:ext cx="2167996" cy="119460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5841041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6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7034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5" name="Google Shape;3675;p13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676" name="Google Shape;3676;p13"/>
          <p:cNvSpPr txBox="1">
            <a:spLocks noGrp="1"/>
          </p:cNvSpPr>
          <p:nvPr>
            <p:ph type="title" idx="2"/>
          </p:nvPr>
        </p:nvSpPr>
        <p:spPr>
          <a:xfrm>
            <a:off x="1054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77" name="Google Shape;3677;p13"/>
          <p:cNvSpPr txBox="1">
            <a:spLocks noGrp="1"/>
          </p:cNvSpPr>
          <p:nvPr>
            <p:ph type="subTitle" idx="1"/>
          </p:nvPr>
        </p:nvSpPr>
        <p:spPr>
          <a:xfrm>
            <a:off x="1054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8" name="Google Shape;3678;p13"/>
          <p:cNvSpPr txBox="1">
            <a:spLocks noGrp="1"/>
          </p:cNvSpPr>
          <p:nvPr>
            <p:ph type="title" idx="3" hasCustomPrompt="1"/>
          </p:nvPr>
        </p:nvSpPr>
        <p:spPr>
          <a:xfrm>
            <a:off x="1866600" y="16219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79" name="Google Shape;3679;p13"/>
          <p:cNvSpPr txBox="1">
            <a:spLocks noGrp="1"/>
          </p:cNvSpPr>
          <p:nvPr>
            <p:ph type="title" idx="4"/>
          </p:nvPr>
        </p:nvSpPr>
        <p:spPr>
          <a:xfrm>
            <a:off x="4496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0" name="Google Shape;3680;p13"/>
          <p:cNvSpPr txBox="1">
            <a:spLocks noGrp="1"/>
          </p:cNvSpPr>
          <p:nvPr>
            <p:ph type="subTitle" idx="5"/>
          </p:nvPr>
        </p:nvSpPr>
        <p:spPr>
          <a:xfrm>
            <a:off x="4496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1" name="Google Shape;3681;p13"/>
          <p:cNvSpPr txBox="1">
            <a:spLocks noGrp="1"/>
          </p:cNvSpPr>
          <p:nvPr>
            <p:ph type="title" idx="6" hasCustomPrompt="1"/>
          </p:nvPr>
        </p:nvSpPr>
        <p:spPr>
          <a:xfrm>
            <a:off x="5308600" y="16219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82" name="Google Shape;3682;p13"/>
          <p:cNvSpPr txBox="1">
            <a:spLocks noGrp="1"/>
          </p:cNvSpPr>
          <p:nvPr>
            <p:ph type="title" idx="7"/>
          </p:nvPr>
        </p:nvSpPr>
        <p:spPr>
          <a:xfrm>
            <a:off x="7938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3" name="Google Shape;3683;p13"/>
          <p:cNvSpPr txBox="1">
            <a:spLocks noGrp="1"/>
          </p:cNvSpPr>
          <p:nvPr>
            <p:ph type="subTitle" idx="8"/>
          </p:nvPr>
        </p:nvSpPr>
        <p:spPr>
          <a:xfrm>
            <a:off x="7938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4" name="Google Shape;3684;p13"/>
          <p:cNvSpPr txBox="1">
            <a:spLocks noGrp="1"/>
          </p:cNvSpPr>
          <p:nvPr>
            <p:ph type="title" idx="9" hasCustomPrompt="1"/>
          </p:nvPr>
        </p:nvSpPr>
        <p:spPr>
          <a:xfrm>
            <a:off x="8750600" y="16219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85" name="Google Shape;3685;p13"/>
          <p:cNvSpPr txBox="1">
            <a:spLocks noGrp="1"/>
          </p:cNvSpPr>
          <p:nvPr>
            <p:ph type="title" idx="13"/>
          </p:nvPr>
        </p:nvSpPr>
        <p:spPr>
          <a:xfrm>
            <a:off x="1054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6" name="Google Shape;3686;p13"/>
          <p:cNvSpPr txBox="1">
            <a:spLocks noGrp="1"/>
          </p:cNvSpPr>
          <p:nvPr>
            <p:ph type="subTitle" idx="14"/>
          </p:nvPr>
        </p:nvSpPr>
        <p:spPr>
          <a:xfrm>
            <a:off x="1054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7" name="Google Shape;3687;p13"/>
          <p:cNvSpPr txBox="1">
            <a:spLocks noGrp="1"/>
          </p:cNvSpPr>
          <p:nvPr>
            <p:ph type="title" idx="15" hasCustomPrompt="1"/>
          </p:nvPr>
        </p:nvSpPr>
        <p:spPr>
          <a:xfrm>
            <a:off x="1866600" y="39351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88" name="Google Shape;3688;p13"/>
          <p:cNvSpPr txBox="1">
            <a:spLocks noGrp="1"/>
          </p:cNvSpPr>
          <p:nvPr>
            <p:ph type="title" idx="16"/>
          </p:nvPr>
        </p:nvSpPr>
        <p:spPr>
          <a:xfrm>
            <a:off x="4496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9" name="Google Shape;3689;p13"/>
          <p:cNvSpPr txBox="1">
            <a:spLocks noGrp="1"/>
          </p:cNvSpPr>
          <p:nvPr>
            <p:ph type="subTitle" idx="17"/>
          </p:nvPr>
        </p:nvSpPr>
        <p:spPr>
          <a:xfrm>
            <a:off x="4496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0" name="Google Shape;3690;p13"/>
          <p:cNvSpPr txBox="1">
            <a:spLocks noGrp="1"/>
          </p:cNvSpPr>
          <p:nvPr>
            <p:ph type="title" idx="18" hasCustomPrompt="1"/>
          </p:nvPr>
        </p:nvSpPr>
        <p:spPr>
          <a:xfrm>
            <a:off x="5308600" y="39351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91" name="Google Shape;3691;p13"/>
          <p:cNvSpPr txBox="1">
            <a:spLocks noGrp="1"/>
          </p:cNvSpPr>
          <p:nvPr>
            <p:ph type="title" idx="19"/>
          </p:nvPr>
        </p:nvSpPr>
        <p:spPr>
          <a:xfrm>
            <a:off x="7938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92" name="Google Shape;3692;p13"/>
          <p:cNvSpPr txBox="1">
            <a:spLocks noGrp="1"/>
          </p:cNvSpPr>
          <p:nvPr>
            <p:ph type="subTitle" idx="20"/>
          </p:nvPr>
        </p:nvSpPr>
        <p:spPr>
          <a:xfrm>
            <a:off x="7938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3" name="Google Shape;3693;p13"/>
          <p:cNvSpPr txBox="1">
            <a:spLocks noGrp="1"/>
          </p:cNvSpPr>
          <p:nvPr>
            <p:ph type="title" idx="21" hasCustomPrompt="1"/>
          </p:nvPr>
        </p:nvSpPr>
        <p:spPr>
          <a:xfrm>
            <a:off x="8750600" y="39351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688047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2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0"/>
          <p:cNvSpPr txBox="1">
            <a:spLocks noGrp="1"/>
          </p:cNvSpPr>
          <p:nvPr>
            <p:ph type="subTitle" idx="1"/>
          </p:nvPr>
        </p:nvSpPr>
        <p:spPr>
          <a:xfrm>
            <a:off x="2881600" y="1426300"/>
            <a:ext cx="6428800" cy="8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20"/>
          <p:cNvSpPr/>
          <p:nvPr/>
        </p:nvSpPr>
        <p:spPr>
          <a:xfrm rot="10800000">
            <a:off x="-33" y="1125213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0" name="Google Shape;400;p20"/>
          <p:cNvSpPr/>
          <p:nvPr/>
        </p:nvSpPr>
        <p:spPr>
          <a:xfrm rot="10800000">
            <a:off x="-33" y="32638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1" name="Google Shape;401;p20"/>
          <p:cNvSpPr/>
          <p:nvPr/>
        </p:nvSpPr>
        <p:spPr>
          <a:xfrm rot="10800000">
            <a:off x="-33" y="2202373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20"/>
          <p:cNvSpPr/>
          <p:nvPr/>
        </p:nvSpPr>
        <p:spPr>
          <a:xfrm>
            <a:off x="-33" y="5387517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3" name="Google Shape;403;p20"/>
          <p:cNvSpPr/>
          <p:nvPr/>
        </p:nvSpPr>
        <p:spPr>
          <a:xfrm>
            <a:off x="-33" y="4326766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960000" y="627025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09650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5" name="Google Shape;3695;p14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14"/>
          <p:cNvSpPr txBox="1">
            <a:spLocks noGrp="1"/>
          </p:cNvSpPr>
          <p:nvPr>
            <p:ph type="title" idx="2"/>
          </p:nvPr>
        </p:nvSpPr>
        <p:spPr>
          <a:xfrm>
            <a:off x="952400" y="4783333"/>
            <a:ext cx="29812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97" name="Google Shape;3697;p14"/>
          <p:cNvSpPr txBox="1">
            <a:spLocks noGrp="1"/>
          </p:cNvSpPr>
          <p:nvPr>
            <p:ph type="subTitle" idx="1"/>
          </p:nvPr>
        </p:nvSpPr>
        <p:spPr>
          <a:xfrm>
            <a:off x="952400" y="5292333"/>
            <a:ext cx="2981200" cy="8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8" name="Google Shape;3698;p14"/>
          <p:cNvSpPr txBox="1">
            <a:spLocks noGrp="1"/>
          </p:cNvSpPr>
          <p:nvPr>
            <p:ph type="title" idx="3"/>
          </p:nvPr>
        </p:nvSpPr>
        <p:spPr>
          <a:xfrm>
            <a:off x="8258600" y="4783333"/>
            <a:ext cx="29812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99" name="Google Shape;3699;p14"/>
          <p:cNvSpPr txBox="1">
            <a:spLocks noGrp="1"/>
          </p:cNvSpPr>
          <p:nvPr>
            <p:ph type="subTitle" idx="4"/>
          </p:nvPr>
        </p:nvSpPr>
        <p:spPr>
          <a:xfrm>
            <a:off x="8258600" y="5292333"/>
            <a:ext cx="2981200" cy="8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00" name="Google Shape;3700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226395">
            <a:off x="-306838" y="-349468"/>
            <a:ext cx="1491243" cy="2660939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1" name="Google Shape;3701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2228914">
            <a:off x="11029420" y="2878858"/>
            <a:ext cx="2110313" cy="10926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2" name="Google Shape;3702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648544">
            <a:off x="2309360" y="1827640"/>
            <a:ext cx="1476181" cy="867848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3" name="Google Shape;3703;p1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6285547">
            <a:off x="9476022" y="2280640"/>
            <a:ext cx="1515837" cy="664409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4" name="Google Shape;3704;p1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2699992">
            <a:off x="10201159" y="-161782"/>
            <a:ext cx="2076883" cy="768788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5" name="Google Shape;3705;p14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3881753">
            <a:off x="-29872" y="2498546"/>
            <a:ext cx="1334155" cy="27833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6" name="Google Shape;3706;p1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752500">
            <a:off x="2187278" y="-964977"/>
            <a:ext cx="1028655" cy="21459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7" name="Google Shape;3707;p14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8495869">
            <a:off x="8353566" y="-689497"/>
            <a:ext cx="1302767" cy="2615925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8" name="Google Shape;3708;p14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1589358">
            <a:off x="966409" y="1648011"/>
            <a:ext cx="1134217" cy="62498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9" name="Google Shape;3709;p14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9959136" flipH="1">
            <a:off x="11574422" y="884345"/>
            <a:ext cx="1342585" cy="73979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10" name="Google Shape;3710;p14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3711" name="Google Shape;3711;p14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2" name="Google Shape;3712;p14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3" name="Google Shape;3713;p14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4" name="Google Shape;3714;p14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5" name="Google Shape;3715;p14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6" name="Google Shape;3716;p14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7" name="Google Shape;3717;p14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8" name="Google Shape;3718;p14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9" name="Google Shape;3719;p14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0" name="Google Shape;3720;p14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1" name="Google Shape;3721;p14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2" name="Google Shape;3722;p14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3" name="Google Shape;3723;p14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4" name="Google Shape;3724;p14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5" name="Google Shape;3725;p14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6" name="Google Shape;3726;p14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7" name="Google Shape;3727;p14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8" name="Google Shape;3728;p14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9" name="Google Shape;3729;p14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0" name="Google Shape;3730;p14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1" name="Google Shape;3731;p14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2" name="Google Shape;3732;p14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3" name="Google Shape;3733;p14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4" name="Google Shape;3734;p14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5" name="Google Shape;3735;p14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6" name="Google Shape;3736;p14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7" name="Google Shape;3737;p14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8" name="Google Shape;3738;p14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39" name="Google Shape;3739;p14"/>
          <p:cNvGrpSpPr/>
          <p:nvPr/>
        </p:nvGrpSpPr>
        <p:grpSpPr>
          <a:xfrm>
            <a:off x="4562266" y="140908"/>
            <a:ext cx="159565" cy="163389"/>
            <a:chOff x="9646950" y="-1595337"/>
            <a:chExt cx="239875" cy="245625"/>
          </a:xfrm>
        </p:grpSpPr>
        <p:sp>
          <p:nvSpPr>
            <p:cNvPr id="3740" name="Google Shape;3740;p1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1" name="Google Shape;3741;p1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2" name="Google Shape;3742;p1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3" name="Google Shape;3743;p1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4" name="Google Shape;3744;p1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5" name="Google Shape;3745;p1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6" name="Google Shape;3746;p1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7" name="Google Shape;3747;p1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8" name="Google Shape;3748;p1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9" name="Google Shape;3749;p1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0" name="Google Shape;3750;p1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1" name="Google Shape;3751;p1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2" name="Google Shape;3752;p1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3" name="Google Shape;3753;p1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4" name="Google Shape;3754;p1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5" name="Google Shape;3755;p1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6" name="Google Shape;3756;p1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7" name="Google Shape;3757;p1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8" name="Google Shape;3758;p1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9" name="Google Shape;3759;p1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0" name="Google Shape;3760;p1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1" name="Google Shape;3761;p1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2" name="Google Shape;3762;p1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3" name="Google Shape;3763;p1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4" name="Google Shape;3764;p1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5" name="Google Shape;3765;p1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6" name="Google Shape;3766;p1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7" name="Google Shape;3767;p1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8" name="Google Shape;3768;p1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9" name="Google Shape;3769;p1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0" name="Google Shape;3770;p1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1" name="Google Shape;3771;p1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2" name="Google Shape;3772;p1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3" name="Google Shape;3773;p1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4" name="Google Shape;3774;p1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78" name="Google Shape;3778;p14"/>
          <p:cNvGrpSpPr/>
          <p:nvPr/>
        </p:nvGrpSpPr>
        <p:grpSpPr>
          <a:xfrm>
            <a:off x="311298" y="2760857"/>
            <a:ext cx="100247" cy="103288"/>
            <a:chOff x="10113175" y="293163"/>
            <a:chExt cx="248875" cy="256425"/>
          </a:xfrm>
        </p:grpSpPr>
        <p:sp>
          <p:nvSpPr>
            <p:cNvPr id="3779" name="Google Shape;3779;p1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3" name="Google Shape;3783;p1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4" name="Google Shape;3784;p1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3" name="Google Shape;3793;p1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4" name="Google Shape;3794;p1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5" name="Google Shape;3795;p1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6" name="Google Shape;3796;p1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7" name="Google Shape;3797;p1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8" name="Google Shape;3798;p1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99" name="Google Shape;3799;p14"/>
          <p:cNvGrpSpPr/>
          <p:nvPr/>
        </p:nvGrpSpPr>
        <p:grpSpPr>
          <a:xfrm>
            <a:off x="10829074" y="1392484"/>
            <a:ext cx="174565" cy="165501"/>
            <a:chOff x="9607275" y="-1266912"/>
            <a:chExt cx="262425" cy="248800"/>
          </a:xfrm>
        </p:grpSpPr>
        <p:sp>
          <p:nvSpPr>
            <p:cNvPr id="3800" name="Google Shape;3800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1" name="Google Shape;3801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2" name="Google Shape;3802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3" name="Google Shape;3803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4" name="Google Shape;3804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5" name="Google Shape;3805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6" name="Google Shape;3806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7" name="Google Shape;3807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8" name="Google Shape;3808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9" name="Google Shape;3809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0" name="Google Shape;3810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1" name="Google Shape;3811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2" name="Google Shape;3812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3" name="Google Shape;3813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4" name="Google Shape;3814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5" name="Google Shape;3815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6" name="Google Shape;3816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7" name="Google Shape;3817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8" name="Google Shape;3818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9" name="Google Shape;3819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0" name="Google Shape;3820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1" name="Google Shape;3821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2" name="Google Shape;3822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3" name="Google Shape;3823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24" name="Google Shape;3824;p14"/>
          <p:cNvGrpSpPr/>
          <p:nvPr/>
        </p:nvGrpSpPr>
        <p:grpSpPr>
          <a:xfrm>
            <a:off x="3435245" y="450141"/>
            <a:ext cx="100212" cy="95008"/>
            <a:chOff x="9607275" y="-1266912"/>
            <a:chExt cx="262425" cy="248800"/>
          </a:xfrm>
        </p:grpSpPr>
        <p:sp>
          <p:nvSpPr>
            <p:cNvPr id="3825" name="Google Shape;3825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6" name="Google Shape;3826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7" name="Google Shape;3827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8" name="Google Shape;3828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9" name="Google Shape;3829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0" name="Google Shape;3830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1" name="Google Shape;3831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2" name="Google Shape;3832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3" name="Google Shape;3833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4" name="Google Shape;3834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5" name="Google Shape;3835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6" name="Google Shape;3836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7" name="Google Shape;3837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8" name="Google Shape;3838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9" name="Google Shape;3839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0" name="Google Shape;3840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1" name="Google Shape;3841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2" name="Google Shape;3842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3" name="Google Shape;3843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4" name="Google Shape;3844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5" name="Google Shape;3845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6" name="Google Shape;3846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7" name="Google Shape;3847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8" name="Google Shape;3848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49" name="Google Shape;3849;p14"/>
          <p:cNvGrpSpPr/>
          <p:nvPr/>
        </p:nvGrpSpPr>
        <p:grpSpPr>
          <a:xfrm>
            <a:off x="2349723" y="1520041"/>
            <a:ext cx="186539" cy="184609"/>
            <a:chOff x="10220425" y="-1503412"/>
            <a:chExt cx="280425" cy="277525"/>
          </a:xfrm>
        </p:grpSpPr>
        <p:sp>
          <p:nvSpPr>
            <p:cNvPr id="3850" name="Google Shape;3850;p1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1" name="Google Shape;3851;p1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2" name="Google Shape;3852;p1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3" name="Google Shape;3853;p1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4" name="Google Shape;3854;p1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5" name="Google Shape;3855;p1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6" name="Google Shape;3856;p1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7" name="Google Shape;3857;p1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8" name="Google Shape;3858;p1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9" name="Google Shape;3859;p1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0" name="Google Shape;3860;p1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1" name="Google Shape;3861;p1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2" name="Google Shape;3862;p1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3" name="Google Shape;3863;p1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4" name="Google Shape;3864;p1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5" name="Google Shape;3865;p1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6" name="Google Shape;3866;p1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7" name="Google Shape;3867;p1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8" name="Google Shape;3868;p1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9" name="Google Shape;3869;p1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0" name="Google Shape;3870;p1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1" name="Google Shape;3871;p1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2" name="Google Shape;3872;p1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3" name="Google Shape;3873;p1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4" name="Google Shape;3874;p1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5" name="Google Shape;3875;p1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6" name="Google Shape;3876;p1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77" name="Google Shape;3877;p14"/>
          <p:cNvGrpSpPr/>
          <p:nvPr/>
        </p:nvGrpSpPr>
        <p:grpSpPr>
          <a:xfrm>
            <a:off x="2112868" y="2954008"/>
            <a:ext cx="100229" cy="104041"/>
            <a:chOff x="9933675" y="-1395987"/>
            <a:chExt cx="264225" cy="274275"/>
          </a:xfrm>
        </p:grpSpPr>
        <p:sp>
          <p:nvSpPr>
            <p:cNvPr id="3878" name="Google Shape;3878;p14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9" name="Google Shape;3879;p14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0" name="Google Shape;3880;p14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1" name="Google Shape;3881;p14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2" name="Google Shape;3882;p14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3" name="Google Shape;3883;p14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4" name="Google Shape;3884;p14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5" name="Google Shape;3885;p14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6" name="Google Shape;3886;p14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7" name="Google Shape;3887;p14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8" name="Google Shape;3888;p14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9" name="Google Shape;3889;p14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0" name="Google Shape;3890;p14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1" name="Google Shape;3891;p14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2" name="Google Shape;3892;p14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3" name="Google Shape;3893;p14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4" name="Google Shape;3894;p14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5" name="Google Shape;3895;p14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6" name="Google Shape;3896;p14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7" name="Google Shape;3897;p14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8" name="Google Shape;3898;p14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9" name="Google Shape;3899;p14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0" name="Google Shape;3900;p14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1" name="Google Shape;3901;p14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2" name="Google Shape;3902;p14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3" name="Google Shape;3903;p14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4" name="Google Shape;3904;p14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5" name="Google Shape;3905;p14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06" name="Google Shape;3906;p14"/>
          <p:cNvGrpSpPr/>
          <p:nvPr/>
        </p:nvGrpSpPr>
        <p:grpSpPr>
          <a:xfrm>
            <a:off x="9234199" y="2254258"/>
            <a:ext cx="159565" cy="163389"/>
            <a:chOff x="9646950" y="-1595337"/>
            <a:chExt cx="239875" cy="245625"/>
          </a:xfrm>
        </p:grpSpPr>
        <p:sp>
          <p:nvSpPr>
            <p:cNvPr id="3907" name="Google Shape;3907;p1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8" name="Google Shape;3908;p1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9" name="Google Shape;3909;p1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0" name="Google Shape;3910;p1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1" name="Google Shape;3911;p1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2" name="Google Shape;3912;p1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3" name="Google Shape;3913;p1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4" name="Google Shape;3914;p1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5" name="Google Shape;3915;p1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6" name="Google Shape;3916;p1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7" name="Google Shape;3917;p1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8" name="Google Shape;3918;p1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9" name="Google Shape;3919;p1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0" name="Google Shape;3920;p1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1" name="Google Shape;3921;p1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2" name="Google Shape;3922;p1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3" name="Google Shape;3923;p1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4" name="Google Shape;3924;p1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5" name="Google Shape;3925;p1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6" name="Google Shape;3926;p1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7" name="Google Shape;3927;p1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8" name="Google Shape;3928;p1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9" name="Google Shape;3929;p1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0" name="Google Shape;3930;p1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1" name="Google Shape;3931;p1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2" name="Google Shape;3932;p1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3" name="Google Shape;3933;p1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4" name="Google Shape;3934;p1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5" name="Google Shape;3935;p1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6" name="Google Shape;3936;p1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7" name="Google Shape;3937;p1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8" name="Google Shape;3938;p1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9" name="Google Shape;3939;p1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0" name="Google Shape;3940;p1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1" name="Google Shape;3941;p1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2" name="Google Shape;3942;p1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3" name="Google Shape;3943;p1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4" name="Google Shape;3944;p1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45" name="Google Shape;3945;p14"/>
          <p:cNvGrpSpPr/>
          <p:nvPr/>
        </p:nvGrpSpPr>
        <p:grpSpPr>
          <a:xfrm>
            <a:off x="1459792" y="161161"/>
            <a:ext cx="100205" cy="99169"/>
            <a:chOff x="10220425" y="-1503412"/>
            <a:chExt cx="280425" cy="277525"/>
          </a:xfrm>
        </p:grpSpPr>
        <p:sp>
          <p:nvSpPr>
            <p:cNvPr id="3946" name="Google Shape;3946;p1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7" name="Google Shape;3947;p1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8" name="Google Shape;3948;p1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9" name="Google Shape;3949;p1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0" name="Google Shape;3950;p1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1" name="Google Shape;3951;p1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2" name="Google Shape;3952;p1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3" name="Google Shape;3953;p1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4" name="Google Shape;3954;p1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5" name="Google Shape;3955;p1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6" name="Google Shape;3956;p1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7" name="Google Shape;3957;p1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8" name="Google Shape;3958;p1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9" name="Google Shape;3959;p1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0" name="Google Shape;3960;p1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1" name="Google Shape;3961;p1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2" name="Google Shape;3962;p1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3" name="Google Shape;3963;p1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4" name="Google Shape;3964;p1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5" name="Google Shape;3965;p1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6" name="Google Shape;3966;p1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7" name="Google Shape;3967;p1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8" name="Google Shape;3968;p1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9" name="Google Shape;3969;p1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0" name="Google Shape;3970;p1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1" name="Google Shape;3971;p1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2" name="Google Shape;3972;p1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73" name="Google Shape;3973;p14"/>
          <p:cNvGrpSpPr/>
          <p:nvPr/>
        </p:nvGrpSpPr>
        <p:grpSpPr>
          <a:xfrm flipH="1">
            <a:off x="3921790" y="1174240"/>
            <a:ext cx="159557" cy="175907"/>
            <a:chOff x="9943600" y="-1728387"/>
            <a:chExt cx="264225" cy="291300"/>
          </a:xfrm>
        </p:grpSpPr>
        <p:sp>
          <p:nvSpPr>
            <p:cNvPr id="3974" name="Google Shape;3974;p14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5" name="Google Shape;3975;p14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6" name="Google Shape;3976;p14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7" name="Google Shape;3977;p14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8" name="Google Shape;3978;p14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9" name="Google Shape;3979;p14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0" name="Google Shape;3980;p14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1" name="Google Shape;3981;p14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2" name="Google Shape;3982;p14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3" name="Google Shape;3983;p14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4" name="Google Shape;3984;p14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5" name="Google Shape;3985;p14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6" name="Google Shape;3986;p14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7" name="Google Shape;3987;p14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8" name="Google Shape;3988;p14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9" name="Google Shape;3989;p14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0" name="Google Shape;3990;p14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1" name="Google Shape;3991;p14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2" name="Google Shape;3992;p14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3" name="Google Shape;3993;p14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4" name="Google Shape;3994;p14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5" name="Google Shape;3995;p14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6" name="Google Shape;3996;p14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7" name="Google Shape;3997;p14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8" name="Google Shape;3998;p14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9" name="Google Shape;3999;p14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0" name="Google Shape;4000;p14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1" name="Google Shape;4001;p14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2" name="Google Shape;4002;p14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3" name="Google Shape;4003;p14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4" name="Google Shape;4004;p14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5" name="Google Shape;4005;p14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6" name="Google Shape;4006;p14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7" name="Google Shape;4007;p14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8" name="Google Shape;4008;p14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9" name="Google Shape;4009;p14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0" name="Google Shape;4010;p14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1" name="Google Shape;4011;p14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2" name="Google Shape;4012;p14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3" name="Google Shape;4013;p14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14" name="Google Shape;4014;p14"/>
          <p:cNvGrpSpPr/>
          <p:nvPr/>
        </p:nvGrpSpPr>
        <p:grpSpPr>
          <a:xfrm>
            <a:off x="2854540" y="3867684"/>
            <a:ext cx="174565" cy="165501"/>
            <a:chOff x="9607275" y="-1266912"/>
            <a:chExt cx="262425" cy="248800"/>
          </a:xfrm>
        </p:grpSpPr>
        <p:sp>
          <p:nvSpPr>
            <p:cNvPr id="4015" name="Google Shape;4015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6" name="Google Shape;4016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7" name="Google Shape;4017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8" name="Google Shape;4018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9" name="Google Shape;4019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0" name="Google Shape;4020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1" name="Google Shape;4021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2" name="Google Shape;4022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3" name="Google Shape;4023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4" name="Google Shape;4024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5" name="Google Shape;4025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6" name="Google Shape;4026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7" name="Google Shape;4027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8" name="Google Shape;4028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9" name="Google Shape;4029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0" name="Google Shape;4030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1" name="Google Shape;4031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2" name="Google Shape;4032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3" name="Google Shape;4033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4" name="Google Shape;4034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5" name="Google Shape;4035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6" name="Google Shape;4036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7" name="Google Shape;4037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8" name="Google Shape;4038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39" name="Google Shape;4039;p14"/>
          <p:cNvGrpSpPr/>
          <p:nvPr/>
        </p:nvGrpSpPr>
        <p:grpSpPr>
          <a:xfrm>
            <a:off x="1277375" y="1034968"/>
            <a:ext cx="165552" cy="170573"/>
            <a:chOff x="10113175" y="293163"/>
            <a:chExt cx="248875" cy="256425"/>
          </a:xfrm>
        </p:grpSpPr>
        <p:sp>
          <p:nvSpPr>
            <p:cNvPr id="4040" name="Google Shape;4040;p1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1" name="Google Shape;4041;p1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2" name="Google Shape;4042;p1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3" name="Google Shape;4043;p1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4" name="Google Shape;4044;p1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5" name="Google Shape;4045;p1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6" name="Google Shape;4046;p1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7" name="Google Shape;4047;p1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8" name="Google Shape;4048;p1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9" name="Google Shape;4049;p1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0" name="Google Shape;4050;p1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1" name="Google Shape;4051;p1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2" name="Google Shape;4052;p1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3" name="Google Shape;4053;p1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4" name="Google Shape;4054;p1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5" name="Google Shape;4055;p1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6" name="Google Shape;4056;p1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7" name="Google Shape;4057;p1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8" name="Google Shape;4058;p1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9" name="Google Shape;4059;p1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60" name="Google Shape;4060;p14"/>
          <p:cNvGrpSpPr/>
          <p:nvPr/>
        </p:nvGrpSpPr>
        <p:grpSpPr>
          <a:xfrm>
            <a:off x="10038807" y="257774"/>
            <a:ext cx="186539" cy="184609"/>
            <a:chOff x="10220425" y="-1503412"/>
            <a:chExt cx="280425" cy="277525"/>
          </a:xfrm>
        </p:grpSpPr>
        <p:sp>
          <p:nvSpPr>
            <p:cNvPr id="4061" name="Google Shape;4061;p1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2" name="Google Shape;4062;p1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3" name="Google Shape;4063;p1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4" name="Google Shape;4064;p1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5" name="Google Shape;4065;p1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6" name="Google Shape;4066;p1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7" name="Google Shape;4067;p1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8" name="Google Shape;4068;p1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9" name="Google Shape;4069;p1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0" name="Google Shape;4070;p1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1" name="Google Shape;4071;p1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2" name="Google Shape;4072;p1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3" name="Google Shape;4073;p1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4" name="Google Shape;4074;p1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5" name="Google Shape;4075;p1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6" name="Google Shape;4076;p1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7" name="Google Shape;4077;p1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8" name="Google Shape;4078;p1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9" name="Google Shape;4079;p1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0" name="Google Shape;4080;p1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1" name="Google Shape;4081;p1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2" name="Google Shape;4082;p1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3" name="Google Shape;4083;p1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4" name="Google Shape;4084;p1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5" name="Google Shape;4085;p1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6" name="Google Shape;4086;p1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7" name="Google Shape;4087;p1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88" name="Google Shape;4088;p14"/>
          <p:cNvGrpSpPr/>
          <p:nvPr/>
        </p:nvGrpSpPr>
        <p:grpSpPr>
          <a:xfrm>
            <a:off x="11777270" y="4264477"/>
            <a:ext cx="100236" cy="102639"/>
            <a:chOff x="9646950" y="-1595337"/>
            <a:chExt cx="239875" cy="245625"/>
          </a:xfrm>
        </p:grpSpPr>
        <p:sp>
          <p:nvSpPr>
            <p:cNvPr id="4089" name="Google Shape;4089;p1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0" name="Google Shape;4090;p1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1" name="Google Shape;4091;p1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2" name="Google Shape;4092;p1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3" name="Google Shape;4093;p1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4" name="Google Shape;4094;p1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5" name="Google Shape;4095;p1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6" name="Google Shape;4096;p1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7" name="Google Shape;4097;p1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8" name="Google Shape;4098;p1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9" name="Google Shape;4099;p1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0" name="Google Shape;4100;p1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1" name="Google Shape;4101;p1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2" name="Google Shape;4102;p1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3" name="Google Shape;4103;p1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4" name="Google Shape;4104;p1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5" name="Google Shape;4105;p1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6" name="Google Shape;4106;p1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7" name="Google Shape;4107;p1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8" name="Google Shape;4108;p1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9" name="Google Shape;4109;p1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0" name="Google Shape;4110;p1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1" name="Google Shape;4111;p1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2" name="Google Shape;4112;p1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3" name="Google Shape;4113;p1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4" name="Google Shape;4114;p1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5" name="Google Shape;4115;p1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6" name="Google Shape;4116;p1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7" name="Google Shape;4117;p1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8" name="Google Shape;4118;p1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9" name="Google Shape;4119;p1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0" name="Google Shape;4120;p1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1" name="Google Shape;4121;p1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2" name="Google Shape;4122;p1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3" name="Google Shape;4123;p1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4" name="Google Shape;4124;p1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5" name="Google Shape;4125;p1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6" name="Google Shape;4126;p1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27" name="Google Shape;4127;p14"/>
          <p:cNvGrpSpPr/>
          <p:nvPr/>
        </p:nvGrpSpPr>
        <p:grpSpPr>
          <a:xfrm>
            <a:off x="12001808" y="2250668"/>
            <a:ext cx="165552" cy="170573"/>
            <a:chOff x="10113175" y="293163"/>
            <a:chExt cx="248875" cy="256425"/>
          </a:xfrm>
        </p:grpSpPr>
        <p:sp>
          <p:nvSpPr>
            <p:cNvPr id="4128" name="Google Shape;4128;p1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9" name="Google Shape;4129;p1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0" name="Google Shape;4130;p1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1" name="Google Shape;4131;p1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2" name="Google Shape;4132;p1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3" name="Google Shape;4133;p1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4" name="Google Shape;4134;p1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5" name="Google Shape;4135;p1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6" name="Google Shape;4136;p1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7" name="Google Shape;4137;p1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8" name="Google Shape;4138;p1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9" name="Google Shape;4139;p1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0" name="Google Shape;4140;p1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1" name="Google Shape;4141;p1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2" name="Google Shape;4142;p1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3" name="Google Shape;4143;p1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4" name="Google Shape;4144;p1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5" name="Google Shape;4145;p1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6" name="Google Shape;4146;p1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7" name="Google Shape;4147;p1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48" name="Google Shape;4148;p14"/>
          <p:cNvGrpSpPr/>
          <p:nvPr/>
        </p:nvGrpSpPr>
        <p:grpSpPr>
          <a:xfrm>
            <a:off x="10780845" y="3377657"/>
            <a:ext cx="100212" cy="95008"/>
            <a:chOff x="9607275" y="-1266912"/>
            <a:chExt cx="262425" cy="248800"/>
          </a:xfrm>
        </p:grpSpPr>
        <p:sp>
          <p:nvSpPr>
            <p:cNvPr id="4149" name="Google Shape;4149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0" name="Google Shape;4150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1" name="Google Shape;4151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2" name="Google Shape;4152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3" name="Google Shape;4153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4" name="Google Shape;4154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5" name="Google Shape;4155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6" name="Google Shape;4156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7" name="Google Shape;4157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8" name="Google Shape;4158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9" name="Google Shape;4159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0" name="Google Shape;4160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1" name="Google Shape;4161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2" name="Google Shape;4162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3" name="Google Shape;4163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4" name="Google Shape;4164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5" name="Google Shape;4165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6" name="Google Shape;4166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7" name="Google Shape;4167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8" name="Google Shape;4168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9" name="Google Shape;4169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0" name="Google Shape;4170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1" name="Google Shape;4171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2" name="Google Shape;4172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73" name="Google Shape;4173;p14"/>
          <p:cNvGrpSpPr/>
          <p:nvPr/>
        </p:nvGrpSpPr>
        <p:grpSpPr>
          <a:xfrm flipH="1">
            <a:off x="9669423" y="3869757"/>
            <a:ext cx="159557" cy="175907"/>
            <a:chOff x="9943600" y="-1728387"/>
            <a:chExt cx="264225" cy="291300"/>
          </a:xfrm>
        </p:grpSpPr>
        <p:sp>
          <p:nvSpPr>
            <p:cNvPr id="4174" name="Google Shape;4174;p14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5" name="Google Shape;4175;p14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6" name="Google Shape;4176;p14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7" name="Google Shape;4177;p14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8" name="Google Shape;4178;p14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9" name="Google Shape;4179;p14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0" name="Google Shape;4180;p14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1" name="Google Shape;4181;p14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2" name="Google Shape;4182;p14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3" name="Google Shape;4183;p14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4" name="Google Shape;4184;p14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5" name="Google Shape;4185;p14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6" name="Google Shape;4186;p14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7" name="Google Shape;4187;p14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8" name="Google Shape;4188;p14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9" name="Google Shape;4189;p14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0" name="Google Shape;4190;p14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1" name="Google Shape;4191;p14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2" name="Google Shape;4192;p14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3" name="Google Shape;4193;p14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4" name="Google Shape;4194;p14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5" name="Google Shape;4195;p14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6" name="Google Shape;4196;p14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7" name="Google Shape;4197;p14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8" name="Google Shape;4198;p14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9" name="Google Shape;4199;p14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0" name="Google Shape;4200;p14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1" name="Google Shape;4201;p14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2" name="Google Shape;4202;p14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3" name="Google Shape;4203;p14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4" name="Google Shape;4204;p14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5" name="Google Shape;4205;p14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6" name="Google Shape;4206;p14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7" name="Google Shape;4207;p14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8" name="Google Shape;4208;p14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9" name="Google Shape;4209;p14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0" name="Google Shape;4210;p14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1" name="Google Shape;4211;p14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2" name="Google Shape;4212;p14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3" name="Google Shape;4213;p14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137472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5" name="Google Shape;4215;p15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216" name="Google Shape;4216;p15"/>
          <p:cNvSpPr txBox="1">
            <a:spLocks noGrp="1"/>
          </p:cNvSpPr>
          <p:nvPr>
            <p:ph type="title" idx="2"/>
          </p:nvPr>
        </p:nvSpPr>
        <p:spPr>
          <a:xfrm>
            <a:off x="952400" y="364451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217" name="Google Shape;4217;p15"/>
          <p:cNvSpPr txBox="1">
            <a:spLocks noGrp="1"/>
          </p:cNvSpPr>
          <p:nvPr>
            <p:ph type="subTitle" idx="1"/>
          </p:nvPr>
        </p:nvSpPr>
        <p:spPr>
          <a:xfrm>
            <a:off x="952400" y="415351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8" name="Google Shape;4218;p15"/>
          <p:cNvSpPr txBox="1">
            <a:spLocks noGrp="1"/>
          </p:cNvSpPr>
          <p:nvPr>
            <p:ph type="title" idx="3"/>
          </p:nvPr>
        </p:nvSpPr>
        <p:spPr>
          <a:xfrm>
            <a:off x="4496000" y="364451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219" name="Google Shape;4219;p15"/>
          <p:cNvSpPr txBox="1">
            <a:spLocks noGrp="1"/>
          </p:cNvSpPr>
          <p:nvPr>
            <p:ph type="subTitle" idx="4"/>
          </p:nvPr>
        </p:nvSpPr>
        <p:spPr>
          <a:xfrm>
            <a:off x="4496000" y="415351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0" name="Google Shape;4220;p15"/>
          <p:cNvSpPr txBox="1">
            <a:spLocks noGrp="1"/>
          </p:cNvSpPr>
          <p:nvPr>
            <p:ph type="title" idx="5"/>
          </p:nvPr>
        </p:nvSpPr>
        <p:spPr>
          <a:xfrm>
            <a:off x="8039600" y="364451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221" name="Google Shape;4221;p15"/>
          <p:cNvSpPr txBox="1">
            <a:spLocks noGrp="1"/>
          </p:cNvSpPr>
          <p:nvPr>
            <p:ph type="subTitle" idx="6"/>
          </p:nvPr>
        </p:nvSpPr>
        <p:spPr>
          <a:xfrm>
            <a:off x="8039600" y="415351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22" name="Google Shape;4222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700029">
            <a:off x="222087" y="6127114"/>
            <a:ext cx="1956560" cy="1013009"/>
          </a:xfrm>
          <a:prstGeom prst="rect">
            <a:avLst/>
          </a:prstGeom>
          <a:noFill/>
          <a:ln>
            <a:noFill/>
          </a:ln>
        </p:spPr>
      </p:pic>
      <p:pic>
        <p:nvPicPr>
          <p:cNvPr id="4223" name="Google Shape;4223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1894640">
            <a:off x="-276110" y="4652634"/>
            <a:ext cx="1090191" cy="16653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24" name="Google Shape;4224;p15"/>
          <p:cNvGrpSpPr/>
          <p:nvPr/>
        </p:nvGrpSpPr>
        <p:grpSpPr>
          <a:xfrm>
            <a:off x="235590" y="6314618"/>
            <a:ext cx="174565" cy="165501"/>
            <a:chOff x="9607275" y="-1266912"/>
            <a:chExt cx="262425" cy="248800"/>
          </a:xfrm>
        </p:grpSpPr>
        <p:sp>
          <p:nvSpPr>
            <p:cNvPr id="4225" name="Google Shape;4225;p15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49" name="Google Shape;4249;p15"/>
          <p:cNvGrpSpPr/>
          <p:nvPr/>
        </p:nvGrpSpPr>
        <p:grpSpPr>
          <a:xfrm>
            <a:off x="1069165" y="5766210"/>
            <a:ext cx="100243" cy="99205"/>
            <a:chOff x="10220425" y="-1503412"/>
            <a:chExt cx="280425" cy="277525"/>
          </a:xfrm>
        </p:grpSpPr>
        <p:sp>
          <p:nvSpPr>
            <p:cNvPr id="4250" name="Google Shape;4250;p15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77" name="Google Shape;4277;p15"/>
          <p:cNvGrpSpPr/>
          <p:nvPr/>
        </p:nvGrpSpPr>
        <p:grpSpPr>
          <a:xfrm flipH="1">
            <a:off x="2172923" y="6569173"/>
            <a:ext cx="159557" cy="175907"/>
            <a:chOff x="9943600" y="-1728387"/>
            <a:chExt cx="264225" cy="291300"/>
          </a:xfrm>
        </p:grpSpPr>
        <p:sp>
          <p:nvSpPr>
            <p:cNvPr id="4278" name="Google Shape;4278;p15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318" name="Google Shape;4318;p1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029583">
            <a:off x="11097771" y="-1141664"/>
            <a:ext cx="1485592" cy="309929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19" name="Google Shape;4319;p15"/>
          <p:cNvGrpSpPr/>
          <p:nvPr/>
        </p:nvGrpSpPr>
        <p:grpSpPr>
          <a:xfrm>
            <a:off x="11073874" y="221179"/>
            <a:ext cx="165737" cy="169711"/>
            <a:chOff x="9646950" y="-1595337"/>
            <a:chExt cx="239875" cy="245625"/>
          </a:xfrm>
        </p:grpSpPr>
        <p:sp>
          <p:nvSpPr>
            <p:cNvPr id="4320" name="Google Shape;4320;p15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58" name="Google Shape;4358;p15"/>
          <p:cNvGrpSpPr/>
          <p:nvPr/>
        </p:nvGrpSpPr>
        <p:grpSpPr>
          <a:xfrm>
            <a:off x="11988845" y="1582308"/>
            <a:ext cx="100212" cy="95008"/>
            <a:chOff x="9607275" y="-1266912"/>
            <a:chExt cx="262425" cy="248800"/>
          </a:xfrm>
        </p:grpSpPr>
        <p:sp>
          <p:nvSpPr>
            <p:cNvPr id="4359" name="Google Shape;4359;p15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1" name="Google Shape;4371;p15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2" name="Google Shape;4372;p15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1" name="Google Shape;4381;p15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2" name="Google Shape;4382;p15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83" name="Google Shape;4383;p15"/>
          <p:cNvGrpSpPr/>
          <p:nvPr/>
        </p:nvGrpSpPr>
        <p:grpSpPr>
          <a:xfrm flipH="1">
            <a:off x="9798256" y="817306"/>
            <a:ext cx="159557" cy="175907"/>
            <a:chOff x="9943600" y="-1728387"/>
            <a:chExt cx="264225" cy="291300"/>
          </a:xfrm>
        </p:grpSpPr>
        <p:sp>
          <p:nvSpPr>
            <p:cNvPr id="4384" name="Google Shape;4384;p15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1" name="Google Shape;4391;p15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2" name="Google Shape;4392;p15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3" name="Google Shape;4393;p15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4" name="Google Shape;4394;p15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5" name="Google Shape;4395;p15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6" name="Google Shape;4396;p15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7" name="Google Shape;4397;p15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8" name="Google Shape;4398;p15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9" name="Google Shape;4399;p15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0" name="Google Shape;4400;p15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1" name="Google Shape;4401;p15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2" name="Google Shape;4402;p15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3" name="Google Shape;4403;p15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4" name="Google Shape;4404;p15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5" name="Google Shape;4405;p15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6" name="Google Shape;4406;p15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7" name="Google Shape;4407;p15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8" name="Google Shape;4408;p15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9" name="Google Shape;4409;p15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0" name="Google Shape;4410;p15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1" name="Google Shape;4411;p15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2" name="Google Shape;4412;p15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3" name="Google Shape;4413;p15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4" name="Google Shape;4414;p15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5" name="Google Shape;4415;p15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6" name="Google Shape;4416;p15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7" name="Google Shape;4417;p15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8" name="Google Shape;4418;p15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9" name="Google Shape;4419;p15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0" name="Google Shape;4420;p15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1" name="Google Shape;4421;p15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2" name="Google Shape;4422;p15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3" name="Google Shape;4423;p15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424" name="Google Shape;4424;p1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8099956">
            <a:off x="9175041" y="-102559"/>
            <a:ext cx="2207655" cy="81718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0177628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4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6" name="Google Shape;4426;p16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427" name="Google Shape;4427;p16"/>
          <p:cNvSpPr txBox="1">
            <a:spLocks noGrp="1"/>
          </p:cNvSpPr>
          <p:nvPr>
            <p:ph type="title" idx="2"/>
          </p:nvPr>
        </p:nvSpPr>
        <p:spPr>
          <a:xfrm>
            <a:off x="952400" y="5346700"/>
            <a:ext cx="3200000" cy="676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428" name="Google Shape;4428;p16"/>
          <p:cNvSpPr txBox="1">
            <a:spLocks noGrp="1"/>
          </p:cNvSpPr>
          <p:nvPr>
            <p:ph type="subTitle" idx="1"/>
          </p:nvPr>
        </p:nvSpPr>
        <p:spPr>
          <a:xfrm>
            <a:off x="952400" y="3370151"/>
            <a:ext cx="3200000" cy="165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9" name="Google Shape;4429;p16"/>
          <p:cNvSpPr txBox="1">
            <a:spLocks noGrp="1"/>
          </p:cNvSpPr>
          <p:nvPr>
            <p:ph type="title" idx="3"/>
          </p:nvPr>
        </p:nvSpPr>
        <p:spPr>
          <a:xfrm>
            <a:off x="4496000" y="5346700"/>
            <a:ext cx="3200000" cy="676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430" name="Google Shape;4430;p16"/>
          <p:cNvSpPr txBox="1">
            <a:spLocks noGrp="1"/>
          </p:cNvSpPr>
          <p:nvPr>
            <p:ph type="subTitle" idx="4"/>
          </p:nvPr>
        </p:nvSpPr>
        <p:spPr>
          <a:xfrm>
            <a:off x="4496000" y="3370151"/>
            <a:ext cx="3200000" cy="165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1" name="Google Shape;4431;p16"/>
          <p:cNvSpPr txBox="1">
            <a:spLocks noGrp="1"/>
          </p:cNvSpPr>
          <p:nvPr>
            <p:ph type="title" idx="5"/>
          </p:nvPr>
        </p:nvSpPr>
        <p:spPr>
          <a:xfrm>
            <a:off x="8039600" y="5346700"/>
            <a:ext cx="3200000" cy="676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432" name="Google Shape;4432;p16"/>
          <p:cNvSpPr txBox="1">
            <a:spLocks noGrp="1"/>
          </p:cNvSpPr>
          <p:nvPr>
            <p:ph type="subTitle" idx="6"/>
          </p:nvPr>
        </p:nvSpPr>
        <p:spPr>
          <a:xfrm>
            <a:off x="8039600" y="3370151"/>
            <a:ext cx="3200000" cy="165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33" name="Google Shape;4433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6285544">
            <a:off x="7949534" y="-392544"/>
            <a:ext cx="1867461" cy="818528"/>
          </a:xfrm>
          <a:prstGeom prst="rect">
            <a:avLst/>
          </a:prstGeom>
          <a:noFill/>
          <a:ln>
            <a:noFill/>
          </a:ln>
        </p:spPr>
      </p:pic>
      <p:pic>
        <p:nvPicPr>
          <p:cNvPr id="4434" name="Google Shape;4434;p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4478144">
            <a:off x="10819625" y="1345007"/>
            <a:ext cx="2558649" cy="947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4435" name="Google Shape;443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7887048">
            <a:off x="9944237" y="-763556"/>
            <a:ext cx="1267267" cy="2544621"/>
          </a:xfrm>
          <a:prstGeom prst="rect">
            <a:avLst/>
          </a:prstGeom>
          <a:noFill/>
          <a:ln>
            <a:noFill/>
          </a:ln>
        </p:spPr>
      </p:pic>
      <p:pic>
        <p:nvPicPr>
          <p:cNvPr id="4436" name="Google Shape;4436;p1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1239585" y="-427034"/>
            <a:ext cx="1007033" cy="10704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37" name="Google Shape;4437;p16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4438" name="Google Shape;4438;p16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9" name="Google Shape;4439;p16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0" name="Google Shape;4440;p16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1" name="Google Shape;4441;p16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2" name="Google Shape;4442;p16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3" name="Google Shape;4443;p16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4" name="Google Shape;4444;p16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5" name="Google Shape;4445;p16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6" name="Google Shape;4446;p16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7" name="Google Shape;4447;p16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8" name="Google Shape;4448;p16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9" name="Google Shape;4449;p16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0" name="Google Shape;4450;p16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1" name="Google Shape;4451;p16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2" name="Google Shape;4452;p16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3" name="Google Shape;4453;p16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4" name="Google Shape;4454;p16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5" name="Google Shape;4455;p16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6" name="Google Shape;4456;p16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7" name="Google Shape;4457;p16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8" name="Google Shape;4458;p16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9" name="Google Shape;4459;p16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0" name="Google Shape;4460;p16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1" name="Google Shape;4461;p16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2" name="Google Shape;4462;p16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3" name="Google Shape;4463;p16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4" name="Google Shape;4464;p16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5" name="Google Shape;4465;p16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66" name="Google Shape;4466;p16"/>
          <p:cNvGrpSpPr/>
          <p:nvPr/>
        </p:nvGrpSpPr>
        <p:grpSpPr>
          <a:xfrm>
            <a:off x="11303490" y="1826018"/>
            <a:ext cx="100204" cy="102573"/>
            <a:chOff x="9646950" y="-1595337"/>
            <a:chExt cx="239875" cy="245625"/>
          </a:xfrm>
        </p:grpSpPr>
        <p:sp>
          <p:nvSpPr>
            <p:cNvPr id="4467" name="Google Shape;4467;p16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8" name="Google Shape;4468;p16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9" name="Google Shape;4469;p16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0" name="Google Shape;4470;p16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1" name="Google Shape;4471;p16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2" name="Google Shape;4472;p16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3" name="Google Shape;4473;p16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4" name="Google Shape;4474;p16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5" name="Google Shape;4475;p16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6" name="Google Shape;4476;p16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7" name="Google Shape;4477;p16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8" name="Google Shape;4478;p16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9" name="Google Shape;4479;p16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0" name="Google Shape;4480;p16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1" name="Google Shape;4481;p16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2" name="Google Shape;4482;p16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3" name="Google Shape;4483;p16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4" name="Google Shape;4484;p16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5" name="Google Shape;4485;p16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6" name="Google Shape;4486;p16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7" name="Google Shape;4487;p16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8" name="Google Shape;4488;p16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9" name="Google Shape;4489;p16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0" name="Google Shape;4490;p16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1" name="Google Shape;4491;p16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2" name="Google Shape;4492;p16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3" name="Google Shape;4493;p16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4" name="Google Shape;4494;p16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5" name="Google Shape;4495;p16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6" name="Google Shape;4496;p16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7" name="Google Shape;4497;p16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8" name="Google Shape;4498;p16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9" name="Google Shape;4499;p16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0" name="Google Shape;4500;p16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1" name="Google Shape;4501;p16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2" name="Google Shape;4502;p16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3" name="Google Shape;4503;p16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4" name="Google Shape;4504;p16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05" name="Google Shape;4505;p16"/>
          <p:cNvGrpSpPr/>
          <p:nvPr/>
        </p:nvGrpSpPr>
        <p:grpSpPr>
          <a:xfrm>
            <a:off x="9306826" y="136694"/>
            <a:ext cx="100205" cy="99169"/>
            <a:chOff x="10220425" y="-1503412"/>
            <a:chExt cx="280425" cy="277525"/>
          </a:xfrm>
        </p:grpSpPr>
        <p:sp>
          <p:nvSpPr>
            <p:cNvPr id="4506" name="Google Shape;4506;p1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7" name="Google Shape;4507;p1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8" name="Google Shape;4508;p1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9" name="Google Shape;4509;p1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0" name="Google Shape;4510;p1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1" name="Google Shape;4511;p1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2" name="Google Shape;4512;p1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3" name="Google Shape;4513;p1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4" name="Google Shape;4514;p1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5" name="Google Shape;4515;p1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6" name="Google Shape;4516;p1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7" name="Google Shape;4517;p1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8" name="Google Shape;4518;p1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9" name="Google Shape;4519;p1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0" name="Google Shape;4520;p1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1" name="Google Shape;4521;p1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2" name="Google Shape;4522;p1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3" name="Google Shape;4523;p1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4" name="Google Shape;4524;p1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5" name="Google Shape;4525;p1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6" name="Google Shape;4526;p1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7" name="Google Shape;4527;p1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8" name="Google Shape;4528;p1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9" name="Google Shape;4529;p1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0" name="Google Shape;4530;p1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1" name="Google Shape;4531;p1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2" name="Google Shape;4532;p1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33" name="Google Shape;4533;p16"/>
          <p:cNvGrpSpPr/>
          <p:nvPr/>
        </p:nvGrpSpPr>
        <p:grpSpPr>
          <a:xfrm>
            <a:off x="9807358" y="632370"/>
            <a:ext cx="100213" cy="103220"/>
            <a:chOff x="10113175" y="293163"/>
            <a:chExt cx="248875" cy="256425"/>
          </a:xfrm>
        </p:grpSpPr>
        <p:sp>
          <p:nvSpPr>
            <p:cNvPr id="4534" name="Google Shape;4534;p1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5" name="Google Shape;4535;p1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6" name="Google Shape;4536;p1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7" name="Google Shape;4537;p1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8" name="Google Shape;4538;p1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9" name="Google Shape;4539;p1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0" name="Google Shape;4540;p1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1" name="Google Shape;4541;p1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2" name="Google Shape;4542;p1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3" name="Google Shape;4543;p1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4" name="Google Shape;4544;p1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5" name="Google Shape;4545;p1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6" name="Google Shape;4546;p1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7" name="Google Shape;4547;p1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8" name="Google Shape;4548;p1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9" name="Google Shape;4549;p1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0" name="Google Shape;4550;p1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1" name="Google Shape;4551;p1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2" name="Google Shape;4552;p1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3" name="Google Shape;4553;p1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54" name="Google Shape;4554;p16"/>
          <p:cNvGrpSpPr/>
          <p:nvPr/>
        </p:nvGrpSpPr>
        <p:grpSpPr>
          <a:xfrm>
            <a:off x="11063853" y="201294"/>
            <a:ext cx="175755" cy="166596"/>
            <a:chOff x="9607275" y="-1266912"/>
            <a:chExt cx="262425" cy="248800"/>
          </a:xfrm>
        </p:grpSpPr>
        <p:sp>
          <p:nvSpPr>
            <p:cNvPr id="4555" name="Google Shape;4555;p1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6" name="Google Shape;4556;p1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7" name="Google Shape;4557;p1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8" name="Google Shape;4558;p1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9" name="Google Shape;4559;p1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0" name="Google Shape;4560;p1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1" name="Google Shape;4561;p1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2" name="Google Shape;4562;p1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3" name="Google Shape;4563;p1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4" name="Google Shape;4564;p1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5" name="Google Shape;4565;p1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6" name="Google Shape;4566;p1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7" name="Google Shape;4567;p1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8" name="Google Shape;4568;p1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9" name="Google Shape;4569;p1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0" name="Google Shape;4570;p1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1" name="Google Shape;4571;p1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2" name="Google Shape;4572;p1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3" name="Google Shape;4573;p1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4" name="Google Shape;4574;p1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5" name="Google Shape;4575;p1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6" name="Google Shape;4576;p1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7" name="Google Shape;4577;p1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8" name="Google Shape;4578;p1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79" name="Google Shape;4579;p16"/>
          <p:cNvGrpSpPr/>
          <p:nvPr/>
        </p:nvGrpSpPr>
        <p:grpSpPr>
          <a:xfrm>
            <a:off x="11950926" y="533194"/>
            <a:ext cx="100205" cy="99169"/>
            <a:chOff x="10220425" y="-1503412"/>
            <a:chExt cx="280425" cy="277525"/>
          </a:xfrm>
        </p:grpSpPr>
        <p:sp>
          <p:nvSpPr>
            <p:cNvPr id="4580" name="Google Shape;4580;p1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1" name="Google Shape;4581;p1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2" name="Google Shape;4582;p1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3" name="Google Shape;4583;p1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4" name="Google Shape;4584;p1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5" name="Google Shape;4585;p1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6" name="Google Shape;4586;p1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7" name="Google Shape;4587;p1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8" name="Google Shape;4588;p1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9" name="Google Shape;4589;p1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0" name="Google Shape;4590;p1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1" name="Google Shape;4591;p1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2" name="Google Shape;4592;p1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3" name="Google Shape;4593;p1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4" name="Google Shape;4594;p1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5" name="Google Shape;4595;p1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6" name="Google Shape;4596;p1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7" name="Google Shape;4597;p1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8" name="Google Shape;4598;p1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9" name="Google Shape;4599;p1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0" name="Google Shape;4600;p1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1" name="Google Shape;4601;p1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2" name="Google Shape;4602;p1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3" name="Google Shape;4603;p1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4" name="Google Shape;4604;p1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5" name="Google Shape;4605;p1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6" name="Google Shape;4606;p1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07" name="Google Shape;4607;p16"/>
          <p:cNvGrpSpPr/>
          <p:nvPr/>
        </p:nvGrpSpPr>
        <p:grpSpPr>
          <a:xfrm flipH="1">
            <a:off x="11582856" y="1228707"/>
            <a:ext cx="159557" cy="175907"/>
            <a:chOff x="9943600" y="-1728387"/>
            <a:chExt cx="264225" cy="291300"/>
          </a:xfrm>
        </p:grpSpPr>
        <p:sp>
          <p:nvSpPr>
            <p:cNvPr id="4608" name="Google Shape;4608;p16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9" name="Google Shape;4609;p16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0" name="Google Shape;4610;p16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1" name="Google Shape;4611;p16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2" name="Google Shape;4612;p16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3" name="Google Shape;4613;p16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4" name="Google Shape;4614;p16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5" name="Google Shape;4615;p16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6" name="Google Shape;4616;p16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7" name="Google Shape;4617;p16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8" name="Google Shape;4618;p16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9" name="Google Shape;4619;p16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0" name="Google Shape;4620;p16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1" name="Google Shape;4621;p16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2" name="Google Shape;4622;p16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3" name="Google Shape;4623;p16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4" name="Google Shape;4624;p16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5" name="Google Shape;4625;p16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6" name="Google Shape;4626;p16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7" name="Google Shape;4627;p16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8" name="Google Shape;4628;p16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9" name="Google Shape;4629;p16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0" name="Google Shape;4630;p16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1" name="Google Shape;4631;p16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2" name="Google Shape;4632;p16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3" name="Google Shape;4633;p16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4" name="Google Shape;4634;p16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5" name="Google Shape;4635;p16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6" name="Google Shape;4636;p16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7" name="Google Shape;4637;p16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8" name="Google Shape;4638;p16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9" name="Google Shape;4639;p16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0" name="Google Shape;4640;p16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1" name="Google Shape;4641;p16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2" name="Google Shape;4642;p16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3" name="Google Shape;4643;p16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4" name="Google Shape;4644;p16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5" name="Google Shape;4645;p16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6" name="Google Shape;4646;p16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7" name="Google Shape;4647;p16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93462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4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9" name="Google Shape;4649;p17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650" name="Google Shape;4650;p17"/>
          <p:cNvSpPr txBox="1">
            <a:spLocks noGrp="1"/>
          </p:cNvSpPr>
          <p:nvPr>
            <p:ph type="title" idx="2"/>
          </p:nvPr>
        </p:nvSpPr>
        <p:spPr>
          <a:xfrm>
            <a:off x="952400" y="20213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51" name="Google Shape;4651;p17"/>
          <p:cNvSpPr txBox="1">
            <a:spLocks noGrp="1"/>
          </p:cNvSpPr>
          <p:nvPr>
            <p:ph type="subTitle" idx="1"/>
          </p:nvPr>
        </p:nvSpPr>
        <p:spPr>
          <a:xfrm>
            <a:off x="952400" y="4562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2" name="Google Shape;4652;p17"/>
          <p:cNvSpPr txBox="1">
            <a:spLocks noGrp="1"/>
          </p:cNvSpPr>
          <p:nvPr>
            <p:ph type="title" idx="3"/>
          </p:nvPr>
        </p:nvSpPr>
        <p:spPr>
          <a:xfrm>
            <a:off x="4496000" y="20213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53" name="Google Shape;4653;p17"/>
          <p:cNvSpPr txBox="1">
            <a:spLocks noGrp="1"/>
          </p:cNvSpPr>
          <p:nvPr>
            <p:ph type="subTitle" idx="4"/>
          </p:nvPr>
        </p:nvSpPr>
        <p:spPr>
          <a:xfrm>
            <a:off x="4496000" y="4562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4" name="Google Shape;4654;p17"/>
          <p:cNvSpPr txBox="1">
            <a:spLocks noGrp="1"/>
          </p:cNvSpPr>
          <p:nvPr>
            <p:ph type="title" idx="5"/>
          </p:nvPr>
        </p:nvSpPr>
        <p:spPr>
          <a:xfrm>
            <a:off x="8039600" y="20213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55" name="Google Shape;4655;p17"/>
          <p:cNvSpPr txBox="1">
            <a:spLocks noGrp="1"/>
          </p:cNvSpPr>
          <p:nvPr>
            <p:ph type="subTitle" idx="6"/>
          </p:nvPr>
        </p:nvSpPr>
        <p:spPr>
          <a:xfrm>
            <a:off x="8039600" y="4562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56" name="Google Shape;4656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506854">
            <a:off x="799148" y="6184026"/>
            <a:ext cx="2039368" cy="1055881"/>
          </a:xfrm>
          <a:prstGeom prst="rect">
            <a:avLst/>
          </a:prstGeom>
          <a:noFill/>
          <a:ln>
            <a:noFill/>
          </a:ln>
        </p:spPr>
      </p:pic>
      <p:pic>
        <p:nvPicPr>
          <p:cNvPr id="4657" name="Google Shape;4657;p1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272962">
            <a:off x="-1079025" y="5216908"/>
            <a:ext cx="2558648" cy="94712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658" name="Google Shape;4658;p17"/>
          <p:cNvGrpSpPr/>
          <p:nvPr/>
        </p:nvGrpSpPr>
        <p:grpSpPr>
          <a:xfrm>
            <a:off x="107023" y="6515525"/>
            <a:ext cx="186539" cy="184609"/>
            <a:chOff x="10220425" y="-1503412"/>
            <a:chExt cx="280425" cy="277525"/>
          </a:xfrm>
        </p:grpSpPr>
        <p:sp>
          <p:nvSpPr>
            <p:cNvPr id="4659" name="Google Shape;4659;p1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0" name="Google Shape;4660;p1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1" name="Google Shape;4661;p1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2" name="Google Shape;4662;p1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3" name="Google Shape;4663;p1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4" name="Google Shape;4664;p1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5" name="Google Shape;4665;p1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6" name="Google Shape;4666;p1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7" name="Google Shape;4667;p1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8" name="Google Shape;4668;p1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9" name="Google Shape;4669;p1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0" name="Google Shape;4670;p1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1" name="Google Shape;4671;p1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2" name="Google Shape;4672;p1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3" name="Google Shape;4673;p1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4" name="Google Shape;4674;p1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5" name="Google Shape;4675;p1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6" name="Google Shape;4676;p1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7" name="Google Shape;4677;p1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8" name="Google Shape;4678;p1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9" name="Google Shape;4679;p1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0" name="Google Shape;4680;p1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1" name="Google Shape;4681;p1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2" name="Google Shape;4682;p1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3" name="Google Shape;4683;p1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4" name="Google Shape;4684;p1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5" name="Google Shape;4685;p1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86" name="Google Shape;4686;p17"/>
          <p:cNvGrpSpPr/>
          <p:nvPr/>
        </p:nvGrpSpPr>
        <p:grpSpPr>
          <a:xfrm flipH="1">
            <a:off x="1168523" y="6051324"/>
            <a:ext cx="159557" cy="175907"/>
            <a:chOff x="9943600" y="-1728387"/>
            <a:chExt cx="264225" cy="291300"/>
          </a:xfrm>
        </p:grpSpPr>
        <p:sp>
          <p:nvSpPr>
            <p:cNvPr id="4687" name="Google Shape;4687;p1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8" name="Google Shape;4688;p1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9" name="Google Shape;4689;p1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0" name="Google Shape;4690;p1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1" name="Google Shape;4691;p1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2" name="Google Shape;4692;p1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3" name="Google Shape;4693;p1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4" name="Google Shape;4694;p1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5" name="Google Shape;4695;p1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6" name="Google Shape;4696;p1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7" name="Google Shape;4697;p1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8" name="Google Shape;4698;p1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9" name="Google Shape;4699;p1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0" name="Google Shape;4700;p1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1" name="Google Shape;4701;p1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2" name="Google Shape;4702;p1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3" name="Google Shape;4703;p1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4" name="Google Shape;4704;p1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5" name="Google Shape;4705;p1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6" name="Google Shape;4706;p1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7" name="Google Shape;4707;p1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8" name="Google Shape;4708;p1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9" name="Google Shape;4709;p1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0" name="Google Shape;4710;p1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1" name="Google Shape;4711;p1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2" name="Google Shape;4712;p1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3" name="Google Shape;4713;p1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4" name="Google Shape;4714;p1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5" name="Google Shape;4715;p1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6" name="Google Shape;4716;p1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7" name="Google Shape;4717;p1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8" name="Google Shape;4718;p1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9" name="Google Shape;4719;p1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0" name="Google Shape;4720;p1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1" name="Google Shape;4721;p1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2" name="Google Shape;4722;p1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3" name="Google Shape;4723;p1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4" name="Google Shape;4724;p1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5" name="Google Shape;4725;p1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6" name="Google Shape;4726;p1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727" name="Google Shape;4727;p17"/>
          <p:cNvGrpSpPr/>
          <p:nvPr/>
        </p:nvGrpSpPr>
        <p:grpSpPr>
          <a:xfrm>
            <a:off x="735158" y="5463561"/>
            <a:ext cx="100213" cy="103220"/>
            <a:chOff x="10113175" y="293163"/>
            <a:chExt cx="248875" cy="256425"/>
          </a:xfrm>
        </p:grpSpPr>
        <p:sp>
          <p:nvSpPr>
            <p:cNvPr id="4728" name="Google Shape;4728;p1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9" name="Google Shape;4729;p1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0" name="Google Shape;4730;p1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1" name="Google Shape;4731;p1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2" name="Google Shape;4732;p1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3" name="Google Shape;4733;p1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4" name="Google Shape;4734;p1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5" name="Google Shape;4735;p1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6" name="Google Shape;4736;p1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7" name="Google Shape;4737;p1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8" name="Google Shape;4738;p1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9" name="Google Shape;4739;p1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0" name="Google Shape;4740;p1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1" name="Google Shape;4741;p1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2" name="Google Shape;4742;p1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3" name="Google Shape;4743;p1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4" name="Google Shape;4744;p1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5" name="Google Shape;4745;p1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6" name="Google Shape;4746;p1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7" name="Google Shape;4747;p1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748" name="Google Shape;4748;p17"/>
          <p:cNvGrpSpPr/>
          <p:nvPr/>
        </p:nvGrpSpPr>
        <p:grpSpPr>
          <a:xfrm>
            <a:off x="2575775" y="6558261"/>
            <a:ext cx="100205" cy="99169"/>
            <a:chOff x="10220425" y="-1503412"/>
            <a:chExt cx="280425" cy="277525"/>
          </a:xfrm>
        </p:grpSpPr>
        <p:sp>
          <p:nvSpPr>
            <p:cNvPr id="4749" name="Google Shape;4749;p1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0" name="Google Shape;4750;p1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1" name="Google Shape;4751;p1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2" name="Google Shape;4752;p1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3" name="Google Shape;4753;p1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4" name="Google Shape;4754;p1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5" name="Google Shape;4755;p1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6" name="Google Shape;4756;p1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7" name="Google Shape;4757;p1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8" name="Google Shape;4758;p1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9" name="Google Shape;4759;p1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0" name="Google Shape;4760;p1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1" name="Google Shape;4761;p1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2" name="Google Shape;4762;p1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3" name="Google Shape;4763;p1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4" name="Google Shape;4764;p1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5" name="Google Shape;4765;p1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6" name="Google Shape;4766;p1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7" name="Google Shape;4767;p1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8" name="Google Shape;4768;p1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9" name="Google Shape;4769;p1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0" name="Google Shape;4770;p1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1" name="Google Shape;4771;p1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2" name="Google Shape;4772;p1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3" name="Google Shape;4773;p1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4" name="Google Shape;4774;p1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5" name="Google Shape;4775;p1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776" name="Google Shape;4776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648553">
            <a:off x="11145269" y="518217"/>
            <a:ext cx="1812496" cy="1065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777" name="Google Shape;4777;p1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812618">
            <a:off x="9639720" y="-1066230"/>
            <a:ext cx="1267265" cy="26437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778" name="Google Shape;4778;p17"/>
          <p:cNvGrpSpPr/>
          <p:nvPr/>
        </p:nvGrpSpPr>
        <p:grpSpPr>
          <a:xfrm>
            <a:off x="11151719" y="459492"/>
            <a:ext cx="175763" cy="182448"/>
            <a:chOff x="9933675" y="-1395987"/>
            <a:chExt cx="264225" cy="274275"/>
          </a:xfrm>
        </p:grpSpPr>
        <p:sp>
          <p:nvSpPr>
            <p:cNvPr id="4779" name="Google Shape;4779;p1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0" name="Google Shape;4780;p1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1" name="Google Shape;4781;p1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2" name="Google Shape;4782;p1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3" name="Google Shape;4783;p1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4" name="Google Shape;4784;p1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5" name="Google Shape;4785;p1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6" name="Google Shape;4786;p1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7" name="Google Shape;4787;p1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8" name="Google Shape;4788;p1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9" name="Google Shape;4789;p1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0" name="Google Shape;4790;p1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1" name="Google Shape;4791;p1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2" name="Google Shape;4792;p1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3" name="Google Shape;4793;p1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4" name="Google Shape;4794;p1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5" name="Google Shape;4795;p1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6" name="Google Shape;4796;p1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7" name="Google Shape;4797;p1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8" name="Google Shape;4798;p1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9" name="Google Shape;4799;p1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0" name="Google Shape;4800;p1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1" name="Google Shape;4801;p1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2" name="Google Shape;4802;p1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3" name="Google Shape;4803;p1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4" name="Google Shape;4804;p1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5" name="Google Shape;4805;p1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6" name="Google Shape;4806;p1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07" name="Google Shape;4807;p17"/>
          <p:cNvGrpSpPr/>
          <p:nvPr/>
        </p:nvGrpSpPr>
        <p:grpSpPr>
          <a:xfrm>
            <a:off x="11677275" y="206077"/>
            <a:ext cx="100205" cy="99169"/>
            <a:chOff x="10220425" y="-1503412"/>
            <a:chExt cx="280425" cy="277525"/>
          </a:xfrm>
        </p:grpSpPr>
        <p:sp>
          <p:nvSpPr>
            <p:cNvPr id="4808" name="Google Shape;4808;p1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9" name="Google Shape;4809;p1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0" name="Google Shape;4810;p1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1" name="Google Shape;4811;p1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2" name="Google Shape;4812;p1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3" name="Google Shape;4813;p1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4" name="Google Shape;4814;p1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5" name="Google Shape;4815;p1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6" name="Google Shape;4816;p1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7" name="Google Shape;4817;p1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8" name="Google Shape;4818;p1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9" name="Google Shape;4819;p1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0" name="Google Shape;4820;p1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1" name="Google Shape;4821;p1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2" name="Google Shape;4822;p1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3" name="Google Shape;4823;p1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4" name="Google Shape;4824;p1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5" name="Google Shape;4825;p1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6" name="Google Shape;4826;p1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7" name="Google Shape;4827;p1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8" name="Google Shape;4828;p1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9" name="Google Shape;4829;p1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0" name="Google Shape;4830;p1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1" name="Google Shape;4831;p1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2" name="Google Shape;4832;p1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3" name="Google Shape;4833;p1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4" name="Google Shape;4834;p1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35" name="Google Shape;4835;p17"/>
          <p:cNvGrpSpPr/>
          <p:nvPr/>
        </p:nvGrpSpPr>
        <p:grpSpPr>
          <a:xfrm>
            <a:off x="11156824" y="1423035"/>
            <a:ext cx="165552" cy="170573"/>
            <a:chOff x="10113175" y="293163"/>
            <a:chExt cx="248875" cy="256425"/>
          </a:xfrm>
        </p:grpSpPr>
        <p:sp>
          <p:nvSpPr>
            <p:cNvPr id="4836" name="Google Shape;4836;p1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7" name="Google Shape;4837;p1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8" name="Google Shape;4838;p1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9" name="Google Shape;4839;p1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0" name="Google Shape;4840;p1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1" name="Google Shape;4841;p1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2" name="Google Shape;4842;p1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3" name="Google Shape;4843;p1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4" name="Google Shape;4844;p1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5" name="Google Shape;4845;p1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6" name="Google Shape;4846;p1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7" name="Google Shape;4847;p1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8" name="Google Shape;4848;p1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9" name="Google Shape;4849;p1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0" name="Google Shape;4850;p1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1" name="Google Shape;4851;p1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2" name="Google Shape;4852;p1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3" name="Google Shape;4853;p1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4" name="Google Shape;4854;p1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5" name="Google Shape;4855;p1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56" name="Google Shape;4856;p17"/>
          <p:cNvGrpSpPr/>
          <p:nvPr/>
        </p:nvGrpSpPr>
        <p:grpSpPr>
          <a:xfrm>
            <a:off x="9589495" y="305224"/>
            <a:ext cx="100212" cy="95008"/>
            <a:chOff x="9607275" y="-1266912"/>
            <a:chExt cx="262425" cy="248800"/>
          </a:xfrm>
        </p:grpSpPr>
        <p:sp>
          <p:nvSpPr>
            <p:cNvPr id="4857" name="Google Shape;4857;p1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8" name="Google Shape;4858;p1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9" name="Google Shape;4859;p1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0" name="Google Shape;4860;p1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1" name="Google Shape;4861;p1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2" name="Google Shape;4862;p1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3" name="Google Shape;4863;p1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4" name="Google Shape;4864;p1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5" name="Google Shape;4865;p1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6" name="Google Shape;4866;p1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7" name="Google Shape;4867;p1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8" name="Google Shape;4868;p1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9" name="Google Shape;4869;p1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0" name="Google Shape;4870;p1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1" name="Google Shape;4871;p1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2" name="Google Shape;4872;p1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3" name="Google Shape;4873;p1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4" name="Google Shape;4874;p1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5" name="Google Shape;4875;p1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6" name="Google Shape;4876;p1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7" name="Google Shape;4877;p1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8" name="Google Shape;4878;p1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9" name="Google Shape;4879;p1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0" name="Google Shape;4880;p1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522769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2" name="Google Shape;4882;p18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83" name="Google Shape;4883;p18"/>
          <p:cNvSpPr txBox="1">
            <a:spLocks noGrp="1"/>
          </p:cNvSpPr>
          <p:nvPr>
            <p:ph type="title" idx="2"/>
          </p:nvPr>
        </p:nvSpPr>
        <p:spPr>
          <a:xfrm>
            <a:off x="952400" y="21927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84" name="Google Shape;4884;p18"/>
          <p:cNvSpPr txBox="1">
            <a:spLocks noGrp="1"/>
          </p:cNvSpPr>
          <p:nvPr>
            <p:ph type="subTitle" idx="1"/>
          </p:nvPr>
        </p:nvSpPr>
        <p:spPr>
          <a:xfrm>
            <a:off x="952400" y="26001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5" name="Google Shape;4885;p18"/>
          <p:cNvSpPr txBox="1">
            <a:spLocks noGrp="1"/>
          </p:cNvSpPr>
          <p:nvPr>
            <p:ph type="title" idx="3"/>
          </p:nvPr>
        </p:nvSpPr>
        <p:spPr>
          <a:xfrm>
            <a:off x="8039600" y="21927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86" name="Google Shape;4886;p18"/>
          <p:cNvSpPr txBox="1">
            <a:spLocks noGrp="1"/>
          </p:cNvSpPr>
          <p:nvPr>
            <p:ph type="subTitle" idx="4"/>
          </p:nvPr>
        </p:nvSpPr>
        <p:spPr>
          <a:xfrm>
            <a:off x="8039600" y="26001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7" name="Google Shape;4887;p18"/>
          <p:cNvSpPr txBox="1">
            <a:spLocks noGrp="1"/>
          </p:cNvSpPr>
          <p:nvPr>
            <p:ph type="title" idx="5"/>
          </p:nvPr>
        </p:nvSpPr>
        <p:spPr>
          <a:xfrm>
            <a:off x="952400" y="41569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88" name="Google Shape;4888;p18"/>
          <p:cNvSpPr txBox="1">
            <a:spLocks noGrp="1"/>
          </p:cNvSpPr>
          <p:nvPr>
            <p:ph type="subTitle" idx="6"/>
          </p:nvPr>
        </p:nvSpPr>
        <p:spPr>
          <a:xfrm>
            <a:off x="952400" y="4564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9" name="Google Shape;4889;p18"/>
          <p:cNvSpPr txBox="1">
            <a:spLocks noGrp="1"/>
          </p:cNvSpPr>
          <p:nvPr>
            <p:ph type="title" idx="7"/>
          </p:nvPr>
        </p:nvSpPr>
        <p:spPr>
          <a:xfrm>
            <a:off x="8039600" y="41569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90" name="Google Shape;4890;p18"/>
          <p:cNvSpPr txBox="1">
            <a:spLocks noGrp="1"/>
          </p:cNvSpPr>
          <p:nvPr>
            <p:ph type="subTitle" idx="8"/>
          </p:nvPr>
        </p:nvSpPr>
        <p:spPr>
          <a:xfrm>
            <a:off x="8039600" y="4564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91" name="Google Shape;4891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10733268" y="-534766"/>
            <a:ext cx="1012667" cy="20333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92" name="Google Shape;4892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691513">
            <a:off x="9391403" y="-279397"/>
            <a:ext cx="1235360" cy="13132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893" name="Google Shape;4893;p18"/>
          <p:cNvGrpSpPr/>
          <p:nvPr/>
        </p:nvGrpSpPr>
        <p:grpSpPr>
          <a:xfrm flipH="1">
            <a:off x="11745921" y="285975"/>
            <a:ext cx="175763" cy="182448"/>
            <a:chOff x="9933675" y="-1395987"/>
            <a:chExt cx="264225" cy="274275"/>
          </a:xfrm>
        </p:grpSpPr>
        <p:sp>
          <p:nvSpPr>
            <p:cNvPr id="4894" name="Google Shape;4894;p1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5" name="Google Shape;4895;p1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6" name="Google Shape;4896;p1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7" name="Google Shape;4897;p1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8" name="Google Shape;4898;p1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9" name="Google Shape;4899;p1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0" name="Google Shape;4900;p1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1" name="Google Shape;4901;p1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2" name="Google Shape;4902;p1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3" name="Google Shape;4903;p1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4" name="Google Shape;4904;p1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5" name="Google Shape;4905;p1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6" name="Google Shape;4906;p1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7" name="Google Shape;4907;p1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8" name="Google Shape;4908;p1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9" name="Google Shape;4909;p1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0" name="Google Shape;4910;p1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1" name="Google Shape;4911;p1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2" name="Google Shape;4912;p1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3" name="Google Shape;4913;p1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4" name="Google Shape;4914;p1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5" name="Google Shape;4915;p1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6" name="Google Shape;4916;p1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7" name="Google Shape;4917;p1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8" name="Google Shape;4918;p1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9" name="Google Shape;4919;p1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0" name="Google Shape;4920;p1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1" name="Google Shape;4921;p1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22" name="Google Shape;4922;p18"/>
          <p:cNvGrpSpPr/>
          <p:nvPr/>
        </p:nvGrpSpPr>
        <p:grpSpPr>
          <a:xfrm flipH="1">
            <a:off x="9589488" y="1044776"/>
            <a:ext cx="100243" cy="99205"/>
            <a:chOff x="10220425" y="-1503412"/>
            <a:chExt cx="280425" cy="277525"/>
          </a:xfrm>
        </p:grpSpPr>
        <p:sp>
          <p:nvSpPr>
            <p:cNvPr id="4923" name="Google Shape;4923;p1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4" name="Google Shape;4924;p1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5" name="Google Shape;4925;p1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6" name="Google Shape;4926;p1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7" name="Google Shape;4927;p1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8" name="Google Shape;4928;p1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9" name="Google Shape;4929;p1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0" name="Google Shape;4930;p1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1" name="Google Shape;4931;p1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2" name="Google Shape;4932;p1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3" name="Google Shape;4933;p1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4" name="Google Shape;4934;p1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5" name="Google Shape;4935;p1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6" name="Google Shape;4936;p1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7" name="Google Shape;4937;p1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8" name="Google Shape;4938;p1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9" name="Google Shape;4939;p1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0" name="Google Shape;4940;p1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1" name="Google Shape;4941;p1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2" name="Google Shape;4942;p1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3" name="Google Shape;4943;p1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4" name="Google Shape;4944;p1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5" name="Google Shape;4945;p1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6" name="Google Shape;4946;p1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7" name="Google Shape;4947;p1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8" name="Google Shape;4948;p1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9" name="Google Shape;4949;p1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50" name="Google Shape;4950;p18"/>
          <p:cNvGrpSpPr/>
          <p:nvPr/>
        </p:nvGrpSpPr>
        <p:grpSpPr>
          <a:xfrm flipH="1">
            <a:off x="11746548" y="1498600"/>
            <a:ext cx="174565" cy="165501"/>
            <a:chOff x="9607275" y="-1266912"/>
            <a:chExt cx="262425" cy="248800"/>
          </a:xfrm>
        </p:grpSpPr>
        <p:sp>
          <p:nvSpPr>
            <p:cNvPr id="4951" name="Google Shape;4951;p1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2" name="Google Shape;4952;p1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3" name="Google Shape;4953;p1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4" name="Google Shape;4954;p1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5" name="Google Shape;4955;p1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6" name="Google Shape;4956;p1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7" name="Google Shape;4957;p1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8" name="Google Shape;4958;p1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9" name="Google Shape;4959;p1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0" name="Google Shape;4960;p1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1" name="Google Shape;4961;p1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2" name="Google Shape;4962;p1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3" name="Google Shape;4963;p1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4" name="Google Shape;4964;p1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5" name="Google Shape;4965;p1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6" name="Google Shape;4966;p1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7" name="Google Shape;4967;p1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8" name="Google Shape;4968;p1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9" name="Google Shape;4969;p1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0" name="Google Shape;4970;p1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1" name="Google Shape;4971;p1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2" name="Google Shape;4972;p1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3" name="Google Shape;4973;p1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4" name="Google Shape;4974;p1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75" name="Google Shape;4975;p18"/>
          <p:cNvGrpSpPr/>
          <p:nvPr/>
        </p:nvGrpSpPr>
        <p:grpSpPr>
          <a:xfrm flipH="1">
            <a:off x="10341060" y="758819"/>
            <a:ext cx="165552" cy="170573"/>
            <a:chOff x="10113175" y="293163"/>
            <a:chExt cx="248875" cy="256425"/>
          </a:xfrm>
        </p:grpSpPr>
        <p:sp>
          <p:nvSpPr>
            <p:cNvPr id="4976" name="Google Shape;4976;p1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7" name="Google Shape;4977;p1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8" name="Google Shape;4978;p1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9" name="Google Shape;4979;p1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0" name="Google Shape;4980;p1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1" name="Google Shape;4981;p1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2" name="Google Shape;4982;p1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3" name="Google Shape;4983;p1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4" name="Google Shape;4984;p1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5" name="Google Shape;4985;p1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6" name="Google Shape;4986;p1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7" name="Google Shape;4987;p1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8" name="Google Shape;4988;p1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9" name="Google Shape;4989;p1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0" name="Google Shape;4990;p1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1" name="Google Shape;4991;p1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2" name="Google Shape;4992;p1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3" name="Google Shape;4993;p1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4" name="Google Shape;4994;p1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5" name="Google Shape;4995;p1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96" name="Google Shape;4996;p18"/>
          <p:cNvGrpSpPr/>
          <p:nvPr/>
        </p:nvGrpSpPr>
        <p:grpSpPr>
          <a:xfrm flipH="1">
            <a:off x="10850204" y="197610"/>
            <a:ext cx="100243" cy="99205"/>
            <a:chOff x="10220425" y="-1503412"/>
            <a:chExt cx="280425" cy="277525"/>
          </a:xfrm>
        </p:grpSpPr>
        <p:sp>
          <p:nvSpPr>
            <p:cNvPr id="4997" name="Google Shape;4997;p1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8" name="Google Shape;4998;p1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9" name="Google Shape;4999;p1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0" name="Google Shape;5000;p1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1" name="Google Shape;5001;p1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2" name="Google Shape;5002;p1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3" name="Google Shape;5003;p1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4" name="Google Shape;5004;p1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5" name="Google Shape;5005;p1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6" name="Google Shape;5006;p1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7" name="Google Shape;5007;p1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8" name="Google Shape;5008;p1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9" name="Google Shape;5009;p1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0" name="Google Shape;5010;p1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1" name="Google Shape;5011;p1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2" name="Google Shape;5012;p1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3" name="Google Shape;5013;p1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4" name="Google Shape;5014;p1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5" name="Google Shape;5015;p1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6" name="Google Shape;5016;p1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7" name="Google Shape;5017;p1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8" name="Google Shape;5018;p1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9" name="Google Shape;5019;p1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0" name="Google Shape;5020;p1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1" name="Google Shape;5021;p1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2" name="Google Shape;5022;p1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3" name="Google Shape;5023;p1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24" name="Google Shape;5024;p18"/>
          <p:cNvGrpSpPr/>
          <p:nvPr/>
        </p:nvGrpSpPr>
        <p:grpSpPr>
          <a:xfrm flipH="1">
            <a:off x="9272682" y="164467"/>
            <a:ext cx="174565" cy="165501"/>
            <a:chOff x="9607275" y="-1266912"/>
            <a:chExt cx="262425" cy="248800"/>
          </a:xfrm>
        </p:grpSpPr>
        <p:sp>
          <p:nvSpPr>
            <p:cNvPr id="5025" name="Google Shape;5025;p1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6" name="Google Shape;5026;p1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7" name="Google Shape;5027;p1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8" name="Google Shape;5028;p1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9" name="Google Shape;5029;p1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0" name="Google Shape;5030;p1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1" name="Google Shape;5031;p1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2" name="Google Shape;5032;p1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3" name="Google Shape;5033;p1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4" name="Google Shape;5034;p1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5" name="Google Shape;5035;p1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6" name="Google Shape;5036;p1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7" name="Google Shape;5037;p1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8" name="Google Shape;5038;p1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9" name="Google Shape;5039;p1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0" name="Google Shape;5040;p1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1" name="Google Shape;5041;p1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2" name="Google Shape;5042;p1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3" name="Google Shape;5043;p1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4" name="Google Shape;5044;p1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5" name="Google Shape;5045;p1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6" name="Google Shape;5046;p1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7" name="Google Shape;5047;p1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8" name="Google Shape;5048;p1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049" name="Google Shape;5049;p1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26388">
            <a:off x="-510428" y="5390148"/>
            <a:ext cx="1452055" cy="259100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50" name="Google Shape;5050;p1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2228917">
            <a:off x="428094" y="6223753"/>
            <a:ext cx="1784263" cy="92380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051" name="Google Shape;5051;p18"/>
          <p:cNvGrpSpPr/>
          <p:nvPr/>
        </p:nvGrpSpPr>
        <p:grpSpPr>
          <a:xfrm flipH="1">
            <a:off x="2033990" y="6528574"/>
            <a:ext cx="100229" cy="104041"/>
            <a:chOff x="9933675" y="-1395987"/>
            <a:chExt cx="264225" cy="274275"/>
          </a:xfrm>
        </p:grpSpPr>
        <p:sp>
          <p:nvSpPr>
            <p:cNvPr id="5052" name="Google Shape;5052;p1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3" name="Google Shape;5053;p1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4" name="Google Shape;5054;p1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5" name="Google Shape;5055;p1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6" name="Google Shape;5056;p1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7" name="Google Shape;5057;p1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8" name="Google Shape;5058;p1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9" name="Google Shape;5059;p1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0" name="Google Shape;5060;p1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1" name="Google Shape;5061;p1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2" name="Google Shape;5062;p1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3" name="Google Shape;5063;p1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4" name="Google Shape;5064;p1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5" name="Google Shape;5065;p1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6" name="Google Shape;5066;p1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7" name="Google Shape;5067;p1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8" name="Google Shape;5068;p1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9" name="Google Shape;5069;p1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0" name="Google Shape;5070;p1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1" name="Google Shape;5071;p1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2" name="Google Shape;5072;p1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3" name="Google Shape;5073;p1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4" name="Google Shape;5074;p1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5" name="Google Shape;5075;p1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6" name="Google Shape;5076;p1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7" name="Google Shape;5077;p1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8" name="Google Shape;5078;p1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9" name="Google Shape;5079;p1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80" name="Google Shape;5080;p18"/>
          <p:cNvGrpSpPr/>
          <p:nvPr/>
        </p:nvGrpSpPr>
        <p:grpSpPr>
          <a:xfrm flipH="1">
            <a:off x="1348290" y="6057575"/>
            <a:ext cx="159565" cy="163389"/>
            <a:chOff x="9646950" y="-1595337"/>
            <a:chExt cx="239875" cy="245625"/>
          </a:xfrm>
        </p:grpSpPr>
        <p:sp>
          <p:nvSpPr>
            <p:cNvPr id="5081" name="Google Shape;5081;p1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2" name="Google Shape;5082;p1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3" name="Google Shape;5083;p1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4" name="Google Shape;5084;p1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5" name="Google Shape;5085;p1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6" name="Google Shape;5086;p1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7" name="Google Shape;5087;p1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8" name="Google Shape;5088;p1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9" name="Google Shape;5089;p1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0" name="Google Shape;5090;p1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1" name="Google Shape;5091;p1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2" name="Google Shape;5092;p1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3" name="Google Shape;5093;p1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4" name="Google Shape;5094;p1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5" name="Google Shape;5095;p1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6" name="Google Shape;5096;p1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7" name="Google Shape;5097;p1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8" name="Google Shape;5098;p1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9" name="Google Shape;5099;p1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0" name="Google Shape;5100;p1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1" name="Google Shape;5101;p1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2" name="Google Shape;5102;p1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3" name="Google Shape;5103;p1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4" name="Google Shape;5104;p1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5" name="Google Shape;5105;p1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6" name="Google Shape;5106;p1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7" name="Google Shape;5107;p1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8" name="Google Shape;5108;p1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9" name="Google Shape;5109;p1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0" name="Google Shape;5110;p1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1" name="Google Shape;5111;p1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2" name="Google Shape;5112;p1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3" name="Google Shape;5113;p1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4" name="Google Shape;5114;p1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5" name="Google Shape;5115;p1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6" name="Google Shape;5116;p1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7" name="Google Shape;5117;p1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8" name="Google Shape;5118;p1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19" name="Google Shape;5119;p18"/>
          <p:cNvGrpSpPr/>
          <p:nvPr/>
        </p:nvGrpSpPr>
        <p:grpSpPr>
          <a:xfrm>
            <a:off x="330207" y="6414507"/>
            <a:ext cx="159557" cy="175907"/>
            <a:chOff x="9943600" y="-1728387"/>
            <a:chExt cx="264225" cy="291300"/>
          </a:xfrm>
        </p:grpSpPr>
        <p:sp>
          <p:nvSpPr>
            <p:cNvPr id="5120" name="Google Shape;5120;p18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1" name="Google Shape;5121;p18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2" name="Google Shape;5122;p18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3" name="Google Shape;5123;p18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4" name="Google Shape;5124;p18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5" name="Google Shape;5125;p18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6" name="Google Shape;5126;p18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7" name="Google Shape;5127;p18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8" name="Google Shape;5128;p18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9" name="Google Shape;5129;p18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0" name="Google Shape;5130;p18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1" name="Google Shape;5131;p18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2" name="Google Shape;5132;p18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3" name="Google Shape;5133;p18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4" name="Google Shape;5134;p18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5" name="Google Shape;5135;p18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6" name="Google Shape;5136;p18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7" name="Google Shape;5137;p18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8" name="Google Shape;5138;p18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9" name="Google Shape;5139;p18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0" name="Google Shape;5140;p18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1" name="Google Shape;5141;p18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2" name="Google Shape;5142;p18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3" name="Google Shape;5143;p18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4" name="Google Shape;5144;p18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5" name="Google Shape;5145;p18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6" name="Google Shape;5146;p18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7" name="Google Shape;5147;p18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8" name="Google Shape;5148;p18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9" name="Google Shape;5149;p18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0" name="Google Shape;5150;p18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1" name="Google Shape;5151;p18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2" name="Google Shape;5152;p18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3" name="Google Shape;5153;p18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4" name="Google Shape;5154;p18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5" name="Google Shape;5155;p18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6" name="Google Shape;5156;p18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7" name="Google Shape;5157;p18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8" name="Google Shape;5158;p18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9" name="Google Shape;5159;p18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60" name="Google Shape;5160;p18"/>
          <p:cNvGrpSpPr/>
          <p:nvPr/>
        </p:nvGrpSpPr>
        <p:grpSpPr>
          <a:xfrm flipH="1">
            <a:off x="516421" y="5386308"/>
            <a:ext cx="175763" cy="182448"/>
            <a:chOff x="9933675" y="-1395987"/>
            <a:chExt cx="264225" cy="274275"/>
          </a:xfrm>
        </p:grpSpPr>
        <p:sp>
          <p:nvSpPr>
            <p:cNvPr id="5161" name="Google Shape;5161;p1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2" name="Google Shape;5162;p1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3" name="Google Shape;5163;p1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4" name="Google Shape;5164;p1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5" name="Google Shape;5165;p1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6" name="Google Shape;5166;p1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7" name="Google Shape;5167;p1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8" name="Google Shape;5168;p1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9" name="Google Shape;5169;p1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0" name="Google Shape;5170;p1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1" name="Google Shape;5171;p1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2" name="Google Shape;5172;p1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3" name="Google Shape;5173;p1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4" name="Google Shape;5174;p1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5" name="Google Shape;5175;p1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6" name="Google Shape;5176;p1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7" name="Google Shape;5177;p1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8" name="Google Shape;5178;p1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9" name="Google Shape;5179;p1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0" name="Google Shape;5180;p1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1" name="Google Shape;5181;p1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2" name="Google Shape;5182;p1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3" name="Google Shape;5183;p1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4" name="Google Shape;5184;p1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5" name="Google Shape;5185;p1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6" name="Google Shape;5186;p1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7" name="Google Shape;5187;p1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8" name="Google Shape;5188;p1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89" name="Google Shape;5189;p18"/>
          <p:cNvGrpSpPr/>
          <p:nvPr/>
        </p:nvGrpSpPr>
        <p:grpSpPr>
          <a:xfrm flipH="1">
            <a:off x="256649" y="5015261"/>
            <a:ext cx="100236" cy="102639"/>
            <a:chOff x="9646950" y="-1595337"/>
            <a:chExt cx="239875" cy="245625"/>
          </a:xfrm>
        </p:grpSpPr>
        <p:sp>
          <p:nvSpPr>
            <p:cNvPr id="5190" name="Google Shape;5190;p1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1" name="Google Shape;5191;p1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2" name="Google Shape;5192;p1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3" name="Google Shape;5193;p1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4" name="Google Shape;5194;p1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5" name="Google Shape;5195;p1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6" name="Google Shape;5196;p1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7" name="Google Shape;5197;p1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8" name="Google Shape;5198;p1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9" name="Google Shape;5199;p1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0" name="Google Shape;5200;p1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1" name="Google Shape;5201;p1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2" name="Google Shape;5202;p1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3" name="Google Shape;5203;p1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4" name="Google Shape;5204;p1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5" name="Google Shape;5205;p1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6" name="Google Shape;5206;p1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7" name="Google Shape;5207;p1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8" name="Google Shape;5208;p1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9" name="Google Shape;5209;p1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0" name="Google Shape;5210;p1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1" name="Google Shape;5211;p1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2" name="Google Shape;5212;p1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3" name="Google Shape;5213;p1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4" name="Google Shape;5214;p1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5" name="Google Shape;5215;p1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6" name="Google Shape;5216;p1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7" name="Google Shape;5217;p1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8" name="Google Shape;5218;p1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9" name="Google Shape;5219;p1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0" name="Google Shape;5220;p1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1" name="Google Shape;5221;p1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2" name="Google Shape;5222;p1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3" name="Google Shape;5223;p1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4" name="Google Shape;5224;p1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5" name="Google Shape;5225;p1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6" name="Google Shape;5226;p1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7" name="Google Shape;5227;p1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0900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5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9" name="Google Shape;5229;p19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230" name="Google Shape;5230;p19"/>
          <p:cNvSpPr txBox="1">
            <a:spLocks noGrp="1"/>
          </p:cNvSpPr>
          <p:nvPr>
            <p:ph type="title" idx="2"/>
          </p:nvPr>
        </p:nvSpPr>
        <p:spPr>
          <a:xfrm>
            <a:off x="1054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1" name="Google Shape;5231;p19"/>
          <p:cNvSpPr txBox="1">
            <a:spLocks noGrp="1"/>
          </p:cNvSpPr>
          <p:nvPr>
            <p:ph type="subTitle" idx="1"/>
          </p:nvPr>
        </p:nvSpPr>
        <p:spPr>
          <a:xfrm>
            <a:off x="1054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2" name="Google Shape;5232;p19"/>
          <p:cNvSpPr txBox="1">
            <a:spLocks noGrp="1"/>
          </p:cNvSpPr>
          <p:nvPr>
            <p:ph type="title" idx="3"/>
          </p:nvPr>
        </p:nvSpPr>
        <p:spPr>
          <a:xfrm>
            <a:off x="4496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3" name="Google Shape;5233;p19"/>
          <p:cNvSpPr txBox="1">
            <a:spLocks noGrp="1"/>
          </p:cNvSpPr>
          <p:nvPr>
            <p:ph type="subTitle" idx="4"/>
          </p:nvPr>
        </p:nvSpPr>
        <p:spPr>
          <a:xfrm>
            <a:off x="4496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4" name="Google Shape;5234;p19"/>
          <p:cNvSpPr txBox="1">
            <a:spLocks noGrp="1"/>
          </p:cNvSpPr>
          <p:nvPr>
            <p:ph type="title" idx="5"/>
          </p:nvPr>
        </p:nvSpPr>
        <p:spPr>
          <a:xfrm>
            <a:off x="7938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5" name="Google Shape;5235;p19"/>
          <p:cNvSpPr txBox="1">
            <a:spLocks noGrp="1"/>
          </p:cNvSpPr>
          <p:nvPr>
            <p:ph type="subTitle" idx="6"/>
          </p:nvPr>
        </p:nvSpPr>
        <p:spPr>
          <a:xfrm>
            <a:off x="7938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6" name="Google Shape;5236;p19"/>
          <p:cNvSpPr txBox="1">
            <a:spLocks noGrp="1"/>
          </p:cNvSpPr>
          <p:nvPr>
            <p:ph type="title" idx="7"/>
          </p:nvPr>
        </p:nvSpPr>
        <p:spPr>
          <a:xfrm>
            <a:off x="1054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7" name="Google Shape;5237;p19"/>
          <p:cNvSpPr txBox="1">
            <a:spLocks noGrp="1"/>
          </p:cNvSpPr>
          <p:nvPr>
            <p:ph type="subTitle" idx="8"/>
          </p:nvPr>
        </p:nvSpPr>
        <p:spPr>
          <a:xfrm>
            <a:off x="1054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8" name="Google Shape;5238;p19"/>
          <p:cNvSpPr txBox="1">
            <a:spLocks noGrp="1"/>
          </p:cNvSpPr>
          <p:nvPr>
            <p:ph type="title" idx="9"/>
          </p:nvPr>
        </p:nvSpPr>
        <p:spPr>
          <a:xfrm>
            <a:off x="4496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9" name="Google Shape;5239;p19"/>
          <p:cNvSpPr txBox="1">
            <a:spLocks noGrp="1"/>
          </p:cNvSpPr>
          <p:nvPr>
            <p:ph type="subTitle" idx="13"/>
          </p:nvPr>
        </p:nvSpPr>
        <p:spPr>
          <a:xfrm>
            <a:off x="4496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0" name="Google Shape;5240;p19"/>
          <p:cNvSpPr txBox="1">
            <a:spLocks noGrp="1"/>
          </p:cNvSpPr>
          <p:nvPr>
            <p:ph type="title" idx="14"/>
          </p:nvPr>
        </p:nvSpPr>
        <p:spPr>
          <a:xfrm>
            <a:off x="7938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41" name="Google Shape;5241;p19"/>
          <p:cNvSpPr txBox="1">
            <a:spLocks noGrp="1"/>
          </p:cNvSpPr>
          <p:nvPr>
            <p:ph type="subTitle" idx="15"/>
          </p:nvPr>
        </p:nvSpPr>
        <p:spPr>
          <a:xfrm>
            <a:off x="7938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870068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3" name="Google Shape;5243;p20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244" name="Google Shape;5244;p20"/>
          <p:cNvSpPr txBox="1">
            <a:spLocks noGrp="1"/>
          </p:cNvSpPr>
          <p:nvPr>
            <p:ph type="subTitle" idx="1"/>
          </p:nvPr>
        </p:nvSpPr>
        <p:spPr>
          <a:xfrm>
            <a:off x="952400" y="2992513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245" name="Google Shape;5245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648552">
            <a:off x="9558718" y="-327550"/>
            <a:ext cx="1916599" cy="1126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5246" name="Google Shape;5246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93895">
            <a:off x="11307496" y="181581"/>
            <a:ext cx="1320945" cy="27558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247" name="Google Shape;5247;p20"/>
          <p:cNvGrpSpPr/>
          <p:nvPr/>
        </p:nvGrpSpPr>
        <p:grpSpPr>
          <a:xfrm flipH="1">
            <a:off x="11880072" y="2236492"/>
            <a:ext cx="175763" cy="182448"/>
            <a:chOff x="9933675" y="-1395987"/>
            <a:chExt cx="264225" cy="274275"/>
          </a:xfrm>
        </p:grpSpPr>
        <p:sp>
          <p:nvSpPr>
            <p:cNvPr id="5248" name="Google Shape;5248;p20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9" name="Google Shape;5249;p20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0" name="Google Shape;5250;p20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1" name="Google Shape;5251;p20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2" name="Google Shape;5252;p20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3" name="Google Shape;5253;p20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4" name="Google Shape;5254;p20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5" name="Google Shape;5255;p20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6" name="Google Shape;5256;p20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7" name="Google Shape;5257;p20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8" name="Google Shape;5258;p20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9" name="Google Shape;5259;p20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0" name="Google Shape;5260;p20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1" name="Google Shape;5261;p20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2" name="Google Shape;5262;p20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3" name="Google Shape;5263;p20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4" name="Google Shape;5264;p20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5" name="Google Shape;5265;p20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6" name="Google Shape;5266;p20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7" name="Google Shape;5267;p20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8" name="Google Shape;5268;p20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9" name="Google Shape;5269;p20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0" name="Google Shape;5270;p20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1" name="Google Shape;5271;p20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2" name="Google Shape;5272;p20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3" name="Google Shape;5273;p20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4" name="Google Shape;5274;p20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5" name="Google Shape;5275;p20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76" name="Google Shape;5276;p20"/>
          <p:cNvGrpSpPr/>
          <p:nvPr/>
        </p:nvGrpSpPr>
        <p:grpSpPr>
          <a:xfrm>
            <a:off x="11888174" y="108740"/>
            <a:ext cx="159557" cy="175907"/>
            <a:chOff x="9943600" y="-1728387"/>
            <a:chExt cx="264225" cy="291300"/>
          </a:xfrm>
        </p:grpSpPr>
        <p:sp>
          <p:nvSpPr>
            <p:cNvPr id="5277" name="Google Shape;5277;p20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8" name="Google Shape;5278;p20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9" name="Google Shape;5279;p20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0" name="Google Shape;5280;p20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1" name="Google Shape;5281;p20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2" name="Google Shape;5282;p20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3" name="Google Shape;5283;p20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4" name="Google Shape;5284;p20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5" name="Google Shape;5285;p20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6" name="Google Shape;5286;p20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7" name="Google Shape;5287;p20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8" name="Google Shape;5288;p20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9" name="Google Shape;5289;p20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0" name="Google Shape;5290;p20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1" name="Google Shape;5291;p20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2" name="Google Shape;5292;p20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3" name="Google Shape;5293;p20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4" name="Google Shape;5294;p20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5" name="Google Shape;5295;p20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6" name="Google Shape;5296;p20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7" name="Google Shape;5297;p20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8" name="Google Shape;5298;p20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9" name="Google Shape;5299;p20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0" name="Google Shape;5300;p20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1" name="Google Shape;5301;p20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2" name="Google Shape;5302;p20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3" name="Google Shape;5303;p20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4" name="Google Shape;5304;p20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5" name="Google Shape;5305;p20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6" name="Google Shape;5306;p20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7" name="Google Shape;5307;p20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8" name="Google Shape;5308;p20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9" name="Google Shape;5309;p20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0" name="Google Shape;5310;p20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1" name="Google Shape;5311;p20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2" name="Google Shape;5312;p20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3" name="Google Shape;5313;p20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4" name="Google Shape;5314;p20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5" name="Google Shape;5315;p20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6" name="Google Shape;5316;p20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17" name="Google Shape;5317;p20"/>
          <p:cNvGrpSpPr/>
          <p:nvPr/>
        </p:nvGrpSpPr>
        <p:grpSpPr>
          <a:xfrm flipH="1">
            <a:off x="11002793" y="953268"/>
            <a:ext cx="165552" cy="170573"/>
            <a:chOff x="10113175" y="293163"/>
            <a:chExt cx="248875" cy="256425"/>
          </a:xfrm>
        </p:grpSpPr>
        <p:sp>
          <p:nvSpPr>
            <p:cNvPr id="5318" name="Google Shape;5318;p20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9" name="Google Shape;5319;p20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0" name="Google Shape;5320;p20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1" name="Google Shape;5321;p20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2" name="Google Shape;5322;p20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3" name="Google Shape;5323;p20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4" name="Google Shape;5324;p20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5" name="Google Shape;5325;p20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6" name="Google Shape;5326;p20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7" name="Google Shape;5327;p20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8" name="Google Shape;5328;p20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9" name="Google Shape;5329;p20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0" name="Google Shape;5330;p20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1" name="Google Shape;5331;p20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2" name="Google Shape;5332;p20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3" name="Google Shape;5333;p20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4" name="Google Shape;5334;p20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5" name="Google Shape;5335;p20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6" name="Google Shape;5336;p20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7" name="Google Shape;5337;p20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38" name="Google Shape;5338;p20"/>
          <p:cNvGrpSpPr/>
          <p:nvPr/>
        </p:nvGrpSpPr>
        <p:grpSpPr>
          <a:xfrm flipH="1">
            <a:off x="9557956" y="144668"/>
            <a:ext cx="100229" cy="104041"/>
            <a:chOff x="9933675" y="-1395987"/>
            <a:chExt cx="264225" cy="274275"/>
          </a:xfrm>
        </p:grpSpPr>
        <p:sp>
          <p:nvSpPr>
            <p:cNvPr id="5339" name="Google Shape;5339;p20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0" name="Google Shape;5340;p20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1" name="Google Shape;5341;p20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2" name="Google Shape;5342;p20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3" name="Google Shape;5343;p20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4" name="Google Shape;5344;p20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5" name="Google Shape;5345;p20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6" name="Google Shape;5346;p20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7" name="Google Shape;5347;p20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8" name="Google Shape;5348;p20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9" name="Google Shape;5349;p20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0" name="Google Shape;5350;p20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1" name="Google Shape;5351;p20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2" name="Google Shape;5352;p20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3" name="Google Shape;5353;p20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4" name="Google Shape;5354;p20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5" name="Google Shape;5355;p20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6" name="Google Shape;5356;p20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7" name="Google Shape;5357;p20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8" name="Google Shape;5358;p20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9" name="Google Shape;5359;p20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0" name="Google Shape;5360;p20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1" name="Google Shape;5361;p20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2" name="Google Shape;5362;p20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3" name="Google Shape;5363;p20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4" name="Google Shape;5364;p20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5" name="Google Shape;5365;p20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6" name="Google Shape;5366;p20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67" name="Google Shape;5367;p20"/>
          <p:cNvGrpSpPr/>
          <p:nvPr/>
        </p:nvGrpSpPr>
        <p:grpSpPr>
          <a:xfrm flipH="1">
            <a:off x="9528306" y="909475"/>
            <a:ext cx="159565" cy="163389"/>
            <a:chOff x="9646950" y="-1595337"/>
            <a:chExt cx="239875" cy="245625"/>
          </a:xfrm>
        </p:grpSpPr>
        <p:sp>
          <p:nvSpPr>
            <p:cNvPr id="5368" name="Google Shape;5368;p20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9" name="Google Shape;5369;p20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0" name="Google Shape;5370;p20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1" name="Google Shape;5371;p20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2" name="Google Shape;5372;p20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3" name="Google Shape;5373;p20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4" name="Google Shape;5374;p20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5" name="Google Shape;5375;p20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6" name="Google Shape;5376;p20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7" name="Google Shape;5377;p20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8" name="Google Shape;5378;p20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9" name="Google Shape;5379;p20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0" name="Google Shape;5380;p20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1" name="Google Shape;5381;p20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2" name="Google Shape;5382;p20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3" name="Google Shape;5383;p20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4" name="Google Shape;5384;p20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5" name="Google Shape;5385;p20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6" name="Google Shape;5386;p20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7" name="Google Shape;5387;p20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8" name="Google Shape;5388;p20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9" name="Google Shape;5389;p20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0" name="Google Shape;5390;p20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1" name="Google Shape;5391;p20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2" name="Google Shape;5392;p20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3" name="Google Shape;5393;p20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4" name="Google Shape;5394;p20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5" name="Google Shape;5395;p20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6" name="Google Shape;5396;p20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7" name="Google Shape;5397;p20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8" name="Google Shape;5398;p20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9" name="Google Shape;5399;p20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0" name="Google Shape;5400;p20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1" name="Google Shape;5401;p20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2" name="Google Shape;5402;p20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3" name="Google Shape;5403;p20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4" name="Google Shape;5404;p20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5" name="Google Shape;5405;p20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406" name="Google Shape;5406;p2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26386">
            <a:off x="-12264" y="5440548"/>
            <a:ext cx="1784632" cy="31844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07" name="Google Shape;5407;p2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8099958">
            <a:off x="977698" y="6037441"/>
            <a:ext cx="2054508" cy="10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08" name="Google Shape;5408;p2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8873618">
            <a:off x="-739006" y="4418636"/>
            <a:ext cx="2102745" cy="7783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409" name="Google Shape;5409;p20"/>
          <p:cNvGrpSpPr/>
          <p:nvPr/>
        </p:nvGrpSpPr>
        <p:grpSpPr>
          <a:xfrm flipH="1">
            <a:off x="1796906" y="5797408"/>
            <a:ext cx="159565" cy="163389"/>
            <a:chOff x="9646950" y="-1595337"/>
            <a:chExt cx="239875" cy="245625"/>
          </a:xfrm>
        </p:grpSpPr>
        <p:sp>
          <p:nvSpPr>
            <p:cNvPr id="5410" name="Google Shape;5410;p20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1" name="Google Shape;5411;p20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2" name="Google Shape;5412;p20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3" name="Google Shape;5413;p20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4" name="Google Shape;5414;p20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5" name="Google Shape;5415;p20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6" name="Google Shape;5416;p20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7" name="Google Shape;5417;p20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8" name="Google Shape;5418;p20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9" name="Google Shape;5419;p20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0" name="Google Shape;5420;p20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1" name="Google Shape;5421;p20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2" name="Google Shape;5422;p20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3" name="Google Shape;5423;p20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4" name="Google Shape;5424;p20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5" name="Google Shape;5425;p20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6" name="Google Shape;5426;p20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7" name="Google Shape;5427;p20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8" name="Google Shape;5428;p20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9" name="Google Shape;5429;p20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0" name="Google Shape;5430;p20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1" name="Google Shape;5431;p20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2" name="Google Shape;5432;p20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3" name="Google Shape;5433;p20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4" name="Google Shape;5434;p20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5" name="Google Shape;5435;p20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6" name="Google Shape;5436;p20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7" name="Google Shape;5437;p20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8" name="Google Shape;5438;p20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9" name="Google Shape;5439;p20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0" name="Google Shape;5440;p20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1" name="Google Shape;5441;p20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2" name="Google Shape;5442;p20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3" name="Google Shape;5443;p20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4" name="Google Shape;5444;p20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5" name="Google Shape;5445;p20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6" name="Google Shape;5446;p20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7" name="Google Shape;5447;p20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48" name="Google Shape;5448;p20"/>
          <p:cNvGrpSpPr/>
          <p:nvPr/>
        </p:nvGrpSpPr>
        <p:grpSpPr>
          <a:xfrm flipH="1">
            <a:off x="1085271" y="5466843"/>
            <a:ext cx="100243" cy="99205"/>
            <a:chOff x="10220425" y="-1503412"/>
            <a:chExt cx="280425" cy="277525"/>
          </a:xfrm>
        </p:grpSpPr>
        <p:sp>
          <p:nvSpPr>
            <p:cNvPr id="5449" name="Google Shape;5449;p20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0" name="Google Shape;5450;p20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1" name="Google Shape;5451;p20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2" name="Google Shape;5452;p20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3" name="Google Shape;5453;p20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4" name="Google Shape;5454;p20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5" name="Google Shape;5455;p20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6" name="Google Shape;5456;p20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7" name="Google Shape;5457;p20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8" name="Google Shape;5458;p20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9" name="Google Shape;5459;p20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0" name="Google Shape;5460;p20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1" name="Google Shape;5461;p20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2" name="Google Shape;5462;p20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3" name="Google Shape;5463;p20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4" name="Google Shape;5464;p20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5" name="Google Shape;5465;p20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6" name="Google Shape;5466;p20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7" name="Google Shape;5467;p20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8" name="Google Shape;5468;p20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9" name="Google Shape;5469;p20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0" name="Google Shape;5470;p20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1" name="Google Shape;5471;p20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2" name="Google Shape;5472;p20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3" name="Google Shape;5473;p20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4" name="Google Shape;5474;p20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5" name="Google Shape;5475;p20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76" name="Google Shape;5476;p20"/>
          <p:cNvGrpSpPr/>
          <p:nvPr/>
        </p:nvGrpSpPr>
        <p:grpSpPr>
          <a:xfrm flipH="1">
            <a:off x="262265" y="5308657"/>
            <a:ext cx="100212" cy="95008"/>
            <a:chOff x="9607275" y="-1266912"/>
            <a:chExt cx="262425" cy="248800"/>
          </a:xfrm>
        </p:grpSpPr>
        <p:sp>
          <p:nvSpPr>
            <p:cNvPr id="5477" name="Google Shape;5477;p20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8" name="Google Shape;5478;p20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9" name="Google Shape;5479;p20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0" name="Google Shape;5480;p20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1" name="Google Shape;5481;p20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2" name="Google Shape;5482;p20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3" name="Google Shape;5483;p20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4" name="Google Shape;5484;p20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5" name="Google Shape;5485;p20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6" name="Google Shape;5486;p20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7" name="Google Shape;5487;p20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8" name="Google Shape;5488;p20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9" name="Google Shape;5489;p20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0" name="Google Shape;5490;p20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1" name="Google Shape;5491;p20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2" name="Google Shape;5492;p20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3" name="Google Shape;5493;p20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4" name="Google Shape;5494;p20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5" name="Google Shape;5495;p20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6" name="Google Shape;5496;p20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7" name="Google Shape;5497;p20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8" name="Google Shape;5498;p20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9" name="Google Shape;5499;p20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0" name="Google Shape;5500;p20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01" name="Google Shape;5501;p20"/>
          <p:cNvGrpSpPr/>
          <p:nvPr/>
        </p:nvGrpSpPr>
        <p:grpSpPr>
          <a:xfrm>
            <a:off x="800273" y="6481357"/>
            <a:ext cx="159557" cy="175907"/>
            <a:chOff x="9943600" y="-1728387"/>
            <a:chExt cx="264225" cy="291300"/>
          </a:xfrm>
        </p:grpSpPr>
        <p:sp>
          <p:nvSpPr>
            <p:cNvPr id="5502" name="Google Shape;5502;p20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3" name="Google Shape;5503;p20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4" name="Google Shape;5504;p20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5" name="Google Shape;5505;p20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6" name="Google Shape;5506;p20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7" name="Google Shape;5507;p20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8" name="Google Shape;5508;p20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9" name="Google Shape;5509;p20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0" name="Google Shape;5510;p20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1" name="Google Shape;5511;p20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2" name="Google Shape;5512;p20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3" name="Google Shape;5513;p20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4" name="Google Shape;5514;p20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5" name="Google Shape;5515;p20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6" name="Google Shape;5516;p20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7" name="Google Shape;5517;p20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8" name="Google Shape;5518;p20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9" name="Google Shape;5519;p20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0" name="Google Shape;5520;p20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1" name="Google Shape;5521;p20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2" name="Google Shape;5522;p20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3" name="Google Shape;5523;p20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4" name="Google Shape;5524;p20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5" name="Google Shape;5525;p20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6" name="Google Shape;5526;p20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7" name="Google Shape;5527;p20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8" name="Google Shape;5528;p20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9" name="Google Shape;5529;p20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0" name="Google Shape;5530;p20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1" name="Google Shape;5531;p20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2" name="Google Shape;5532;p20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3" name="Google Shape;5533;p20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4" name="Google Shape;5534;p20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5" name="Google Shape;5535;p20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6" name="Google Shape;5536;p20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7" name="Google Shape;5537;p20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8" name="Google Shape;5538;p20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9" name="Google Shape;5539;p20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0" name="Google Shape;5540;p20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1" name="Google Shape;5541;p20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42" name="Google Shape;5542;p20"/>
          <p:cNvGrpSpPr/>
          <p:nvPr/>
        </p:nvGrpSpPr>
        <p:grpSpPr>
          <a:xfrm flipH="1">
            <a:off x="2723297" y="6521915"/>
            <a:ext cx="159555" cy="151237"/>
            <a:chOff x="9607275" y="-1266912"/>
            <a:chExt cx="262425" cy="248800"/>
          </a:xfrm>
        </p:grpSpPr>
        <p:sp>
          <p:nvSpPr>
            <p:cNvPr id="5543" name="Google Shape;5543;p20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4" name="Google Shape;5544;p20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5" name="Google Shape;5545;p20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6" name="Google Shape;5546;p20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7" name="Google Shape;5547;p20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8" name="Google Shape;5548;p20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9" name="Google Shape;5549;p20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0" name="Google Shape;5550;p20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1" name="Google Shape;5551;p20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2" name="Google Shape;5552;p20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3" name="Google Shape;5553;p20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4" name="Google Shape;5554;p20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5" name="Google Shape;5555;p20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6" name="Google Shape;5556;p20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7" name="Google Shape;5557;p20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8" name="Google Shape;5558;p20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9" name="Google Shape;5559;p20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0" name="Google Shape;5560;p20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1" name="Google Shape;5561;p20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2" name="Google Shape;5562;p20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3" name="Google Shape;5563;p20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4" name="Google Shape;5564;p20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5" name="Google Shape;5565;p20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6" name="Google Shape;5566;p20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211099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8" name="Google Shape;5568;p21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569" name="Google Shape;5569;p21"/>
          <p:cNvSpPr txBox="1">
            <a:spLocks noGrp="1"/>
          </p:cNvSpPr>
          <p:nvPr>
            <p:ph type="subTitle" idx="1"/>
          </p:nvPr>
        </p:nvSpPr>
        <p:spPr>
          <a:xfrm>
            <a:off x="952400" y="1524000"/>
            <a:ext cx="10287200" cy="4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pic>
        <p:nvPicPr>
          <p:cNvPr id="5570" name="Google Shape;5570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648580">
            <a:off x="9720764" y="5719704"/>
            <a:ext cx="2386883" cy="1403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5571" name="Google Shape;5571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700021">
            <a:off x="11154014" y="3428352"/>
            <a:ext cx="1285641" cy="2581568"/>
          </a:xfrm>
          <a:prstGeom prst="rect">
            <a:avLst/>
          </a:prstGeom>
          <a:noFill/>
          <a:ln>
            <a:noFill/>
          </a:ln>
        </p:spPr>
      </p:pic>
      <p:pic>
        <p:nvPicPr>
          <p:cNvPr id="5572" name="Google Shape;5572;p2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2228923">
            <a:off x="6943233" y="6252108"/>
            <a:ext cx="1981168" cy="10257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73" name="Google Shape;5573;p21"/>
          <p:cNvGrpSpPr/>
          <p:nvPr/>
        </p:nvGrpSpPr>
        <p:grpSpPr>
          <a:xfrm>
            <a:off x="10429561" y="3936487"/>
            <a:ext cx="175763" cy="193773"/>
            <a:chOff x="9943600" y="-1728387"/>
            <a:chExt cx="264225" cy="291300"/>
          </a:xfrm>
        </p:grpSpPr>
        <p:sp>
          <p:nvSpPr>
            <p:cNvPr id="5574" name="Google Shape;5574;p21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5" name="Google Shape;5575;p21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6" name="Google Shape;5576;p21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7" name="Google Shape;5577;p21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8" name="Google Shape;5578;p21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9" name="Google Shape;5579;p21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0" name="Google Shape;5580;p21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1" name="Google Shape;5581;p21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2" name="Google Shape;5582;p21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3" name="Google Shape;5583;p21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4" name="Google Shape;5584;p21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5" name="Google Shape;5585;p21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6" name="Google Shape;5586;p21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7" name="Google Shape;5587;p21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8" name="Google Shape;5588;p21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9" name="Google Shape;5589;p21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0" name="Google Shape;5590;p21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1" name="Google Shape;5591;p21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2" name="Google Shape;5592;p21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3" name="Google Shape;5593;p21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4" name="Google Shape;5594;p21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5" name="Google Shape;5595;p21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6" name="Google Shape;5596;p21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7" name="Google Shape;5597;p21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8" name="Google Shape;5598;p21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9" name="Google Shape;5599;p21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0" name="Google Shape;5600;p21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1" name="Google Shape;5601;p21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2" name="Google Shape;5602;p21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3" name="Google Shape;5603;p21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4" name="Google Shape;5604;p21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5" name="Google Shape;5605;p21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6" name="Google Shape;5606;p21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7" name="Google Shape;5607;p21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8" name="Google Shape;5608;p21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9" name="Google Shape;5609;p21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0" name="Google Shape;5610;p21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1" name="Google Shape;5611;p21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2" name="Google Shape;5612;p21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3" name="Google Shape;5613;p21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14" name="Google Shape;5614;p21"/>
          <p:cNvGrpSpPr/>
          <p:nvPr/>
        </p:nvGrpSpPr>
        <p:grpSpPr>
          <a:xfrm>
            <a:off x="9033111" y="6434891"/>
            <a:ext cx="100212" cy="95008"/>
            <a:chOff x="9607275" y="-1266912"/>
            <a:chExt cx="262425" cy="248800"/>
          </a:xfrm>
        </p:grpSpPr>
        <p:sp>
          <p:nvSpPr>
            <p:cNvPr id="5615" name="Google Shape;5615;p2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6" name="Google Shape;5616;p2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7" name="Google Shape;5617;p2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8" name="Google Shape;5618;p2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9" name="Google Shape;5619;p2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0" name="Google Shape;5620;p2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1" name="Google Shape;5621;p2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2" name="Google Shape;5622;p2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3" name="Google Shape;5623;p2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4" name="Google Shape;5624;p2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5" name="Google Shape;5625;p2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6" name="Google Shape;5626;p2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7" name="Google Shape;5627;p2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8" name="Google Shape;5628;p2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9" name="Google Shape;5629;p2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0" name="Google Shape;5630;p2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1" name="Google Shape;5631;p2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2" name="Google Shape;5632;p2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3" name="Google Shape;5633;p2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4" name="Google Shape;5634;p2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5" name="Google Shape;5635;p2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6" name="Google Shape;5636;p2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7" name="Google Shape;5637;p2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8" name="Google Shape;5638;p2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39" name="Google Shape;5639;p21"/>
          <p:cNvGrpSpPr/>
          <p:nvPr/>
        </p:nvGrpSpPr>
        <p:grpSpPr>
          <a:xfrm>
            <a:off x="9738162" y="6345329"/>
            <a:ext cx="186543" cy="193601"/>
            <a:chOff x="9933675" y="-1395987"/>
            <a:chExt cx="264225" cy="274275"/>
          </a:xfrm>
        </p:grpSpPr>
        <p:sp>
          <p:nvSpPr>
            <p:cNvPr id="5640" name="Google Shape;5640;p21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1" name="Google Shape;5641;p21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2" name="Google Shape;5642;p21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3" name="Google Shape;5643;p21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4" name="Google Shape;5644;p21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5" name="Google Shape;5645;p21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6" name="Google Shape;5646;p21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7" name="Google Shape;5647;p21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8" name="Google Shape;5648;p21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9" name="Google Shape;5649;p21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0" name="Google Shape;5650;p21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1" name="Google Shape;5651;p21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2" name="Google Shape;5652;p21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3" name="Google Shape;5653;p21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4" name="Google Shape;5654;p21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5" name="Google Shape;5655;p21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6" name="Google Shape;5656;p21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7" name="Google Shape;5657;p21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8" name="Google Shape;5658;p21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9" name="Google Shape;5659;p21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0" name="Google Shape;5660;p21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1" name="Google Shape;5661;p21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2" name="Google Shape;5662;p21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3" name="Google Shape;5663;p21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4" name="Google Shape;5664;p21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5" name="Google Shape;5665;p21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6" name="Google Shape;5666;p21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7" name="Google Shape;5667;p21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68" name="Google Shape;5668;p21"/>
          <p:cNvGrpSpPr/>
          <p:nvPr/>
        </p:nvGrpSpPr>
        <p:grpSpPr>
          <a:xfrm>
            <a:off x="11888783" y="3347308"/>
            <a:ext cx="159565" cy="163389"/>
            <a:chOff x="9646950" y="-1595337"/>
            <a:chExt cx="239875" cy="245625"/>
          </a:xfrm>
        </p:grpSpPr>
        <p:sp>
          <p:nvSpPr>
            <p:cNvPr id="5669" name="Google Shape;5669;p2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0" name="Google Shape;5670;p2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1" name="Google Shape;5671;p2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2" name="Google Shape;5672;p2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3" name="Google Shape;5673;p2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4" name="Google Shape;5674;p2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5" name="Google Shape;5675;p2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6" name="Google Shape;5676;p2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7" name="Google Shape;5677;p2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8" name="Google Shape;5678;p2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9" name="Google Shape;5679;p2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0" name="Google Shape;5680;p2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1" name="Google Shape;5681;p2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2" name="Google Shape;5682;p2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3" name="Google Shape;5683;p2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4" name="Google Shape;5684;p2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5" name="Google Shape;5685;p2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6" name="Google Shape;5686;p2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7" name="Google Shape;5687;p2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8" name="Google Shape;5688;p2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9" name="Google Shape;5689;p2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0" name="Google Shape;5690;p2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1" name="Google Shape;5691;p2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2" name="Google Shape;5692;p2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3" name="Google Shape;5693;p2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4" name="Google Shape;5694;p2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5" name="Google Shape;5695;p2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6" name="Google Shape;5696;p2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7" name="Google Shape;5697;p2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8" name="Google Shape;5698;p2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9" name="Google Shape;5699;p2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0" name="Google Shape;5700;p2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1" name="Google Shape;5701;p2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2" name="Google Shape;5702;p2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3" name="Google Shape;5703;p2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4" name="Google Shape;5704;p2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5" name="Google Shape;5705;p2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6" name="Google Shape;5706;p2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707" name="Google Shape;5707;p21"/>
          <p:cNvGrpSpPr/>
          <p:nvPr/>
        </p:nvGrpSpPr>
        <p:grpSpPr>
          <a:xfrm>
            <a:off x="10615107" y="5485376"/>
            <a:ext cx="100243" cy="99205"/>
            <a:chOff x="10220425" y="-1503412"/>
            <a:chExt cx="280425" cy="277525"/>
          </a:xfrm>
        </p:grpSpPr>
        <p:sp>
          <p:nvSpPr>
            <p:cNvPr id="5708" name="Google Shape;5708;p2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9" name="Google Shape;5709;p2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0" name="Google Shape;5710;p2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1" name="Google Shape;5711;p2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2" name="Google Shape;5712;p2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3" name="Google Shape;5713;p2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4" name="Google Shape;5714;p2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5" name="Google Shape;5715;p2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6" name="Google Shape;5716;p2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7" name="Google Shape;5717;p2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8" name="Google Shape;5718;p2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9" name="Google Shape;5719;p2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0" name="Google Shape;5720;p2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1" name="Google Shape;5721;p2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2" name="Google Shape;5722;p2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3" name="Google Shape;5723;p2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4" name="Google Shape;5724;p2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5" name="Google Shape;5725;p2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6" name="Google Shape;5726;p2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7" name="Google Shape;5727;p2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8" name="Google Shape;5728;p2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9" name="Google Shape;5729;p2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0" name="Google Shape;5730;p2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1" name="Google Shape;5731;p2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2" name="Google Shape;5732;p2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3" name="Google Shape;5733;p2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4" name="Google Shape;5734;p2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735" name="Google Shape;5735;p21"/>
          <p:cNvGrpSpPr/>
          <p:nvPr/>
        </p:nvGrpSpPr>
        <p:grpSpPr>
          <a:xfrm>
            <a:off x="9719637" y="5758010"/>
            <a:ext cx="100236" cy="102639"/>
            <a:chOff x="9646950" y="-1595337"/>
            <a:chExt cx="239875" cy="245625"/>
          </a:xfrm>
        </p:grpSpPr>
        <p:sp>
          <p:nvSpPr>
            <p:cNvPr id="5736" name="Google Shape;5736;p2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7" name="Google Shape;5737;p2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8" name="Google Shape;5738;p2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9" name="Google Shape;5739;p2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0" name="Google Shape;5740;p2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1" name="Google Shape;5741;p2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2" name="Google Shape;5742;p2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3" name="Google Shape;5743;p2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4" name="Google Shape;5744;p2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5" name="Google Shape;5745;p2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6" name="Google Shape;5746;p2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7" name="Google Shape;5747;p2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8" name="Google Shape;5748;p2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9" name="Google Shape;5749;p2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0" name="Google Shape;5750;p2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1" name="Google Shape;5751;p2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2" name="Google Shape;5752;p2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3" name="Google Shape;5753;p2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4" name="Google Shape;5754;p2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5" name="Google Shape;5755;p2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6" name="Google Shape;5756;p2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7" name="Google Shape;5757;p2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8" name="Google Shape;5758;p2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9" name="Google Shape;5759;p2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0" name="Google Shape;5760;p2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1" name="Google Shape;5761;p2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2" name="Google Shape;5762;p2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3" name="Google Shape;5763;p2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4" name="Google Shape;5764;p2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5" name="Google Shape;5765;p2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6" name="Google Shape;5766;p2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7" name="Google Shape;5767;p2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8" name="Google Shape;5768;p2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9" name="Google Shape;5769;p2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0" name="Google Shape;5770;p2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1" name="Google Shape;5771;p2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2" name="Google Shape;5772;p2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3" name="Google Shape;5773;p2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774" name="Google Shape;5774;p21"/>
          <p:cNvGrpSpPr/>
          <p:nvPr/>
        </p:nvGrpSpPr>
        <p:grpSpPr>
          <a:xfrm>
            <a:off x="11746729" y="6231208"/>
            <a:ext cx="100212" cy="95008"/>
            <a:chOff x="9607275" y="-1266912"/>
            <a:chExt cx="262425" cy="248800"/>
          </a:xfrm>
        </p:grpSpPr>
        <p:sp>
          <p:nvSpPr>
            <p:cNvPr id="5775" name="Google Shape;5775;p2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6" name="Google Shape;5776;p2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7" name="Google Shape;5777;p2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8" name="Google Shape;5778;p2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9" name="Google Shape;5779;p2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0" name="Google Shape;5780;p2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1" name="Google Shape;5781;p2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2" name="Google Shape;5782;p2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3" name="Google Shape;5783;p2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4" name="Google Shape;5784;p2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5" name="Google Shape;5785;p2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6" name="Google Shape;5786;p2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7" name="Google Shape;5787;p2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8" name="Google Shape;5788;p2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9" name="Google Shape;5789;p2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0" name="Google Shape;5790;p2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1" name="Google Shape;5791;p2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2" name="Google Shape;5792;p2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3" name="Google Shape;5793;p2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4" name="Google Shape;5794;p2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5" name="Google Shape;5795;p2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6" name="Google Shape;5796;p2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7" name="Google Shape;5797;p2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8" name="Google Shape;5798;p2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799" name="Google Shape;5799;p2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9959136" flipH="1">
            <a:off x="9202938" y="4584578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0" name="Google Shape;5800;p2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898842" y="5329390"/>
            <a:ext cx="902967" cy="9598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6081630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2" name="Google Shape;5802;p22"/>
          <p:cNvSpPr txBox="1">
            <a:spLocks noGrp="1"/>
          </p:cNvSpPr>
          <p:nvPr>
            <p:ph type="title"/>
          </p:nvPr>
        </p:nvSpPr>
        <p:spPr>
          <a:xfrm>
            <a:off x="3479800" y="4696133"/>
            <a:ext cx="5372400" cy="89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03" name="Google Shape;5803;p22"/>
          <p:cNvSpPr txBox="1">
            <a:spLocks noGrp="1"/>
          </p:cNvSpPr>
          <p:nvPr>
            <p:ph type="subTitle" idx="1"/>
          </p:nvPr>
        </p:nvSpPr>
        <p:spPr>
          <a:xfrm>
            <a:off x="3454400" y="1711333"/>
            <a:ext cx="5397600" cy="2565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04" name="Google Shape;5804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226403">
            <a:off x="28348" y="5067197"/>
            <a:ext cx="1492504" cy="2663203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5" name="Google Shape;5805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2228923">
            <a:off x="2899949" y="-671070"/>
            <a:ext cx="2291921" cy="118664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6" name="Google Shape;5806;p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2876244">
            <a:off x="11092060" y="3447631"/>
            <a:ext cx="1861043" cy="109410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7" name="Google Shape;5807;p2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875417">
            <a:off x="-305505" y="159670"/>
            <a:ext cx="1074748" cy="164174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8" name="Google Shape;5808;p2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6285542">
            <a:off x="10826605" y="5600929"/>
            <a:ext cx="1646289" cy="721585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9" name="Google Shape;5809;p2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7274348">
            <a:off x="931190" y="-38929"/>
            <a:ext cx="2255619" cy="83494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0" name="Google Shape;5810;p2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-993895">
            <a:off x="9427753" y="4887327"/>
            <a:ext cx="1448968" cy="3022893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1" name="Google Shape;5811;p2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821987">
            <a:off x="10681001" y="-786790"/>
            <a:ext cx="1117176" cy="2330684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2" name="Google Shape;5812;p22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657034" y="5591333"/>
            <a:ext cx="1117167" cy="224326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3" name="Google Shape;5813;p22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1048255">
            <a:off x="923063" y="4146031"/>
            <a:ext cx="1637367" cy="902239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4" name="Google Shape;5814;p22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9731167" y="-69047"/>
            <a:ext cx="842132" cy="895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5" name="Google Shape;5815;p22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 rot="9959136" flipH="1">
            <a:off x="752722" y="1258478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6" name="Google Shape;5816;p2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2331208">
            <a:off x="11645013" y="1137514"/>
            <a:ext cx="755139" cy="115353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817" name="Google Shape;5817;p22"/>
          <p:cNvGrpSpPr/>
          <p:nvPr/>
        </p:nvGrpSpPr>
        <p:grpSpPr>
          <a:xfrm>
            <a:off x="97469" y="207125"/>
            <a:ext cx="175763" cy="182448"/>
            <a:chOff x="9933675" y="-1395987"/>
            <a:chExt cx="264225" cy="274275"/>
          </a:xfrm>
        </p:grpSpPr>
        <p:sp>
          <p:nvSpPr>
            <p:cNvPr id="5818" name="Google Shape;5818;p2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46" name="Google Shape;5846;p22"/>
          <p:cNvGrpSpPr/>
          <p:nvPr/>
        </p:nvGrpSpPr>
        <p:grpSpPr>
          <a:xfrm>
            <a:off x="6286232" y="651108"/>
            <a:ext cx="159565" cy="163389"/>
            <a:chOff x="9646950" y="-1595337"/>
            <a:chExt cx="239875" cy="245625"/>
          </a:xfrm>
        </p:grpSpPr>
        <p:sp>
          <p:nvSpPr>
            <p:cNvPr id="5847" name="Google Shape;5847;p2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85" name="Google Shape;5885;p22"/>
          <p:cNvGrpSpPr/>
          <p:nvPr/>
        </p:nvGrpSpPr>
        <p:grpSpPr>
          <a:xfrm>
            <a:off x="6115880" y="6010524"/>
            <a:ext cx="100247" cy="103288"/>
            <a:chOff x="10113175" y="293163"/>
            <a:chExt cx="248875" cy="256425"/>
          </a:xfrm>
        </p:grpSpPr>
        <p:sp>
          <p:nvSpPr>
            <p:cNvPr id="5886" name="Google Shape;5886;p2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06" name="Google Shape;5906;p22"/>
          <p:cNvGrpSpPr/>
          <p:nvPr/>
        </p:nvGrpSpPr>
        <p:grpSpPr>
          <a:xfrm>
            <a:off x="10027089" y="1106925"/>
            <a:ext cx="186539" cy="184609"/>
            <a:chOff x="10220425" y="-1503412"/>
            <a:chExt cx="280425" cy="277525"/>
          </a:xfrm>
        </p:grpSpPr>
        <p:sp>
          <p:nvSpPr>
            <p:cNvPr id="5907" name="Google Shape;5907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34" name="Google Shape;5934;p22"/>
          <p:cNvGrpSpPr/>
          <p:nvPr/>
        </p:nvGrpSpPr>
        <p:grpSpPr>
          <a:xfrm>
            <a:off x="2165502" y="2149824"/>
            <a:ext cx="100229" cy="104041"/>
            <a:chOff x="9933675" y="-1395987"/>
            <a:chExt cx="264225" cy="274275"/>
          </a:xfrm>
        </p:grpSpPr>
        <p:sp>
          <p:nvSpPr>
            <p:cNvPr id="5935" name="Google Shape;5935;p2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63" name="Google Shape;5963;p22"/>
          <p:cNvGrpSpPr/>
          <p:nvPr/>
        </p:nvGrpSpPr>
        <p:grpSpPr>
          <a:xfrm>
            <a:off x="11469259" y="2619244"/>
            <a:ext cx="100205" cy="99169"/>
            <a:chOff x="10220425" y="-1503412"/>
            <a:chExt cx="280425" cy="277525"/>
          </a:xfrm>
        </p:grpSpPr>
        <p:sp>
          <p:nvSpPr>
            <p:cNvPr id="5964" name="Google Shape;5964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91" name="Google Shape;5991;p22"/>
          <p:cNvGrpSpPr/>
          <p:nvPr/>
        </p:nvGrpSpPr>
        <p:grpSpPr>
          <a:xfrm flipH="1">
            <a:off x="694823" y="3337807"/>
            <a:ext cx="159557" cy="175907"/>
            <a:chOff x="9943600" y="-1728387"/>
            <a:chExt cx="264225" cy="291300"/>
          </a:xfrm>
        </p:grpSpPr>
        <p:sp>
          <p:nvSpPr>
            <p:cNvPr id="5992" name="Google Shape;5992;p2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32" name="Google Shape;6032;p22"/>
          <p:cNvGrpSpPr/>
          <p:nvPr/>
        </p:nvGrpSpPr>
        <p:grpSpPr>
          <a:xfrm>
            <a:off x="10073356" y="2586067"/>
            <a:ext cx="174565" cy="165501"/>
            <a:chOff x="9607275" y="-1266912"/>
            <a:chExt cx="262425" cy="248800"/>
          </a:xfrm>
        </p:grpSpPr>
        <p:sp>
          <p:nvSpPr>
            <p:cNvPr id="6033" name="Google Shape;6033;p2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1" name="Google Shape;6041;p2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2" name="Google Shape;6042;p2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57" name="Google Shape;6057;p22"/>
          <p:cNvGrpSpPr/>
          <p:nvPr/>
        </p:nvGrpSpPr>
        <p:grpSpPr>
          <a:xfrm>
            <a:off x="3757741" y="6313486"/>
            <a:ext cx="165552" cy="170573"/>
            <a:chOff x="10113175" y="293163"/>
            <a:chExt cx="248875" cy="256425"/>
          </a:xfrm>
        </p:grpSpPr>
        <p:sp>
          <p:nvSpPr>
            <p:cNvPr id="6058" name="Google Shape;6058;p2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78" name="Google Shape;6078;p22"/>
          <p:cNvGrpSpPr/>
          <p:nvPr/>
        </p:nvGrpSpPr>
        <p:grpSpPr>
          <a:xfrm>
            <a:off x="10573289" y="4092325"/>
            <a:ext cx="186539" cy="184609"/>
            <a:chOff x="10220425" y="-1503412"/>
            <a:chExt cx="280425" cy="277525"/>
          </a:xfrm>
        </p:grpSpPr>
        <p:sp>
          <p:nvSpPr>
            <p:cNvPr id="6079" name="Google Shape;6079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06" name="Google Shape;6106;p22"/>
          <p:cNvGrpSpPr/>
          <p:nvPr/>
        </p:nvGrpSpPr>
        <p:grpSpPr>
          <a:xfrm>
            <a:off x="2774208" y="3253968"/>
            <a:ext cx="165552" cy="170573"/>
            <a:chOff x="10113175" y="293163"/>
            <a:chExt cx="248875" cy="256425"/>
          </a:xfrm>
        </p:grpSpPr>
        <p:sp>
          <p:nvSpPr>
            <p:cNvPr id="6107" name="Google Shape;6107;p2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1" name="Google Shape;6121;p2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2" name="Google Shape;6122;p2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6" name="Google Shape;6126;p2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27" name="Google Shape;6127;p22"/>
          <p:cNvGrpSpPr/>
          <p:nvPr/>
        </p:nvGrpSpPr>
        <p:grpSpPr>
          <a:xfrm>
            <a:off x="1293495" y="5175308"/>
            <a:ext cx="100212" cy="95008"/>
            <a:chOff x="9607275" y="-1266912"/>
            <a:chExt cx="262425" cy="248800"/>
          </a:xfrm>
        </p:grpSpPr>
        <p:sp>
          <p:nvSpPr>
            <p:cNvPr id="6128" name="Google Shape;6128;p2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1" name="Google Shape;6131;p2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2" name="Google Shape;6132;p2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52" name="Google Shape;6152;p22"/>
          <p:cNvGrpSpPr/>
          <p:nvPr/>
        </p:nvGrpSpPr>
        <p:grpSpPr>
          <a:xfrm>
            <a:off x="8221007" y="6630200"/>
            <a:ext cx="174565" cy="165501"/>
            <a:chOff x="9607275" y="-1266912"/>
            <a:chExt cx="262425" cy="248800"/>
          </a:xfrm>
        </p:grpSpPr>
        <p:sp>
          <p:nvSpPr>
            <p:cNvPr id="6153" name="Google Shape;6153;p2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77" name="Google Shape;6177;p22"/>
          <p:cNvGrpSpPr/>
          <p:nvPr/>
        </p:nvGrpSpPr>
        <p:grpSpPr>
          <a:xfrm>
            <a:off x="8292075" y="1149644"/>
            <a:ext cx="100205" cy="99169"/>
            <a:chOff x="10220425" y="-1503412"/>
            <a:chExt cx="280425" cy="277525"/>
          </a:xfrm>
        </p:grpSpPr>
        <p:sp>
          <p:nvSpPr>
            <p:cNvPr id="6178" name="Google Shape;6178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7" name="Google Shape;6197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8" name="Google Shape;6198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1" name="Google Shape;6201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2" name="Google Shape;6202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117876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6" name="Google Shape;6206;p23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6207" name="Google Shape;6207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758217">
            <a:off x="11707468" y="56709"/>
            <a:ext cx="1507195" cy="2689383"/>
          </a:xfrm>
          <a:prstGeom prst="rect">
            <a:avLst/>
          </a:prstGeom>
          <a:noFill/>
          <a:ln>
            <a:noFill/>
          </a:ln>
        </p:spPr>
      </p:pic>
      <p:pic>
        <p:nvPicPr>
          <p:cNvPr id="6208" name="Google Shape;6208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9613900">
            <a:off x="9484782" y="-372285"/>
            <a:ext cx="1856303" cy="961104"/>
          </a:xfrm>
          <a:prstGeom prst="rect">
            <a:avLst/>
          </a:prstGeom>
          <a:noFill/>
          <a:ln>
            <a:noFill/>
          </a:ln>
        </p:spPr>
      </p:pic>
      <p:pic>
        <p:nvPicPr>
          <p:cNvPr id="6209" name="Google Shape;6209;p2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9690434">
            <a:off x="10703669" y="203272"/>
            <a:ext cx="955961" cy="146025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10" name="Google Shape;6210;p23"/>
          <p:cNvGrpSpPr/>
          <p:nvPr/>
        </p:nvGrpSpPr>
        <p:grpSpPr>
          <a:xfrm>
            <a:off x="9148085" y="180725"/>
            <a:ext cx="175763" cy="182448"/>
            <a:chOff x="9933675" y="-1395987"/>
            <a:chExt cx="264225" cy="274275"/>
          </a:xfrm>
        </p:grpSpPr>
        <p:sp>
          <p:nvSpPr>
            <p:cNvPr id="6211" name="Google Shape;6211;p2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2" name="Google Shape;6212;p2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3" name="Google Shape;6213;p2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4" name="Google Shape;6214;p2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5" name="Google Shape;6215;p2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6" name="Google Shape;6216;p2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7" name="Google Shape;6217;p2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8" name="Google Shape;6218;p2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9" name="Google Shape;6219;p2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0" name="Google Shape;6220;p2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1" name="Google Shape;6221;p2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2" name="Google Shape;6222;p2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3" name="Google Shape;6223;p2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4" name="Google Shape;6224;p2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5" name="Google Shape;6225;p2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6" name="Google Shape;6226;p2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7" name="Google Shape;6227;p2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8" name="Google Shape;6228;p2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9" name="Google Shape;6229;p2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0" name="Google Shape;6230;p2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1" name="Google Shape;6231;p2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2" name="Google Shape;6232;p2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3" name="Google Shape;6233;p2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4" name="Google Shape;6234;p2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5" name="Google Shape;6235;p2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6" name="Google Shape;6236;p2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7" name="Google Shape;6237;p2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8" name="Google Shape;6238;p2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239" name="Google Shape;6239;p23"/>
          <p:cNvGrpSpPr/>
          <p:nvPr/>
        </p:nvGrpSpPr>
        <p:grpSpPr>
          <a:xfrm>
            <a:off x="11726071" y="1636063"/>
            <a:ext cx="106984" cy="109516"/>
            <a:chOff x="9646950" y="-1595337"/>
            <a:chExt cx="239875" cy="245625"/>
          </a:xfrm>
        </p:grpSpPr>
        <p:sp>
          <p:nvSpPr>
            <p:cNvPr id="6240" name="Google Shape;6240;p2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1" name="Google Shape;6241;p2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2" name="Google Shape;6242;p2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3" name="Google Shape;6243;p2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4" name="Google Shape;6244;p2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5" name="Google Shape;6245;p2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6" name="Google Shape;6246;p2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7" name="Google Shape;6247;p2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8" name="Google Shape;6248;p2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9" name="Google Shape;6249;p2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0" name="Google Shape;6250;p2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1" name="Google Shape;6251;p2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2" name="Google Shape;6252;p2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3" name="Google Shape;6253;p2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4" name="Google Shape;6254;p2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5" name="Google Shape;6255;p2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6" name="Google Shape;6256;p2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7" name="Google Shape;6257;p2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8" name="Google Shape;6258;p2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9" name="Google Shape;6259;p2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0" name="Google Shape;6260;p2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1" name="Google Shape;6261;p2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2" name="Google Shape;6262;p2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3" name="Google Shape;6263;p2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4" name="Google Shape;6264;p2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5" name="Google Shape;6265;p2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6" name="Google Shape;6266;p2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7" name="Google Shape;6267;p2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8" name="Google Shape;6268;p2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9" name="Google Shape;6269;p2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0" name="Google Shape;6270;p2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1" name="Google Shape;6271;p2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2" name="Google Shape;6272;p2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3" name="Google Shape;6273;p2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4" name="Google Shape;6274;p2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5" name="Google Shape;6275;p2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6" name="Google Shape;6276;p2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7" name="Google Shape;6277;p2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278" name="Google Shape;6278;p23"/>
          <p:cNvGrpSpPr/>
          <p:nvPr/>
        </p:nvGrpSpPr>
        <p:grpSpPr>
          <a:xfrm flipH="1">
            <a:off x="10333156" y="756157"/>
            <a:ext cx="159557" cy="175907"/>
            <a:chOff x="9943600" y="-1728387"/>
            <a:chExt cx="264225" cy="291300"/>
          </a:xfrm>
        </p:grpSpPr>
        <p:sp>
          <p:nvSpPr>
            <p:cNvPr id="6279" name="Google Shape;6279;p23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0" name="Google Shape;6280;p23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1" name="Google Shape;6281;p23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2" name="Google Shape;6282;p23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3" name="Google Shape;6283;p23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4" name="Google Shape;6284;p23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5" name="Google Shape;6285;p23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6" name="Google Shape;6286;p23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7" name="Google Shape;6287;p23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8" name="Google Shape;6288;p23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9" name="Google Shape;6289;p23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0" name="Google Shape;6290;p23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1" name="Google Shape;6291;p23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2" name="Google Shape;6292;p23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3" name="Google Shape;6293;p23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4" name="Google Shape;6294;p23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5" name="Google Shape;6295;p23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6" name="Google Shape;6296;p23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7" name="Google Shape;6297;p23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8" name="Google Shape;6298;p23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9" name="Google Shape;6299;p23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0" name="Google Shape;6300;p23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1" name="Google Shape;6301;p23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2" name="Google Shape;6302;p23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3" name="Google Shape;6303;p23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4" name="Google Shape;6304;p23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5" name="Google Shape;6305;p23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6" name="Google Shape;6306;p23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7" name="Google Shape;6307;p23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8" name="Google Shape;6308;p23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9" name="Google Shape;6309;p23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0" name="Google Shape;6310;p23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1" name="Google Shape;6311;p23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2" name="Google Shape;6312;p23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3" name="Google Shape;6313;p23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4" name="Google Shape;6314;p23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5" name="Google Shape;6315;p23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6" name="Google Shape;6316;p23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7" name="Google Shape;6317;p23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8" name="Google Shape;6318;p23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19" name="Google Shape;6319;p23"/>
          <p:cNvGrpSpPr/>
          <p:nvPr/>
        </p:nvGrpSpPr>
        <p:grpSpPr>
          <a:xfrm>
            <a:off x="11448931" y="216831"/>
            <a:ext cx="107016" cy="110228"/>
            <a:chOff x="10113175" y="293163"/>
            <a:chExt cx="248875" cy="256425"/>
          </a:xfrm>
        </p:grpSpPr>
        <p:sp>
          <p:nvSpPr>
            <p:cNvPr id="6320" name="Google Shape;6320;p2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1" name="Google Shape;6321;p2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2" name="Google Shape;6322;p2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3" name="Google Shape;6323;p2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4" name="Google Shape;6324;p2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5" name="Google Shape;6325;p2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6" name="Google Shape;6326;p2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7" name="Google Shape;6327;p2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8" name="Google Shape;6328;p2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9" name="Google Shape;6329;p2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0" name="Google Shape;6330;p2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1" name="Google Shape;6331;p2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2" name="Google Shape;6332;p2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3" name="Google Shape;6333;p2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4" name="Google Shape;6334;p2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5" name="Google Shape;6335;p2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6" name="Google Shape;6336;p2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7" name="Google Shape;6337;p2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8" name="Google Shape;6338;p2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9" name="Google Shape;6339;p2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40" name="Google Shape;6340;p23"/>
          <p:cNvGrpSpPr/>
          <p:nvPr/>
        </p:nvGrpSpPr>
        <p:grpSpPr>
          <a:xfrm>
            <a:off x="232356" y="5216292"/>
            <a:ext cx="186539" cy="184609"/>
            <a:chOff x="10220425" y="-1503412"/>
            <a:chExt cx="280425" cy="277525"/>
          </a:xfrm>
        </p:grpSpPr>
        <p:sp>
          <p:nvSpPr>
            <p:cNvPr id="6341" name="Google Shape;6341;p2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2" name="Google Shape;6342;p2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3" name="Google Shape;6343;p2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4" name="Google Shape;6344;p2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5" name="Google Shape;6345;p2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6" name="Google Shape;6346;p2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7" name="Google Shape;6347;p2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8" name="Google Shape;6348;p2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9" name="Google Shape;6349;p2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0" name="Google Shape;6350;p2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1" name="Google Shape;6351;p2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2" name="Google Shape;6352;p2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3" name="Google Shape;6353;p2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4" name="Google Shape;6354;p2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5" name="Google Shape;6355;p2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6" name="Google Shape;6356;p2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7" name="Google Shape;6357;p2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8" name="Google Shape;6358;p2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9" name="Google Shape;6359;p2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0" name="Google Shape;6360;p2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1" name="Google Shape;6361;p2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2" name="Google Shape;6362;p2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3" name="Google Shape;6363;p2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4" name="Google Shape;6364;p2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5" name="Google Shape;6365;p2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6" name="Google Shape;6366;p2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7" name="Google Shape;6367;p2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6368" name="Google Shape;6368;p2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993890">
            <a:off x="264" y="5529418"/>
            <a:ext cx="1294664" cy="2700964"/>
          </a:xfrm>
          <a:prstGeom prst="rect">
            <a:avLst/>
          </a:prstGeom>
          <a:noFill/>
          <a:ln>
            <a:noFill/>
          </a:ln>
        </p:spPr>
      </p:pic>
      <p:pic>
        <p:nvPicPr>
          <p:cNvPr id="6369" name="Google Shape;6369;p2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1327649">
            <a:off x="1101033" y="6476834"/>
            <a:ext cx="1161000" cy="6397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70" name="Google Shape;6370;p23"/>
          <p:cNvGrpSpPr/>
          <p:nvPr/>
        </p:nvGrpSpPr>
        <p:grpSpPr>
          <a:xfrm>
            <a:off x="1023297" y="6281731"/>
            <a:ext cx="107016" cy="110228"/>
            <a:chOff x="10113175" y="293163"/>
            <a:chExt cx="248875" cy="256425"/>
          </a:xfrm>
        </p:grpSpPr>
        <p:sp>
          <p:nvSpPr>
            <p:cNvPr id="6371" name="Google Shape;6371;p2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2" name="Google Shape;6372;p2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3" name="Google Shape;6373;p2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4" name="Google Shape;6374;p2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5" name="Google Shape;6375;p2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6" name="Google Shape;6376;p2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7" name="Google Shape;6377;p2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8" name="Google Shape;6378;p2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9" name="Google Shape;6379;p2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0" name="Google Shape;6380;p2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1" name="Google Shape;6381;p2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2" name="Google Shape;6382;p2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3" name="Google Shape;6383;p2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4" name="Google Shape;6384;p2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5" name="Google Shape;6385;p2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6" name="Google Shape;6386;p2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7" name="Google Shape;6387;p2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8" name="Google Shape;6388;p2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9" name="Google Shape;6389;p2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0" name="Google Shape;6390;p2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21566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33" y="5388660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33" y="27097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33" y="4294926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33" y="1125213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33" y="1647301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13554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6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92" name="Google Shape;6392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821987">
            <a:off x="11127768" y="-1201123"/>
            <a:ext cx="1117176" cy="2330684"/>
          </a:xfrm>
          <a:prstGeom prst="rect">
            <a:avLst/>
          </a:prstGeom>
          <a:noFill/>
          <a:ln>
            <a:noFill/>
          </a:ln>
        </p:spPr>
      </p:pic>
      <p:sp>
        <p:nvSpPr>
          <p:cNvPr id="6393" name="Google Shape;6393;p24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394" name="Google Shape;6394;p24"/>
          <p:cNvGrpSpPr/>
          <p:nvPr/>
        </p:nvGrpSpPr>
        <p:grpSpPr>
          <a:xfrm>
            <a:off x="10468885" y="550359"/>
            <a:ext cx="175763" cy="182448"/>
            <a:chOff x="9933675" y="-1395987"/>
            <a:chExt cx="264225" cy="274275"/>
          </a:xfrm>
        </p:grpSpPr>
        <p:sp>
          <p:nvSpPr>
            <p:cNvPr id="6395" name="Google Shape;6395;p24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6" name="Google Shape;6396;p24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7" name="Google Shape;6397;p24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8" name="Google Shape;6398;p24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9" name="Google Shape;6399;p24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0" name="Google Shape;6400;p24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1" name="Google Shape;6401;p24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2" name="Google Shape;6402;p24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3" name="Google Shape;6403;p24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4" name="Google Shape;6404;p24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5" name="Google Shape;6405;p24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6" name="Google Shape;6406;p24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7" name="Google Shape;6407;p24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8" name="Google Shape;6408;p24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9" name="Google Shape;6409;p24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0" name="Google Shape;6410;p24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1" name="Google Shape;6411;p24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2" name="Google Shape;6412;p24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3" name="Google Shape;6413;p24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4" name="Google Shape;6414;p24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5" name="Google Shape;6415;p24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6" name="Google Shape;6416;p24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7" name="Google Shape;6417;p24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8" name="Google Shape;6418;p24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9" name="Google Shape;6419;p24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0" name="Google Shape;6420;p24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1" name="Google Shape;6421;p24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2" name="Google Shape;6422;p24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423" name="Google Shape;6423;p24"/>
          <p:cNvGrpSpPr/>
          <p:nvPr/>
        </p:nvGrpSpPr>
        <p:grpSpPr>
          <a:xfrm>
            <a:off x="11992771" y="937563"/>
            <a:ext cx="106984" cy="109516"/>
            <a:chOff x="9646950" y="-1595337"/>
            <a:chExt cx="239875" cy="245625"/>
          </a:xfrm>
        </p:grpSpPr>
        <p:sp>
          <p:nvSpPr>
            <p:cNvPr id="6424" name="Google Shape;6424;p2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5" name="Google Shape;6425;p2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6" name="Google Shape;6426;p2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7" name="Google Shape;6427;p2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8" name="Google Shape;6428;p2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9" name="Google Shape;6429;p2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0" name="Google Shape;6430;p2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1" name="Google Shape;6431;p2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2" name="Google Shape;6432;p2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3" name="Google Shape;6433;p2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4" name="Google Shape;6434;p2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5" name="Google Shape;6435;p2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6" name="Google Shape;6436;p2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7" name="Google Shape;6437;p2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8" name="Google Shape;6438;p2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9" name="Google Shape;6439;p2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0" name="Google Shape;6440;p2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1" name="Google Shape;6441;p2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2" name="Google Shape;6442;p2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3" name="Google Shape;6443;p2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4" name="Google Shape;6444;p2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5" name="Google Shape;6445;p2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6" name="Google Shape;6446;p2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7" name="Google Shape;6447;p2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8" name="Google Shape;6448;p2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9" name="Google Shape;6449;p2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0" name="Google Shape;6450;p2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1" name="Google Shape;6451;p2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2" name="Google Shape;6452;p2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3" name="Google Shape;6453;p2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4" name="Google Shape;6454;p2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5" name="Google Shape;6455;p2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6" name="Google Shape;6456;p2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7" name="Google Shape;6457;p2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8" name="Google Shape;6458;p2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9" name="Google Shape;6459;p2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0" name="Google Shape;6460;p2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1" name="Google Shape;6461;p2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462" name="Google Shape;6462;p24"/>
          <p:cNvGrpSpPr/>
          <p:nvPr/>
        </p:nvGrpSpPr>
        <p:grpSpPr>
          <a:xfrm flipH="1">
            <a:off x="10962123" y="174940"/>
            <a:ext cx="159557" cy="175907"/>
            <a:chOff x="9943600" y="-1728387"/>
            <a:chExt cx="264225" cy="291300"/>
          </a:xfrm>
        </p:grpSpPr>
        <p:sp>
          <p:nvSpPr>
            <p:cNvPr id="6463" name="Google Shape;6463;p24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4" name="Google Shape;6464;p24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5" name="Google Shape;6465;p24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6" name="Google Shape;6466;p24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7" name="Google Shape;6467;p24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8" name="Google Shape;6468;p24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9" name="Google Shape;6469;p24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0" name="Google Shape;6470;p24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1" name="Google Shape;6471;p24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2" name="Google Shape;6472;p24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3" name="Google Shape;6473;p24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4" name="Google Shape;6474;p24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5" name="Google Shape;6475;p24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6" name="Google Shape;6476;p24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7" name="Google Shape;6477;p24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8" name="Google Shape;6478;p24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9" name="Google Shape;6479;p24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0" name="Google Shape;6480;p24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1" name="Google Shape;6481;p24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2" name="Google Shape;6482;p24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3" name="Google Shape;6483;p24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03" name="Google Shape;6503;p24"/>
          <p:cNvGrpSpPr/>
          <p:nvPr/>
        </p:nvGrpSpPr>
        <p:grpSpPr>
          <a:xfrm>
            <a:off x="11410831" y="1118465"/>
            <a:ext cx="107016" cy="110228"/>
            <a:chOff x="10113175" y="293163"/>
            <a:chExt cx="248875" cy="256425"/>
          </a:xfrm>
        </p:grpSpPr>
        <p:sp>
          <p:nvSpPr>
            <p:cNvPr id="6504" name="Google Shape;6504;p2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24" name="Google Shape;6524;p24"/>
          <p:cNvGrpSpPr/>
          <p:nvPr/>
        </p:nvGrpSpPr>
        <p:grpSpPr>
          <a:xfrm>
            <a:off x="206956" y="5521092"/>
            <a:ext cx="186539" cy="184609"/>
            <a:chOff x="10220425" y="-1503412"/>
            <a:chExt cx="280425" cy="277525"/>
          </a:xfrm>
        </p:grpSpPr>
        <p:sp>
          <p:nvSpPr>
            <p:cNvPr id="6525" name="Google Shape;6525;p2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52" name="Google Shape;6552;p24"/>
          <p:cNvGrpSpPr/>
          <p:nvPr/>
        </p:nvGrpSpPr>
        <p:grpSpPr>
          <a:xfrm>
            <a:off x="1124897" y="6446831"/>
            <a:ext cx="107016" cy="110228"/>
            <a:chOff x="10113175" y="293163"/>
            <a:chExt cx="248875" cy="256425"/>
          </a:xfrm>
        </p:grpSpPr>
        <p:sp>
          <p:nvSpPr>
            <p:cNvPr id="6553" name="Google Shape;6553;p2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6573" name="Google Shape;6573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" y="5813286"/>
            <a:ext cx="1124900" cy="119578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0977402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6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5" name="Google Shape;6575;p25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6576" name="Google Shape;657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875419">
            <a:off x="10359765" y="-616262"/>
            <a:ext cx="937172" cy="1431591"/>
          </a:xfrm>
          <a:prstGeom prst="rect">
            <a:avLst/>
          </a:prstGeom>
          <a:noFill/>
          <a:ln>
            <a:noFill/>
          </a:ln>
        </p:spPr>
      </p:pic>
      <p:pic>
        <p:nvPicPr>
          <p:cNvPr id="6577" name="Google Shape;6577;p2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150366" y="328028"/>
            <a:ext cx="1129991" cy="12012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578" name="Google Shape;6578;p25"/>
          <p:cNvGrpSpPr/>
          <p:nvPr/>
        </p:nvGrpSpPr>
        <p:grpSpPr>
          <a:xfrm>
            <a:off x="11665253" y="233277"/>
            <a:ext cx="100236" cy="102639"/>
            <a:chOff x="9646950" y="-1595337"/>
            <a:chExt cx="239875" cy="245625"/>
          </a:xfrm>
        </p:grpSpPr>
        <p:sp>
          <p:nvSpPr>
            <p:cNvPr id="6579" name="Google Shape;6579;p25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0" name="Google Shape;6580;p25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1" name="Google Shape;6581;p25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2" name="Google Shape;6582;p25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3" name="Google Shape;6583;p25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4" name="Google Shape;6584;p25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5" name="Google Shape;6585;p25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6" name="Google Shape;6586;p25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7" name="Google Shape;6587;p25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8" name="Google Shape;6588;p25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9" name="Google Shape;6589;p25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0" name="Google Shape;6590;p25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1" name="Google Shape;6591;p25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2" name="Google Shape;6592;p25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3" name="Google Shape;6593;p25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4" name="Google Shape;6594;p25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5" name="Google Shape;6595;p25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6" name="Google Shape;6596;p25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7" name="Google Shape;6597;p25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8" name="Google Shape;6598;p25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9" name="Google Shape;6599;p25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0" name="Google Shape;6600;p25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1" name="Google Shape;6601;p25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2" name="Google Shape;6602;p25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3" name="Google Shape;6603;p25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4" name="Google Shape;6604;p25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5" name="Google Shape;6605;p25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6" name="Google Shape;6606;p25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7" name="Google Shape;6607;p25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8" name="Google Shape;6608;p25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9" name="Google Shape;6609;p25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0" name="Google Shape;6610;p25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1" name="Google Shape;6611;p25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2" name="Google Shape;6612;p25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3" name="Google Shape;6613;p25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4" name="Google Shape;6614;p25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5" name="Google Shape;6615;p25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6" name="Google Shape;6616;p25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617" name="Google Shape;6617;p25"/>
          <p:cNvGrpSpPr/>
          <p:nvPr/>
        </p:nvGrpSpPr>
        <p:grpSpPr>
          <a:xfrm>
            <a:off x="10861875" y="758819"/>
            <a:ext cx="165552" cy="170573"/>
            <a:chOff x="10113175" y="293163"/>
            <a:chExt cx="248875" cy="256425"/>
          </a:xfrm>
        </p:grpSpPr>
        <p:sp>
          <p:nvSpPr>
            <p:cNvPr id="6618" name="Google Shape;6618;p25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9" name="Google Shape;6619;p25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0" name="Google Shape;6620;p25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1" name="Google Shape;6621;p25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2" name="Google Shape;6622;p25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3" name="Google Shape;6623;p25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4" name="Google Shape;6624;p25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5" name="Google Shape;6625;p25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6" name="Google Shape;6626;p25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7" name="Google Shape;6627;p25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8" name="Google Shape;6628;p25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9" name="Google Shape;6629;p25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0" name="Google Shape;6630;p25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1" name="Google Shape;6631;p25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2" name="Google Shape;6632;p25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3" name="Google Shape;6633;p25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4" name="Google Shape;6634;p25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5" name="Google Shape;6635;p25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6" name="Google Shape;6636;p25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7" name="Google Shape;6637;p25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638" name="Google Shape;6638;p25"/>
          <p:cNvGrpSpPr/>
          <p:nvPr/>
        </p:nvGrpSpPr>
        <p:grpSpPr>
          <a:xfrm>
            <a:off x="10128852" y="156237"/>
            <a:ext cx="100229" cy="104041"/>
            <a:chOff x="9933675" y="-1395987"/>
            <a:chExt cx="264225" cy="274275"/>
          </a:xfrm>
        </p:grpSpPr>
        <p:sp>
          <p:nvSpPr>
            <p:cNvPr id="6639" name="Google Shape;6639;p25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0" name="Google Shape;6640;p25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1" name="Google Shape;6641;p25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2" name="Google Shape;6642;p25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3" name="Google Shape;6643;p25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4" name="Google Shape;6644;p25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5" name="Google Shape;6645;p25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6" name="Google Shape;6646;p25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7" name="Google Shape;6647;p25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8" name="Google Shape;6648;p25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9" name="Google Shape;6649;p25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0" name="Google Shape;6650;p25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1" name="Google Shape;6651;p25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2" name="Google Shape;6652;p25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3" name="Google Shape;6653;p25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4" name="Google Shape;6654;p25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5" name="Google Shape;6655;p25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6" name="Google Shape;6656;p25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7" name="Google Shape;6657;p25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8" name="Google Shape;6658;p25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9" name="Google Shape;6659;p25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0" name="Google Shape;6660;p25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1" name="Google Shape;6661;p25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2" name="Google Shape;6662;p25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3" name="Google Shape;6663;p25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4" name="Google Shape;6664;p25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5" name="Google Shape;6665;p25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6" name="Google Shape;6666;p25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667" name="Google Shape;6667;p25"/>
          <p:cNvGrpSpPr/>
          <p:nvPr/>
        </p:nvGrpSpPr>
        <p:grpSpPr>
          <a:xfrm>
            <a:off x="12005456" y="1344625"/>
            <a:ext cx="186539" cy="184609"/>
            <a:chOff x="10220425" y="-1503412"/>
            <a:chExt cx="280425" cy="277525"/>
          </a:xfrm>
        </p:grpSpPr>
        <p:sp>
          <p:nvSpPr>
            <p:cNvPr id="6668" name="Google Shape;6668;p25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9" name="Google Shape;6669;p25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0" name="Google Shape;6670;p25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1" name="Google Shape;6671;p25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2" name="Google Shape;6672;p25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3" name="Google Shape;6673;p25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4" name="Google Shape;6674;p25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5" name="Google Shape;6675;p25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6" name="Google Shape;6676;p25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7" name="Google Shape;6677;p25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8" name="Google Shape;6678;p25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9" name="Google Shape;6679;p25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0" name="Google Shape;6680;p25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1" name="Google Shape;6681;p25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2" name="Google Shape;6682;p25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3" name="Google Shape;6683;p25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4" name="Google Shape;6684;p25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5" name="Google Shape;6685;p25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6" name="Google Shape;6686;p25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7" name="Google Shape;6687;p25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8" name="Google Shape;6688;p25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9" name="Google Shape;6689;p25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0" name="Google Shape;6690;p25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1" name="Google Shape;6691;p25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2" name="Google Shape;6692;p25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3" name="Google Shape;6693;p25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4" name="Google Shape;6694;p25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6695" name="Google Shape;6695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9038835">
            <a:off x="-930414" y="5009947"/>
            <a:ext cx="2037323" cy="892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6696" name="Google Shape;6696;p2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297963">
            <a:off x="1588894" y="4783634"/>
            <a:ext cx="1436244" cy="2996332"/>
          </a:xfrm>
          <a:prstGeom prst="rect">
            <a:avLst/>
          </a:prstGeom>
          <a:noFill/>
          <a:ln>
            <a:noFill/>
          </a:ln>
        </p:spPr>
      </p:pic>
      <p:pic>
        <p:nvPicPr>
          <p:cNvPr id="6697" name="Google Shape;6697;p2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7475426" flipH="1">
            <a:off x="-208942" y="6172627"/>
            <a:ext cx="1828585" cy="100758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698" name="Google Shape;6698;p25"/>
          <p:cNvGrpSpPr/>
          <p:nvPr/>
        </p:nvGrpSpPr>
        <p:grpSpPr>
          <a:xfrm>
            <a:off x="140769" y="5955741"/>
            <a:ext cx="175763" cy="182448"/>
            <a:chOff x="9933675" y="-1395987"/>
            <a:chExt cx="264225" cy="274275"/>
          </a:xfrm>
        </p:grpSpPr>
        <p:sp>
          <p:nvSpPr>
            <p:cNvPr id="6699" name="Google Shape;6699;p25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0" name="Google Shape;6700;p25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1" name="Google Shape;6701;p25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2" name="Google Shape;6702;p25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3" name="Google Shape;6703;p25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4" name="Google Shape;6704;p25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5" name="Google Shape;6705;p25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6" name="Google Shape;6706;p25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7" name="Google Shape;6707;p25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8" name="Google Shape;6708;p25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9" name="Google Shape;6709;p25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0" name="Google Shape;6710;p25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1" name="Google Shape;6711;p25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2" name="Google Shape;6712;p25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3" name="Google Shape;6713;p25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4" name="Google Shape;6714;p25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5" name="Google Shape;6715;p25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6" name="Google Shape;6716;p25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7" name="Google Shape;6717;p25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8" name="Google Shape;6718;p25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9" name="Google Shape;6719;p25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0" name="Google Shape;6720;p25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1" name="Google Shape;6721;p25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2" name="Google Shape;6722;p25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3" name="Google Shape;6723;p25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4" name="Google Shape;6724;p25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5" name="Google Shape;6725;p25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6" name="Google Shape;6726;p25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27" name="Google Shape;6727;p25"/>
          <p:cNvGrpSpPr/>
          <p:nvPr/>
        </p:nvGrpSpPr>
        <p:grpSpPr>
          <a:xfrm flipH="1">
            <a:off x="1194990" y="5637740"/>
            <a:ext cx="159557" cy="175907"/>
            <a:chOff x="9943600" y="-1728387"/>
            <a:chExt cx="264225" cy="291300"/>
          </a:xfrm>
        </p:grpSpPr>
        <p:sp>
          <p:nvSpPr>
            <p:cNvPr id="6728" name="Google Shape;6728;p25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9" name="Google Shape;6729;p25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0" name="Google Shape;6730;p25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1" name="Google Shape;6731;p25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2" name="Google Shape;6732;p25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3" name="Google Shape;6733;p25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4" name="Google Shape;6734;p25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5" name="Google Shape;6735;p25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6" name="Google Shape;6736;p25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7" name="Google Shape;6737;p25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8" name="Google Shape;6738;p25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9" name="Google Shape;6739;p25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0" name="Google Shape;6740;p25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1" name="Google Shape;6741;p25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2" name="Google Shape;6742;p25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3" name="Google Shape;6743;p25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4" name="Google Shape;6744;p25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5" name="Google Shape;6745;p25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6" name="Google Shape;6746;p25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7" name="Google Shape;6747;p25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8" name="Google Shape;6748;p25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9" name="Google Shape;6749;p25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0" name="Google Shape;6750;p25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1" name="Google Shape;6751;p25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2" name="Google Shape;6752;p25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3" name="Google Shape;6753;p25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4" name="Google Shape;6754;p25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5" name="Google Shape;6755;p25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6" name="Google Shape;6756;p25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7" name="Google Shape;6757;p25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8" name="Google Shape;6758;p25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9" name="Google Shape;6759;p25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0" name="Google Shape;6760;p25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1" name="Google Shape;6761;p25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2" name="Google Shape;6762;p25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3" name="Google Shape;6763;p25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4" name="Google Shape;6764;p25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5" name="Google Shape;6765;p25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6" name="Google Shape;6766;p25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7" name="Google Shape;6767;p25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68" name="Google Shape;6768;p25"/>
          <p:cNvGrpSpPr/>
          <p:nvPr/>
        </p:nvGrpSpPr>
        <p:grpSpPr>
          <a:xfrm>
            <a:off x="1544211" y="6524308"/>
            <a:ext cx="100212" cy="95008"/>
            <a:chOff x="9607275" y="-1266912"/>
            <a:chExt cx="262425" cy="248800"/>
          </a:xfrm>
        </p:grpSpPr>
        <p:sp>
          <p:nvSpPr>
            <p:cNvPr id="6769" name="Google Shape;6769;p25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0" name="Google Shape;6770;p25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1" name="Google Shape;6771;p25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2" name="Google Shape;6772;p25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3" name="Google Shape;6773;p25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4" name="Google Shape;6774;p25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5" name="Google Shape;6775;p25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6" name="Google Shape;6776;p25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7" name="Google Shape;6777;p25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8" name="Google Shape;6778;p25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9" name="Google Shape;6779;p25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0" name="Google Shape;6780;p25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1" name="Google Shape;6781;p25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2" name="Google Shape;6782;p25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3" name="Google Shape;6783;p25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4" name="Google Shape;6784;p25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5" name="Google Shape;6785;p25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6" name="Google Shape;6786;p25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7" name="Google Shape;6787;p25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8" name="Google Shape;6788;p25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9" name="Google Shape;6789;p25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0" name="Google Shape;6790;p25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1" name="Google Shape;6791;p25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2" name="Google Shape;6792;p25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93" name="Google Shape;6793;p25"/>
          <p:cNvGrpSpPr/>
          <p:nvPr/>
        </p:nvGrpSpPr>
        <p:grpSpPr>
          <a:xfrm>
            <a:off x="2760553" y="6524310"/>
            <a:ext cx="100236" cy="102639"/>
            <a:chOff x="9646950" y="-1595337"/>
            <a:chExt cx="239875" cy="245625"/>
          </a:xfrm>
        </p:grpSpPr>
        <p:sp>
          <p:nvSpPr>
            <p:cNvPr id="6794" name="Google Shape;6794;p25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5" name="Google Shape;6795;p25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6" name="Google Shape;6796;p25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7" name="Google Shape;6797;p25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8" name="Google Shape;6798;p25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9" name="Google Shape;6799;p25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0" name="Google Shape;6800;p25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1" name="Google Shape;6801;p25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2" name="Google Shape;6802;p25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3" name="Google Shape;6803;p25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4" name="Google Shape;6804;p25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5" name="Google Shape;6805;p25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6" name="Google Shape;6806;p25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7" name="Google Shape;6807;p25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8" name="Google Shape;6808;p25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9" name="Google Shape;6809;p25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0" name="Google Shape;6810;p25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1" name="Google Shape;6811;p25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2" name="Google Shape;6812;p25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3" name="Google Shape;6813;p25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4" name="Google Shape;6814;p25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5" name="Google Shape;6815;p25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6" name="Google Shape;6816;p25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7" name="Google Shape;6817;p25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8" name="Google Shape;6818;p25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9" name="Google Shape;6819;p25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0" name="Google Shape;6820;p25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1" name="Google Shape;6821;p25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2" name="Google Shape;6822;p25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3" name="Google Shape;6823;p25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4" name="Google Shape;6824;p25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5" name="Google Shape;6825;p25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6" name="Google Shape;6826;p25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7" name="Google Shape;6827;p25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8" name="Google Shape;6828;p25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9" name="Google Shape;6829;p25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0" name="Google Shape;6830;p25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1" name="Google Shape;6831;p25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32" name="Google Shape;6832;p25"/>
          <p:cNvGrpSpPr/>
          <p:nvPr/>
        </p:nvGrpSpPr>
        <p:grpSpPr>
          <a:xfrm>
            <a:off x="2442286" y="5217304"/>
            <a:ext cx="100229" cy="104041"/>
            <a:chOff x="9933675" y="-1395987"/>
            <a:chExt cx="264225" cy="274275"/>
          </a:xfrm>
        </p:grpSpPr>
        <p:sp>
          <p:nvSpPr>
            <p:cNvPr id="6833" name="Google Shape;6833;p25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4" name="Google Shape;6834;p25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5" name="Google Shape;6835;p25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6" name="Google Shape;6836;p25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7" name="Google Shape;6837;p25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8" name="Google Shape;6838;p25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9" name="Google Shape;6839;p25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0" name="Google Shape;6840;p25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1" name="Google Shape;6841;p25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2" name="Google Shape;6842;p25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3" name="Google Shape;6843;p25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4" name="Google Shape;6844;p25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5" name="Google Shape;6845;p25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6" name="Google Shape;6846;p25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7" name="Google Shape;6847;p25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8" name="Google Shape;6848;p25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9" name="Google Shape;6849;p25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0" name="Google Shape;6850;p25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1" name="Google Shape;6851;p25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2" name="Google Shape;6852;p25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3" name="Google Shape;6853;p25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4" name="Google Shape;6854;p25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5" name="Google Shape;6855;p25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6" name="Google Shape;6856;p25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7" name="Google Shape;6857;p25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8" name="Google Shape;6858;p25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9" name="Google Shape;6859;p25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0" name="Google Shape;6860;p25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395077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2" name="Google Shape;6862;p26"/>
          <p:cNvSpPr txBox="1">
            <a:spLocks noGrp="1"/>
          </p:cNvSpPr>
          <p:nvPr>
            <p:ph type="subTitle" idx="1"/>
          </p:nvPr>
        </p:nvSpPr>
        <p:spPr>
          <a:xfrm>
            <a:off x="1155600" y="4543951"/>
            <a:ext cx="2883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3" name="Google Shape;6863;p26"/>
          <p:cNvSpPr txBox="1">
            <a:spLocks noGrp="1"/>
          </p:cNvSpPr>
          <p:nvPr>
            <p:ph type="title" hasCustomPrompt="1"/>
          </p:nvPr>
        </p:nvSpPr>
        <p:spPr>
          <a:xfrm>
            <a:off x="1643800" y="2759000"/>
            <a:ext cx="1906800" cy="7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6864" name="Google Shape;6864;p26"/>
          <p:cNvSpPr txBox="1">
            <a:spLocks noGrp="1"/>
          </p:cNvSpPr>
          <p:nvPr>
            <p:ph type="subTitle" idx="2"/>
          </p:nvPr>
        </p:nvSpPr>
        <p:spPr>
          <a:xfrm>
            <a:off x="8153200" y="4543967"/>
            <a:ext cx="2883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5" name="Google Shape;6865;p26"/>
          <p:cNvSpPr txBox="1">
            <a:spLocks noGrp="1"/>
          </p:cNvSpPr>
          <p:nvPr>
            <p:ph type="title" idx="3" hasCustomPrompt="1"/>
          </p:nvPr>
        </p:nvSpPr>
        <p:spPr>
          <a:xfrm>
            <a:off x="5142600" y="2759000"/>
            <a:ext cx="1906800" cy="7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6866" name="Google Shape;6866;p26"/>
          <p:cNvSpPr txBox="1">
            <a:spLocks noGrp="1"/>
          </p:cNvSpPr>
          <p:nvPr>
            <p:ph type="subTitle" idx="4"/>
          </p:nvPr>
        </p:nvSpPr>
        <p:spPr>
          <a:xfrm>
            <a:off x="4654400" y="4543951"/>
            <a:ext cx="2883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7" name="Google Shape;6867;p26"/>
          <p:cNvSpPr txBox="1">
            <a:spLocks noGrp="1"/>
          </p:cNvSpPr>
          <p:nvPr>
            <p:ph type="title" idx="5" hasCustomPrompt="1"/>
          </p:nvPr>
        </p:nvSpPr>
        <p:spPr>
          <a:xfrm>
            <a:off x="8641400" y="2759000"/>
            <a:ext cx="1906800" cy="7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pic>
        <p:nvPicPr>
          <p:cNvPr id="6868" name="Google Shape;6868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419473">
            <a:off x="-685019" y="5661715"/>
            <a:ext cx="1733332" cy="9551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869" name="Google Shape;6869;p26"/>
          <p:cNvGrpSpPr/>
          <p:nvPr/>
        </p:nvGrpSpPr>
        <p:grpSpPr>
          <a:xfrm>
            <a:off x="423650" y="5409924"/>
            <a:ext cx="159565" cy="163389"/>
            <a:chOff x="9646950" y="-1595337"/>
            <a:chExt cx="239875" cy="245625"/>
          </a:xfrm>
        </p:grpSpPr>
        <p:sp>
          <p:nvSpPr>
            <p:cNvPr id="6870" name="Google Shape;6870;p26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1" name="Google Shape;6871;p26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2" name="Google Shape;6872;p26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3" name="Google Shape;6873;p26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4" name="Google Shape;6874;p26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5" name="Google Shape;6875;p26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6" name="Google Shape;6876;p26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7" name="Google Shape;6877;p26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8" name="Google Shape;6878;p26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9" name="Google Shape;6879;p26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0" name="Google Shape;6880;p26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1" name="Google Shape;6881;p26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2" name="Google Shape;6882;p26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3" name="Google Shape;6883;p26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4" name="Google Shape;6884;p26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5" name="Google Shape;6885;p26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6" name="Google Shape;6886;p26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7" name="Google Shape;6887;p26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8" name="Google Shape;6888;p26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9" name="Google Shape;6889;p26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0" name="Google Shape;6890;p26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1" name="Google Shape;6891;p26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2" name="Google Shape;6892;p26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3" name="Google Shape;6893;p26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4" name="Google Shape;6894;p26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5" name="Google Shape;6895;p26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6" name="Google Shape;6896;p26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7" name="Google Shape;6897;p26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8" name="Google Shape;6898;p26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9" name="Google Shape;6899;p26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0" name="Google Shape;6900;p26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1" name="Google Shape;6901;p26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2" name="Google Shape;6902;p26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3" name="Google Shape;6903;p26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4" name="Google Shape;6904;p26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5" name="Google Shape;6905;p26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6" name="Google Shape;6906;p26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7" name="Google Shape;6907;p26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08" name="Google Shape;6908;p26"/>
          <p:cNvGrpSpPr/>
          <p:nvPr/>
        </p:nvGrpSpPr>
        <p:grpSpPr>
          <a:xfrm>
            <a:off x="1065484" y="5876990"/>
            <a:ext cx="100229" cy="104041"/>
            <a:chOff x="9933675" y="-1395987"/>
            <a:chExt cx="264225" cy="274275"/>
          </a:xfrm>
        </p:grpSpPr>
        <p:sp>
          <p:nvSpPr>
            <p:cNvPr id="6909" name="Google Shape;6909;p26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0" name="Google Shape;6910;p26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1" name="Google Shape;6911;p26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2" name="Google Shape;6912;p26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3" name="Google Shape;6913;p26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4" name="Google Shape;6914;p26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5" name="Google Shape;6915;p26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6" name="Google Shape;6916;p26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7" name="Google Shape;6917;p26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8" name="Google Shape;6918;p26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9" name="Google Shape;6919;p26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0" name="Google Shape;6920;p26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1" name="Google Shape;6921;p26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2" name="Google Shape;6922;p26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3" name="Google Shape;6923;p26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4" name="Google Shape;6924;p26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5" name="Google Shape;6925;p26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6" name="Google Shape;6926;p26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7" name="Google Shape;6927;p26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8" name="Google Shape;6928;p26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9" name="Google Shape;6929;p26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0" name="Google Shape;6930;p26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1" name="Google Shape;6931;p26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2" name="Google Shape;6932;p26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3" name="Google Shape;6933;p26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4" name="Google Shape;6934;p26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5" name="Google Shape;6935;p26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6" name="Google Shape;6936;p26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37" name="Google Shape;6937;p26"/>
          <p:cNvGrpSpPr/>
          <p:nvPr/>
        </p:nvGrpSpPr>
        <p:grpSpPr>
          <a:xfrm>
            <a:off x="2562440" y="6221500"/>
            <a:ext cx="174565" cy="165501"/>
            <a:chOff x="9607275" y="-1266912"/>
            <a:chExt cx="262425" cy="248800"/>
          </a:xfrm>
        </p:grpSpPr>
        <p:sp>
          <p:nvSpPr>
            <p:cNvPr id="6938" name="Google Shape;6938;p2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9" name="Google Shape;6939;p2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0" name="Google Shape;6940;p2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1" name="Google Shape;6941;p2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2" name="Google Shape;6942;p2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3" name="Google Shape;6943;p2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4" name="Google Shape;6944;p2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5" name="Google Shape;6945;p2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6" name="Google Shape;6946;p2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7" name="Google Shape;6947;p2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8" name="Google Shape;6948;p2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9" name="Google Shape;6949;p2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0" name="Google Shape;6950;p2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1" name="Google Shape;6951;p2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2" name="Google Shape;6952;p2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3" name="Google Shape;6953;p2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4" name="Google Shape;6954;p2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5" name="Google Shape;6955;p2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6" name="Google Shape;6956;p2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7" name="Google Shape;6957;p2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8" name="Google Shape;6958;p2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9" name="Google Shape;6959;p2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0" name="Google Shape;6960;p2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1" name="Google Shape;6961;p2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62" name="Google Shape;6962;p26"/>
          <p:cNvGrpSpPr/>
          <p:nvPr/>
        </p:nvGrpSpPr>
        <p:grpSpPr>
          <a:xfrm>
            <a:off x="98875" y="4843286"/>
            <a:ext cx="165552" cy="170573"/>
            <a:chOff x="10113175" y="293163"/>
            <a:chExt cx="248875" cy="256425"/>
          </a:xfrm>
        </p:grpSpPr>
        <p:sp>
          <p:nvSpPr>
            <p:cNvPr id="6963" name="Google Shape;6963;p2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4" name="Google Shape;6964;p2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5" name="Google Shape;6965;p2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6" name="Google Shape;6966;p2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7" name="Google Shape;6967;p2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8" name="Google Shape;6968;p2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9" name="Google Shape;6969;p2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0" name="Google Shape;6970;p2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1" name="Google Shape;6971;p2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2" name="Google Shape;6972;p2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3" name="Google Shape;6973;p2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4" name="Google Shape;6974;p2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5" name="Google Shape;6975;p2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6" name="Google Shape;6976;p2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7" name="Google Shape;6977;p2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8" name="Google Shape;6978;p2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9" name="Google Shape;6979;p2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0" name="Google Shape;6980;p2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1" name="Google Shape;6981;p2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2" name="Google Shape;6982;p2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83" name="Google Shape;6983;p26"/>
          <p:cNvGrpSpPr/>
          <p:nvPr/>
        </p:nvGrpSpPr>
        <p:grpSpPr>
          <a:xfrm>
            <a:off x="1167092" y="6544828"/>
            <a:ext cx="100205" cy="99169"/>
            <a:chOff x="10220425" y="-1503412"/>
            <a:chExt cx="280425" cy="277525"/>
          </a:xfrm>
        </p:grpSpPr>
        <p:sp>
          <p:nvSpPr>
            <p:cNvPr id="6984" name="Google Shape;6984;p2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5" name="Google Shape;6985;p2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6" name="Google Shape;6986;p2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7" name="Google Shape;6987;p2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8" name="Google Shape;6988;p2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9" name="Google Shape;6989;p2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0" name="Google Shape;6990;p2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1" name="Google Shape;6991;p2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2" name="Google Shape;6992;p2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3" name="Google Shape;6993;p2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4" name="Google Shape;6994;p2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5" name="Google Shape;6995;p2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6" name="Google Shape;6996;p2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7" name="Google Shape;6997;p2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8" name="Google Shape;6998;p2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9" name="Google Shape;6999;p2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0" name="Google Shape;7000;p2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1" name="Google Shape;7001;p2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2" name="Google Shape;7002;p2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3" name="Google Shape;7003;p2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4" name="Google Shape;7004;p2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5" name="Google Shape;7005;p2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6" name="Google Shape;7006;p2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7" name="Google Shape;7007;p2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8" name="Google Shape;7008;p2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9" name="Google Shape;7009;p2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0" name="Google Shape;7010;p2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011" name="Google Shape;7011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1558661">
            <a:off x="1623150" y="5537825"/>
            <a:ext cx="1125637" cy="2348316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2" name="Google Shape;7012;p2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3078105">
            <a:off x="11146201" y="805973"/>
            <a:ext cx="1867463" cy="818528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3" name="Google Shape;7013;p2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7863737">
            <a:off x="8415012" y="-973161"/>
            <a:ext cx="1267385" cy="264406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14" name="Google Shape;7014;p26"/>
          <p:cNvGrpSpPr/>
          <p:nvPr/>
        </p:nvGrpSpPr>
        <p:grpSpPr>
          <a:xfrm>
            <a:off x="11239598" y="935057"/>
            <a:ext cx="100247" cy="103288"/>
            <a:chOff x="10113175" y="293163"/>
            <a:chExt cx="248875" cy="256425"/>
          </a:xfrm>
        </p:grpSpPr>
        <p:sp>
          <p:nvSpPr>
            <p:cNvPr id="7015" name="Google Shape;7015;p2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6" name="Google Shape;7016;p2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7" name="Google Shape;7017;p2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8" name="Google Shape;7018;p2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9" name="Google Shape;7019;p2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0" name="Google Shape;7020;p2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1" name="Google Shape;7021;p2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2" name="Google Shape;7022;p2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3" name="Google Shape;7023;p2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4" name="Google Shape;7024;p2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5" name="Google Shape;7025;p2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6" name="Google Shape;7026;p2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7" name="Google Shape;7027;p2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8" name="Google Shape;7028;p2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9" name="Google Shape;7029;p2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0" name="Google Shape;7030;p2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1" name="Google Shape;7031;p2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2" name="Google Shape;7032;p2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3" name="Google Shape;7033;p2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4" name="Google Shape;7034;p2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35" name="Google Shape;7035;p26"/>
          <p:cNvGrpSpPr/>
          <p:nvPr/>
        </p:nvGrpSpPr>
        <p:grpSpPr>
          <a:xfrm>
            <a:off x="10018207" y="565043"/>
            <a:ext cx="100243" cy="99205"/>
            <a:chOff x="10220425" y="-1503412"/>
            <a:chExt cx="280425" cy="277525"/>
          </a:xfrm>
        </p:grpSpPr>
        <p:sp>
          <p:nvSpPr>
            <p:cNvPr id="7036" name="Google Shape;7036;p2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7" name="Google Shape;7037;p2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8" name="Google Shape;7038;p2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9" name="Google Shape;7039;p2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0" name="Google Shape;7040;p2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1" name="Google Shape;7041;p2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2" name="Google Shape;7042;p2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3" name="Google Shape;7043;p2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4" name="Google Shape;7044;p2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5" name="Google Shape;7045;p2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6" name="Google Shape;7046;p2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7" name="Google Shape;7047;p2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8" name="Google Shape;7048;p2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9" name="Google Shape;7049;p2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0" name="Google Shape;7050;p2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1" name="Google Shape;7051;p2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2" name="Google Shape;7052;p2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3" name="Google Shape;7053;p2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4" name="Google Shape;7054;p2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5" name="Google Shape;7055;p2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6" name="Google Shape;7056;p2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7" name="Google Shape;7057;p2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8" name="Google Shape;7058;p2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9" name="Google Shape;7059;p2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0" name="Google Shape;7060;p2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1" name="Google Shape;7061;p2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2" name="Google Shape;7062;p2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63" name="Google Shape;7063;p26"/>
          <p:cNvGrpSpPr/>
          <p:nvPr/>
        </p:nvGrpSpPr>
        <p:grpSpPr>
          <a:xfrm>
            <a:off x="11748011" y="186491"/>
            <a:ext cx="100212" cy="95008"/>
            <a:chOff x="9607275" y="-1266912"/>
            <a:chExt cx="262425" cy="248800"/>
          </a:xfrm>
        </p:grpSpPr>
        <p:sp>
          <p:nvSpPr>
            <p:cNvPr id="7064" name="Google Shape;7064;p2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5" name="Google Shape;7065;p2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6" name="Google Shape;7066;p2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7" name="Google Shape;7067;p2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8" name="Google Shape;7068;p2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9" name="Google Shape;7069;p2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0" name="Google Shape;7070;p2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1" name="Google Shape;7071;p2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2" name="Google Shape;7072;p2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3" name="Google Shape;7073;p2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4" name="Google Shape;7074;p2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5" name="Google Shape;7075;p2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6" name="Google Shape;7076;p2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7" name="Google Shape;7077;p2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8" name="Google Shape;7078;p2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9" name="Google Shape;7079;p2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0" name="Google Shape;7080;p2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1" name="Google Shape;7081;p2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2" name="Google Shape;7082;p2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3" name="Google Shape;7083;p2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4" name="Google Shape;7084;p2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5" name="Google Shape;7085;p2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6" name="Google Shape;7086;p2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7" name="Google Shape;7087;p2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088" name="Google Shape;7088;p2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7475432" flipH="1">
            <a:off x="10135437" y="-140358"/>
            <a:ext cx="1595559" cy="87918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89" name="Google Shape;7089;p26"/>
          <p:cNvGrpSpPr/>
          <p:nvPr/>
        </p:nvGrpSpPr>
        <p:grpSpPr>
          <a:xfrm flipH="1">
            <a:off x="10461772" y="1228707"/>
            <a:ext cx="159557" cy="175907"/>
            <a:chOff x="9943600" y="-1728387"/>
            <a:chExt cx="264225" cy="291300"/>
          </a:xfrm>
        </p:grpSpPr>
        <p:sp>
          <p:nvSpPr>
            <p:cNvPr id="7090" name="Google Shape;7090;p26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1" name="Google Shape;7091;p26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2" name="Google Shape;7092;p26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3" name="Google Shape;7093;p26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4" name="Google Shape;7094;p26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5" name="Google Shape;7095;p26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6" name="Google Shape;7096;p26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7" name="Google Shape;7097;p26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8" name="Google Shape;7098;p26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9" name="Google Shape;7099;p26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0" name="Google Shape;7100;p26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1" name="Google Shape;7101;p26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2" name="Google Shape;7102;p26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3" name="Google Shape;7103;p26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4" name="Google Shape;7104;p26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5" name="Google Shape;7105;p26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6" name="Google Shape;7106;p26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7" name="Google Shape;7107;p26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8" name="Google Shape;7108;p26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9" name="Google Shape;7109;p26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0" name="Google Shape;7110;p26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1" name="Google Shape;7111;p26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2" name="Google Shape;7112;p26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3" name="Google Shape;7113;p26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4" name="Google Shape;7114;p26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5" name="Google Shape;7115;p26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6" name="Google Shape;7116;p26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7" name="Google Shape;7117;p26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8" name="Google Shape;7118;p26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9" name="Google Shape;7119;p26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0" name="Google Shape;7120;p26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1" name="Google Shape;7121;p26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2" name="Google Shape;7122;p26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3" name="Google Shape;7123;p26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4" name="Google Shape;7124;p26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5" name="Google Shape;7125;p26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6" name="Google Shape;7126;p26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7" name="Google Shape;7127;p26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8" name="Google Shape;7128;p26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9" name="Google Shape;7129;p26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130" name="Google Shape;7130;p26"/>
          <p:cNvSpPr txBox="1">
            <a:spLocks noGrp="1"/>
          </p:cNvSpPr>
          <p:nvPr>
            <p:ph type="title" idx="6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339793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7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2" name="Google Shape;7132;p27"/>
          <p:cNvSpPr txBox="1">
            <a:spLocks noGrp="1"/>
          </p:cNvSpPr>
          <p:nvPr>
            <p:ph type="title"/>
          </p:nvPr>
        </p:nvSpPr>
        <p:spPr>
          <a:xfrm>
            <a:off x="3391000" y="752967"/>
            <a:ext cx="5410000" cy="1291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133" name="Google Shape;7133;p27"/>
          <p:cNvSpPr txBox="1">
            <a:spLocks noGrp="1"/>
          </p:cNvSpPr>
          <p:nvPr>
            <p:ph type="subTitle" idx="1"/>
          </p:nvPr>
        </p:nvSpPr>
        <p:spPr>
          <a:xfrm>
            <a:off x="3391000" y="2044569"/>
            <a:ext cx="5410000" cy="195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4" name="Google Shape;7134;p27"/>
          <p:cNvSpPr txBox="1"/>
          <p:nvPr/>
        </p:nvSpPr>
        <p:spPr>
          <a:xfrm>
            <a:off x="3511584" y="4865787"/>
            <a:ext cx="5168800" cy="9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191919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CREDITS: This presentation template was created by </a:t>
            </a:r>
            <a:r>
              <a:rPr lang="en" sz="1600" kern="0">
                <a:solidFill>
                  <a:srgbClr val="191919"/>
                </a:solidFill>
                <a:uFill>
                  <a:noFill/>
                </a:uFill>
                <a:latin typeface="Quicksand Medium"/>
                <a:ea typeface="Quicksand Medium"/>
                <a:cs typeface="Quicksand Medium"/>
                <a:sym typeface="Quicksand Medium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191919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, including icons by </a:t>
            </a:r>
            <a:r>
              <a:rPr lang="en" sz="1600" kern="0">
                <a:solidFill>
                  <a:srgbClr val="191919"/>
                </a:solidFill>
                <a:uFill>
                  <a:noFill/>
                </a:uFill>
                <a:latin typeface="Quicksand Medium"/>
                <a:ea typeface="Quicksand Medium"/>
                <a:cs typeface="Quicksand Medium"/>
                <a:sym typeface="Quicksand Mediu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191919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 and infographics &amp; images by </a:t>
            </a:r>
            <a:r>
              <a:rPr lang="en" sz="1600" kern="0">
                <a:solidFill>
                  <a:srgbClr val="191919"/>
                </a:solidFill>
                <a:uFill>
                  <a:noFill/>
                </a:uFill>
                <a:latin typeface="Quicksand Medium"/>
                <a:ea typeface="Quicksand Medium"/>
                <a:cs typeface="Quicksand Medium"/>
                <a:sym typeface="Quicksand Mediu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191919"/>
              </a:solidFill>
              <a:latin typeface="Quicksand Medium"/>
              <a:ea typeface="Quicksand Medium"/>
              <a:cs typeface="Quicksand Medium"/>
              <a:sym typeface="Quicksand Medium"/>
            </a:endParaRPr>
          </a:p>
        </p:txBody>
      </p:sp>
      <p:pic>
        <p:nvPicPr>
          <p:cNvPr id="7135" name="Google Shape;7135;p2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3648580">
            <a:off x="411281" y="5752571"/>
            <a:ext cx="2386883" cy="1403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7136" name="Google Shape;7136;p2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559941" y="1947356"/>
            <a:ext cx="902967" cy="959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7137" name="Google Shape;7137;p2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8100017">
            <a:off x="700974" y="-169804"/>
            <a:ext cx="2155759" cy="11878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138" name="Google Shape;7138;p27"/>
          <p:cNvGrpSpPr/>
          <p:nvPr/>
        </p:nvGrpSpPr>
        <p:grpSpPr>
          <a:xfrm>
            <a:off x="1085550" y="4302224"/>
            <a:ext cx="159565" cy="163389"/>
            <a:chOff x="9646950" y="-1595337"/>
            <a:chExt cx="239875" cy="245625"/>
          </a:xfrm>
        </p:grpSpPr>
        <p:sp>
          <p:nvSpPr>
            <p:cNvPr id="7139" name="Google Shape;7139;p27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0" name="Google Shape;7140;p27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1" name="Google Shape;7141;p27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2" name="Google Shape;7142;p27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3" name="Google Shape;7143;p27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4" name="Google Shape;7144;p27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5" name="Google Shape;7145;p27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6" name="Google Shape;7146;p27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7" name="Google Shape;7147;p27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8" name="Google Shape;7148;p27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9" name="Google Shape;7149;p27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0" name="Google Shape;7150;p27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1" name="Google Shape;7151;p27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2" name="Google Shape;7152;p27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3" name="Google Shape;7153;p27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4" name="Google Shape;7154;p27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5" name="Google Shape;7155;p27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6" name="Google Shape;7156;p27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7" name="Google Shape;7157;p27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8" name="Google Shape;7158;p27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9" name="Google Shape;7159;p27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0" name="Google Shape;7160;p27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1" name="Google Shape;7161;p27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2" name="Google Shape;7162;p27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3" name="Google Shape;7163;p27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4" name="Google Shape;7164;p27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5" name="Google Shape;7165;p27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6" name="Google Shape;7166;p27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7" name="Google Shape;7167;p27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8" name="Google Shape;7168;p27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9" name="Google Shape;7169;p27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0" name="Google Shape;7170;p27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1" name="Google Shape;7171;p27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2" name="Google Shape;7172;p27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3" name="Google Shape;7173;p27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4" name="Google Shape;7174;p27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5" name="Google Shape;7175;p27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6" name="Google Shape;7176;p27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77" name="Google Shape;7177;p27"/>
          <p:cNvGrpSpPr/>
          <p:nvPr/>
        </p:nvGrpSpPr>
        <p:grpSpPr>
          <a:xfrm>
            <a:off x="311298" y="2760857"/>
            <a:ext cx="100247" cy="103288"/>
            <a:chOff x="10113175" y="293163"/>
            <a:chExt cx="248875" cy="256425"/>
          </a:xfrm>
        </p:grpSpPr>
        <p:sp>
          <p:nvSpPr>
            <p:cNvPr id="7178" name="Google Shape;7178;p2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9" name="Google Shape;7179;p2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0" name="Google Shape;7180;p2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1" name="Google Shape;7181;p2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2" name="Google Shape;7182;p2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3" name="Google Shape;7183;p2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4" name="Google Shape;7184;p2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5" name="Google Shape;7185;p2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6" name="Google Shape;7186;p2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7" name="Google Shape;7187;p2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8" name="Google Shape;7188;p2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9" name="Google Shape;7189;p2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0" name="Google Shape;7190;p2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1" name="Google Shape;7191;p2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2" name="Google Shape;7192;p2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3" name="Google Shape;7193;p2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4" name="Google Shape;7194;p2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5" name="Google Shape;7195;p2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6" name="Google Shape;7196;p2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7" name="Google Shape;7197;p2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98" name="Google Shape;7198;p27"/>
          <p:cNvGrpSpPr/>
          <p:nvPr/>
        </p:nvGrpSpPr>
        <p:grpSpPr>
          <a:xfrm>
            <a:off x="2313290" y="4557734"/>
            <a:ext cx="174565" cy="165501"/>
            <a:chOff x="9607275" y="-1266912"/>
            <a:chExt cx="262425" cy="248800"/>
          </a:xfrm>
        </p:grpSpPr>
        <p:sp>
          <p:nvSpPr>
            <p:cNvPr id="7199" name="Google Shape;7199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0" name="Google Shape;7200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1" name="Google Shape;7201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2" name="Google Shape;7202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3" name="Google Shape;7203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4" name="Google Shape;7204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5" name="Google Shape;7205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6" name="Google Shape;7206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7" name="Google Shape;7207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8" name="Google Shape;7208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9" name="Google Shape;7209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0" name="Google Shape;7210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1" name="Google Shape;7211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2" name="Google Shape;7212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3" name="Google Shape;7213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4" name="Google Shape;7214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5" name="Google Shape;7215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6" name="Google Shape;7216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7" name="Google Shape;7217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8" name="Google Shape;7218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9" name="Google Shape;7219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0" name="Google Shape;7220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1" name="Google Shape;7221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2" name="Google Shape;7222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223" name="Google Shape;7223;p2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3322543">
            <a:off x="-303025" y="610045"/>
            <a:ext cx="1000317" cy="200864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224" name="Google Shape;7224;p27"/>
          <p:cNvGrpSpPr/>
          <p:nvPr/>
        </p:nvGrpSpPr>
        <p:grpSpPr>
          <a:xfrm>
            <a:off x="2600784" y="3566941"/>
            <a:ext cx="100229" cy="104041"/>
            <a:chOff x="9933675" y="-1395987"/>
            <a:chExt cx="264225" cy="274275"/>
          </a:xfrm>
        </p:grpSpPr>
        <p:sp>
          <p:nvSpPr>
            <p:cNvPr id="7225" name="Google Shape;7225;p2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6" name="Google Shape;7226;p2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7" name="Google Shape;7227;p2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8" name="Google Shape;7228;p2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9" name="Google Shape;7229;p2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0" name="Google Shape;7230;p2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1" name="Google Shape;7231;p2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2" name="Google Shape;7232;p2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3" name="Google Shape;7233;p2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4" name="Google Shape;7234;p2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5" name="Google Shape;7235;p2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6" name="Google Shape;7236;p2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7" name="Google Shape;7237;p2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8" name="Google Shape;7238;p2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9" name="Google Shape;7239;p2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0" name="Google Shape;7240;p2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1" name="Google Shape;7241;p2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2" name="Google Shape;7242;p2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3" name="Google Shape;7243;p2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4" name="Google Shape;7244;p2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5" name="Google Shape;7245;p2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6" name="Google Shape;7246;p2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7" name="Google Shape;7247;p2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8" name="Google Shape;7248;p2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9" name="Google Shape;7249;p2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0" name="Google Shape;7250;p2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1" name="Google Shape;7251;p2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2" name="Google Shape;7252;p2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253" name="Google Shape;7253;p27"/>
          <p:cNvGrpSpPr/>
          <p:nvPr/>
        </p:nvGrpSpPr>
        <p:grpSpPr>
          <a:xfrm>
            <a:off x="2798642" y="327077"/>
            <a:ext cx="100205" cy="99169"/>
            <a:chOff x="10220425" y="-1503412"/>
            <a:chExt cx="280425" cy="277525"/>
          </a:xfrm>
        </p:grpSpPr>
        <p:sp>
          <p:nvSpPr>
            <p:cNvPr id="7254" name="Google Shape;7254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5" name="Google Shape;7255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6" name="Google Shape;7256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7" name="Google Shape;7257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8" name="Google Shape;7258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9" name="Google Shape;7259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0" name="Google Shape;7260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1" name="Google Shape;7261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2" name="Google Shape;7262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3" name="Google Shape;7263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4" name="Google Shape;7264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5" name="Google Shape;7265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6" name="Google Shape;7266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7" name="Google Shape;7267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8" name="Google Shape;7268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9" name="Google Shape;7269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0" name="Google Shape;7270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1" name="Google Shape;7271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2" name="Google Shape;7272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3" name="Google Shape;7273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4" name="Google Shape;7274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5" name="Google Shape;7275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6" name="Google Shape;7276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7" name="Google Shape;7277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8" name="Google Shape;7278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9" name="Google Shape;7279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0" name="Google Shape;7280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281" name="Google Shape;7281;p27"/>
          <p:cNvGrpSpPr/>
          <p:nvPr/>
        </p:nvGrpSpPr>
        <p:grpSpPr>
          <a:xfrm>
            <a:off x="1559940" y="3381500"/>
            <a:ext cx="174565" cy="165501"/>
            <a:chOff x="9607275" y="-1266912"/>
            <a:chExt cx="262425" cy="248800"/>
          </a:xfrm>
        </p:grpSpPr>
        <p:sp>
          <p:nvSpPr>
            <p:cNvPr id="7282" name="Google Shape;7282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3" name="Google Shape;7283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4" name="Google Shape;7284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5" name="Google Shape;7285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6" name="Google Shape;7286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7" name="Google Shape;7287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8" name="Google Shape;7288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9" name="Google Shape;7289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0" name="Google Shape;7290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1" name="Google Shape;7291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2" name="Google Shape;7292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3" name="Google Shape;7293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4" name="Google Shape;7294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5" name="Google Shape;7295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6" name="Google Shape;7296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7" name="Google Shape;7297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8" name="Google Shape;7298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9" name="Google Shape;7299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0" name="Google Shape;7300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1" name="Google Shape;7301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2" name="Google Shape;7302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3" name="Google Shape;7303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4" name="Google Shape;7304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5" name="Google Shape;7305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06" name="Google Shape;7306;p27"/>
          <p:cNvGrpSpPr/>
          <p:nvPr/>
        </p:nvGrpSpPr>
        <p:grpSpPr>
          <a:xfrm>
            <a:off x="410156" y="327058"/>
            <a:ext cx="186539" cy="184609"/>
            <a:chOff x="10220425" y="-1503412"/>
            <a:chExt cx="280425" cy="277525"/>
          </a:xfrm>
        </p:grpSpPr>
        <p:sp>
          <p:nvSpPr>
            <p:cNvPr id="7307" name="Google Shape;7307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8" name="Google Shape;7308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9" name="Google Shape;7309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0" name="Google Shape;7310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1" name="Google Shape;7311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2" name="Google Shape;7312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3" name="Google Shape;7313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4" name="Google Shape;7314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5" name="Google Shape;7315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6" name="Google Shape;7316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7" name="Google Shape;7317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8" name="Google Shape;7318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9" name="Google Shape;7319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0" name="Google Shape;7320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1" name="Google Shape;7321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2" name="Google Shape;7322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3" name="Google Shape;7323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4" name="Google Shape;7324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5" name="Google Shape;7325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6" name="Google Shape;7326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7" name="Google Shape;7327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8" name="Google Shape;7328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9" name="Google Shape;7329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0" name="Google Shape;7330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1" name="Google Shape;7331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2" name="Google Shape;7332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3" name="Google Shape;7333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34" name="Google Shape;7334;p27"/>
          <p:cNvGrpSpPr/>
          <p:nvPr/>
        </p:nvGrpSpPr>
        <p:grpSpPr>
          <a:xfrm>
            <a:off x="2701008" y="1697902"/>
            <a:ext cx="165552" cy="170573"/>
            <a:chOff x="10113175" y="293163"/>
            <a:chExt cx="248875" cy="256425"/>
          </a:xfrm>
        </p:grpSpPr>
        <p:sp>
          <p:nvSpPr>
            <p:cNvPr id="7335" name="Google Shape;7335;p2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6" name="Google Shape;7336;p2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7" name="Google Shape;7337;p2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8" name="Google Shape;7338;p2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9" name="Google Shape;7339;p2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0" name="Google Shape;7340;p2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1" name="Google Shape;7341;p2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2" name="Google Shape;7342;p2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3" name="Google Shape;7343;p2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4" name="Google Shape;7344;p2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5" name="Google Shape;7345;p2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6" name="Google Shape;7346;p2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7" name="Google Shape;7347;p2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8" name="Google Shape;7348;p2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9" name="Google Shape;7349;p2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0" name="Google Shape;7350;p2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1" name="Google Shape;7351;p2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2" name="Google Shape;7352;p2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3" name="Google Shape;7353;p2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4" name="Google Shape;7354;p2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355" name="Google Shape;7355;p27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2836467">
            <a:off x="-1112282" y="3294615"/>
            <a:ext cx="2618851" cy="96940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56" name="Google Shape;7356;p27"/>
          <p:cNvGrpSpPr/>
          <p:nvPr/>
        </p:nvGrpSpPr>
        <p:grpSpPr>
          <a:xfrm>
            <a:off x="1232908" y="5498894"/>
            <a:ext cx="100205" cy="99169"/>
            <a:chOff x="10220425" y="-1503412"/>
            <a:chExt cx="280425" cy="277525"/>
          </a:xfrm>
        </p:grpSpPr>
        <p:sp>
          <p:nvSpPr>
            <p:cNvPr id="7357" name="Google Shape;7357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8" name="Google Shape;7358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9" name="Google Shape;7359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0" name="Google Shape;7360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1" name="Google Shape;7361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2" name="Google Shape;7362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3" name="Google Shape;7363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4" name="Google Shape;7364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5" name="Google Shape;7365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6" name="Google Shape;7366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7" name="Google Shape;7367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8" name="Google Shape;7368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9" name="Google Shape;7369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0" name="Google Shape;7370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1" name="Google Shape;7371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2" name="Google Shape;7372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3" name="Google Shape;7373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4" name="Google Shape;7374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5" name="Google Shape;7375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6" name="Google Shape;7376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7" name="Google Shape;7377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8" name="Google Shape;7378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9" name="Google Shape;7379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0" name="Google Shape;7380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1" name="Google Shape;7381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2" name="Google Shape;7382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3" name="Google Shape;7383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384" name="Google Shape;7384;p27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-3980544">
            <a:off x="-621518" y="4364746"/>
            <a:ext cx="1219137" cy="18623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85" name="Google Shape;7385;p27"/>
          <p:cNvGrpSpPr/>
          <p:nvPr/>
        </p:nvGrpSpPr>
        <p:grpSpPr>
          <a:xfrm>
            <a:off x="3034411" y="5584557"/>
            <a:ext cx="100212" cy="95008"/>
            <a:chOff x="9607275" y="-1266912"/>
            <a:chExt cx="262425" cy="248800"/>
          </a:xfrm>
        </p:grpSpPr>
        <p:sp>
          <p:nvSpPr>
            <p:cNvPr id="7386" name="Google Shape;7386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7" name="Google Shape;7387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8" name="Google Shape;7388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9" name="Google Shape;7389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0" name="Google Shape;7390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1" name="Google Shape;7391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2" name="Google Shape;7392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3" name="Google Shape;7393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4" name="Google Shape;7394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5" name="Google Shape;7395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6" name="Google Shape;7396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7" name="Google Shape;7397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8" name="Google Shape;7398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9" name="Google Shape;7399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0" name="Google Shape;7400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1" name="Google Shape;7401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2" name="Google Shape;7402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3" name="Google Shape;7403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4" name="Google Shape;7404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5" name="Google Shape;7405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6" name="Google Shape;7406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7" name="Google Shape;7407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8" name="Google Shape;7408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9" name="Google Shape;7409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410" name="Google Shape;7410;p27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3270100">
            <a:off x="8736362" y="5825391"/>
            <a:ext cx="2715913" cy="1190416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1" name="Google Shape;7411;p27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1277559" flipH="1">
            <a:off x="10842494" y="4675086"/>
            <a:ext cx="1854711" cy="3309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2" name="Google Shape;7412;p27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 rot="-2189890">
            <a:off x="10707019" y="1113065"/>
            <a:ext cx="1769732" cy="3692079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3" name="Google Shape;7413;p2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0799980">
            <a:off x="9782532" y="-1208947"/>
            <a:ext cx="1285641" cy="2581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4" name="Google Shape;7414;p27"/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 rot="2228923">
            <a:off x="10904033" y="494108"/>
            <a:ext cx="1981168" cy="10257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415" name="Google Shape;7415;p27"/>
          <p:cNvGrpSpPr/>
          <p:nvPr/>
        </p:nvGrpSpPr>
        <p:grpSpPr>
          <a:xfrm>
            <a:off x="10177095" y="2596587"/>
            <a:ext cx="175763" cy="193773"/>
            <a:chOff x="9943600" y="-1728387"/>
            <a:chExt cx="264225" cy="291300"/>
          </a:xfrm>
        </p:grpSpPr>
        <p:sp>
          <p:nvSpPr>
            <p:cNvPr id="7416" name="Google Shape;7416;p2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7" name="Google Shape;7417;p2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8" name="Google Shape;7418;p2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9" name="Google Shape;7419;p2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0" name="Google Shape;7420;p2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1" name="Google Shape;7421;p2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2" name="Google Shape;7422;p2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3" name="Google Shape;7423;p2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4" name="Google Shape;7424;p2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5" name="Google Shape;7425;p2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6" name="Google Shape;7426;p2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7" name="Google Shape;7427;p2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8" name="Google Shape;7428;p2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9" name="Google Shape;7429;p2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0" name="Google Shape;7430;p2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1" name="Google Shape;7431;p2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2" name="Google Shape;7432;p2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3" name="Google Shape;7433;p2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4" name="Google Shape;7434;p2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5" name="Google Shape;7435;p2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6" name="Google Shape;7436;p2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7" name="Google Shape;7437;p2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8" name="Google Shape;7438;p2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9" name="Google Shape;7439;p2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0" name="Google Shape;7440;p2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1" name="Google Shape;7441;p2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2" name="Google Shape;7442;p2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3" name="Google Shape;7443;p2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4" name="Google Shape;7444;p2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5" name="Google Shape;7445;p2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6" name="Google Shape;7446;p2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7" name="Google Shape;7447;p2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8" name="Google Shape;7448;p2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9" name="Google Shape;7449;p2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0" name="Google Shape;7450;p2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1" name="Google Shape;7451;p2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2" name="Google Shape;7452;p2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3" name="Google Shape;7453;p2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4" name="Google Shape;7454;p2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5" name="Google Shape;7455;p2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456" name="Google Shape;7456;p27"/>
          <p:cNvGrpSpPr/>
          <p:nvPr/>
        </p:nvGrpSpPr>
        <p:grpSpPr>
          <a:xfrm>
            <a:off x="9212203" y="169359"/>
            <a:ext cx="175763" cy="182448"/>
            <a:chOff x="9933675" y="-1395987"/>
            <a:chExt cx="264225" cy="274275"/>
          </a:xfrm>
        </p:grpSpPr>
        <p:sp>
          <p:nvSpPr>
            <p:cNvPr id="7457" name="Google Shape;7457;p2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8" name="Google Shape;7458;p2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9" name="Google Shape;7459;p2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0" name="Google Shape;7460;p2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1" name="Google Shape;7461;p2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2" name="Google Shape;7462;p2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3" name="Google Shape;7463;p2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4" name="Google Shape;7464;p2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5" name="Google Shape;7465;p2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6" name="Google Shape;7466;p2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7" name="Google Shape;7467;p2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8" name="Google Shape;7468;p2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9" name="Google Shape;7469;p2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0" name="Google Shape;7470;p2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1" name="Google Shape;7471;p2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2" name="Google Shape;7472;p2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3" name="Google Shape;7473;p2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4" name="Google Shape;7474;p2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5" name="Google Shape;7475;p2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6" name="Google Shape;7476;p2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7" name="Google Shape;7477;p2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8" name="Google Shape;7478;p2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9" name="Google Shape;7479;p2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0" name="Google Shape;7480;p2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1" name="Google Shape;7481;p2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2" name="Google Shape;7482;p2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3" name="Google Shape;7483;p2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4" name="Google Shape;7484;p2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485" name="Google Shape;7485;p27"/>
          <p:cNvGrpSpPr/>
          <p:nvPr/>
        </p:nvGrpSpPr>
        <p:grpSpPr>
          <a:xfrm>
            <a:off x="10081978" y="3731808"/>
            <a:ext cx="100212" cy="95008"/>
            <a:chOff x="9607275" y="-1266912"/>
            <a:chExt cx="262425" cy="248800"/>
          </a:xfrm>
        </p:grpSpPr>
        <p:sp>
          <p:nvSpPr>
            <p:cNvPr id="7486" name="Google Shape;7486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7" name="Google Shape;7487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8" name="Google Shape;7488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9" name="Google Shape;7489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0" name="Google Shape;7490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1" name="Google Shape;7491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2" name="Google Shape;7492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3" name="Google Shape;7493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4" name="Google Shape;7494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5" name="Google Shape;7495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6" name="Google Shape;7496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7" name="Google Shape;7497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8" name="Google Shape;7498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9" name="Google Shape;7499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0" name="Google Shape;7500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1" name="Google Shape;7501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2" name="Google Shape;7502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3" name="Google Shape;7503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4" name="Google Shape;7504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5" name="Google Shape;7505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6" name="Google Shape;7506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7" name="Google Shape;7507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8" name="Google Shape;7508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9" name="Google Shape;7509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10" name="Google Shape;7510;p27"/>
          <p:cNvGrpSpPr/>
          <p:nvPr/>
        </p:nvGrpSpPr>
        <p:grpSpPr>
          <a:xfrm>
            <a:off x="10986799" y="6402508"/>
            <a:ext cx="159565" cy="163389"/>
            <a:chOff x="9646950" y="-1595337"/>
            <a:chExt cx="239875" cy="245625"/>
          </a:xfrm>
        </p:grpSpPr>
        <p:sp>
          <p:nvSpPr>
            <p:cNvPr id="7511" name="Google Shape;7511;p27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2" name="Google Shape;7512;p27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3" name="Google Shape;7513;p27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4" name="Google Shape;7514;p27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5" name="Google Shape;7515;p27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6" name="Google Shape;7516;p27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7" name="Google Shape;7517;p27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8" name="Google Shape;7518;p27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9" name="Google Shape;7519;p27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0" name="Google Shape;7520;p27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1" name="Google Shape;7521;p27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2" name="Google Shape;7522;p27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3" name="Google Shape;7523;p27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4" name="Google Shape;7524;p27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5" name="Google Shape;7525;p27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6" name="Google Shape;7526;p27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7" name="Google Shape;7527;p27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8" name="Google Shape;7528;p27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9" name="Google Shape;7529;p27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0" name="Google Shape;7530;p27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1" name="Google Shape;7531;p27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2" name="Google Shape;7532;p27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3" name="Google Shape;7533;p27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4" name="Google Shape;7534;p27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5" name="Google Shape;7535;p27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6" name="Google Shape;7536;p27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7" name="Google Shape;7537;p27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8" name="Google Shape;7538;p27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9" name="Google Shape;7539;p27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0" name="Google Shape;7540;p27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1" name="Google Shape;7541;p27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2" name="Google Shape;7542;p27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3" name="Google Shape;7543;p27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4" name="Google Shape;7544;p27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5" name="Google Shape;7545;p27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6" name="Google Shape;7546;p27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7" name="Google Shape;7547;p27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8" name="Google Shape;7548;p27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49" name="Google Shape;7549;p27"/>
          <p:cNvGrpSpPr/>
          <p:nvPr/>
        </p:nvGrpSpPr>
        <p:grpSpPr>
          <a:xfrm>
            <a:off x="10615107" y="5485376"/>
            <a:ext cx="100243" cy="99205"/>
            <a:chOff x="10220425" y="-1503412"/>
            <a:chExt cx="280425" cy="277525"/>
          </a:xfrm>
        </p:grpSpPr>
        <p:sp>
          <p:nvSpPr>
            <p:cNvPr id="7550" name="Google Shape;7550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1" name="Google Shape;7551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2" name="Google Shape;7552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3" name="Google Shape;7553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4" name="Google Shape;7554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5" name="Google Shape;7555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6" name="Google Shape;7556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7" name="Google Shape;7557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8" name="Google Shape;7558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9" name="Google Shape;7559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0" name="Google Shape;7560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1" name="Google Shape;7561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2" name="Google Shape;7562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3" name="Google Shape;7563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4" name="Google Shape;7564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5" name="Google Shape;7565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6" name="Google Shape;7566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7" name="Google Shape;7567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8" name="Google Shape;7568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9" name="Google Shape;7569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0" name="Google Shape;7570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1" name="Google Shape;7571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2" name="Google Shape;7572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3" name="Google Shape;7573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4" name="Google Shape;7574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5" name="Google Shape;7575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6" name="Google Shape;7576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77" name="Google Shape;7577;p27"/>
          <p:cNvGrpSpPr/>
          <p:nvPr/>
        </p:nvGrpSpPr>
        <p:grpSpPr>
          <a:xfrm flipH="1">
            <a:off x="9622990" y="1526424"/>
            <a:ext cx="159557" cy="175907"/>
            <a:chOff x="9943600" y="-1728387"/>
            <a:chExt cx="264225" cy="291300"/>
          </a:xfrm>
        </p:grpSpPr>
        <p:sp>
          <p:nvSpPr>
            <p:cNvPr id="7578" name="Google Shape;7578;p2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9" name="Google Shape;7579;p2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0" name="Google Shape;7580;p2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1" name="Google Shape;7581;p2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2" name="Google Shape;7582;p2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3" name="Google Shape;7583;p2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4" name="Google Shape;7584;p2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5" name="Google Shape;7585;p2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6" name="Google Shape;7586;p2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7" name="Google Shape;7587;p2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8" name="Google Shape;7588;p2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9" name="Google Shape;7589;p2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0" name="Google Shape;7590;p2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1" name="Google Shape;7591;p2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2" name="Google Shape;7592;p2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3" name="Google Shape;7593;p2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4" name="Google Shape;7594;p2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5" name="Google Shape;7595;p2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6" name="Google Shape;7596;p2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7" name="Google Shape;7597;p2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8" name="Google Shape;7598;p2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9" name="Google Shape;7599;p2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0" name="Google Shape;7600;p2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1" name="Google Shape;7601;p2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2" name="Google Shape;7602;p2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3" name="Google Shape;7603;p2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4" name="Google Shape;7604;p2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5" name="Google Shape;7605;p2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6" name="Google Shape;7606;p2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7" name="Google Shape;7607;p2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8" name="Google Shape;7608;p2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9" name="Google Shape;7609;p2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0" name="Google Shape;7610;p2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1" name="Google Shape;7611;p2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2" name="Google Shape;7612;p2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3" name="Google Shape;7613;p2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4" name="Google Shape;7614;p2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5" name="Google Shape;7615;p2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6" name="Google Shape;7616;p2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7" name="Google Shape;7617;p2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618" name="Google Shape;7618;p27"/>
          <p:cNvGrpSpPr/>
          <p:nvPr/>
        </p:nvGrpSpPr>
        <p:grpSpPr>
          <a:xfrm>
            <a:off x="10011541" y="4607335"/>
            <a:ext cx="165552" cy="170573"/>
            <a:chOff x="10113175" y="293163"/>
            <a:chExt cx="248875" cy="256425"/>
          </a:xfrm>
        </p:grpSpPr>
        <p:sp>
          <p:nvSpPr>
            <p:cNvPr id="7619" name="Google Shape;7619;p2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0" name="Google Shape;7620;p2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1" name="Google Shape;7621;p2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2" name="Google Shape;7622;p2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3" name="Google Shape;7623;p2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4" name="Google Shape;7624;p2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5" name="Google Shape;7625;p2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6" name="Google Shape;7626;p2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7" name="Google Shape;7627;p2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8" name="Google Shape;7628;p2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9" name="Google Shape;7629;p2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0" name="Google Shape;7630;p2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1" name="Google Shape;7631;p2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2" name="Google Shape;7632;p2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3" name="Google Shape;7633;p2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4" name="Google Shape;7634;p2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5" name="Google Shape;7635;p2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6" name="Google Shape;7636;p2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7" name="Google Shape;7637;p2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8" name="Google Shape;7638;p2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639" name="Google Shape;7639;p2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615109" y="3547007"/>
            <a:ext cx="902967" cy="9598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640" name="Google Shape;7640;p27"/>
          <p:cNvGrpSpPr/>
          <p:nvPr/>
        </p:nvGrpSpPr>
        <p:grpSpPr>
          <a:xfrm>
            <a:off x="9125756" y="3123118"/>
            <a:ext cx="174565" cy="165501"/>
            <a:chOff x="9607275" y="-1266912"/>
            <a:chExt cx="262425" cy="248800"/>
          </a:xfrm>
        </p:grpSpPr>
        <p:sp>
          <p:nvSpPr>
            <p:cNvPr id="7641" name="Google Shape;7641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2" name="Google Shape;7642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3" name="Google Shape;7643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4" name="Google Shape;7644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5" name="Google Shape;7645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6" name="Google Shape;7646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7" name="Google Shape;7647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8" name="Google Shape;7648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9" name="Google Shape;7649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0" name="Google Shape;7650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1" name="Google Shape;7651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2" name="Google Shape;7652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3" name="Google Shape;7653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4" name="Google Shape;7654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5" name="Google Shape;7655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6" name="Google Shape;7656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7" name="Google Shape;7657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8" name="Google Shape;7658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9" name="Google Shape;7659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0" name="Google Shape;7660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1" name="Google Shape;7661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2" name="Google Shape;7662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3" name="Google Shape;7663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4" name="Google Shape;7664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785132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1329465" y="868633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959999" y="2209867"/>
            <a:ext cx="10272000" cy="2682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7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3551470" y="4670432"/>
            <a:ext cx="5486033" cy="60928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652370" y="5386378"/>
            <a:ext cx="1782303" cy="841249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9674367" y="5350753"/>
            <a:ext cx="1824965" cy="912497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763286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960001" y="2332361"/>
            <a:ext cx="10272001" cy="18288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5120571" y="727829"/>
            <a:ext cx="1950863" cy="19508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3352899" y="3894236"/>
            <a:ext cx="5486207" cy="609625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353861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708509" y="3429061"/>
            <a:ext cx="3901792" cy="60928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6581643" y="3395161"/>
            <a:ext cx="3901792" cy="609289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708600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6581767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866373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487489" y="2209673"/>
            <a:ext cx="11216912" cy="243876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5204782" y="5217852"/>
            <a:ext cx="1782303" cy="92016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152336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957545" y="2018055"/>
            <a:ext cx="10276776" cy="252998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3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743277" y="4233279"/>
            <a:ext cx="6705424" cy="97535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9753031" y="5296745"/>
            <a:ext cx="1782303" cy="841249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852337" y="747754"/>
            <a:ext cx="1463047" cy="731535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55855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609600" y="2139284"/>
            <a:ext cx="10972800" cy="2255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743299" y="3912030"/>
            <a:ext cx="6705424" cy="95134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88561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309446" y="5791601"/>
            <a:ext cx="993321" cy="994247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359191" y="453727"/>
            <a:ext cx="1072143" cy="935395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10398098" y="5678853"/>
            <a:ext cx="951737" cy="1176355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359214" y="3187581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9102480" y="1213214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913025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1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93" name="Google Shape;593;p1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4" name="Google Shape;594;p1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5" name="Google Shape;595;p1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6" name="Google Shape;596;p1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7" name="Google Shape;597;p1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" name="Google Shape;598;p1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" name="Google Shape;599;p1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" name="Google Shape;600;p1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" name="Google Shape;601;p1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2" name="Google Shape;602;p1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3" name="Google Shape;603;p1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4" name="Google Shape;604;p1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5" name="Google Shape;605;p1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6" name="Google Shape;606;p1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7" name="Google Shape;607;p1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8" name="Google Shape;608;p1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9" name="Google Shape;609;p1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0" name="Google Shape;610;p1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" name="Google Shape;611;p1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2" name="Google Shape;612;p1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3" name="Google Shape;613;p1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4" name="Google Shape;614;p1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5" name="Google Shape;615;p1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6" name="Google Shape;616;p1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7" name="Google Shape;617;p1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8" name="Google Shape;618;p1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9" name="Google Shape;619;p1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0" name="Google Shape;620;p1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1" name="Google Shape;621;p1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" name="Google Shape;622;p1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3" name="Google Shape;623;p1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4" name="Google Shape;624;p1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" name="Google Shape;625;p1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6" name="Google Shape;626;p1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7" name="Google Shape;627;p1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" name="Google Shape;628;p1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" name="Google Shape;629;p1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0" name="Google Shape;630;p1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" name="Google Shape;631;p1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2" name="Google Shape;632;p1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3" name="Google Shape;633;p1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4" name="Google Shape;634;p1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5" name="Google Shape;635;p1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" name="Google Shape;636;p1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37" name="Google Shape;637;p1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1"/>
          </p:nvPr>
        </p:nvSpPr>
        <p:spPr>
          <a:xfrm rot="-66132">
            <a:off x="2803936" y="1974958"/>
            <a:ext cx="2682496" cy="1843477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subTitle" idx="2"/>
          </p:nvPr>
        </p:nvSpPr>
        <p:spPr>
          <a:xfrm rot="-66132">
            <a:off x="6705553" y="4047759"/>
            <a:ext cx="2682496" cy="1843477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3"/>
          </p:nvPr>
        </p:nvSpPr>
        <p:spPr>
          <a:xfrm>
            <a:off x="5502184" y="222249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4"/>
          </p:nvPr>
        </p:nvSpPr>
        <p:spPr>
          <a:xfrm>
            <a:off x="2788200" y="4295297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72664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2" name="Google Shape;692;p1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693" name="Google Shape;693;p1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1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1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1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1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1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1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1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1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1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1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1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1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1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1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1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1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1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1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1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1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1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5" name="Google Shape;715;p1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6" name="Google Shape;716;p1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7" name="Google Shape;717;p1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8" name="Google Shape;718;p1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1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1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1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1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3" name="Google Shape;723;p1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4" name="Google Shape;724;p1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5" name="Google Shape;725;p1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6" name="Google Shape;726;p1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7" name="Google Shape;727;p1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8" name="Google Shape;728;p1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9" name="Google Shape;729;p1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0" name="Google Shape;730;p1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1" name="Google Shape;731;p1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2" name="Google Shape;732;p1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3" name="Google Shape;733;p1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4" name="Google Shape;734;p1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5" name="Google Shape;735;p1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6" name="Google Shape;736;p1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37" name="Google Shape;737;p15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8" name="Google Shape;738;p15"/>
          <p:cNvSpPr txBox="1">
            <a:spLocks noGrp="1"/>
          </p:cNvSpPr>
          <p:nvPr>
            <p:ph type="title"/>
          </p:nvPr>
        </p:nvSpPr>
        <p:spPr>
          <a:xfrm rot="-2406">
            <a:off x="2402349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39" name="Google Shape;739;p15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653903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40" name="Google Shape;740;p15"/>
          <p:cNvSpPr txBox="1">
            <a:spLocks noGrp="1"/>
          </p:cNvSpPr>
          <p:nvPr>
            <p:ph type="subTitle" idx="1"/>
          </p:nvPr>
        </p:nvSpPr>
        <p:spPr>
          <a:xfrm rot="-29710">
            <a:off x="2478595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1" name="Google Shape;741;p15"/>
          <p:cNvGrpSpPr/>
          <p:nvPr/>
        </p:nvGrpSpPr>
        <p:grpSpPr>
          <a:xfrm flipH="1">
            <a:off x="9884449" y="5137419"/>
            <a:ext cx="1782303" cy="920160"/>
            <a:chOff x="157977" y="4282239"/>
            <a:chExt cx="1336727" cy="690120"/>
          </a:xfrm>
        </p:grpSpPr>
        <p:sp>
          <p:nvSpPr>
            <p:cNvPr id="742" name="Google Shape;742;p15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5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5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40977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638816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9584737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3370072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536134" y="5194012"/>
            <a:ext cx="1782303" cy="92016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75699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9600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2030178" y="1630581"/>
            <a:ext cx="975407" cy="975407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9600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45384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5608385" y="1630785"/>
            <a:ext cx="975393" cy="975393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45384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81168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9186785" y="1630785"/>
            <a:ext cx="975393" cy="97539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81168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9600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2029985" y="4013352"/>
            <a:ext cx="975393" cy="975393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9600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45384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5608385" y="4013352"/>
            <a:ext cx="975393" cy="975393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45384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81168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9186785" y="4013352"/>
            <a:ext cx="975393" cy="975393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81168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957745" y="595317"/>
            <a:ext cx="627663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674177" y="491868"/>
            <a:ext cx="1782303" cy="739649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379769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3053408" y="4506019"/>
            <a:ext cx="6085323" cy="70890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609600" y="1913849"/>
            <a:ext cx="10972800" cy="292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731831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682200" y="5650400"/>
            <a:ext cx="682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2621268" y="595658"/>
            <a:ext cx="694946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462980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960000" y="2664367"/>
            <a:ext cx="35100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943107" y="617815"/>
            <a:ext cx="51277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8340013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7943433" y="2666900"/>
            <a:ext cx="32884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6092174" y="572706"/>
            <a:ext cx="51225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141347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8336933" y="2206433"/>
            <a:ext cx="2895200" cy="3108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963085" y="568917"/>
            <a:ext cx="600262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375985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959919" y="4419817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9600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4538207" y="4419933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45384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8116860" y="4419784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81168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66266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31530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6327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7580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9360565" y="5404496"/>
            <a:ext cx="2540223" cy="1450712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09711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2221953" y="2212435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5344400" y="2217497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6854763" y="3403158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2214791" y="3408220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2221960" y="4593875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5344605" y="4599141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071244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1079277" y="3431074"/>
            <a:ext cx="2194736" cy="616101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957445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6301655" y="3431076"/>
            <a:ext cx="2194736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617982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3690465" y="3431076"/>
            <a:ext cx="2194736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356863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8915405" y="3433070"/>
            <a:ext cx="2194736" cy="609711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879357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124458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536047" y="2602294"/>
            <a:ext cx="3949787" cy="616263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1317637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6669485" y="2602303"/>
            <a:ext cx="3948987" cy="609843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6451140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536187" y="4650431"/>
            <a:ext cx="3949787" cy="609855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1317617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6669196" y="4652426"/>
            <a:ext cx="3948987" cy="609865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6451171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943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902108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960080" y="2699629"/>
            <a:ext cx="3048064" cy="60969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960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4572080" y="2699629"/>
            <a:ext cx="3048064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4572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960080" y="4910365"/>
            <a:ext cx="3048064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960000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4572080" y="4910365"/>
            <a:ext cx="3048064" cy="609696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4571997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8184075" y="2699629"/>
            <a:ext cx="3048064" cy="60969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8183993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8184075" y="4910365"/>
            <a:ext cx="3048064" cy="60969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8183993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2560264" y="595381"/>
            <a:ext cx="7071472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64813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926107" y="720000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926021" y="1824709"/>
            <a:ext cx="6340168" cy="36565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926107" y="2693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926021" y="3798381"/>
            <a:ext cx="6340168" cy="36565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926107" y="4667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926021" y="5772092"/>
            <a:ext cx="6340168" cy="36565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2048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1264800" y="2396443"/>
            <a:ext cx="2926000" cy="170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508698" y="3900121"/>
            <a:ext cx="2438369" cy="13410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4633000" y="2396417"/>
            <a:ext cx="2926000" cy="1706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48768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8001200" y="2396417"/>
            <a:ext cx="2926000" cy="17068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82450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711249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3168917" y="720000"/>
            <a:ext cx="5852000" cy="2194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927353" y="2769421"/>
            <a:ext cx="8534491" cy="97535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948267" y="5039800"/>
            <a:ext cx="62956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10107798" y="5727612"/>
            <a:ext cx="1782303" cy="841249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256003" y="354238"/>
            <a:ext cx="1463047" cy="731535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649023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7" name="Google Shape;1627;p3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628" name="Google Shape;1628;p3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9" name="Google Shape;1629;p3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0" name="Google Shape;1630;p3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1" name="Google Shape;1631;p3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2" name="Google Shape;1632;p3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3" name="Google Shape;1633;p3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4" name="Google Shape;1634;p3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5" name="Google Shape;1635;p3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3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3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3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3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0" name="Google Shape;1640;p3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1" name="Google Shape;1641;p3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2" name="Google Shape;1642;p3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3" name="Google Shape;1643;p3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4" name="Google Shape;1644;p3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5" name="Google Shape;1645;p3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6" name="Google Shape;1646;p3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7" name="Google Shape;1647;p3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8" name="Google Shape;1648;p3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9" name="Google Shape;1649;p3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0" name="Google Shape;1650;p3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1" name="Google Shape;1651;p3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2" name="Google Shape;1652;p3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3" name="Google Shape;1653;p3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4" name="Google Shape;1654;p3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5" name="Google Shape;1655;p3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6" name="Google Shape;1656;p3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7" name="Google Shape;1657;p3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8" name="Google Shape;1658;p3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9" name="Google Shape;1659;p3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0" name="Google Shape;1660;p3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1" name="Google Shape;1661;p3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2" name="Google Shape;1662;p3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3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3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3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3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3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3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3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3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3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4880738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15/3/2023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31720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536353" y="2413563"/>
            <a:ext cx="11032447" cy="1191765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336685" y="127193"/>
            <a:ext cx="11573121" cy="168392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4782479" y="5404496"/>
            <a:ext cx="2540223" cy="1450712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10523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B1CF2E77-4E87-4338-A6B2-93E833A84A3C}" type="datetimeFigureOut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15/3/2023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796E19DA-92E0-4635-8627-DEB5FDE3EBA8}" type="slidenum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376348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73900" y="1610600"/>
            <a:ext cx="8369600" cy="290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973733" y="4833951"/>
            <a:ext cx="8369600" cy="71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3270100">
            <a:off x="7465696" y="-445309"/>
            <a:ext cx="2715913" cy="11904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3648580">
            <a:off x="10775131" y="-108829"/>
            <a:ext cx="2386883" cy="1403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77559">
            <a:off x="-368306" y="4675086"/>
            <a:ext cx="1854711" cy="3309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686671">
            <a:off x="10985418" y="1582964"/>
            <a:ext cx="1769733" cy="3692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31541" y="1904256"/>
            <a:ext cx="902967" cy="959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Google Shape;16;p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8100017">
            <a:off x="2128241" y="6054096"/>
            <a:ext cx="2155759" cy="11878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0799980">
            <a:off x="9782532" y="-1208947"/>
            <a:ext cx="1285641" cy="2581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2228923">
            <a:off x="2637867" y="-362993"/>
            <a:ext cx="1981168" cy="10257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" name="Google Shape;19;p2"/>
          <p:cNvGrpSpPr/>
          <p:nvPr/>
        </p:nvGrpSpPr>
        <p:grpSpPr>
          <a:xfrm>
            <a:off x="10044195" y="2056887"/>
            <a:ext cx="175763" cy="193773"/>
            <a:chOff x="9943600" y="-1728387"/>
            <a:chExt cx="264225" cy="291300"/>
          </a:xfrm>
        </p:grpSpPr>
        <p:sp>
          <p:nvSpPr>
            <p:cNvPr id="20" name="Google Shape;20;p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" name="Google Shape;60;p2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61" name="Google Shape;61;p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" name="Google Shape;89;p2"/>
          <p:cNvGrpSpPr/>
          <p:nvPr/>
        </p:nvGrpSpPr>
        <p:grpSpPr>
          <a:xfrm>
            <a:off x="4071550" y="6248124"/>
            <a:ext cx="159565" cy="163389"/>
            <a:chOff x="9646950" y="-1595337"/>
            <a:chExt cx="239875" cy="245625"/>
          </a:xfrm>
        </p:grpSpPr>
        <p:sp>
          <p:nvSpPr>
            <p:cNvPr id="90" name="Google Shape;90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8" name="Google Shape;128;p2"/>
          <p:cNvGrpSpPr/>
          <p:nvPr/>
        </p:nvGrpSpPr>
        <p:grpSpPr>
          <a:xfrm>
            <a:off x="311298" y="2760857"/>
            <a:ext cx="100247" cy="103288"/>
            <a:chOff x="10113175" y="293163"/>
            <a:chExt cx="248875" cy="256425"/>
          </a:xfrm>
        </p:grpSpPr>
        <p:sp>
          <p:nvSpPr>
            <p:cNvPr id="129" name="Google Shape;129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9" name="Google Shape;149;p2"/>
          <p:cNvGrpSpPr/>
          <p:nvPr/>
        </p:nvGrpSpPr>
        <p:grpSpPr>
          <a:xfrm>
            <a:off x="3896956" y="4871718"/>
            <a:ext cx="174565" cy="165501"/>
            <a:chOff x="9607275" y="-1266912"/>
            <a:chExt cx="262425" cy="248800"/>
          </a:xfrm>
        </p:grpSpPr>
        <p:sp>
          <p:nvSpPr>
            <p:cNvPr id="150" name="Google Shape;150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" name="Google Shape;174;p2"/>
          <p:cNvGrpSpPr/>
          <p:nvPr/>
        </p:nvGrpSpPr>
        <p:grpSpPr>
          <a:xfrm>
            <a:off x="6711845" y="914824"/>
            <a:ext cx="100212" cy="95008"/>
            <a:chOff x="9607275" y="-1266912"/>
            <a:chExt cx="262425" cy="248800"/>
          </a:xfrm>
        </p:grpSpPr>
        <p:sp>
          <p:nvSpPr>
            <p:cNvPr id="175" name="Google Shape;175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" name="Google Shape;199;p2"/>
          <p:cNvGrpSpPr/>
          <p:nvPr/>
        </p:nvGrpSpPr>
        <p:grpSpPr>
          <a:xfrm>
            <a:off x="6084523" y="5954658"/>
            <a:ext cx="186539" cy="184609"/>
            <a:chOff x="10220425" y="-1503412"/>
            <a:chExt cx="280425" cy="277525"/>
          </a:xfrm>
        </p:grpSpPr>
        <p:sp>
          <p:nvSpPr>
            <p:cNvPr id="200" name="Google Shape;200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27" name="Google Shape;227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950329">
            <a:off x="4381808" y="5982579"/>
            <a:ext cx="1000317" cy="200864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8" name="Google Shape;228;p2"/>
          <p:cNvGrpSpPr/>
          <p:nvPr/>
        </p:nvGrpSpPr>
        <p:grpSpPr>
          <a:xfrm>
            <a:off x="3579168" y="5884208"/>
            <a:ext cx="100229" cy="104041"/>
            <a:chOff x="9933675" y="-1395987"/>
            <a:chExt cx="264225" cy="274275"/>
          </a:xfrm>
        </p:grpSpPr>
        <p:sp>
          <p:nvSpPr>
            <p:cNvPr id="229" name="Google Shape;229;p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" name="Google Shape;257;p2"/>
          <p:cNvGrpSpPr/>
          <p:nvPr/>
        </p:nvGrpSpPr>
        <p:grpSpPr>
          <a:xfrm>
            <a:off x="10986799" y="6402508"/>
            <a:ext cx="159565" cy="163389"/>
            <a:chOff x="9646950" y="-1595337"/>
            <a:chExt cx="239875" cy="245625"/>
          </a:xfrm>
        </p:grpSpPr>
        <p:sp>
          <p:nvSpPr>
            <p:cNvPr id="258" name="Google Shape;258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6" name="Google Shape;296;p2"/>
          <p:cNvGrpSpPr/>
          <p:nvPr/>
        </p:nvGrpSpPr>
        <p:grpSpPr>
          <a:xfrm>
            <a:off x="10615107" y="5485376"/>
            <a:ext cx="100243" cy="99205"/>
            <a:chOff x="10220425" y="-1503412"/>
            <a:chExt cx="280425" cy="277525"/>
          </a:xfrm>
        </p:grpSpPr>
        <p:sp>
          <p:nvSpPr>
            <p:cNvPr id="297" name="Google Shape;297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" name="Google Shape;324;p2"/>
          <p:cNvGrpSpPr/>
          <p:nvPr/>
        </p:nvGrpSpPr>
        <p:grpSpPr>
          <a:xfrm>
            <a:off x="2207092" y="465861"/>
            <a:ext cx="100205" cy="99169"/>
            <a:chOff x="10220425" y="-1503412"/>
            <a:chExt cx="280425" cy="277525"/>
          </a:xfrm>
        </p:grpSpPr>
        <p:sp>
          <p:nvSpPr>
            <p:cNvPr id="325" name="Google Shape;325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 flipH="1">
            <a:off x="3921790" y="1174240"/>
            <a:ext cx="159557" cy="175907"/>
            <a:chOff x="9943600" y="-1728387"/>
            <a:chExt cx="264225" cy="291300"/>
          </a:xfrm>
        </p:grpSpPr>
        <p:sp>
          <p:nvSpPr>
            <p:cNvPr id="353" name="Google Shape;353;p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3" name="Google Shape;393;p2"/>
          <p:cNvGrpSpPr/>
          <p:nvPr/>
        </p:nvGrpSpPr>
        <p:grpSpPr>
          <a:xfrm>
            <a:off x="416140" y="1529600"/>
            <a:ext cx="174565" cy="165501"/>
            <a:chOff x="9607275" y="-1266912"/>
            <a:chExt cx="262425" cy="248800"/>
          </a:xfrm>
        </p:grpSpPr>
        <p:sp>
          <p:nvSpPr>
            <p:cNvPr id="394" name="Google Shape;394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8" name="Google Shape;418;p2"/>
          <p:cNvGrpSpPr/>
          <p:nvPr/>
        </p:nvGrpSpPr>
        <p:grpSpPr>
          <a:xfrm>
            <a:off x="1277375" y="1034968"/>
            <a:ext cx="165552" cy="170573"/>
            <a:chOff x="10113175" y="293163"/>
            <a:chExt cx="248875" cy="256425"/>
          </a:xfrm>
        </p:grpSpPr>
        <p:sp>
          <p:nvSpPr>
            <p:cNvPr id="419" name="Google Shape;419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9" name="Google Shape;439;p2"/>
          <p:cNvGrpSpPr/>
          <p:nvPr/>
        </p:nvGrpSpPr>
        <p:grpSpPr>
          <a:xfrm>
            <a:off x="410156" y="327058"/>
            <a:ext cx="186539" cy="184609"/>
            <a:chOff x="10220425" y="-1503412"/>
            <a:chExt cx="280425" cy="277525"/>
          </a:xfrm>
        </p:grpSpPr>
        <p:sp>
          <p:nvSpPr>
            <p:cNvPr id="440" name="Google Shape;440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7" name="Google Shape;467;p2"/>
          <p:cNvGrpSpPr/>
          <p:nvPr/>
        </p:nvGrpSpPr>
        <p:grpSpPr>
          <a:xfrm>
            <a:off x="8018070" y="6626677"/>
            <a:ext cx="100236" cy="102639"/>
            <a:chOff x="9646950" y="-1595337"/>
            <a:chExt cx="239875" cy="245625"/>
          </a:xfrm>
        </p:grpSpPr>
        <p:sp>
          <p:nvSpPr>
            <p:cNvPr id="468" name="Google Shape;468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6" name="Google Shape;506;p2"/>
          <p:cNvGrpSpPr/>
          <p:nvPr/>
        </p:nvGrpSpPr>
        <p:grpSpPr>
          <a:xfrm>
            <a:off x="5813975" y="199302"/>
            <a:ext cx="165552" cy="170573"/>
            <a:chOff x="10113175" y="293163"/>
            <a:chExt cx="248875" cy="256425"/>
          </a:xfrm>
        </p:grpSpPr>
        <p:sp>
          <p:nvSpPr>
            <p:cNvPr id="507" name="Google Shape;507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7" name="Google Shape;527;p2"/>
          <p:cNvGrpSpPr/>
          <p:nvPr/>
        </p:nvGrpSpPr>
        <p:grpSpPr>
          <a:xfrm>
            <a:off x="11677278" y="5761791"/>
            <a:ext cx="100212" cy="95008"/>
            <a:chOff x="9607275" y="-1266912"/>
            <a:chExt cx="262425" cy="248800"/>
          </a:xfrm>
        </p:grpSpPr>
        <p:sp>
          <p:nvSpPr>
            <p:cNvPr id="528" name="Google Shape;528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52" name="Google Shape;552;p2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9959136" flipH="1">
            <a:off x="901138" y="5908811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553" name="Google Shape;553;p2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1680837">
            <a:off x="-806015" y="3348647"/>
            <a:ext cx="2618853" cy="969405"/>
          </a:xfrm>
          <a:prstGeom prst="rect">
            <a:avLst/>
          </a:prstGeom>
          <a:noFill/>
          <a:ln>
            <a:noFill/>
          </a:ln>
        </p:spPr>
      </p:pic>
      <p:pic>
        <p:nvPicPr>
          <p:cNvPr id="554" name="Google Shape;554;p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615109" y="4160574"/>
            <a:ext cx="902967" cy="9598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5" name="Google Shape;555;p2"/>
          <p:cNvGrpSpPr/>
          <p:nvPr/>
        </p:nvGrpSpPr>
        <p:grpSpPr>
          <a:xfrm>
            <a:off x="533640" y="5726551"/>
            <a:ext cx="174565" cy="165501"/>
            <a:chOff x="9607275" y="-1266912"/>
            <a:chExt cx="262425" cy="248800"/>
          </a:xfrm>
        </p:grpSpPr>
        <p:sp>
          <p:nvSpPr>
            <p:cNvPr id="556" name="Google Shape;556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0" name="Google Shape;580;p2"/>
          <p:cNvGrpSpPr/>
          <p:nvPr/>
        </p:nvGrpSpPr>
        <p:grpSpPr>
          <a:xfrm>
            <a:off x="1442926" y="5372528"/>
            <a:ext cx="100205" cy="99169"/>
            <a:chOff x="10220425" y="-1503412"/>
            <a:chExt cx="280425" cy="277525"/>
          </a:xfrm>
        </p:grpSpPr>
        <p:sp>
          <p:nvSpPr>
            <p:cNvPr id="581" name="Google Shape;581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82746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3"/>
          <p:cNvSpPr txBox="1">
            <a:spLocks noGrp="1"/>
          </p:cNvSpPr>
          <p:nvPr>
            <p:ph type="title" hasCustomPrompt="1"/>
          </p:nvPr>
        </p:nvSpPr>
        <p:spPr>
          <a:xfrm>
            <a:off x="5278500" y="987233"/>
            <a:ext cx="1634800" cy="1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9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9pPr>
          </a:lstStyle>
          <a:p>
            <a:r>
              <a:t>xx%</a:t>
            </a:r>
          </a:p>
        </p:txBody>
      </p:sp>
      <p:sp>
        <p:nvSpPr>
          <p:cNvPr id="610" name="Google Shape;610;p3"/>
          <p:cNvSpPr txBox="1">
            <a:spLocks noGrp="1"/>
          </p:cNvSpPr>
          <p:nvPr>
            <p:ph type="title" idx="2"/>
          </p:nvPr>
        </p:nvSpPr>
        <p:spPr>
          <a:xfrm>
            <a:off x="2434500" y="3060867"/>
            <a:ext cx="7322800" cy="1864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  <p:sp>
        <p:nvSpPr>
          <p:cNvPr id="611" name="Google Shape;611;p3"/>
          <p:cNvSpPr txBox="1">
            <a:spLocks noGrp="1"/>
          </p:cNvSpPr>
          <p:nvPr>
            <p:ph type="subTitle" idx="1"/>
          </p:nvPr>
        </p:nvSpPr>
        <p:spPr>
          <a:xfrm>
            <a:off x="2434500" y="5316567"/>
            <a:ext cx="7322800" cy="71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612" name="Google Shape;612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602575">
            <a:off x="11392768" y="151467"/>
            <a:ext cx="1591465" cy="2839739"/>
          </a:xfrm>
          <a:prstGeom prst="rect">
            <a:avLst/>
          </a:prstGeom>
          <a:noFill/>
          <a:ln>
            <a:noFill/>
          </a:ln>
        </p:spPr>
      </p:pic>
      <p:pic>
        <p:nvPicPr>
          <p:cNvPr id="613" name="Google Shape;613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6415078">
            <a:off x="2174703" y="-112537"/>
            <a:ext cx="1800063" cy="931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614" name="Google Shape;614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648548">
            <a:off x="9826689" y="-294194"/>
            <a:ext cx="1779127" cy="1045948"/>
          </a:xfrm>
          <a:prstGeom prst="rect">
            <a:avLst/>
          </a:prstGeom>
          <a:noFill/>
          <a:ln>
            <a:noFill/>
          </a:ln>
        </p:spPr>
      </p:pic>
      <p:pic>
        <p:nvPicPr>
          <p:cNvPr id="615" name="Google Shape;615;p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7012012">
            <a:off x="10231586" y="1065282"/>
            <a:ext cx="969327" cy="1480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616" name="Google Shape;616;p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2011106">
            <a:off x="-556434" y="-314433"/>
            <a:ext cx="2935004" cy="1086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617" name="Google Shape;617;p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2566005">
            <a:off x="-169221" y="1897856"/>
            <a:ext cx="1345309" cy="2701352"/>
          </a:xfrm>
          <a:prstGeom prst="rect">
            <a:avLst/>
          </a:prstGeom>
          <a:noFill/>
          <a:ln>
            <a:noFill/>
          </a:ln>
        </p:spPr>
      </p:pic>
      <p:pic>
        <p:nvPicPr>
          <p:cNvPr id="618" name="Google Shape;618;p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8085708" y="-372767"/>
            <a:ext cx="1916691" cy="1056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19" name="Google Shape;619;p3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-458999" y="515667"/>
            <a:ext cx="993533" cy="10561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0" name="Google Shape;620;p3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621" name="Google Shape;621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49" name="Google Shape;649;p3"/>
          <p:cNvGrpSpPr/>
          <p:nvPr/>
        </p:nvGrpSpPr>
        <p:grpSpPr>
          <a:xfrm>
            <a:off x="11080050" y="1038691"/>
            <a:ext cx="159565" cy="163389"/>
            <a:chOff x="9646950" y="-1595337"/>
            <a:chExt cx="239875" cy="245625"/>
          </a:xfrm>
        </p:grpSpPr>
        <p:sp>
          <p:nvSpPr>
            <p:cNvPr id="650" name="Google Shape;650;p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8" name="Google Shape;688;p3"/>
          <p:cNvGrpSpPr/>
          <p:nvPr/>
        </p:nvGrpSpPr>
        <p:grpSpPr>
          <a:xfrm>
            <a:off x="146198" y="2024257"/>
            <a:ext cx="100247" cy="103288"/>
            <a:chOff x="10113175" y="293163"/>
            <a:chExt cx="248875" cy="256425"/>
          </a:xfrm>
        </p:grpSpPr>
        <p:sp>
          <p:nvSpPr>
            <p:cNvPr id="689" name="Google Shape;689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9" name="Google Shape;709;p3"/>
          <p:cNvGrpSpPr/>
          <p:nvPr/>
        </p:nvGrpSpPr>
        <p:grpSpPr>
          <a:xfrm>
            <a:off x="1808168" y="3591423"/>
            <a:ext cx="100229" cy="104041"/>
            <a:chOff x="9933675" y="-1395987"/>
            <a:chExt cx="264225" cy="274275"/>
          </a:xfrm>
        </p:grpSpPr>
        <p:sp>
          <p:nvSpPr>
            <p:cNvPr id="710" name="Google Shape;710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8" name="Google Shape;738;p3"/>
          <p:cNvGrpSpPr/>
          <p:nvPr/>
        </p:nvGrpSpPr>
        <p:grpSpPr>
          <a:xfrm>
            <a:off x="5216332" y="466142"/>
            <a:ext cx="159565" cy="163389"/>
            <a:chOff x="9646950" y="-1595337"/>
            <a:chExt cx="239875" cy="245625"/>
          </a:xfrm>
        </p:grpSpPr>
        <p:sp>
          <p:nvSpPr>
            <p:cNvPr id="739" name="Google Shape;739;p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77" name="Google Shape;777;p3"/>
          <p:cNvGrpSpPr/>
          <p:nvPr/>
        </p:nvGrpSpPr>
        <p:grpSpPr>
          <a:xfrm>
            <a:off x="10545626" y="2775244"/>
            <a:ext cx="100205" cy="99169"/>
            <a:chOff x="10220425" y="-1503412"/>
            <a:chExt cx="280425" cy="277525"/>
          </a:xfrm>
        </p:grpSpPr>
        <p:sp>
          <p:nvSpPr>
            <p:cNvPr id="778" name="Google Shape;778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05" name="Google Shape;805;p3"/>
          <p:cNvGrpSpPr/>
          <p:nvPr/>
        </p:nvGrpSpPr>
        <p:grpSpPr>
          <a:xfrm flipH="1">
            <a:off x="3921790" y="1129007"/>
            <a:ext cx="159557" cy="175907"/>
            <a:chOff x="9943600" y="-1728387"/>
            <a:chExt cx="264225" cy="291300"/>
          </a:xfrm>
        </p:grpSpPr>
        <p:sp>
          <p:nvSpPr>
            <p:cNvPr id="806" name="Google Shape;806;p3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46" name="Google Shape;846;p3"/>
          <p:cNvGrpSpPr/>
          <p:nvPr/>
        </p:nvGrpSpPr>
        <p:grpSpPr>
          <a:xfrm>
            <a:off x="1543140" y="1350134"/>
            <a:ext cx="174565" cy="165501"/>
            <a:chOff x="9607275" y="-1266912"/>
            <a:chExt cx="262425" cy="248800"/>
          </a:xfrm>
        </p:grpSpPr>
        <p:sp>
          <p:nvSpPr>
            <p:cNvPr id="847" name="Google Shape;847;p3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71" name="Google Shape;871;p3"/>
          <p:cNvGrpSpPr/>
          <p:nvPr/>
        </p:nvGrpSpPr>
        <p:grpSpPr>
          <a:xfrm>
            <a:off x="9591741" y="958435"/>
            <a:ext cx="165552" cy="170573"/>
            <a:chOff x="10113175" y="293163"/>
            <a:chExt cx="248875" cy="256425"/>
          </a:xfrm>
        </p:grpSpPr>
        <p:sp>
          <p:nvSpPr>
            <p:cNvPr id="872" name="Google Shape;872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2" name="Google Shape;892;p3"/>
          <p:cNvGrpSpPr/>
          <p:nvPr/>
        </p:nvGrpSpPr>
        <p:grpSpPr>
          <a:xfrm>
            <a:off x="11714156" y="4419525"/>
            <a:ext cx="186539" cy="184609"/>
            <a:chOff x="10220425" y="-1503412"/>
            <a:chExt cx="280425" cy="277525"/>
          </a:xfrm>
        </p:grpSpPr>
        <p:sp>
          <p:nvSpPr>
            <p:cNvPr id="893" name="Google Shape;893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20" name="Google Shape;920;p3"/>
          <p:cNvGrpSpPr/>
          <p:nvPr/>
        </p:nvGrpSpPr>
        <p:grpSpPr>
          <a:xfrm>
            <a:off x="1483408" y="6360368"/>
            <a:ext cx="165552" cy="170573"/>
            <a:chOff x="10113175" y="293163"/>
            <a:chExt cx="248875" cy="256425"/>
          </a:xfrm>
        </p:grpSpPr>
        <p:sp>
          <p:nvSpPr>
            <p:cNvPr id="921" name="Google Shape;921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1" name="Google Shape;941;p3"/>
          <p:cNvGrpSpPr/>
          <p:nvPr/>
        </p:nvGrpSpPr>
        <p:grpSpPr>
          <a:xfrm>
            <a:off x="769826" y="4178728"/>
            <a:ext cx="100205" cy="99169"/>
            <a:chOff x="10220425" y="-1503412"/>
            <a:chExt cx="280425" cy="277525"/>
          </a:xfrm>
        </p:grpSpPr>
        <p:sp>
          <p:nvSpPr>
            <p:cNvPr id="942" name="Google Shape;942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69" name="Google Shape;969;p3"/>
          <p:cNvGrpSpPr/>
          <p:nvPr/>
        </p:nvGrpSpPr>
        <p:grpSpPr>
          <a:xfrm>
            <a:off x="2434503" y="1945075"/>
            <a:ext cx="175763" cy="182448"/>
            <a:chOff x="9933675" y="-1395987"/>
            <a:chExt cx="264225" cy="274275"/>
          </a:xfrm>
        </p:grpSpPr>
        <p:sp>
          <p:nvSpPr>
            <p:cNvPr id="970" name="Google Shape;970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98" name="Google Shape;998;p3"/>
          <p:cNvGrpSpPr/>
          <p:nvPr/>
        </p:nvGrpSpPr>
        <p:grpSpPr>
          <a:xfrm>
            <a:off x="3908289" y="2282441"/>
            <a:ext cx="186539" cy="184609"/>
            <a:chOff x="10220425" y="-1503412"/>
            <a:chExt cx="280425" cy="277525"/>
          </a:xfrm>
        </p:grpSpPr>
        <p:sp>
          <p:nvSpPr>
            <p:cNvPr id="999" name="Google Shape;999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26" name="Google Shape;1026;p3"/>
          <p:cNvGrpSpPr/>
          <p:nvPr/>
        </p:nvGrpSpPr>
        <p:grpSpPr>
          <a:xfrm>
            <a:off x="7980295" y="1775220"/>
            <a:ext cx="175763" cy="193773"/>
            <a:chOff x="9943600" y="-1728387"/>
            <a:chExt cx="264225" cy="291300"/>
          </a:xfrm>
        </p:grpSpPr>
        <p:sp>
          <p:nvSpPr>
            <p:cNvPr id="1027" name="Google Shape;1027;p3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"/>
          <p:cNvGrpSpPr/>
          <p:nvPr/>
        </p:nvGrpSpPr>
        <p:grpSpPr>
          <a:xfrm>
            <a:off x="11693856" y="2407051"/>
            <a:ext cx="174565" cy="165501"/>
            <a:chOff x="9607275" y="-1266912"/>
            <a:chExt cx="262425" cy="248800"/>
          </a:xfrm>
        </p:grpSpPr>
        <p:sp>
          <p:nvSpPr>
            <p:cNvPr id="1068" name="Google Shape;1068;p3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092" name="Google Shape;1092;p3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-993890">
            <a:off x="10775435" y="4795013"/>
            <a:ext cx="1288691" cy="268850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3" name="Google Shape;1093;p3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613895">
            <a:off x="-29202" y="5226083"/>
            <a:ext cx="1065267" cy="22223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4" name="Google Shape;1094;p3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9959136" flipH="1">
            <a:off x="10488538" y="3348911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5" name="Google Shape;1095;p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3442429">
            <a:off x="858446" y="4835885"/>
            <a:ext cx="1415467" cy="7799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96" name="Google Shape;1096;p3"/>
          <p:cNvGrpSpPr/>
          <p:nvPr/>
        </p:nvGrpSpPr>
        <p:grpSpPr>
          <a:xfrm>
            <a:off x="5202856" y="6139274"/>
            <a:ext cx="186539" cy="184609"/>
            <a:chOff x="10220425" y="-1503412"/>
            <a:chExt cx="280425" cy="277525"/>
          </a:xfrm>
        </p:grpSpPr>
        <p:sp>
          <p:nvSpPr>
            <p:cNvPr id="1097" name="Google Shape;1097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4" name="Google Shape;1124;p3"/>
          <p:cNvGrpSpPr/>
          <p:nvPr/>
        </p:nvGrpSpPr>
        <p:grpSpPr>
          <a:xfrm>
            <a:off x="9060750" y="2506191"/>
            <a:ext cx="159565" cy="163389"/>
            <a:chOff x="9646950" y="-1595337"/>
            <a:chExt cx="239875" cy="245625"/>
          </a:xfrm>
        </p:grpSpPr>
        <p:sp>
          <p:nvSpPr>
            <p:cNvPr id="1125" name="Google Shape;1125;p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63" name="Google Shape;1163;p3"/>
          <p:cNvGrpSpPr/>
          <p:nvPr/>
        </p:nvGrpSpPr>
        <p:grpSpPr>
          <a:xfrm>
            <a:off x="10318698" y="5707257"/>
            <a:ext cx="100247" cy="103288"/>
            <a:chOff x="10113175" y="293163"/>
            <a:chExt cx="248875" cy="256425"/>
          </a:xfrm>
        </p:grpSpPr>
        <p:sp>
          <p:nvSpPr>
            <p:cNvPr id="1164" name="Google Shape;1164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84" name="Google Shape;1184;p3"/>
          <p:cNvGrpSpPr/>
          <p:nvPr/>
        </p:nvGrpSpPr>
        <p:grpSpPr>
          <a:xfrm>
            <a:off x="8582356" y="6362884"/>
            <a:ext cx="174565" cy="165501"/>
            <a:chOff x="9607275" y="-1266912"/>
            <a:chExt cx="262425" cy="248800"/>
          </a:xfrm>
        </p:grpSpPr>
        <p:sp>
          <p:nvSpPr>
            <p:cNvPr id="1185" name="Google Shape;1185;p3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09" name="Google Shape;1209;p3"/>
          <p:cNvGrpSpPr/>
          <p:nvPr/>
        </p:nvGrpSpPr>
        <p:grpSpPr>
          <a:xfrm>
            <a:off x="6586884" y="301424"/>
            <a:ext cx="100229" cy="104041"/>
            <a:chOff x="9933675" y="-1395987"/>
            <a:chExt cx="264225" cy="274275"/>
          </a:xfrm>
        </p:grpSpPr>
        <p:sp>
          <p:nvSpPr>
            <p:cNvPr id="1210" name="Google Shape;1210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18314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46367" y="593367"/>
            <a:ext cx="10899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46367" y="1536633"/>
            <a:ext cx="10899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05956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2400" y="732800"/>
            <a:ext cx="10287200" cy="6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veat Brush"/>
              <a:buNone/>
              <a:defRPr sz="40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2400" y="1536633"/>
            <a:ext cx="10287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47242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  <p:sldLayoutId id="2147483679" r:id="rId11"/>
    <p:sldLayoutId id="2147483680" r:id="rId12"/>
    <p:sldLayoutId id="2147483681" r:id="rId13"/>
    <p:sldLayoutId id="2147483682" r:id="rId14"/>
    <p:sldLayoutId id="2147483683" r:id="rId15"/>
    <p:sldLayoutId id="2147483684" r:id="rId16"/>
    <p:sldLayoutId id="2147483685" r:id="rId17"/>
    <p:sldLayoutId id="2147483686" r:id="rId18"/>
    <p:sldLayoutId id="2147483687" r:id="rId19"/>
    <p:sldLayoutId id="2147483688" r:id="rId20"/>
    <p:sldLayoutId id="2147483689" r:id="rId21"/>
    <p:sldLayoutId id="2147483690" r:id="rId22"/>
    <p:sldLayoutId id="2147483691" r:id="rId23"/>
    <p:sldLayoutId id="2147483692" r:id="rId24"/>
    <p:sldLayoutId id="2147483693" r:id="rId25"/>
    <p:sldLayoutId id="2147483694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94926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  <p:sldLayoutId id="2147483707" r:id="rId12"/>
    <p:sldLayoutId id="2147483708" r:id="rId13"/>
    <p:sldLayoutId id="2147483709" r:id="rId14"/>
    <p:sldLayoutId id="2147483710" r:id="rId15"/>
    <p:sldLayoutId id="2147483711" r:id="rId16"/>
    <p:sldLayoutId id="2147483712" r:id="rId17"/>
    <p:sldLayoutId id="2147483713" r:id="rId18"/>
    <p:sldLayoutId id="2147483714" r:id="rId19"/>
    <p:sldLayoutId id="2147483715" r:id="rId20"/>
    <p:sldLayoutId id="2147483716" r:id="rId21"/>
    <p:sldLayoutId id="2147483717" r:id="rId22"/>
    <p:sldLayoutId id="2147483718" r:id="rId23"/>
    <p:sldLayoutId id="2147483719" r:id="rId24"/>
    <p:sldLayoutId id="2147483720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18.png"/><Relationship Id="rId18" Type="http://schemas.microsoft.com/office/2007/relationships/hdphoto" Target="../media/hdphoto6.wdp"/><Relationship Id="rId26" Type="http://schemas.microsoft.com/office/2007/relationships/hdphoto" Target="../media/hdphoto10.wdp"/><Relationship Id="rId39" Type="http://schemas.openxmlformats.org/officeDocument/2006/relationships/image" Target="../media/image33.png"/><Relationship Id="rId3" Type="http://schemas.openxmlformats.org/officeDocument/2006/relationships/slideLayout" Target="../slideLayouts/slideLayout1.xml"/><Relationship Id="rId21" Type="http://schemas.openxmlformats.org/officeDocument/2006/relationships/image" Target="../media/image22.png"/><Relationship Id="rId34" Type="http://schemas.openxmlformats.org/officeDocument/2006/relationships/image" Target="../media/image29.png"/><Relationship Id="rId7" Type="http://schemas.microsoft.com/office/2007/relationships/hdphoto" Target="../media/hdphoto1.wdp"/><Relationship Id="rId12" Type="http://schemas.microsoft.com/office/2007/relationships/hdphoto" Target="../media/hdphoto3.wdp"/><Relationship Id="rId17" Type="http://schemas.openxmlformats.org/officeDocument/2006/relationships/image" Target="../media/image20.png"/><Relationship Id="rId25" Type="http://schemas.openxmlformats.org/officeDocument/2006/relationships/image" Target="../media/image24.png"/><Relationship Id="rId33" Type="http://schemas.openxmlformats.org/officeDocument/2006/relationships/image" Target="../media/image28.emf"/><Relationship Id="rId38" Type="http://schemas.openxmlformats.org/officeDocument/2006/relationships/image" Target="../media/image32.jpeg"/><Relationship Id="rId2" Type="http://schemas.openxmlformats.org/officeDocument/2006/relationships/audio" Target="../media/media1.mp3"/><Relationship Id="rId16" Type="http://schemas.microsoft.com/office/2007/relationships/hdphoto" Target="../media/hdphoto5.wdp"/><Relationship Id="rId20" Type="http://schemas.microsoft.com/office/2007/relationships/hdphoto" Target="../media/hdphoto7.wdp"/><Relationship Id="rId29" Type="http://schemas.openxmlformats.org/officeDocument/2006/relationships/image" Target="../media/image26.png"/><Relationship Id="rId1" Type="http://schemas.microsoft.com/office/2007/relationships/media" Target="../media/media1.mp3"/><Relationship Id="rId6" Type="http://schemas.openxmlformats.org/officeDocument/2006/relationships/image" Target="../media/image14.png"/><Relationship Id="rId11" Type="http://schemas.openxmlformats.org/officeDocument/2006/relationships/image" Target="../media/image17.png"/><Relationship Id="rId24" Type="http://schemas.microsoft.com/office/2007/relationships/hdphoto" Target="../media/hdphoto9.wdp"/><Relationship Id="rId32" Type="http://schemas.microsoft.com/office/2007/relationships/hdphoto" Target="../media/hdphoto13.wdp"/><Relationship Id="rId37" Type="http://schemas.microsoft.com/office/2007/relationships/hdphoto" Target="../media/hdphoto14.wdp"/><Relationship Id="rId5" Type="http://schemas.openxmlformats.org/officeDocument/2006/relationships/image" Target="../media/image13.png"/><Relationship Id="rId15" Type="http://schemas.openxmlformats.org/officeDocument/2006/relationships/image" Target="../media/image19.png"/><Relationship Id="rId23" Type="http://schemas.openxmlformats.org/officeDocument/2006/relationships/image" Target="../media/image23.png"/><Relationship Id="rId28" Type="http://schemas.microsoft.com/office/2007/relationships/hdphoto" Target="../media/hdphoto11.wdp"/><Relationship Id="rId36" Type="http://schemas.openxmlformats.org/officeDocument/2006/relationships/image" Target="../media/image31.png"/><Relationship Id="rId10" Type="http://schemas.microsoft.com/office/2007/relationships/hdphoto" Target="../media/hdphoto2.wdp"/><Relationship Id="rId19" Type="http://schemas.openxmlformats.org/officeDocument/2006/relationships/image" Target="../media/image21.png"/><Relationship Id="rId31" Type="http://schemas.openxmlformats.org/officeDocument/2006/relationships/image" Target="../media/image27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16.png"/><Relationship Id="rId14" Type="http://schemas.microsoft.com/office/2007/relationships/hdphoto" Target="../media/hdphoto4.wdp"/><Relationship Id="rId22" Type="http://schemas.microsoft.com/office/2007/relationships/hdphoto" Target="../media/hdphoto8.wdp"/><Relationship Id="rId27" Type="http://schemas.openxmlformats.org/officeDocument/2006/relationships/image" Target="../media/image25.png"/><Relationship Id="rId30" Type="http://schemas.microsoft.com/office/2007/relationships/hdphoto" Target="../media/hdphoto12.wdp"/><Relationship Id="rId35" Type="http://schemas.openxmlformats.org/officeDocument/2006/relationships/image" Target="../media/image30.gif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15.wdp"/><Relationship Id="rId3" Type="http://schemas.openxmlformats.org/officeDocument/2006/relationships/image" Target="../media/image36.png"/><Relationship Id="rId7" Type="http://schemas.openxmlformats.org/officeDocument/2006/relationships/image" Target="../media/image42.pn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1.png"/><Relationship Id="rId5" Type="http://schemas.openxmlformats.org/officeDocument/2006/relationships/image" Target="../media/image38.gif"/><Relationship Id="rId4" Type="http://schemas.openxmlformats.org/officeDocument/2006/relationships/image" Target="../media/image40.png"/><Relationship Id="rId9" Type="http://schemas.openxmlformats.org/officeDocument/2006/relationships/image" Target="../media/image4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8.gif"/><Relationship Id="rId5" Type="http://schemas.openxmlformats.org/officeDocument/2006/relationships/image" Target="../media/image50.png"/><Relationship Id="rId4" Type="http://schemas.openxmlformats.org/officeDocument/2006/relationships/image" Target="../media/image4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6.png"/><Relationship Id="rId5" Type="http://schemas.openxmlformats.org/officeDocument/2006/relationships/image" Target="../media/image52.jpeg"/><Relationship Id="rId4" Type="http://schemas.openxmlformats.org/officeDocument/2006/relationships/image" Target="../media/image5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audio" Target="NULL" TargetMode="External"/><Relationship Id="rId7" Type="http://schemas.openxmlformats.org/officeDocument/2006/relationships/image" Target="../media/image29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53.png"/><Relationship Id="rId5" Type="http://schemas.openxmlformats.org/officeDocument/2006/relationships/image" Target="../media/image36.png"/><Relationship Id="rId4" Type="http://schemas.openxmlformats.org/officeDocument/2006/relationships/slideLayout" Target="../slideLayouts/slideLayout3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36.png"/><Relationship Id="rId4" Type="http://schemas.openxmlformats.org/officeDocument/2006/relationships/image" Target="../media/image2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36.png"/><Relationship Id="rId4" Type="http://schemas.openxmlformats.org/officeDocument/2006/relationships/image" Target="../media/image2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36.png"/><Relationship Id="rId4" Type="http://schemas.openxmlformats.org/officeDocument/2006/relationships/image" Target="../media/image2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51.png"/><Relationship Id="rId5" Type="http://schemas.openxmlformats.org/officeDocument/2006/relationships/image" Target="../media/image52.jpeg"/><Relationship Id="rId4" Type="http://schemas.openxmlformats.org/officeDocument/2006/relationships/image" Target="../media/image3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audio" Target="NULL" TargetMode="External"/><Relationship Id="rId7" Type="http://schemas.openxmlformats.org/officeDocument/2006/relationships/image" Target="../media/image29.png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image" Target="../media/image36.png"/><Relationship Id="rId5" Type="http://schemas.openxmlformats.org/officeDocument/2006/relationships/image" Target="../media/image55.png"/><Relationship Id="rId4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51.png"/><Relationship Id="rId4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6.png"/><Relationship Id="rId4" Type="http://schemas.openxmlformats.org/officeDocument/2006/relationships/image" Target="../media/image5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6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7" Type="http://schemas.openxmlformats.org/officeDocument/2006/relationships/image" Target="../media/image66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0.png"/><Relationship Id="rId3" Type="http://schemas.openxmlformats.org/officeDocument/2006/relationships/slideLayout" Target="../slideLayouts/slideLayout58.xml"/><Relationship Id="rId7" Type="http://schemas.openxmlformats.org/officeDocument/2006/relationships/image" Target="../media/image69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68.png"/><Relationship Id="rId5" Type="http://schemas.openxmlformats.org/officeDocument/2006/relationships/image" Target="../media/image67.jpeg"/><Relationship Id="rId10" Type="http://schemas.openxmlformats.org/officeDocument/2006/relationships/image" Target="../media/image36.png"/><Relationship Id="rId4" Type="http://schemas.openxmlformats.org/officeDocument/2006/relationships/notesSlide" Target="../notesSlides/notesSlide7.xml"/><Relationship Id="rId9" Type="http://schemas.openxmlformats.org/officeDocument/2006/relationships/image" Target="../media/image29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8.gif"/><Relationship Id="rId4" Type="http://schemas.openxmlformats.org/officeDocument/2006/relationships/image" Target="../media/image36.png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15.wdp"/><Relationship Id="rId3" Type="http://schemas.openxmlformats.org/officeDocument/2006/relationships/image" Target="../media/image36.png"/><Relationship Id="rId7" Type="http://schemas.openxmlformats.org/officeDocument/2006/relationships/image" Target="../media/image42.pn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1.png"/><Relationship Id="rId5" Type="http://schemas.openxmlformats.org/officeDocument/2006/relationships/image" Target="../media/image38.gif"/><Relationship Id="rId4" Type="http://schemas.openxmlformats.org/officeDocument/2006/relationships/image" Target="../media/image40.png"/><Relationship Id="rId9" Type="http://schemas.openxmlformats.org/officeDocument/2006/relationships/image" Target="../media/image43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15.wdp"/><Relationship Id="rId3" Type="http://schemas.openxmlformats.org/officeDocument/2006/relationships/image" Target="../media/image36.png"/><Relationship Id="rId7" Type="http://schemas.openxmlformats.org/officeDocument/2006/relationships/image" Target="../media/image42.pn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1.png"/><Relationship Id="rId5" Type="http://schemas.openxmlformats.org/officeDocument/2006/relationships/image" Target="../media/image38.gif"/><Relationship Id="rId4" Type="http://schemas.openxmlformats.org/officeDocument/2006/relationships/image" Target="../media/image40.png"/><Relationship Id="rId9" Type="http://schemas.openxmlformats.org/officeDocument/2006/relationships/image" Target="../media/image44.gif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15.wdp"/><Relationship Id="rId3" Type="http://schemas.openxmlformats.org/officeDocument/2006/relationships/image" Target="../media/image36.png"/><Relationship Id="rId7" Type="http://schemas.openxmlformats.org/officeDocument/2006/relationships/image" Target="../media/image42.pn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1.png"/><Relationship Id="rId5" Type="http://schemas.openxmlformats.org/officeDocument/2006/relationships/image" Target="../media/image38.gif"/><Relationship Id="rId4" Type="http://schemas.openxmlformats.org/officeDocument/2006/relationships/image" Target="../media/image40.png"/><Relationship Id="rId9" Type="http://schemas.openxmlformats.org/officeDocument/2006/relationships/image" Target="../media/image45.png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15.wdp"/><Relationship Id="rId3" Type="http://schemas.openxmlformats.org/officeDocument/2006/relationships/image" Target="../media/image36.png"/><Relationship Id="rId7" Type="http://schemas.openxmlformats.org/officeDocument/2006/relationships/image" Target="../media/image42.pn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1.png"/><Relationship Id="rId5" Type="http://schemas.openxmlformats.org/officeDocument/2006/relationships/image" Target="../media/image38.gif"/><Relationship Id="rId4" Type="http://schemas.openxmlformats.org/officeDocument/2006/relationships/image" Target="../media/image40.png"/><Relationship Id="rId9" Type="http://schemas.openxmlformats.org/officeDocument/2006/relationships/image" Target="../media/image46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15.wdp"/><Relationship Id="rId3" Type="http://schemas.openxmlformats.org/officeDocument/2006/relationships/image" Target="../media/image36.png"/><Relationship Id="rId7" Type="http://schemas.openxmlformats.org/officeDocument/2006/relationships/image" Target="../media/image42.pn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1.png"/><Relationship Id="rId5" Type="http://schemas.openxmlformats.org/officeDocument/2006/relationships/image" Target="../media/image38.gif"/><Relationship Id="rId10" Type="http://schemas.microsoft.com/office/2007/relationships/hdphoto" Target="../media/hdphoto16.wdp"/><Relationship Id="rId4" Type="http://schemas.openxmlformats.org/officeDocument/2006/relationships/image" Target="../media/image40.png"/><Relationship Id="rId9" Type="http://schemas.openxmlformats.org/officeDocument/2006/relationships/image" Target="../media/image47.pn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15.wdp"/><Relationship Id="rId3" Type="http://schemas.openxmlformats.org/officeDocument/2006/relationships/image" Target="../media/image36.png"/><Relationship Id="rId7" Type="http://schemas.openxmlformats.org/officeDocument/2006/relationships/image" Target="../media/image42.pn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1.png"/><Relationship Id="rId5" Type="http://schemas.openxmlformats.org/officeDocument/2006/relationships/image" Target="../media/image38.gif"/><Relationship Id="rId4" Type="http://schemas.openxmlformats.org/officeDocument/2006/relationships/image" Target="../media/image40.png"/><Relationship Id="rId9" Type="http://schemas.openxmlformats.org/officeDocument/2006/relationships/image" Target="../media/image4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0315" y="2110699"/>
            <a:ext cx="1158268" cy="11037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4" name="图片 38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13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99246" y="4901491"/>
            <a:ext cx="14284619" cy="2150860"/>
          </a:xfrm>
          <a:prstGeom prst="rect">
            <a:avLst/>
          </a:prstGeom>
        </p:spPr>
      </p:pic>
      <p:pic>
        <p:nvPicPr>
          <p:cNvPr id="93" name="图片 8">
            <a:extLst>
              <a:ext uri="{FF2B5EF4-FFF2-40B4-BE49-F238E27FC236}">
                <a16:creationId xmlns:a16="http://schemas.microsoft.com/office/drawing/2014/main" id="{A70BE0F2-6240-46DC-B88B-5F8E34652B82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5565" y="4669465"/>
            <a:ext cx="1547892" cy="19927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57" name="Google Shape;1057;p41"/>
          <p:cNvSpPr/>
          <p:nvPr/>
        </p:nvSpPr>
        <p:spPr>
          <a:xfrm>
            <a:off x="10431309" y="483026"/>
            <a:ext cx="429503" cy="498143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85" name="图片 37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38908" y="4503088"/>
            <a:ext cx="8590048" cy="2009355"/>
          </a:xfrm>
          <a:prstGeom prst="rect">
            <a:avLst/>
          </a:prstGeom>
        </p:spPr>
      </p:pic>
      <p:pic>
        <p:nvPicPr>
          <p:cNvPr id="86" name="Picture 18" descr="School Building, School Clipart, School, Yellow PNG Transparent Clipart  Image and PSD File for Free Download"/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0" r="99375">
                        <a14:foregroundMark x1="15937" y1="50781" x2="18438" y2="5390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131" r="3136" b="32682"/>
          <a:stretch/>
        </p:blipFill>
        <p:spPr bwMode="auto">
          <a:xfrm flipH="1">
            <a:off x="-32618" y="2700140"/>
            <a:ext cx="3465897" cy="20462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0" descr="Cute Flower Cartoon. Flower and Grass Clipart Vector Illustration Stock  Vector - Illustration of flower, clipart: 223759667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889" b="98222" l="9944" r="89916"/>
                    </a14:imgEffect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2" y="5323927"/>
            <a:ext cx="910340" cy="1147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2" descr="Farm Cartoon Flowers Bouquet Decoration Background Stock Vector -  Illustration of botanical, invitation: 170046110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6250" b="90000" l="10000" r="90000">
                        <a14:foregroundMark x1="43000" y1="24250" x2="61250" y2="27750"/>
                        <a14:foregroundMark x1="50750" y1="12750" x2="59500" y2="35000"/>
                        <a14:foregroundMark x1="42250" y1="20000" x2="54750" y2="33500"/>
                        <a14:foregroundMark x1="58500" y1="16500" x2="65500" y2="24500"/>
                        <a14:foregroundMark x1="28500" y1="34000" x2="36250" y2="350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2117" y="4542758"/>
            <a:ext cx="961796" cy="9617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223" y="3964867"/>
            <a:ext cx="2313109" cy="24981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1519511" y="4613499"/>
            <a:ext cx="2531591" cy="21424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Red mushroom cartoon Royalty Free Vector Image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3704" b="91852" l="5500" r="954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040" y="6251717"/>
            <a:ext cx="572481" cy="618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Carved autumn leaf. Nature bright leaves of trees. Cartoon style. 3015600  Vector Art at Vecteezy"/>
          <p:cNvPicPr>
            <a:picLocks noChangeAspect="1" noChangeArrowheads="1"/>
          </p:cNvPicPr>
          <p:nvPr/>
        </p:nvPicPr>
        <p:blipFill rotWithShape="1"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8061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23" r="9333"/>
          <a:stretch/>
        </p:blipFill>
        <p:spPr bwMode="auto">
          <a:xfrm>
            <a:off x="10744103" y="2338594"/>
            <a:ext cx="419851" cy="523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0" descr="Carved autumn leaf. Nature bright leaves of trees. Cartoon style. 3218131  Vector Art at Vecteezy"/>
          <p:cNvPicPr>
            <a:picLocks noChangeAspect="1" noChangeArrowheads="1"/>
          </p:cNvPicPr>
          <p:nvPr/>
        </p:nvPicPr>
        <p:blipFill rotWithShape="1">
          <a:blip r:embed="rId25" cstate="print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2755" b="96735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91" r="19156"/>
          <a:stretch/>
        </p:blipFill>
        <p:spPr bwMode="auto">
          <a:xfrm rot="1402055">
            <a:off x="11593248" y="1968539"/>
            <a:ext cx="332189" cy="55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 descr="Children Playing Park Stock Vector Image by ©yusufdemirci #318430298"/>
          <p:cNvPicPr>
            <a:picLocks noChangeAspect="1" noChangeArrowheads="1"/>
          </p:cNvPicPr>
          <p:nvPr/>
        </p:nvPicPr>
        <p:blipFill rotWithShape="1">
          <a:blip r:embed="rId27" cstate="print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36739" b="75258" l="2563" r="24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5199" r="74324" b="23028"/>
          <a:stretch/>
        </p:blipFill>
        <p:spPr bwMode="auto">
          <a:xfrm>
            <a:off x="3415850" y="3859416"/>
            <a:ext cx="978260" cy="10613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>
            <a:off x="4489779" y="3705882"/>
            <a:ext cx="1063739" cy="20534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615"/>
          <a:stretch/>
        </p:blipFill>
        <p:spPr bwMode="auto">
          <a:xfrm>
            <a:off x="6167553" y="3722240"/>
            <a:ext cx="898748" cy="223729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2" name="Picture 4" descr="Green bush with pink flowers Royalty Free Vector Image"/>
          <p:cNvPicPr>
            <a:picLocks noChangeAspect="1" noChangeArrowheads="1"/>
          </p:cNvPicPr>
          <p:nvPr/>
        </p:nvPicPr>
        <p:blipFill rotWithShape="1">
          <a:blip r:embed="rId31" cstate="print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532" b="100000" l="0" r="100000">
                        <a14:backgroundMark x1="2100" y1="14468" x2="2100" y2="14468"/>
                        <a14:backgroundMark x1="91403" y1="5682" x2="95475" y2="17614"/>
                        <a14:backgroundMark x1="90498" y1="88636" x2="95928" y2="86932"/>
                        <a14:backgroundMark x1="4072" y1="83523" x2="18100" y2="8920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8601"/>
          <a:stretch/>
        </p:blipFill>
        <p:spPr bwMode="auto">
          <a:xfrm>
            <a:off x="2770214" y="4228441"/>
            <a:ext cx="784445" cy="570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图片 5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95403" y="6301475"/>
            <a:ext cx="452861" cy="331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happy-ukulele-7464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34"/>
          <a:stretch>
            <a:fillRect/>
          </a:stretch>
        </p:blipFill>
        <p:spPr>
          <a:xfrm>
            <a:off x="13933839" y="1105228"/>
            <a:ext cx="812800" cy="812800"/>
          </a:xfrm>
          <a:prstGeom prst="rect">
            <a:avLst/>
          </a:prstGeom>
        </p:spPr>
      </p:pic>
      <p:pic>
        <p:nvPicPr>
          <p:cNvPr id="200" name="Picture 199" descr="200.gif"/>
          <p:cNvPicPr>
            <a:picLocks noChangeAspect="1"/>
          </p:cNvPicPr>
          <p:nvPr/>
        </p:nvPicPr>
        <p:blipFill>
          <a:blip r:embed="rId35" cstate="print"/>
          <a:stretch>
            <a:fillRect/>
          </a:stretch>
        </p:blipFill>
        <p:spPr>
          <a:xfrm>
            <a:off x="932781" y="857817"/>
            <a:ext cx="999691" cy="10306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147" name="Google Shape;1248;p47"/>
          <p:cNvGrpSpPr/>
          <p:nvPr/>
        </p:nvGrpSpPr>
        <p:grpSpPr>
          <a:xfrm>
            <a:off x="4660328" y="6275791"/>
            <a:ext cx="6618081" cy="636992"/>
            <a:chOff x="1610262" y="4439258"/>
            <a:chExt cx="7532671" cy="703746"/>
          </a:xfrm>
        </p:grpSpPr>
        <p:sp>
          <p:nvSpPr>
            <p:cNvPr id="149" name="Google Shape;1250;p47"/>
            <p:cNvSpPr/>
            <p:nvPr/>
          </p:nvSpPr>
          <p:spPr>
            <a:xfrm flipH="1">
              <a:off x="1610262" y="4704922"/>
              <a:ext cx="1428999" cy="438079"/>
            </a:xfrm>
            <a:custGeom>
              <a:avLst/>
              <a:gdLst/>
              <a:ahLst/>
              <a:cxnLst/>
              <a:rect l="l" t="t" r="r" b="b"/>
              <a:pathLst>
                <a:path w="13573" h="4161" extrusionOk="0">
                  <a:moveTo>
                    <a:pt x="6205" y="1"/>
                  </a:moveTo>
                  <a:cubicBezTo>
                    <a:pt x="5665" y="1"/>
                    <a:pt x="5118" y="141"/>
                    <a:pt x="4628" y="387"/>
                  </a:cubicBezTo>
                  <a:cubicBezTo>
                    <a:pt x="3878" y="929"/>
                    <a:pt x="3232" y="1679"/>
                    <a:pt x="2689" y="2429"/>
                  </a:cubicBezTo>
                  <a:cubicBezTo>
                    <a:pt x="2482" y="2119"/>
                    <a:pt x="2146" y="1783"/>
                    <a:pt x="1733" y="1576"/>
                  </a:cubicBezTo>
                  <a:cubicBezTo>
                    <a:pt x="1604" y="1545"/>
                    <a:pt x="1475" y="1533"/>
                    <a:pt x="1347" y="1533"/>
                  </a:cubicBezTo>
                  <a:cubicBezTo>
                    <a:pt x="1038" y="1533"/>
                    <a:pt x="733" y="1606"/>
                    <a:pt x="440" y="1679"/>
                  </a:cubicBezTo>
                  <a:cubicBezTo>
                    <a:pt x="337" y="1783"/>
                    <a:pt x="104" y="1886"/>
                    <a:pt x="1" y="1989"/>
                  </a:cubicBezTo>
                  <a:lnTo>
                    <a:pt x="1" y="4161"/>
                  </a:lnTo>
                  <a:lnTo>
                    <a:pt x="13572" y="4161"/>
                  </a:lnTo>
                  <a:cubicBezTo>
                    <a:pt x="13572" y="3928"/>
                    <a:pt x="13469" y="3825"/>
                    <a:pt x="13365" y="3618"/>
                  </a:cubicBezTo>
                  <a:cubicBezTo>
                    <a:pt x="13029" y="2765"/>
                    <a:pt x="12280" y="2119"/>
                    <a:pt x="11426" y="1886"/>
                  </a:cubicBezTo>
                  <a:cubicBezTo>
                    <a:pt x="11319" y="1873"/>
                    <a:pt x="11211" y="1867"/>
                    <a:pt x="11102" y="1867"/>
                  </a:cubicBezTo>
                  <a:cubicBezTo>
                    <a:pt x="10317" y="1867"/>
                    <a:pt x="9500" y="2182"/>
                    <a:pt x="8841" y="2636"/>
                  </a:cubicBezTo>
                  <a:cubicBezTo>
                    <a:pt x="8738" y="1679"/>
                    <a:pt x="8299" y="697"/>
                    <a:pt x="7446" y="283"/>
                  </a:cubicBezTo>
                  <a:cubicBezTo>
                    <a:pt x="7057" y="89"/>
                    <a:pt x="6633" y="1"/>
                    <a:pt x="6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251;p47"/>
            <p:cNvSpPr/>
            <p:nvPr/>
          </p:nvSpPr>
          <p:spPr>
            <a:xfrm>
              <a:off x="8236556" y="4776621"/>
              <a:ext cx="906377" cy="366383"/>
            </a:xfrm>
            <a:custGeom>
              <a:avLst/>
              <a:gdLst/>
              <a:ahLst/>
              <a:cxnLst/>
              <a:rect l="l" t="t" r="r" b="b"/>
              <a:pathLst>
                <a:path w="8609" h="3480" extrusionOk="0">
                  <a:moveTo>
                    <a:pt x="6202" y="1"/>
                  </a:moveTo>
                  <a:cubicBezTo>
                    <a:pt x="6108" y="1"/>
                    <a:pt x="6014" y="6"/>
                    <a:pt x="5920" y="16"/>
                  </a:cubicBezTo>
                  <a:cubicBezTo>
                    <a:pt x="4834" y="16"/>
                    <a:pt x="3748" y="895"/>
                    <a:pt x="3335" y="1851"/>
                  </a:cubicBezTo>
                  <a:cubicBezTo>
                    <a:pt x="3244" y="1844"/>
                    <a:pt x="3154" y="1840"/>
                    <a:pt x="3064" y="1840"/>
                  </a:cubicBezTo>
                  <a:cubicBezTo>
                    <a:pt x="1864" y="1840"/>
                    <a:pt x="697" y="2470"/>
                    <a:pt x="0" y="3480"/>
                  </a:cubicBezTo>
                  <a:lnTo>
                    <a:pt x="8608" y="3480"/>
                  </a:lnTo>
                  <a:lnTo>
                    <a:pt x="8608" y="998"/>
                  </a:lnTo>
                  <a:cubicBezTo>
                    <a:pt x="7932" y="415"/>
                    <a:pt x="7067" y="1"/>
                    <a:pt x="6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252;p47"/>
            <p:cNvSpPr/>
            <p:nvPr/>
          </p:nvSpPr>
          <p:spPr>
            <a:xfrm>
              <a:off x="2692644" y="4710185"/>
              <a:ext cx="827519" cy="432816"/>
            </a:xfrm>
            <a:custGeom>
              <a:avLst/>
              <a:gdLst/>
              <a:ahLst/>
              <a:cxnLst/>
              <a:rect l="l" t="t" r="r" b="b"/>
              <a:pathLst>
                <a:path w="7860" h="4111" extrusionOk="0">
                  <a:moveTo>
                    <a:pt x="3129" y="1"/>
                  </a:moveTo>
                  <a:cubicBezTo>
                    <a:pt x="2793" y="1"/>
                    <a:pt x="2482" y="130"/>
                    <a:pt x="2146" y="337"/>
                  </a:cubicBezTo>
                  <a:cubicBezTo>
                    <a:pt x="957" y="1190"/>
                    <a:pt x="311" y="2586"/>
                    <a:pt x="1" y="4111"/>
                  </a:cubicBezTo>
                  <a:lnTo>
                    <a:pt x="7859" y="4111"/>
                  </a:lnTo>
                  <a:cubicBezTo>
                    <a:pt x="7652" y="3568"/>
                    <a:pt x="7213" y="3128"/>
                    <a:pt x="6670" y="2922"/>
                  </a:cubicBezTo>
                  <a:cubicBezTo>
                    <a:pt x="6295" y="2702"/>
                    <a:pt x="5836" y="2592"/>
                    <a:pt x="5378" y="2592"/>
                  </a:cubicBezTo>
                  <a:cubicBezTo>
                    <a:pt x="4919" y="2592"/>
                    <a:pt x="4460" y="2702"/>
                    <a:pt x="4085" y="2922"/>
                  </a:cubicBezTo>
                  <a:cubicBezTo>
                    <a:pt x="4188" y="2379"/>
                    <a:pt x="4188" y="1733"/>
                    <a:pt x="3982" y="1086"/>
                  </a:cubicBezTo>
                  <a:cubicBezTo>
                    <a:pt x="3878" y="647"/>
                    <a:pt x="3646" y="130"/>
                    <a:pt x="3129" y="1"/>
                  </a:cubicBezTo>
                  <a:close/>
                </a:path>
              </a:pathLst>
            </a:custGeom>
            <a:solidFill>
              <a:srgbClr val="98DB7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253;p47"/>
            <p:cNvSpPr/>
            <p:nvPr/>
          </p:nvSpPr>
          <p:spPr>
            <a:xfrm>
              <a:off x="6034691" y="4514222"/>
              <a:ext cx="215092" cy="511778"/>
            </a:xfrm>
            <a:custGeom>
              <a:avLst/>
              <a:gdLst/>
              <a:ahLst/>
              <a:cxnLst/>
              <a:rect l="l" t="t" r="r" b="b"/>
              <a:pathLst>
                <a:path w="2043" h="4861" extrusionOk="0">
                  <a:moveTo>
                    <a:pt x="1939" y="0"/>
                  </a:moveTo>
                  <a:cubicBezTo>
                    <a:pt x="1939" y="0"/>
                    <a:pt x="1810" y="0"/>
                    <a:pt x="1810" y="130"/>
                  </a:cubicBezTo>
                  <a:cubicBezTo>
                    <a:pt x="750" y="1422"/>
                    <a:pt x="311" y="3128"/>
                    <a:pt x="1" y="4757"/>
                  </a:cubicBezTo>
                  <a:cubicBezTo>
                    <a:pt x="1" y="4860"/>
                    <a:pt x="1" y="4860"/>
                    <a:pt x="104" y="4860"/>
                  </a:cubicBezTo>
                  <a:lnTo>
                    <a:pt x="207" y="4860"/>
                  </a:lnTo>
                  <a:cubicBezTo>
                    <a:pt x="518" y="3128"/>
                    <a:pt x="957" y="1526"/>
                    <a:pt x="1939" y="233"/>
                  </a:cubicBezTo>
                  <a:cubicBezTo>
                    <a:pt x="2043" y="130"/>
                    <a:pt x="2043" y="130"/>
                    <a:pt x="1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254;p47"/>
            <p:cNvSpPr/>
            <p:nvPr/>
          </p:nvSpPr>
          <p:spPr>
            <a:xfrm>
              <a:off x="6271478" y="4527804"/>
              <a:ext cx="193299" cy="272261"/>
            </a:xfrm>
            <a:custGeom>
              <a:avLst/>
              <a:gdLst/>
              <a:ahLst/>
              <a:cxnLst/>
              <a:rect l="l" t="t" r="r" b="b"/>
              <a:pathLst>
                <a:path w="1836" h="2586" extrusionOk="0">
                  <a:moveTo>
                    <a:pt x="0" y="1"/>
                  </a:moveTo>
                  <a:lnTo>
                    <a:pt x="0" y="1"/>
                  </a:lnTo>
                  <a:cubicBezTo>
                    <a:pt x="207" y="647"/>
                    <a:pt x="543" y="1293"/>
                    <a:pt x="750" y="1940"/>
                  </a:cubicBezTo>
                  <a:cubicBezTo>
                    <a:pt x="854" y="2146"/>
                    <a:pt x="854" y="2250"/>
                    <a:pt x="983" y="2353"/>
                  </a:cubicBezTo>
                  <a:cubicBezTo>
                    <a:pt x="1086" y="2457"/>
                    <a:pt x="1190" y="2586"/>
                    <a:pt x="1293" y="2586"/>
                  </a:cubicBezTo>
                  <a:cubicBezTo>
                    <a:pt x="1500" y="2586"/>
                    <a:pt x="1732" y="2353"/>
                    <a:pt x="1732" y="2043"/>
                  </a:cubicBezTo>
                  <a:cubicBezTo>
                    <a:pt x="1836" y="1810"/>
                    <a:pt x="1629" y="1603"/>
                    <a:pt x="1500" y="1397"/>
                  </a:cubicBezTo>
                  <a:cubicBezTo>
                    <a:pt x="1190" y="854"/>
                    <a:pt x="647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255;p47"/>
            <p:cNvSpPr/>
            <p:nvPr/>
          </p:nvSpPr>
          <p:spPr>
            <a:xfrm>
              <a:off x="6238840" y="4527804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104" y="1"/>
                  </a:moveTo>
                  <a:cubicBezTo>
                    <a:pt x="0" y="647"/>
                    <a:pt x="104" y="1397"/>
                    <a:pt x="104" y="2043"/>
                  </a:cubicBezTo>
                  <a:cubicBezTo>
                    <a:pt x="104" y="2250"/>
                    <a:pt x="104" y="2353"/>
                    <a:pt x="207" y="2457"/>
                  </a:cubicBezTo>
                  <a:cubicBezTo>
                    <a:pt x="207" y="2586"/>
                    <a:pt x="310" y="2689"/>
                    <a:pt x="414" y="2793"/>
                  </a:cubicBezTo>
                  <a:cubicBezTo>
                    <a:pt x="456" y="2811"/>
                    <a:pt x="498" y="2820"/>
                    <a:pt x="538" y="2820"/>
                  </a:cubicBezTo>
                  <a:cubicBezTo>
                    <a:pt x="718" y="2820"/>
                    <a:pt x="872" y="2647"/>
                    <a:pt x="957" y="2457"/>
                  </a:cubicBezTo>
                  <a:cubicBezTo>
                    <a:pt x="1060" y="2250"/>
                    <a:pt x="1060" y="2043"/>
                    <a:pt x="957" y="1810"/>
                  </a:cubicBezTo>
                  <a:cubicBezTo>
                    <a:pt x="853" y="1164"/>
                    <a:pt x="517" y="41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256;p47"/>
            <p:cNvSpPr/>
            <p:nvPr/>
          </p:nvSpPr>
          <p:spPr>
            <a:xfrm>
              <a:off x="6135344" y="4514222"/>
              <a:ext cx="114442" cy="298476"/>
            </a:xfrm>
            <a:custGeom>
              <a:avLst/>
              <a:gdLst/>
              <a:ahLst/>
              <a:cxnLst/>
              <a:rect l="l" t="t" r="r" b="b"/>
              <a:pathLst>
                <a:path w="1087" h="2835" extrusionOk="0">
                  <a:moveTo>
                    <a:pt x="854" y="0"/>
                  </a:moveTo>
                  <a:cubicBezTo>
                    <a:pt x="544" y="647"/>
                    <a:pt x="337" y="1422"/>
                    <a:pt x="104" y="1939"/>
                  </a:cubicBezTo>
                  <a:cubicBezTo>
                    <a:pt x="104" y="2172"/>
                    <a:pt x="1" y="2275"/>
                    <a:pt x="1" y="2379"/>
                  </a:cubicBezTo>
                  <a:cubicBezTo>
                    <a:pt x="1" y="2482"/>
                    <a:pt x="1" y="2586"/>
                    <a:pt x="104" y="2715"/>
                  </a:cubicBezTo>
                  <a:cubicBezTo>
                    <a:pt x="148" y="2802"/>
                    <a:pt x="233" y="2834"/>
                    <a:pt x="333" y="2834"/>
                  </a:cubicBezTo>
                  <a:cubicBezTo>
                    <a:pt x="469" y="2834"/>
                    <a:pt x="631" y="2774"/>
                    <a:pt x="751" y="2715"/>
                  </a:cubicBezTo>
                  <a:cubicBezTo>
                    <a:pt x="854" y="2482"/>
                    <a:pt x="983" y="2275"/>
                    <a:pt x="983" y="2069"/>
                  </a:cubicBezTo>
                  <a:cubicBezTo>
                    <a:pt x="1087" y="1422"/>
                    <a:pt x="1087" y="647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257;p47"/>
            <p:cNvSpPr/>
            <p:nvPr/>
          </p:nvSpPr>
          <p:spPr>
            <a:xfrm>
              <a:off x="5999315" y="4503377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2146" y="0"/>
                  </a:moveTo>
                  <a:cubicBezTo>
                    <a:pt x="1500" y="233"/>
                    <a:pt x="854" y="750"/>
                    <a:pt x="440" y="1293"/>
                  </a:cubicBezTo>
                  <a:cubicBezTo>
                    <a:pt x="207" y="1525"/>
                    <a:pt x="104" y="1732"/>
                    <a:pt x="104" y="1939"/>
                  </a:cubicBezTo>
                  <a:cubicBezTo>
                    <a:pt x="0" y="2172"/>
                    <a:pt x="207" y="2482"/>
                    <a:pt x="440" y="2482"/>
                  </a:cubicBezTo>
                  <a:cubicBezTo>
                    <a:pt x="647" y="2482"/>
                    <a:pt x="750" y="2482"/>
                    <a:pt x="854" y="2378"/>
                  </a:cubicBezTo>
                  <a:cubicBezTo>
                    <a:pt x="983" y="2275"/>
                    <a:pt x="983" y="2172"/>
                    <a:pt x="1086" y="1939"/>
                  </a:cubicBezTo>
                  <a:cubicBezTo>
                    <a:pt x="1396" y="1396"/>
                    <a:pt x="1939" y="646"/>
                    <a:pt x="2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258;p47"/>
            <p:cNvSpPr/>
            <p:nvPr/>
          </p:nvSpPr>
          <p:spPr>
            <a:xfrm>
              <a:off x="5909506" y="4500429"/>
              <a:ext cx="294054" cy="163609"/>
            </a:xfrm>
            <a:custGeom>
              <a:avLst/>
              <a:gdLst/>
              <a:ahLst/>
              <a:cxnLst/>
              <a:rect l="l" t="t" r="r" b="b"/>
              <a:pathLst>
                <a:path w="2793" h="1554" extrusionOk="0">
                  <a:moveTo>
                    <a:pt x="2431" y="1"/>
                  </a:moveTo>
                  <a:cubicBezTo>
                    <a:pt x="1877" y="1"/>
                    <a:pt x="1279" y="174"/>
                    <a:pt x="750" y="364"/>
                  </a:cubicBezTo>
                  <a:cubicBezTo>
                    <a:pt x="414" y="468"/>
                    <a:pt x="207" y="571"/>
                    <a:pt x="104" y="778"/>
                  </a:cubicBezTo>
                  <a:cubicBezTo>
                    <a:pt x="0" y="1114"/>
                    <a:pt x="0" y="1424"/>
                    <a:pt x="207" y="1553"/>
                  </a:cubicBezTo>
                  <a:lnTo>
                    <a:pt x="647" y="1553"/>
                  </a:lnTo>
                  <a:cubicBezTo>
                    <a:pt x="750" y="1424"/>
                    <a:pt x="853" y="1424"/>
                    <a:pt x="957" y="1321"/>
                  </a:cubicBezTo>
                  <a:cubicBezTo>
                    <a:pt x="1603" y="907"/>
                    <a:pt x="2249" y="468"/>
                    <a:pt x="2792" y="28"/>
                  </a:cubicBezTo>
                  <a:cubicBezTo>
                    <a:pt x="2675" y="9"/>
                    <a:pt x="2554" y="1"/>
                    <a:pt x="2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259;p47"/>
            <p:cNvSpPr/>
            <p:nvPr/>
          </p:nvSpPr>
          <p:spPr>
            <a:xfrm>
              <a:off x="6124499" y="4439258"/>
              <a:ext cx="204248" cy="142447"/>
            </a:xfrm>
            <a:custGeom>
              <a:avLst/>
              <a:gdLst/>
              <a:ahLst/>
              <a:cxnLst/>
              <a:rect l="l" t="t" r="r" b="b"/>
              <a:pathLst>
                <a:path w="1940" h="1353" extrusionOk="0">
                  <a:moveTo>
                    <a:pt x="427" y="0"/>
                  </a:moveTo>
                  <a:cubicBezTo>
                    <a:pt x="269" y="0"/>
                    <a:pt x="125" y="25"/>
                    <a:pt x="1" y="66"/>
                  </a:cubicBezTo>
                  <a:cubicBezTo>
                    <a:pt x="104" y="506"/>
                    <a:pt x="311" y="842"/>
                    <a:pt x="750" y="1049"/>
                  </a:cubicBezTo>
                  <a:cubicBezTo>
                    <a:pt x="987" y="1194"/>
                    <a:pt x="1313" y="1352"/>
                    <a:pt x="1602" y="1352"/>
                  </a:cubicBezTo>
                  <a:cubicBezTo>
                    <a:pt x="1724" y="1352"/>
                    <a:pt x="1840" y="1324"/>
                    <a:pt x="1939" y="1255"/>
                  </a:cubicBezTo>
                  <a:cubicBezTo>
                    <a:pt x="1939" y="712"/>
                    <a:pt x="1500" y="402"/>
                    <a:pt x="1190" y="195"/>
                  </a:cubicBezTo>
                  <a:cubicBezTo>
                    <a:pt x="926" y="56"/>
                    <a:pt x="662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260;p47"/>
            <p:cNvSpPr/>
            <p:nvPr/>
          </p:nvSpPr>
          <p:spPr>
            <a:xfrm>
              <a:off x="5931300" y="4764592"/>
              <a:ext cx="136130" cy="125286"/>
            </a:xfrm>
            <a:custGeom>
              <a:avLst/>
              <a:gdLst/>
              <a:ahLst/>
              <a:cxnLst/>
              <a:rect l="l" t="t" r="r" b="b"/>
              <a:pathLst>
                <a:path w="1293" h="1190" extrusionOk="0">
                  <a:moveTo>
                    <a:pt x="0" y="1"/>
                  </a:moveTo>
                  <a:cubicBezTo>
                    <a:pt x="104" y="208"/>
                    <a:pt x="207" y="440"/>
                    <a:pt x="336" y="647"/>
                  </a:cubicBezTo>
                  <a:cubicBezTo>
                    <a:pt x="543" y="983"/>
                    <a:pt x="983" y="1190"/>
                    <a:pt x="1293" y="1190"/>
                  </a:cubicBezTo>
                  <a:cubicBezTo>
                    <a:pt x="1293" y="854"/>
                    <a:pt x="1086" y="544"/>
                    <a:pt x="853" y="337"/>
                  </a:cubicBezTo>
                  <a:cubicBezTo>
                    <a:pt x="646" y="104"/>
                    <a:pt x="336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261;p47"/>
            <p:cNvSpPr/>
            <p:nvPr/>
          </p:nvSpPr>
          <p:spPr>
            <a:xfrm>
              <a:off x="4861651" y="4647568"/>
              <a:ext cx="168873" cy="419235"/>
            </a:xfrm>
            <a:custGeom>
              <a:avLst/>
              <a:gdLst/>
              <a:ahLst/>
              <a:cxnLst/>
              <a:rect l="l" t="t" r="r" b="b"/>
              <a:pathLst>
                <a:path w="1604" h="3982" extrusionOk="0">
                  <a:moveTo>
                    <a:pt x="1" y="1"/>
                  </a:moveTo>
                  <a:lnTo>
                    <a:pt x="1" y="104"/>
                  </a:lnTo>
                  <a:cubicBezTo>
                    <a:pt x="1" y="208"/>
                    <a:pt x="104" y="208"/>
                    <a:pt x="104" y="311"/>
                  </a:cubicBezTo>
                  <a:cubicBezTo>
                    <a:pt x="207" y="414"/>
                    <a:pt x="311" y="518"/>
                    <a:pt x="414" y="750"/>
                  </a:cubicBezTo>
                  <a:cubicBezTo>
                    <a:pt x="957" y="1707"/>
                    <a:pt x="1293" y="2793"/>
                    <a:pt x="1603" y="3982"/>
                  </a:cubicBezTo>
                  <a:cubicBezTo>
                    <a:pt x="1603" y="3749"/>
                    <a:pt x="1603" y="3646"/>
                    <a:pt x="1500" y="3439"/>
                  </a:cubicBezTo>
                  <a:cubicBezTo>
                    <a:pt x="1293" y="2353"/>
                    <a:pt x="854" y="1293"/>
                    <a:pt x="207" y="311"/>
                  </a:cubicBezTo>
                  <a:cubicBezTo>
                    <a:pt x="104" y="208"/>
                    <a:pt x="104" y="1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262;p47"/>
            <p:cNvSpPr/>
            <p:nvPr/>
          </p:nvSpPr>
          <p:spPr>
            <a:xfrm>
              <a:off x="4872601" y="4537018"/>
              <a:ext cx="329324" cy="97070"/>
            </a:xfrm>
            <a:custGeom>
              <a:avLst/>
              <a:gdLst/>
              <a:ahLst/>
              <a:cxnLst/>
              <a:rect l="l" t="t" r="r" b="b"/>
              <a:pathLst>
                <a:path w="3128" h="922" extrusionOk="0">
                  <a:moveTo>
                    <a:pt x="2269" y="1"/>
                  </a:moveTo>
                  <a:cubicBezTo>
                    <a:pt x="2115" y="1"/>
                    <a:pt x="1964" y="26"/>
                    <a:pt x="1835" y="68"/>
                  </a:cubicBezTo>
                  <a:cubicBezTo>
                    <a:pt x="1293" y="68"/>
                    <a:pt x="646" y="275"/>
                    <a:pt x="310" y="611"/>
                  </a:cubicBezTo>
                  <a:cubicBezTo>
                    <a:pt x="0" y="818"/>
                    <a:pt x="543" y="818"/>
                    <a:pt x="646" y="818"/>
                  </a:cubicBezTo>
                  <a:cubicBezTo>
                    <a:pt x="853" y="818"/>
                    <a:pt x="1189" y="818"/>
                    <a:pt x="1396" y="922"/>
                  </a:cubicBezTo>
                  <a:cubicBezTo>
                    <a:pt x="1939" y="922"/>
                    <a:pt x="2482" y="922"/>
                    <a:pt x="2895" y="715"/>
                  </a:cubicBezTo>
                  <a:cubicBezTo>
                    <a:pt x="2999" y="611"/>
                    <a:pt x="3128" y="611"/>
                    <a:pt x="3128" y="508"/>
                  </a:cubicBezTo>
                  <a:cubicBezTo>
                    <a:pt x="3128" y="275"/>
                    <a:pt x="2999" y="172"/>
                    <a:pt x="2895" y="172"/>
                  </a:cubicBezTo>
                  <a:cubicBezTo>
                    <a:pt x="2714" y="51"/>
                    <a:pt x="2487" y="1"/>
                    <a:pt x="2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263;p47"/>
            <p:cNvSpPr/>
            <p:nvPr/>
          </p:nvSpPr>
          <p:spPr>
            <a:xfrm>
              <a:off x="4633076" y="4647568"/>
              <a:ext cx="182455" cy="272261"/>
            </a:xfrm>
            <a:custGeom>
              <a:avLst/>
              <a:gdLst/>
              <a:ahLst/>
              <a:cxnLst/>
              <a:rect l="l" t="t" r="r" b="b"/>
              <a:pathLst>
                <a:path w="1733" h="2586" extrusionOk="0">
                  <a:moveTo>
                    <a:pt x="1732" y="1"/>
                  </a:moveTo>
                  <a:lnTo>
                    <a:pt x="1732" y="1"/>
                  </a:lnTo>
                  <a:cubicBezTo>
                    <a:pt x="1189" y="311"/>
                    <a:pt x="646" y="854"/>
                    <a:pt x="233" y="1397"/>
                  </a:cubicBezTo>
                  <a:cubicBezTo>
                    <a:pt x="104" y="1604"/>
                    <a:pt x="0" y="1810"/>
                    <a:pt x="0" y="2043"/>
                  </a:cubicBezTo>
                  <a:cubicBezTo>
                    <a:pt x="0" y="2353"/>
                    <a:pt x="233" y="2586"/>
                    <a:pt x="440" y="2586"/>
                  </a:cubicBezTo>
                  <a:cubicBezTo>
                    <a:pt x="646" y="2586"/>
                    <a:pt x="750" y="2457"/>
                    <a:pt x="750" y="2353"/>
                  </a:cubicBezTo>
                  <a:cubicBezTo>
                    <a:pt x="879" y="2250"/>
                    <a:pt x="983" y="2146"/>
                    <a:pt x="983" y="2043"/>
                  </a:cubicBezTo>
                  <a:cubicBezTo>
                    <a:pt x="1293" y="1397"/>
                    <a:pt x="1629" y="647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264;p47"/>
            <p:cNvSpPr/>
            <p:nvPr/>
          </p:nvSpPr>
          <p:spPr>
            <a:xfrm>
              <a:off x="4736466" y="4647568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957" y="1"/>
                  </a:moveTo>
                  <a:cubicBezTo>
                    <a:pt x="543" y="518"/>
                    <a:pt x="207" y="1164"/>
                    <a:pt x="104" y="1810"/>
                  </a:cubicBezTo>
                  <a:cubicBezTo>
                    <a:pt x="104" y="2043"/>
                    <a:pt x="1" y="2250"/>
                    <a:pt x="104" y="2457"/>
                  </a:cubicBezTo>
                  <a:cubicBezTo>
                    <a:pt x="189" y="2647"/>
                    <a:pt x="429" y="2820"/>
                    <a:pt x="627" y="2820"/>
                  </a:cubicBezTo>
                  <a:cubicBezTo>
                    <a:pt x="671" y="2820"/>
                    <a:pt x="713" y="2811"/>
                    <a:pt x="750" y="2793"/>
                  </a:cubicBezTo>
                  <a:cubicBezTo>
                    <a:pt x="854" y="2689"/>
                    <a:pt x="957" y="2586"/>
                    <a:pt x="957" y="2457"/>
                  </a:cubicBezTo>
                  <a:lnTo>
                    <a:pt x="957" y="2146"/>
                  </a:lnTo>
                  <a:cubicBezTo>
                    <a:pt x="957" y="1397"/>
                    <a:pt x="1060" y="647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265;p47"/>
            <p:cNvSpPr/>
            <p:nvPr/>
          </p:nvSpPr>
          <p:spPr>
            <a:xfrm>
              <a:off x="4837119" y="4647568"/>
              <a:ext cx="125391" cy="288579"/>
            </a:xfrm>
            <a:custGeom>
              <a:avLst/>
              <a:gdLst/>
              <a:ahLst/>
              <a:cxnLst/>
              <a:rect l="l" t="t" r="r" b="b"/>
              <a:pathLst>
                <a:path w="1191" h="2741" extrusionOk="0">
                  <a:moveTo>
                    <a:pt x="234" y="1"/>
                  </a:moveTo>
                  <a:cubicBezTo>
                    <a:pt x="1" y="518"/>
                    <a:pt x="1" y="1293"/>
                    <a:pt x="104" y="1940"/>
                  </a:cubicBezTo>
                  <a:cubicBezTo>
                    <a:pt x="104" y="2146"/>
                    <a:pt x="234" y="2353"/>
                    <a:pt x="440" y="2586"/>
                  </a:cubicBezTo>
                  <a:cubicBezTo>
                    <a:pt x="492" y="2689"/>
                    <a:pt x="602" y="2741"/>
                    <a:pt x="725" y="2741"/>
                  </a:cubicBezTo>
                  <a:cubicBezTo>
                    <a:pt x="848" y="2741"/>
                    <a:pt x="983" y="2689"/>
                    <a:pt x="1087" y="2586"/>
                  </a:cubicBezTo>
                  <a:cubicBezTo>
                    <a:pt x="1087" y="2586"/>
                    <a:pt x="1190" y="2353"/>
                    <a:pt x="1190" y="2250"/>
                  </a:cubicBezTo>
                  <a:cubicBezTo>
                    <a:pt x="1087" y="2146"/>
                    <a:pt x="1087" y="2043"/>
                    <a:pt x="1087" y="1940"/>
                  </a:cubicBezTo>
                  <a:cubicBezTo>
                    <a:pt x="751" y="1293"/>
                    <a:pt x="544" y="518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266;p47"/>
            <p:cNvSpPr/>
            <p:nvPr/>
          </p:nvSpPr>
          <p:spPr>
            <a:xfrm>
              <a:off x="4861651" y="4623141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1" y="0"/>
                  </a:moveTo>
                  <a:cubicBezTo>
                    <a:pt x="311" y="750"/>
                    <a:pt x="750" y="1396"/>
                    <a:pt x="1060" y="2042"/>
                  </a:cubicBezTo>
                  <a:cubicBezTo>
                    <a:pt x="1164" y="2172"/>
                    <a:pt x="1293" y="2275"/>
                    <a:pt x="1397" y="2378"/>
                  </a:cubicBezTo>
                  <a:cubicBezTo>
                    <a:pt x="1500" y="2482"/>
                    <a:pt x="1603" y="2482"/>
                    <a:pt x="1707" y="2482"/>
                  </a:cubicBezTo>
                  <a:cubicBezTo>
                    <a:pt x="2043" y="2482"/>
                    <a:pt x="2146" y="2275"/>
                    <a:pt x="2146" y="1939"/>
                  </a:cubicBezTo>
                  <a:cubicBezTo>
                    <a:pt x="2146" y="1732"/>
                    <a:pt x="1939" y="1525"/>
                    <a:pt x="1810" y="1293"/>
                  </a:cubicBezTo>
                  <a:cubicBezTo>
                    <a:pt x="1293" y="750"/>
                    <a:pt x="647" y="2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267;p47"/>
            <p:cNvSpPr/>
            <p:nvPr/>
          </p:nvSpPr>
          <p:spPr>
            <a:xfrm>
              <a:off x="4883445" y="4620193"/>
              <a:ext cx="304898" cy="171716"/>
            </a:xfrm>
            <a:custGeom>
              <a:avLst/>
              <a:gdLst/>
              <a:ahLst/>
              <a:cxnLst/>
              <a:rect l="l" t="t" r="r" b="b"/>
              <a:pathLst>
                <a:path w="2896" h="1631" extrusionOk="0">
                  <a:moveTo>
                    <a:pt x="409" y="1"/>
                  </a:moveTo>
                  <a:cubicBezTo>
                    <a:pt x="273" y="1"/>
                    <a:pt x="137" y="9"/>
                    <a:pt x="0" y="28"/>
                  </a:cubicBezTo>
                  <a:cubicBezTo>
                    <a:pt x="543" y="468"/>
                    <a:pt x="1293" y="907"/>
                    <a:pt x="1836" y="1321"/>
                  </a:cubicBezTo>
                  <a:cubicBezTo>
                    <a:pt x="1939" y="1424"/>
                    <a:pt x="2043" y="1553"/>
                    <a:pt x="2146" y="1553"/>
                  </a:cubicBezTo>
                  <a:cubicBezTo>
                    <a:pt x="2262" y="1605"/>
                    <a:pt x="2346" y="1631"/>
                    <a:pt x="2414" y="1631"/>
                  </a:cubicBezTo>
                  <a:cubicBezTo>
                    <a:pt x="2482" y="1631"/>
                    <a:pt x="2534" y="1605"/>
                    <a:pt x="2585" y="1553"/>
                  </a:cubicBezTo>
                  <a:cubicBezTo>
                    <a:pt x="2792" y="1424"/>
                    <a:pt x="2896" y="1114"/>
                    <a:pt x="2689" y="907"/>
                  </a:cubicBezTo>
                  <a:cubicBezTo>
                    <a:pt x="2585" y="674"/>
                    <a:pt x="2379" y="468"/>
                    <a:pt x="2146" y="364"/>
                  </a:cubicBezTo>
                  <a:cubicBezTo>
                    <a:pt x="1617" y="174"/>
                    <a:pt x="1019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268;p47"/>
            <p:cNvSpPr/>
            <p:nvPr/>
          </p:nvSpPr>
          <p:spPr>
            <a:xfrm>
              <a:off x="4758260" y="4561549"/>
              <a:ext cx="215092" cy="139920"/>
            </a:xfrm>
            <a:custGeom>
              <a:avLst/>
              <a:gdLst/>
              <a:ahLst/>
              <a:cxnLst/>
              <a:rect l="l" t="t" r="r" b="b"/>
              <a:pathLst>
                <a:path w="2043" h="1329" extrusionOk="0">
                  <a:moveTo>
                    <a:pt x="1685" y="0"/>
                  </a:moveTo>
                  <a:cubicBezTo>
                    <a:pt x="1386" y="0"/>
                    <a:pt x="1093" y="79"/>
                    <a:pt x="853" y="172"/>
                  </a:cubicBezTo>
                  <a:cubicBezTo>
                    <a:pt x="440" y="378"/>
                    <a:pt x="0" y="689"/>
                    <a:pt x="0" y="1231"/>
                  </a:cubicBezTo>
                  <a:cubicBezTo>
                    <a:pt x="131" y="1300"/>
                    <a:pt x="259" y="1328"/>
                    <a:pt x="386" y="1328"/>
                  </a:cubicBezTo>
                  <a:cubicBezTo>
                    <a:pt x="687" y="1328"/>
                    <a:pt x="984" y="1170"/>
                    <a:pt x="1293" y="1025"/>
                  </a:cubicBezTo>
                  <a:cubicBezTo>
                    <a:pt x="1629" y="921"/>
                    <a:pt x="1939" y="482"/>
                    <a:pt x="2042" y="42"/>
                  </a:cubicBezTo>
                  <a:cubicBezTo>
                    <a:pt x="1924" y="13"/>
                    <a:pt x="1804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269;p47"/>
            <p:cNvSpPr/>
            <p:nvPr/>
          </p:nvSpPr>
          <p:spPr>
            <a:xfrm>
              <a:off x="5019474" y="4884356"/>
              <a:ext cx="136236" cy="125286"/>
            </a:xfrm>
            <a:custGeom>
              <a:avLst/>
              <a:gdLst/>
              <a:ahLst/>
              <a:cxnLst/>
              <a:rect l="l" t="t" r="r" b="b"/>
              <a:pathLst>
                <a:path w="1294" h="1190" extrusionOk="0">
                  <a:moveTo>
                    <a:pt x="1293" y="1"/>
                  </a:moveTo>
                  <a:cubicBezTo>
                    <a:pt x="957" y="1"/>
                    <a:pt x="751" y="104"/>
                    <a:pt x="440" y="337"/>
                  </a:cubicBezTo>
                  <a:cubicBezTo>
                    <a:pt x="208" y="544"/>
                    <a:pt x="104" y="854"/>
                    <a:pt x="1" y="1190"/>
                  </a:cubicBezTo>
                  <a:cubicBezTo>
                    <a:pt x="440" y="1190"/>
                    <a:pt x="751" y="983"/>
                    <a:pt x="1087" y="647"/>
                  </a:cubicBezTo>
                  <a:cubicBezTo>
                    <a:pt x="1190" y="440"/>
                    <a:pt x="1293" y="208"/>
                    <a:pt x="1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270;p47"/>
            <p:cNvSpPr/>
            <p:nvPr/>
          </p:nvSpPr>
          <p:spPr>
            <a:xfrm>
              <a:off x="7202229" y="4699341"/>
              <a:ext cx="68223" cy="443660"/>
            </a:xfrm>
            <a:custGeom>
              <a:avLst/>
              <a:gdLst/>
              <a:ahLst/>
              <a:cxnLst/>
              <a:rect l="l" t="t" r="r" b="b"/>
              <a:pathLst>
                <a:path w="648" h="4214" extrusionOk="0">
                  <a:moveTo>
                    <a:pt x="647" y="0"/>
                  </a:moveTo>
                  <a:lnTo>
                    <a:pt x="544" y="104"/>
                  </a:lnTo>
                  <a:cubicBezTo>
                    <a:pt x="544" y="233"/>
                    <a:pt x="544" y="336"/>
                    <a:pt x="440" y="336"/>
                  </a:cubicBezTo>
                  <a:lnTo>
                    <a:pt x="440" y="440"/>
                  </a:lnTo>
                  <a:cubicBezTo>
                    <a:pt x="130" y="1525"/>
                    <a:pt x="1" y="2585"/>
                    <a:pt x="1" y="3774"/>
                  </a:cubicBezTo>
                  <a:lnTo>
                    <a:pt x="1" y="4214"/>
                  </a:lnTo>
                  <a:cubicBezTo>
                    <a:pt x="1" y="3025"/>
                    <a:pt x="130" y="1939"/>
                    <a:pt x="440" y="879"/>
                  </a:cubicBezTo>
                  <a:cubicBezTo>
                    <a:pt x="440" y="646"/>
                    <a:pt x="440" y="543"/>
                    <a:pt x="544" y="440"/>
                  </a:cubicBezTo>
                  <a:cubicBezTo>
                    <a:pt x="544" y="336"/>
                    <a:pt x="647" y="233"/>
                    <a:pt x="647" y="104"/>
                  </a:cubicBezTo>
                  <a:lnTo>
                    <a:pt x="6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271;p47"/>
            <p:cNvSpPr/>
            <p:nvPr/>
          </p:nvSpPr>
          <p:spPr>
            <a:xfrm>
              <a:off x="6919221" y="4646593"/>
              <a:ext cx="329429" cy="103598"/>
            </a:xfrm>
            <a:custGeom>
              <a:avLst/>
              <a:gdLst/>
              <a:ahLst/>
              <a:cxnLst/>
              <a:rect l="l" t="t" r="r" b="b"/>
              <a:pathLst>
                <a:path w="3129" h="984" extrusionOk="0">
                  <a:moveTo>
                    <a:pt x="1917" y="1"/>
                  </a:moveTo>
                  <a:cubicBezTo>
                    <a:pt x="1672" y="1"/>
                    <a:pt x="1421" y="32"/>
                    <a:pt x="1190" y="88"/>
                  </a:cubicBezTo>
                  <a:cubicBezTo>
                    <a:pt x="879" y="88"/>
                    <a:pt x="440" y="191"/>
                    <a:pt x="233" y="501"/>
                  </a:cubicBezTo>
                  <a:cubicBezTo>
                    <a:pt x="104" y="501"/>
                    <a:pt x="0" y="734"/>
                    <a:pt x="0" y="837"/>
                  </a:cubicBezTo>
                  <a:cubicBezTo>
                    <a:pt x="104" y="941"/>
                    <a:pt x="233" y="941"/>
                    <a:pt x="233" y="941"/>
                  </a:cubicBezTo>
                  <a:cubicBezTo>
                    <a:pt x="385" y="971"/>
                    <a:pt x="538" y="983"/>
                    <a:pt x="691" y="983"/>
                  </a:cubicBezTo>
                  <a:cubicBezTo>
                    <a:pt x="1059" y="983"/>
                    <a:pt x="1422" y="910"/>
                    <a:pt x="1732" y="837"/>
                  </a:cubicBezTo>
                  <a:cubicBezTo>
                    <a:pt x="2043" y="734"/>
                    <a:pt x="2275" y="605"/>
                    <a:pt x="2482" y="501"/>
                  </a:cubicBezTo>
                  <a:cubicBezTo>
                    <a:pt x="2689" y="398"/>
                    <a:pt x="3128" y="398"/>
                    <a:pt x="2818" y="191"/>
                  </a:cubicBezTo>
                  <a:cubicBezTo>
                    <a:pt x="2566" y="58"/>
                    <a:pt x="2247" y="1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272;p47"/>
            <p:cNvSpPr/>
            <p:nvPr/>
          </p:nvSpPr>
          <p:spPr>
            <a:xfrm>
              <a:off x="7305725" y="4688392"/>
              <a:ext cx="236886" cy="239623"/>
            </a:xfrm>
            <a:custGeom>
              <a:avLst/>
              <a:gdLst/>
              <a:ahLst/>
              <a:cxnLst/>
              <a:rect l="l" t="t" r="r" b="b"/>
              <a:pathLst>
                <a:path w="2250" h="2276" extrusionOk="0">
                  <a:moveTo>
                    <a:pt x="0" y="1"/>
                  </a:moveTo>
                  <a:cubicBezTo>
                    <a:pt x="310" y="647"/>
                    <a:pt x="853" y="1190"/>
                    <a:pt x="1293" y="1836"/>
                  </a:cubicBezTo>
                  <a:cubicBezTo>
                    <a:pt x="1293" y="1940"/>
                    <a:pt x="1396" y="2043"/>
                    <a:pt x="1500" y="2146"/>
                  </a:cubicBezTo>
                  <a:cubicBezTo>
                    <a:pt x="1603" y="2146"/>
                    <a:pt x="1732" y="2276"/>
                    <a:pt x="1939" y="2276"/>
                  </a:cubicBezTo>
                  <a:cubicBezTo>
                    <a:pt x="2146" y="2146"/>
                    <a:pt x="2249" y="1836"/>
                    <a:pt x="2249" y="1629"/>
                  </a:cubicBezTo>
                  <a:cubicBezTo>
                    <a:pt x="2146" y="1397"/>
                    <a:pt x="2042" y="1190"/>
                    <a:pt x="1836" y="1086"/>
                  </a:cubicBezTo>
                  <a:cubicBezTo>
                    <a:pt x="1293" y="647"/>
                    <a:pt x="646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273;p47"/>
            <p:cNvSpPr/>
            <p:nvPr/>
          </p:nvSpPr>
          <p:spPr>
            <a:xfrm>
              <a:off x="7283931" y="4699341"/>
              <a:ext cx="157924" cy="275103"/>
            </a:xfrm>
            <a:custGeom>
              <a:avLst/>
              <a:gdLst/>
              <a:ahLst/>
              <a:cxnLst/>
              <a:rect l="l" t="t" r="r" b="b"/>
              <a:pathLst>
                <a:path w="1500" h="2613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646"/>
                    <a:pt x="311" y="1396"/>
                    <a:pt x="517" y="2042"/>
                  </a:cubicBezTo>
                  <a:cubicBezTo>
                    <a:pt x="517" y="2172"/>
                    <a:pt x="647" y="2275"/>
                    <a:pt x="647" y="2378"/>
                  </a:cubicBezTo>
                  <a:cubicBezTo>
                    <a:pt x="750" y="2482"/>
                    <a:pt x="853" y="2585"/>
                    <a:pt x="957" y="2585"/>
                  </a:cubicBezTo>
                  <a:cubicBezTo>
                    <a:pt x="995" y="2604"/>
                    <a:pt x="1034" y="2613"/>
                    <a:pt x="1072" y="2613"/>
                  </a:cubicBezTo>
                  <a:cubicBezTo>
                    <a:pt x="1245" y="2613"/>
                    <a:pt x="1415" y="2444"/>
                    <a:pt x="1500" y="2275"/>
                  </a:cubicBezTo>
                  <a:cubicBezTo>
                    <a:pt x="1500" y="2042"/>
                    <a:pt x="1396" y="1732"/>
                    <a:pt x="1293" y="1525"/>
                  </a:cubicBezTo>
                  <a:cubicBezTo>
                    <a:pt x="1060" y="982"/>
                    <a:pt x="517" y="3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274;p47"/>
            <p:cNvSpPr/>
            <p:nvPr/>
          </p:nvSpPr>
          <p:spPr>
            <a:xfrm>
              <a:off x="7226760" y="4699341"/>
              <a:ext cx="100755" cy="300897"/>
            </a:xfrm>
            <a:custGeom>
              <a:avLst/>
              <a:gdLst/>
              <a:ahLst/>
              <a:cxnLst/>
              <a:rect l="l" t="t" r="r" b="b"/>
              <a:pathLst>
                <a:path w="957" h="2858" extrusionOk="0">
                  <a:moveTo>
                    <a:pt x="311" y="0"/>
                  </a:moveTo>
                  <a:cubicBezTo>
                    <a:pt x="104" y="646"/>
                    <a:pt x="104" y="1396"/>
                    <a:pt x="104" y="2042"/>
                  </a:cubicBezTo>
                  <a:cubicBezTo>
                    <a:pt x="1" y="2275"/>
                    <a:pt x="1" y="2378"/>
                    <a:pt x="1" y="2482"/>
                  </a:cubicBezTo>
                  <a:cubicBezTo>
                    <a:pt x="104" y="2585"/>
                    <a:pt x="104" y="2689"/>
                    <a:pt x="207" y="2818"/>
                  </a:cubicBezTo>
                  <a:cubicBezTo>
                    <a:pt x="262" y="2845"/>
                    <a:pt x="325" y="2858"/>
                    <a:pt x="391" y="2858"/>
                  </a:cubicBezTo>
                  <a:cubicBezTo>
                    <a:pt x="575" y="2858"/>
                    <a:pt x="777" y="2757"/>
                    <a:pt x="854" y="2585"/>
                  </a:cubicBezTo>
                  <a:cubicBezTo>
                    <a:pt x="957" y="2378"/>
                    <a:pt x="957" y="2172"/>
                    <a:pt x="957" y="1939"/>
                  </a:cubicBezTo>
                  <a:cubicBezTo>
                    <a:pt x="854" y="1293"/>
                    <a:pt x="750" y="543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275;p47"/>
            <p:cNvSpPr/>
            <p:nvPr/>
          </p:nvSpPr>
          <p:spPr>
            <a:xfrm>
              <a:off x="7090731" y="4688392"/>
              <a:ext cx="168768" cy="297107"/>
            </a:xfrm>
            <a:custGeom>
              <a:avLst/>
              <a:gdLst/>
              <a:ahLst/>
              <a:cxnLst/>
              <a:rect l="l" t="t" r="r" b="b"/>
              <a:pathLst>
                <a:path w="1603" h="2822" extrusionOk="0">
                  <a:moveTo>
                    <a:pt x="1603" y="1"/>
                  </a:moveTo>
                  <a:lnTo>
                    <a:pt x="1603" y="1"/>
                  </a:lnTo>
                  <a:cubicBezTo>
                    <a:pt x="956" y="337"/>
                    <a:pt x="543" y="983"/>
                    <a:pt x="207" y="1629"/>
                  </a:cubicBezTo>
                  <a:cubicBezTo>
                    <a:pt x="103" y="1836"/>
                    <a:pt x="0" y="2146"/>
                    <a:pt x="0" y="2379"/>
                  </a:cubicBezTo>
                  <a:cubicBezTo>
                    <a:pt x="87" y="2554"/>
                    <a:pt x="249" y="2821"/>
                    <a:pt x="437" y="2821"/>
                  </a:cubicBezTo>
                  <a:cubicBezTo>
                    <a:pt x="472" y="2821"/>
                    <a:pt x="507" y="2812"/>
                    <a:pt x="543" y="2793"/>
                  </a:cubicBezTo>
                  <a:cubicBezTo>
                    <a:pt x="750" y="2793"/>
                    <a:pt x="853" y="2689"/>
                    <a:pt x="853" y="2586"/>
                  </a:cubicBezTo>
                  <a:cubicBezTo>
                    <a:pt x="956" y="2482"/>
                    <a:pt x="956" y="2276"/>
                    <a:pt x="1060" y="2146"/>
                  </a:cubicBezTo>
                  <a:cubicBezTo>
                    <a:pt x="1189" y="1500"/>
                    <a:pt x="1499" y="750"/>
                    <a:pt x="1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276;p47"/>
            <p:cNvSpPr/>
            <p:nvPr/>
          </p:nvSpPr>
          <p:spPr>
            <a:xfrm>
              <a:off x="6976391" y="4688392"/>
              <a:ext cx="261311" cy="226042"/>
            </a:xfrm>
            <a:custGeom>
              <a:avLst/>
              <a:gdLst/>
              <a:ahLst/>
              <a:cxnLst/>
              <a:rect l="l" t="t" r="r" b="b"/>
              <a:pathLst>
                <a:path w="2482" h="2147" extrusionOk="0">
                  <a:moveTo>
                    <a:pt x="2482" y="1"/>
                  </a:moveTo>
                  <a:lnTo>
                    <a:pt x="2482" y="1"/>
                  </a:lnTo>
                  <a:cubicBezTo>
                    <a:pt x="1732" y="104"/>
                    <a:pt x="1086" y="440"/>
                    <a:pt x="543" y="854"/>
                  </a:cubicBezTo>
                  <a:cubicBezTo>
                    <a:pt x="336" y="1086"/>
                    <a:pt x="104" y="1190"/>
                    <a:pt x="0" y="1500"/>
                  </a:cubicBezTo>
                  <a:cubicBezTo>
                    <a:pt x="0" y="1733"/>
                    <a:pt x="104" y="2043"/>
                    <a:pt x="336" y="2146"/>
                  </a:cubicBezTo>
                  <a:cubicBezTo>
                    <a:pt x="440" y="2146"/>
                    <a:pt x="647" y="2043"/>
                    <a:pt x="750" y="2043"/>
                  </a:cubicBezTo>
                  <a:cubicBezTo>
                    <a:pt x="853" y="1940"/>
                    <a:pt x="983" y="1836"/>
                    <a:pt x="1086" y="1733"/>
                  </a:cubicBezTo>
                  <a:cubicBezTo>
                    <a:pt x="1500" y="1190"/>
                    <a:pt x="2042" y="647"/>
                    <a:pt x="2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277;p47"/>
            <p:cNvSpPr/>
            <p:nvPr/>
          </p:nvSpPr>
          <p:spPr>
            <a:xfrm>
              <a:off x="7134214" y="4635222"/>
              <a:ext cx="239623" cy="110441"/>
            </a:xfrm>
            <a:custGeom>
              <a:avLst/>
              <a:gdLst/>
              <a:ahLst/>
              <a:cxnLst/>
              <a:rect l="l" t="t" r="r" b="b"/>
              <a:pathLst>
                <a:path w="2276" h="1049" extrusionOk="0">
                  <a:moveTo>
                    <a:pt x="734" y="0"/>
                  </a:moveTo>
                  <a:cubicBezTo>
                    <a:pt x="478" y="0"/>
                    <a:pt x="202" y="56"/>
                    <a:pt x="1" y="196"/>
                  </a:cubicBezTo>
                  <a:cubicBezTo>
                    <a:pt x="233" y="506"/>
                    <a:pt x="543" y="945"/>
                    <a:pt x="983" y="945"/>
                  </a:cubicBezTo>
                  <a:cubicBezTo>
                    <a:pt x="1203" y="997"/>
                    <a:pt x="1442" y="1049"/>
                    <a:pt x="1668" y="1049"/>
                  </a:cubicBezTo>
                  <a:cubicBezTo>
                    <a:pt x="1894" y="1049"/>
                    <a:pt x="2107" y="997"/>
                    <a:pt x="2275" y="842"/>
                  </a:cubicBezTo>
                  <a:cubicBezTo>
                    <a:pt x="2172" y="402"/>
                    <a:pt x="1629" y="66"/>
                    <a:pt x="1190" y="66"/>
                  </a:cubicBezTo>
                  <a:cubicBezTo>
                    <a:pt x="1066" y="25"/>
                    <a:pt x="904" y="0"/>
                    <a:pt x="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278;p47"/>
            <p:cNvSpPr/>
            <p:nvPr/>
          </p:nvSpPr>
          <p:spPr>
            <a:xfrm>
              <a:off x="7033561" y="5006882"/>
              <a:ext cx="168768" cy="94017"/>
            </a:xfrm>
            <a:custGeom>
              <a:avLst/>
              <a:gdLst/>
              <a:ahLst/>
              <a:cxnLst/>
              <a:rect l="l" t="t" r="r" b="b"/>
              <a:pathLst>
                <a:path w="1603" h="893" extrusionOk="0">
                  <a:moveTo>
                    <a:pt x="0" y="0"/>
                  </a:moveTo>
                  <a:cubicBezTo>
                    <a:pt x="104" y="207"/>
                    <a:pt x="310" y="414"/>
                    <a:pt x="440" y="543"/>
                  </a:cubicBezTo>
                  <a:cubicBezTo>
                    <a:pt x="672" y="776"/>
                    <a:pt x="978" y="892"/>
                    <a:pt x="1290" y="892"/>
                  </a:cubicBezTo>
                  <a:cubicBezTo>
                    <a:pt x="1394" y="892"/>
                    <a:pt x="1499" y="879"/>
                    <a:pt x="1603" y="853"/>
                  </a:cubicBezTo>
                  <a:cubicBezTo>
                    <a:pt x="1499" y="543"/>
                    <a:pt x="1189" y="310"/>
                    <a:pt x="957" y="104"/>
                  </a:cubicBezTo>
                  <a:cubicBezTo>
                    <a:pt x="646" y="0"/>
                    <a:pt x="31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4" name="Picture 14" descr="Tree branch with dry leaves Royalty Free Vector Image"/>
          <p:cNvPicPr>
            <a:picLocks noChangeAspect="1" noChangeArrowheads="1"/>
          </p:cNvPicPr>
          <p:nvPr/>
        </p:nvPicPr>
        <p:blipFill>
          <a:blip r:embed="rId36" cstate="print"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ackgroundRemoval t="0" b="89735" l="0" r="100000">
                        <a14:foregroundMark x1="60400" y1="23068" x2="65400" y2="22145"/>
                        <a14:foregroundMark x1="73200" y1="20531" x2="74600" y2="23299"/>
                        <a14:foregroundMark x1="84800" y1="14764" x2="92800" y2="15456"/>
                        <a14:foregroundMark x1="86400" y1="32065" x2="86400" y2="32065"/>
                        <a14:foregroundMark x1="90400" y1="34371" x2="90400" y2="34371"/>
                        <a14:foregroundMark x1="6000" y1="17070" x2="10000" y2="20761"/>
                        <a14:foregroundMark x1="48000" y1="37370" x2="48000" y2="37370"/>
                        <a14:backgroundMark x1="58000" y1="39446" x2="58000" y2="39446"/>
                        <a14:backgroundMark x1="62800" y1="28143" x2="62800" y2="2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96705" flipH="1">
            <a:off x="10229378" y="513508"/>
            <a:ext cx="3003813" cy="2604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7">
            <a:extLst>
              <a:ext uri="{FF2B5EF4-FFF2-40B4-BE49-F238E27FC236}">
                <a16:creationId xmlns:a16="http://schemas.microsoft.com/office/drawing/2014/main" id="{226515EE-1FEC-4474-98D7-30A4E2B3CA23}"/>
              </a:ext>
            </a:extLst>
          </p:cNvPr>
          <p:cNvPicPr>
            <a:picLocks noChangeAspect="1"/>
          </p:cNvPicPr>
          <p:nvPr/>
        </p:nvPicPr>
        <p:blipFill>
          <a:blip r:embed="rId38" cstate="print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815360">
            <a:off x="9900640" y="4927740"/>
            <a:ext cx="1159052" cy="1616166"/>
          </a:xfrm>
          <a:prstGeom prst="rect">
            <a:avLst/>
          </a:prstGeom>
          <a:ln>
            <a:solidFill>
              <a:schemeClr val="tx2"/>
            </a:solidFill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094744" y="537552"/>
            <a:ext cx="7619750" cy="33177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8316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033" fill="hold"/>
                                        <p:tgtEl>
                                          <p:spTgt spid="1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L 0.02057 0.00787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9" y="3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02526 -1.85185E-6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06 -0.00579 L -0.0625 0.0002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3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0017 0.00031 C -0.00173 0.0074 -0.00416 0.01419 -0.00503 0.02222 C -0.0059 0.03024 -0.00538 0.03889 -0.0059 0.04753 C -0.00625 0.05771 -0.00659 0.06759 -0.00694 0.07808 C -0.00902 0.09382 -0.01059 0.10956 -0.01284 0.12531 C -0.01319 0.12839 -0.01371 0.1321 -0.0151 0.13487 C -0.01632 0.13765 -0.0184 0.13858 -0.01996 0.14105 C -0.03177 0.16111 -0.02222 0.14815 -0.03402 0.17037 C -0.0368 0.175 -0.03975 0.1787 -0.0427 0.18364 C -0.04427 0.18642 -0.04583 0.1895 -0.04757 0.19228 C -0.05538 0.21913 -0.04375 0.17315 -0.04288 0.20432 C -0.04184 0.23889 -0.04375 0.24012 -0.05191 0.25555 C -0.05312 0.26481 -0.05416 0.27376 -0.05572 0.28271 C -0.05625 0.28611 -0.05711 0.28889 -0.05798 0.29259 C -0.05902 0.29784 -0.06007 0.3037 -0.06093 0.30895 C -0.06857 0.36234 -0.06232 0.32747 -0.06822 0.35895 C -0.06996 0.37222 -0.07135 0.38549 -0.07326 0.39876 C -0.07326 0.39907 -0.07691 0.41389 -0.0776 0.41543 C -0.08038 0.41882 -0.0842 0.41913 -0.08697 0.42315 L -0.0901 0.42747 L -0.09027 0.42777 " pathEditMode="relative" rAng="540000" ptsTypes="AAAAAAAAAAAAAAAAAAAAAA">
                                      <p:cBhvr>
                                        <p:cTn id="14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4" y="2138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41975E-6 L -3.33333E-6 6.41975E-6 C -0.00052 0.00927 -0.00035 0.01852 -0.00156 0.02778 C -0.00191 0.03087 -0.00364 0.03272 -0.00434 0.0355 C -0.00555 0.03951 -0.00608 0.04414 -0.00729 0.04815 C -0.00799 0.05093 -0.0092 0.05309 -0.01007 0.05587 C -0.01736 0.0784 -0.00885 0.05494 -0.0158 0.07346 C -0.01441 0.07686 -0.01302 0.08056 -0.01146 0.08365 C -0.00972 0.08735 -0.00625 0.0892 -0.00573 0.09383 C -0.00382 0.11513 -0.00677 0.12686 -0.01007 0.14476 C -0.01215 0.15587 -0.01076 0.15001 -0.01441 0.16235 C -0.01892 0.20309 -0.01667 0.17809 -0.01441 0.26389 C -0.01406 0.27778 -0.01337 0.27902 -0.01146 0.28951 C -0.01198 0.2997 -0.01215 0.30988 -0.01302 0.31976 C -0.01319 0.32254 -0.01406 0.32501 -0.01441 0.32748 C -0.0151 0.33427 -0.01545 0.34106 -0.0158 0.34785 C -0.01788 0.3818 -0.0151 0.36636 -0.02014 0.38859 C -0.02257 0.41914 -0.02031 0.39476 -0.02292 0.41636 C -0.02378 0.42346 -0.02361 0.43149 -0.02726 0.43673 C -0.02847 0.43828 -0.03003 0.43828 -0.03142 0.4392 C -0.03333 0.44445 -0.03576 0.44908 -0.03715 0.45464 C -0.03854 0.45927 -0.03906 0.46482 -0.0401 0.46976 C -0.04062 0.47223 -0.0408 0.47501 -0.04149 0.47748 C -0.04531 0.49075 -0.04601 0.49198 -0.04861 0.50525 C -0.04965 0.51019 -0.05035 0.51575 -0.05156 0.52068 C -0.05278 0.52593 -0.05451 0.53056 -0.05573 0.53581 C -0.05677 0.53982 -0.05781 0.54414 -0.05868 0.54846 C -0.0592 0.55093 -0.0592 0.55402 -0.06007 0.55618 C -0.06111 0.55834 -0.06285 0.55957 -0.06441 0.56112 C -0.0658 0.56019 -0.06719 0.55865 -0.06858 0.55865 C -0.07205 0.55865 -0.07535 0.55957 -0.07864 0.56112 C -0.08212 0.56297 -0.0875 0.57007 -0.0901 0.57377 C -0.09305 0.57871 -0.09531 0.58519 -0.09861 0.5892 L -0.10295 0.59414 C -0.10364 0.59877 -0.10399 0.6068 -0.10868 0.60433 C -0.11094 0.60309 -0.11424 0.59661 -0.11424 0.59661 L -0.11424 0.59661 " pathEditMode="relative" ptsTypes="AAAAAAAAAAAAAAAAAAAAAAAAAAAAAAAAAAAAA">
                                      <p:cBhvr>
                                        <p:cTn id="16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4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85915" y="323908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273933" y="1739553"/>
              <a:ext cx="153920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pizza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26732" y="2638211"/>
            <a:ext cx="2153512" cy="1867746"/>
            <a:chOff x="7880408" y="2143945"/>
            <a:chExt cx="2076773" cy="2399150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894825" y="3593092"/>
              <a:ext cx="1792151" cy="9500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bread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602624"/>
            <a:ext cx="2435284" cy="1814609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831386" y="5393037"/>
              <a:ext cx="2019477" cy="8637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cheese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0230" y="1036711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87" y="4677337"/>
            <a:ext cx="1746611" cy="1746611"/>
          </a:xfrm>
          <a:prstGeom prst="rect">
            <a:avLst/>
          </a:prstGeom>
        </p:spPr>
      </p:pic>
      <p:sp>
        <p:nvSpPr>
          <p:cNvPr id="76" name="Rounded Rectangle 75"/>
          <p:cNvSpPr/>
          <p:nvPr/>
        </p:nvSpPr>
        <p:spPr>
          <a:xfrm>
            <a:off x="164893" y="121454"/>
            <a:ext cx="2257305" cy="48816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What’s this?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8F1ACFAA-73A0-4822-8B91-09FAED31724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6389" y="121454"/>
            <a:ext cx="2347667" cy="15651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341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0.00069 L 0.04701 0.00648 C 0.05144 0.00718 0.05547 0.0088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1.01146 0.03727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477" y="88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4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8060" y="1796565"/>
            <a:ext cx="5550419" cy="313246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5467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7.40741E-7 L 0.05808 0.00116 C 0.06355 0.00139 0.06849 0.00162 0.0737 0.00255 C 0.0806 0.0037 0.08724 0.00648 0.09427 0.00694 L 0.12006 0.00856 L 0.4431 0.00694 C 0.44454 0.00694 0.44649 0.00579 0.44831 0.00555 C 0.45391 0.00486 0.45951 0.00417 0.46537 0.00393 C 0.49011 0.0037 0.51459 0.00393 0.5392 0.00393 L 0.54636 0.00393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18" y="41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pic>
        <p:nvPicPr>
          <p:cNvPr id="8192" name="Google Shape;8192;p33"/>
          <p:cNvPicPr preferRelativeResize="0"/>
          <p:nvPr/>
        </p:nvPicPr>
        <p:blipFill rotWithShape="1">
          <a:blip r:embed="rId3">
            <a:alphaModFix/>
          </a:blip>
          <a:srcRect l="4949" t="29064" r="6193" b="20397"/>
          <a:stretch/>
        </p:blipFill>
        <p:spPr>
          <a:xfrm rot="1996386" flipH="1">
            <a:off x="2042592" y="5311741"/>
            <a:ext cx="1360010" cy="598864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TextBox 48"/>
          <p:cNvSpPr txBox="1"/>
          <p:nvPr/>
        </p:nvSpPr>
        <p:spPr>
          <a:xfrm>
            <a:off x="2721634" y="1682604"/>
            <a:ext cx="659507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2 PRESENTATION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5011116" y="4528330"/>
            <a:ext cx="2105526" cy="1082842"/>
            <a:chOff x="2983594" y="3130426"/>
            <a:chExt cx="2105526" cy="1082842"/>
          </a:xfrm>
        </p:grpSpPr>
        <p:sp>
          <p:nvSpPr>
            <p:cNvPr id="51" name="Rounded Rectangle 50"/>
            <p:cNvSpPr/>
            <p:nvPr/>
          </p:nvSpPr>
          <p:spPr>
            <a:xfrm>
              <a:off x="2983594" y="3130426"/>
              <a:ext cx="2105526" cy="1082842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pic>
          <p:nvPicPr>
            <p:cNvPr id="52" name="Picture 6" descr="Say Icon #1566 - Free Icons Library">
              <a:extLst>
                <a:ext uri="{FF2B5EF4-FFF2-40B4-BE49-F238E27FC236}">
                  <a16:creationId xmlns:a16="http://schemas.microsoft.com/office/drawing/2014/main" id="{EDD622AB-EE07-4F4E-A65F-66B24E0774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2018" y="3348811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3" name="Picture 52" descr="29,362 Listening Icon Stock Photos, Pictures &amp; Royalty-Free Images - iStock">
              <a:extLst>
                <a:ext uri="{FF2B5EF4-FFF2-40B4-BE49-F238E27FC236}">
                  <a16:creationId xmlns:a16="http://schemas.microsoft.com/office/drawing/2014/main" id="{24084AA4-EAF3-498D-9203-05F271DAD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4916" y="3321130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4" name="Rectangle 53"/>
          <p:cNvSpPr/>
          <p:nvPr/>
        </p:nvSpPr>
        <p:spPr>
          <a:xfrm>
            <a:off x="2564739" y="3041223"/>
            <a:ext cx="705834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kern="0" dirty="0">
                <a:solidFill>
                  <a:srgbClr val="241826"/>
                </a:solidFill>
                <a:latin typeface="Comic Sans MS" panose="030F0702030302020204" pitchFamily="66" charset="0"/>
              </a:rPr>
              <a:t>Task 7 </a:t>
            </a:r>
            <a:r>
              <a:rPr lang="en-US" sz="4400" dirty="0">
                <a:solidFill>
                  <a:srgbClr val="191919"/>
                </a:solidFill>
                <a:latin typeface="Comic Sans MS" panose="030F0702030302020204" pitchFamily="66" charset="0"/>
              </a:rPr>
              <a:t>Listen and repeat.</a:t>
            </a:r>
          </a:p>
        </p:txBody>
      </p:sp>
      <p:pic>
        <p:nvPicPr>
          <p:cNvPr id="55" name="Google Shape;8192;p33"/>
          <p:cNvPicPr preferRelativeResize="0"/>
          <p:nvPr/>
        </p:nvPicPr>
        <p:blipFill rotWithShape="1">
          <a:blip r:embed="rId3">
            <a:alphaModFix/>
          </a:blip>
          <a:srcRect l="4949" t="29064" r="6193" b="20397"/>
          <a:stretch/>
        </p:blipFill>
        <p:spPr>
          <a:xfrm rot="2407649" flipH="1">
            <a:off x="8732433" y="1245294"/>
            <a:ext cx="1404849" cy="598864"/>
          </a:xfrm>
          <a:prstGeom prst="rect">
            <a:avLst/>
          </a:prstGeom>
          <a:noFill/>
          <a:ln>
            <a:noFill/>
          </a:ln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885553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61861" y="293474"/>
            <a:ext cx="1564144" cy="749977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180475" y="180749"/>
            <a:ext cx="2574759" cy="39389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FFFFFF"/>
                </a:solidFill>
                <a:latin typeface="Comic Sans MS" panose="030F0702030302020204" pitchFamily="66" charset="0"/>
              </a:rPr>
              <a:t>Listen and repeat.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300640" y="1596811"/>
            <a:ext cx="1553630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0" dirty="0" err="1">
                <a:solidFill>
                  <a:srgbClr val="FFE4E5">
                    <a:lumMod val="50000"/>
                  </a:srgbClr>
                </a:solidFill>
                <a:latin typeface="Comic Sans MS" panose="030F0702030302020204" pitchFamily="66" charset="0"/>
              </a:rPr>
              <a:t>dr</a:t>
            </a:r>
            <a:endParaRPr lang="en-US" sz="10000" dirty="0">
              <a:solidFill>
                <a:srgbClr val="FFE4E5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00640" y="3012531"/>
            <a:ext cx="1561646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0" dirty="0" err="1">
                <a:solidFill>
                  <a:srgbClr val="FFE4E5">
                    <a:lumMod val="50000"/>
                  </a:srgbClr>
                </a:solidFill>
                <a:latin typeface="Comic Sans MS" panose="030F0702030302020204" pitchFamily="66" charset="0"/>
              </a:rPr>
              <a:t>br</a:t>
            </a:r>
            <a:endParaRPr lang="en-US" sz="10000" dirty="0">
              <a:solidFill>
                <a:srgbClr val="FFE4E5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/>
          <a:srcRect l="363"/>
          <a:stretch/>
        </p:blipFill>
        <p:spPr>
          <a:xfrm>
            <a:off x="5390147" y="1475427"/>
            <a:ext cx="5570872" cy="350520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683043" y="1596811"/>
            <a:ext cx="1797287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0" dirty="0">
                <a:solidFill>
                  <a:srgbClr val="191919"/>
                </a:solidFill>
                <a:latin typeface="Myriad Pro" panose="020B0503030403020204" pitchFamily="34" charset="0"/>
              </a:rPr>
              <a:t>ink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683042" y="3012531"/>
            <a:ext cx="2169184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0" dirty="0" err="1">
                <a:solidFill>
                  <a:srgbClr val="191919"/>
                </a:solidFill>
                <a:latin typeface="Myriad Pro" panose="020B0503030403020204" pitchFamily="34" charset="0"/>
              </a:rPr>
              <a:t>ead</a:t>
            </a:r>
            <a:endParaRPr lang="en-US" sz="10000" dirty="0">
              <a:solidFill>
                <a:srgbClr val="191919"/>
              </a:solidFill>
              <a:latin typeface="Myriad Pro" panose="020B0503030403020204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395662" y="5218844"/>
            <a:ext cx="943713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rgbClr val="191919"/>
                </a:solidFill>
                <a:latin typeface="Myriad Pro" panose="020B0503030403020204" pitchFamily="34" charset="0"/>
              </a:rPr>
              <a:t>I’m </a:t>
            </a:r>
            <a:r>
              <a:rPr lang="en-US" sz="4800" dirty="0">
                <a:solidFill>
                  <a:srgbClr val="FFE4E5">
                    <a:lumMod val="50000"/>
                  </a:srgbClr>
                </a:solidFill>
                <a:latin typeface="Comic Sans MS" panose="030F0702030302020204" pitchFamily="66" charset="0"/>
              </a:rPr>
              <a:t>dr</a:t>
            </a:r>
            <a:r>
              <a:rPr lang="en-US" sz="4800" dirty="0">
                <a:solidFill>
                  <a:srgbClr val="191919"/>
                </a:solidFill>
                <a:latin typeface="Myriad Pro" panose="020B0503030403020204" pitchFamily="34" charset="0"/>
              </a:rPr>
              <a:t>inking juice and eating </a:t>
            </a:r>
            <a:r>
              <a:rPr lang="en-US" sz="4800" dirty="0">
                <a:solidFill>
                  <a:srgbClr val="FFE4E5">
                    <a:lumMod val="50000"/>
                  </a:srgbClr>
                </a:solidFill>
                <a:latin typeface="Comic Sans MS" panose="030F0702030302020204" pitchFamily="66" charset="0"/>
              </a:rPr>
              <a:t>br</a:t>
            </a:r>
            <a:r>
              <a:rPr lang="en-US" sz="4800" dirty="0">
                <a:solidFill>
                  <a:srgbClr val="191919"/>
                </a:solidFill>
                <a:latin typeface="Myriad Pro" panose="020B0503030403020204" pitchFamily="34" charset="0"/>
              </a:rPr>
              <a:t>ead.</a:t>
            </a:r>
          </a:p>
        </p:txBody>
      </p:sp>
      <p:pic>
        <p:nvPicPr>
          <p:cNvPr id="11" name="9.1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972086" y="101247"/>
            <a:ext cx="609600" cy="609600"/>
          </a:xfrm>
          <a:prstGeom prst="rect">
            <a:avLst/>
          </a:prstGeom>
        </p:spPr>
      </p:pic>
      <p:pic>
        <p:nvPicPr>
          <p:cNvPr id="12" name="9.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6127" end="13809.3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881698" y="1520685"/>
            <a:ext cx="609600" cy="609600"/>
          </a:xfrm>
          <a:prstGeom prst="rect">
            <a:avLst/>
          </a:prstGeom>
        </p:spPr>
      </p:pic>
      <p:pic>
        <p:nvPicPr>
          <p:cNvPr id="13" name="9.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6127" end="13809.3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881698" y="2107619"/>
            <a:ext cx="609600" cy="609600"/>
          </a:xfrm>
          <a:prstGeom prst="rect">
            <a:avLst/>
          </a:prstGeom>
        </p:spPr>
      </p:pic>
      <p:pic>
        <p:nvPicPr>
          <p:cNvPr id="14" name="9.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9944" end="9951.3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904603" y="2775031"/>
            <a:ext cx="609600" cy="609600"/>
          </a:xfrm>
          <a:prstGeom prst="rect">
            <a:avLst/>
          </a:prstGeom>
        </p:spPr>
      </p:pic>
      <p:pic>
        <p:nvPicPr>
          <p:cNvPr id="15" name="9.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9944" end="9951.3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927004" y="3335019"/>
            <a:ext cx="609600" cy="609600"/>
          </a:xfrm>
          <a:prstGeom prst="rect">
            <a:avLst/>
          </a:prstGeom>
        </p:spPr>
      </p:pic>
      <p:pic>
        <p:nvPicPr>
          <p:cNvPr id="16" name="9.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7448" end="12156.3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881698" y="853273"/>
            <a:ext cx="609600" cy="609600"/>
          </a:xfrm>
          <a:prstGeom prst="rect">
            <a:avLst/>
          </a:prstGeom>
        </p:spPr>
      </p:pic>
      <p:pic>
        <p:nvPicPr>
          <p:cNvPr id="17" name="9.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7448" end="12156.3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927004" y="853273"/>
            <a:ext cx="609600" cy="609600"/>
          </a:xfrm>
          <a:prstGeom prst="rect">
            <a:avLst/>
          </a:prstGeom>
        </p:spPr>
      </p:pic>
      <p:pic>
        <p:nvPicPr>
          <p:cNvPr id="18" name="9.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1191" end="8303.3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921449" y="101247"/>
            <a:ext cx="609600" cy="609600"/>
          </a:xfrm>
          <a:prstGeom prst="rect">
            <a:avLst/>
          </a:prstGeom>
        </p:spPr>
      </p:pic>
      <p:pic>
        <p:nvPicPr>
          <p:cNvPr id="19" name="9.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1191" end="8303.3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769049" y="253647"/>
            <a:ext cx="609600" cy="609600"/>
          </a:xfrm>
          <a:prstGeom prst="rect">
            <a:avLst/>
          </a:prstGeom>
        </p:spPr>
      </p:pic>
      <p:pic>
        <p:nvPicPr>
          <p:cNvPr id="20" name="9.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4055" end="2500.3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959853" y="4087189"/>
            <a:ext cx="609600" cy="609600"/>
          </a:xfrm>
          <a:prstGeom prst="rect">
            <a:avLst/>
          </a:prstGeom>
        </p:spPr>
      </p:pic>
      <p:pic>
        <p:nvPicPr>
          <p:cNvPr id="21" name="9.12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4055" end="2500.3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995692" y="419980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8620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605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937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9" dur="646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8" dur="1047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3986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9" dur="20541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audio>
              <p:cMediaNode vol="80000">
                <p:cTn id="6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  <p:audio>
              <p:cMediaNode vol="80000">
                <p:cTn id="6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7" dur="605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  <p:audio>
              <p:cMediaNode vol="80000">
                <p:cTn id="6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4" dur="646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7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>
                <p:cTn id="7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1" dur="937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80000">
                <p:cTn id="8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  <p:audio>
              <p:cMediaNode vol="80000">
                <p:cTn id="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1047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seq concurrent="1" nextAc="seek">
              <p:cTn id="91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" fill="hold">
                      <p:stCondLst>
                        <p:cond delay="0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5" dur="3986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  <p:bldP spid="9" grpId="0"/>
      <p:bldP spid="1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FCE8F7E-E9F0-44FC-84F2-05B51C9CBCF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1B89E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506CADB-5BCC-42F3-9068-777A0ECE055E}"/>
              </a:ext>
            </a:extLst>
          </p:cNvPr>
          <p:cNvSpPr/>
          <p:nvPr/>
        </p:nvSpPr>
        <p:spPr>
          <a:xfrm>
            <a:off x="2530516" y="2038464"/>
            <a:ext cx="6992428" cy="2400657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5000" b="1" cap="none" spc="0" dirty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DANCE!!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F8220904-9B57-48C8-A6D2-0E6C12737458}"/>
              </a:ext>
            </a:extLst>
          </p:cNvPr>
          <p:cNvSpPr/>
          <p:nvPr/>
        </p:nvSpPr>
        <p:spPr>
          <a:xfrm>
            <a:off x="327748" y="225031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0BE21FF4-A315-4168-9024-9C19DCC21F7C}"/>
              </a:ext>
            </a:extLst>
          </p:cNvPr>
          <p:cNvSpPr/>
          <p:nvPr/>
        </p:nvSpPr>
        <p:spPr>
          <a:xfrm>
            <a:off x="2857588" y="24987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22EDD536-147A-4E25-A85F-292F11F27D90}"/>
              </a:ext>
            </a:extLst>
          </p:cNvPr>
          <p:cNvSpPr/>
          <p:nvPr/>
        </p:nvSpPr>
        <p:spPr>
          <a:xfrm>
            <a:off x="5353830" y="24987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61F81A42-0AFC-4742-ADE5-39D72538600C}"/>
              </a:ext>
            </a:extLst>
          </p:cNvPr>
          <p:cNvSpPr/>
          <p:nvPr/>
        </p:nvSpPr>
        <p:spPr>
          <a:xfrm>
            <a:off x="7963740" y="345028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C160264C-CBA1-48A5-B338-DBD4103F2E66}"/>
              </a:ext>
            </a:extLst>
          </p:cNvPr>
          <p:cNvSpPr/>
          <p:nvPr/>
        </p:nvSpPr>
        <p:spPr>
          <a:xfrm>
            <a:off x="313974" y="180294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EEFB04A0-5E9E-4F8D-806A-95C5AE36C5E7}"/>
              </a:ext>
            </a:extLst>
          </p:cNvPr>
          <p:cNvSpPr/>
          <p:nvPr/>
        </p:nvSpPr>
        <p:spPr>
          <a:xfrm>
            <a:off x="2872021" y="1852198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86F903B-424A-4298-AF55-E790377EE5BE}"/>
              </a:ext>
            </a:extLst>
          </p:cNvPr>
          <p:cNvSpPr/>
          <p:nvPr/>
        </p:nvSpPr>
        <p:spPr>
          <a:xfrm>
            <a:off x="5353830" y="190031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2786A2B-0D21-460A-8FF8-F35E4F58F554}"/>
              </a:ext>
            </a:extLst>
          </p:cNvPr>
          <p:cNvSpPr/>
          <p:nvPr/>
        </p:nvSpPr>
        <p:spPr>
          <a:xfrm>
            <a:off x="7961299" y="197412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881DCA0F-19F1-40D0-A61E-92B34F72CB3F}"/>
              </a:ext>
            </a:extLst>
          </p:cNvPr>
          <p:cNvSpPr/>
          <p:nvPr/>
        </p:nvSpPr>
        <p:spPr>
          <a:xfrm>
            <a:off x="327748" y="337912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6A06EDE4-89F6-4002-80E6-F4316DC13BEC}"/>
              </a:ext>
            </a:extLst>
          </p:cNvPr>
          <p:cNvSpPr/>
          <p:nvPr/>
        </p:nvSpPr>
        <p:spPr>
          <a:xfrm>
            <a:off x="2857588" y="3454000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08949E86-E049-48AA-9528-CD885E46AC6D}"/>
              </a:ext>
            </a:extLst>
          </p:cNvPr>
          <p:cNvSpPr/>
          <p:nvPr/>
        </p:nvSpPr>
        <p:spPr>
          <a:xfrm>
            <a:off x="5389982" y="3474634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EFAB58D5-E5D1-4151-8979-AEA59618BEE8}"/>
              </a:ext>
            </a:extLst>
          </p:cNvPr>
          <p:cNvSpPr/>
          <p:nvPr/>
        </p:nvSpPr>
        <p:spPr>
          <a:xfrm>
            <a:off x="7948029" y="356426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B6C1C5E-2A05-460D-90AE-E70387C4836A}"/>
              </a:ext>
            </a:extLst>
          </p:cNvPr>
          <p:cNvSpPr/>
          <p:nvPr/>
        </p:nvSpPr>
        <p:spPr>
          <a:xfrm>
            <a:off x="327748" y="502730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4063481C-A14F-4DEE-89A7-863F1315AB1F}"/>
              </a:ext>
            </a:extLst>
          </p:cNvPr>
          <p:cNvSpPr/>
          <p:nvPr/>
        </p:nvSpPr>
        <p:spPr>
          <a:xfrm>
            <a:off x="2795783" y="508587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7D6D4B5C-8BE8-4E22-88DC-74CAEDE9E222}"/>
              </a:ext>
            </a:extLst>
          </p:cNvPr>
          <p:cNvSpPr/>
          <p:nvPr/>
        </p:nvSpPr>
        <p:spPr>
          <a:xfrm>
            <a:off x="5389982" y="5160232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73B7614F-28C4-4B66-BA2C-D605B3F74A17}"/>
              </a:ext>
            </a:extLst>
          </p:cNvPr>
          <p:cNvSpPr/>
          <p:nvPr/>
        </p:nvSpPr>
        <p:spPr>
          <a:xfrm>
            <a:off x="7961299" y="5154415"/>
            <a:ext cx="2377440" cy="1463040"/>
          </a:xfrm>
          <a:prstGeom prst="roundRect">
            <a:avLst/>
          </a:prstGeom>
          <a:solidFill>
            <a:srgbClr val="FF0000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pic>
        <p:nvPicPr>
          <p:cNvPr id="3" name="Movin">
            <a:hlinkClick r:id="" action="ppaction://media"/>
            <a:extLst>
              <a:ext uri="{FF2B5EF4-FFF2-40B4-BE49-F238E27FC236}">
                <a16:creationId xmlns:a16="http://schemas.microsoft.com/office/drawing/2014/main" id="{D87CB1E7-7A7A-47AD-B5B5-C7F2A22EF66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164449" y="-687459"/>
            <a:ext cx="487363" cy="487363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84518" y="239628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5238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27" presetClass="emph" presetSubtype="0" repeatCount="indefinite" fill="remove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2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3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24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5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9456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8" presetID="27" presetClass="emph" presetSubtype="0" repeatCount="indefinite" fill="remove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9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30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1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2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" grpId="0" animBg="1"/>
      <p:bldP spid="2" grpId="0" animBg="1"/>
      <p:bldP spid="2" grpId="1" animBg="1"/>
      <p:bldP spid="47" grpId="0" animBg="1"/>
      <p:bldP spid="48" grpId="0" animBg="1"/>
      <p:bldP spid="49" grpId="0" animBg="1"/>
      <p:bldP spid="50" grpId="0" animBg="1"/>
      <p:bldP spid="53" grpId="0" animBg="1"/>
      <p:bldP spid="54" grpId="0" animBg="1"/>
      <p:bldP spid="55" grpId="0" animBg="1"/>
      <p:bldP spid="56" grpId="0" animBg="1"/>
      <p:bldP spid="59" grpId="0" animBg="1"/>
      <p:bldP spid="60" grpId="0" animBg="1"/>
      <p:bldP spid="61" grpId="0" animBg="1"/>
      <p:bldP spid="62" grpId="0" animBg="1"/>
      <p:bldP spid="65" grpId="0" animBg="1"/>
      <p:bldP spid="66" grpId="0" animBg="1"/>
      <p:bldP spid="67" grpId="0" animBg="1"/>
      <p:bldP spid="6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FCE8F7E-E9F0-44FC-84F2-05B51C9CBCF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1B89E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506CADB-5BCC-42F3-9068-777A0ECE055E}"/>
              </a:ext>
            </a:extLst>
          </p:cNvPr>
          <p:cNvSpPr/>
          <p:nvPr/>
        </p:nvSpPr>
        <p:spPr>
          <a:xfrm>
            <a:off x="2530516" y="2038464"/>
            <a:ext cx="6992428" cy="2400657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5000" b="1" cap="none" spc="0" dirty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DANCE!!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F8220904-9B57-48C8-A6D2-0E6C12737458}"/>
              </a:ext>
            </a:extLst>
          </p:cNvPr>
          <p:cNvSpPr/>
          <p:nvPr/>
        </p:nvSpPr>
        <p:spPr>
          <a:xfrm>
            <a:off x="327748" y="225031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0BE21FF4-A315-4168-9024-9C19DCC21F7C}"/>
              </a:ext>
            </a:extLst>
          </p:cNvPr>
          <p:cNvSpPr/>
          <p:nvPr/>
        </p:nvSpPr>
        <p:spPr>
          <a:xfrm>
            <a:off x="2913170" y="22872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22EDD536-147A-4E25-A85F-292F11F27D90}"/>
              </a:ext>
            </a:extLst>
          </p:cNvPr>
          <p:cNvSpPr/>
          <p:nvPr/>
        </p:nvSpPr>
        <p:spPr>
          <a:xfrm>
            <a:off x="5427990" y="23475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61F81A42-0AFC-4742-ADE5-39D72538600C}"/>
              </a:ext>
            </a:extLst>
          </p:cNvPr>
          <p:cNvSpPr/>
          <p:nvPr/>
        </p:nvSpPr>
        <p:spPr>
          <a:xfrm>
            <a:off x="8107989" y="25533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C160264C-CBA1-48A5-B338-DBD4103F2E66}"/>
              </a:ext>
            </a:extLst>
          </p:cNvPr>
          <p:cNvSpPr/>
          <p:nvPr/>
        </p:nvSpPr>
        <p:spPr>
          <a:xfrm>
            <a:off x="313974" y="180294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EEFB04A0-5E9E-4F8D-806A-95C5AE36C5E7}"/>
              </a:ext>
            </a:extLst>
          </p:cNvPr>
          <p:cNvSpPr/>
          <p:nvPr/>
        </p:nvSpPr>
        <p:spPr>
          <a:xfrm>
            <a:off x="2927603" y="1831048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86F903B-424A-4298-AF55-E790377EE5BE}"/>
              </a:ext>
            </a:extLst>
          </p:cNvPr>
          <p:cNvSpPr/>
          <p:nvPr/>
        </p:nvSpPr>
        <p:spPr>
          <a:xfrm>
            <a:off x="5427990" y="1885198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2786A2B-0D21-460A-8FF8-F35E4F58F554}"/>
              </a:ext>
            </a:extLst>
          </p:cNvPr>
          <p:cNvSpPr/>
          <p:nvPr/>
        </p:nvSpPr>
        <p:spPr>
          <a:xfrm>
            <a:off x="8105548" y="1884431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881DCA0F-19F1-40D0-A61E-92B34F72CB3F}"/>
              </a:ext>
            </a:extLst>
          </p:cNvPr>
          <p:cNvSpPr/>
          <p:nvPr/>
        </p:nvSpPr>
        <p:spPr>
          <a:xfrm>
            <a:off x="327748" y="337912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6A06EDE4-89F6-4002-80E6-F4316DC13BEC}"/>
              </a:ext>
            </a:extLst>
          </p:cNvPr>
          <p:cNvSpPr/>
          <p:nvPr/>
        </p:nvSpPr>
        <p:spPr>
          <a:xfrm>
            <a:off x="2913170" y="3432850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08949E86-E049-48AA-9528-CD885E46AC6D}"/>
              </a:ext>
            </a:extLst>
          </p:cNvPr>
          <p:cNvSpPr/>
          <p:nvPr/>
        </p:nvSpPr>
        <p:spPr>
          <a:xfrm>
            <a:off x="5464142" y="345951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EFAB58D5-E5D1-4151-8979-AEA59618BEE8}"/>
              </a:ext>
            </a:extLst>
          </p:cNvPr>
          <p:cNvSpPr/>
          <p:nvPr/>
        </p:nvSpPr>
        <p:spPr>
          <a:xfrm>
            <a:off x="8092278" y="347457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B6C1C5E-2A05-460D-90AE-E70387C4836A}"/>
              </a:ext>
            </a:extLst>
          </p:cNvPr>
          <p:cNvSpPr/>
          <p:nvPr/>
        </p:nvSpPr>
        <p:spPr>
          <a:xfrm>
            <a:off x="327748" y="502730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4063481C-A14F-4DEE-89A7-863F1315AB1F}"/>
              </a:ext>
            </a:extLst>
          </p:cNvPr>
          <p:cNvSpPr/>
          <p:nvPr/>
        </p:nvSpPr>
        <p:spPr>
          <a:xfrm>
            <a:off x="2877869" y="506472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7D6D4B5C-8BE8-4E22-88DC-74CAEDE9E222}"/>
              </a:ext>
            </a:extLst>
          </p:cNvPr>
          <p:cNvSpPr/>
          <p:nvPr/>
        </p:nvSpPr>
        <p:spPr>
          <a:xfrm>
            <a:off x="5464142" y="514511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73B7614F-28C4-4B66-BA2C-D605B3F74A17}"/>
              </a:ext>
            </a:extLst>
          </p:cNvPr>
          <p:cNvSpPr/>
          <p:nvPr/>
        </p:nvSpPr>
        <p:spPr>
          <a:xfrm>
            <a:off x="8105548" y="5064723"/>
            <a:ext cx="2377440" cy="1463040"/>
          </a:xfrm>
          <a:prstGeom prst="roundRect">
            <a:avLst/>
          </a:prstGeom>
          <a:solidFill>
            <a:srgbClr val="FF0000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pic>
        <p:nvPicPr>
          <p:cNvPr id="3" name="Movin">
            <a:hlinkClick r:id="" action="ppaction://media"/>
            <a:extLst>
              <a:ext uri="{FF2B5EF4-FFF2-40B4-BE49-F238E27FC236}">
                <a16:creationId xmlns:a16="http://schemas.microsoft.com/office/drawing/2014/main" id="{D87CB1E7-7A7A-47AD-B5B5-C7F2A22EF66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164449" y="-687459"/>
            <a:ext cx="487363" cy="48736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6642" y="255336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2931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27" presetClass="emph" presetSubtype="0" repeatCount="indefinite" fill="remove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2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3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24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5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9456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8" presetID="27" presetClass="emph" presetSubtype="0" repeatCount="indefinite" fill="remove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9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30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1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2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" grpId="0" animBg="1"/>
      <p:bldP spid="2" grpId="0" animBg="1"/>
      <p:bldP spid="2" grpId="1" animBg="1"/>
      <p:bldP spid="47" grpId="0" animBg="1"/>
      <p:bldP spid="48" grpId="0" animBg="1"/>
      <p:bldP spid="49" grpId="0" animBg="1"/>
      <p:bldP spid="50" grpId="0" animBg="1"/>
      <p:bldP spid="53" grpId="0" animBg="1"/>
      <p:bldP spid="54" grpId="0" animBg="1"/>
      <p:bldP spid="55" grpId="0" animBg="1"/>
      <p:bldP spid="56" grpId="0" animBg="1"/>
      <p:bldP spid="59" grpId="0" animBg="1"/>
      <p:bldP spid="60" grpId="0" animBg="1"/>
      <p:bldP spid="61" grpId="0" animBg="1"/>
      <p:bldP spid="62" grpId="0" animBg="1"/>
      <p:bldP spid="65" grpId="0" animBg="1"/>
      <p:bldP spid="66" grpId="0" animBg="1"/>
      <p:bldP spid="67" grpId="0" animBg="1"/>
      <p:bldP spid="6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FCE8F7E-E9F0-44FC-84F2-05B51C9CBCF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1B89E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506CADB-5BCC-42F3-9068-777A0ECE055E}"/>
              </a:ext>
            </a:extLst>
          </p:cNvPr>
          <p:cNvSpPr/>
          <p:nvPr/>
        </p:nvSpPr>
        <p:spPr>
          <a:xfrm>
            <a:off x="2530516" y="2038464"/>
            <a:ext cx="6992428" cy="2400657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5000" b="1" cap="none" spc="0" dirty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DANCE!!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F8220904-9B57-48C8-A6D2-0E6C12737458}"/>
              </a:ext>
            </a:extLst>
          </p:cNvPr>
          <p:cNvSpPr/>
          <p:nvPr/>
        </p:nvSpPr>
        <p:spPr>
          <a:xfrm>
            <a:off x="327748" y="225031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0BE21FF4-A315-4168-9024-9C19DCC21F7C}"/>
              </a:ext>
            </a:extLst>
          </p:cNvPr>
          <p:cNvSpPr/>
          <p:nvPr/>
        </p:nvSpPr>
        <p:spPr>
          <a:xfrm>
            <a:off x="2879791" y="20814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22EDD536-147A-4E25-A85F-292F11F27D90}"/>
              </a:ext>
            </a:extLst>
          </p:cNvPr>
          <p:cNvSpPr/>
          <p:nvPr/>
        </p:nvSpPr>
        <p:spPr>
          <a:xfrm>
            <a:off x="5396533" y="15436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61F81A42-0AFC-4742-ADE5-39D72538600C}"/>
              </a:ext>
            </a:extLst>
          </p:cNvPr>
          <p:cNvSpPr/>
          <p:nvPr/>
        </p:nvSpPr>
        <p:spPr>
          <a:xfrm>
            <a:off x="7942760" y="193032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C160264C-CBA1-48A5-B338-DBD4103F2E66}"/>
              </a:ext>
            </a:extLst>
          </p:cNvPr>
          <p:cNvSpPr/>
          <p:nvPr/>
        </p:nvSpPr>
        <p:spPr>
          <a:xfrm>
            <a:off x="313974" y="180294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EEFB04A0-5E9E-4F8D-806A-95C5AE36C5E7}"/>
              </a:ext>
            </a:extLst>
          </p:cNvPr>
          <p:cNvSpPr/>
          <p:nvPr/>
        </p:nvSpPr>
        <p:spPr>
          <a:xfrm>
            <a:off x="2894224" y="1810471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86F903B-424A-4298-AF55-E790377EE5BE}"/>
              </a:ext>
            </a:extLst>
          </p:cNvPr>
          <p:cNvSpPr/>
          <p:nvPr/>
        </p:nvSpPr>
        <p:spPr>
          <a:xfrm>
            <a:off x="5396533" y="180480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F2786A2B-0D21-460A-8FF8-F35E4F58F554}"/>
              </a:ext>
            </a:extLst>
          </p:cNvPr>
          <p:cNvSpPr/>
          <p:nvPr/>
        </p:nvSpPr>
        <p:spPr>
          <a:xfrm>
            <a:off x="7940319" y="182212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881DCA0F-19F1-40D0-A61E-92B34F72CB3F}"/>
              </a:ext>
            </a:extLst>
          </p:cNvPr>
          <p:cNvSpPr/>
          <p:nvPr/>
        </p:nvSpPr>
        <p:spPr>
          <a:xfrm>
            <a:off x="327748" y="337912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6A06EDE4-89F6-4002-80E6-F4316DC13BEC}"/>
              </a:ext>
            </a:extLst>
          </p:cNvPr>
          <p:cNvSpPr/>
          <p:nvPr/>
        </p:nvSpPr>
        <p:spPr>
          <a:xfrm>
            <a:off x="2879791" y="341227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08949E86-E049-48AA-9528-CD885E46AC6D}"/>
              </a:ext>
            </a:extLst>
          </p:cNvPr>
          <p:cNvSpPr/>
          <p:nvPr/>
        </p:nvSpPr>
        <p:spPr>
          <a:xfrm>
            <a:off x="5432685" y="337912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EFAB58D5-E5D1-4151-8979-AEA59618BEE8}"/>
              </a:ext>
            </a:extLst>
          </p:cNvPr>
          <p:cNvSpPr/>
          <p:nvPr/>
        </p:nvSpPr>
        <p:spPr>
          <a:xfrm>
            <a:off x="7927049" y="341227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B6C1C5E-2A05-460D-90AE-E70387C4836A}"/>
              </a:ext>
            </a:extLst>
          </p:cNvPr>
          <p:cNvSpPr/>
          <p:nvPr/>
        </p:nvSpPr>
        <p:spPr>
          <a:xfrm>
            <a:off x="327748" y="502730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4063481C-A14F-4DEE-89A7-863F1315AB1F}"/>
              </a:ext>
            </a:extLst>
          </p:cNvPr>
          <p:cNvSpPr/>
          <p:nvPr/>
        </p:nvSpPr>
        <p:spPr>
          <a:xfrm>
            <a:off x="2844490" y="504414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7D6D4B5C-8BE8-4E22-88DC-74CAEDE9E222}"/>
              </a:ext>
            </a:extLst>
          </p:cNvPr>
          <p:cNvSpPr/>
          <p:nvPr/>
        </p:nvSpPr>
        <p:spPr>
          <a:xfrm>
            <a:off x="5432685" y="506472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73B7614F-28C4-4B66-BA2C-D605B3F74A17}"/>
              </a:ext>
            </a:extLst>
          </p:cNvPr>
          <p:cNvSpPr/>
          <p:nvPr/>
        </p:nvSpPr>
        <p:spPr>
          <a:xfrm>
            <a:off x="7940319" y="5002419"/>
            <a:ext cx="2377440" cy="1463040"/>
          </a:xfrm>
          <a:prstGeom prst="roundRect">
            <a:avLst/>
          </a:prstGeom>
          <a:solidFill>
            <a:srgbClr val="FF0000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pic>
        <p:nvPicPr>
          <p:cNvPr id="3" name="Movin">
            <a:hlinkClick r:id="" action="ppaction://media"/>
            <a:extLst>
              <a:ext uri="{FF2B5EF4-FFF2-40B4-BE49-F238E27FC236}">
                <a16:creationId xmlns:a16="http://schemas.microsoft.com/office/drawing/2014/main" id="{D87CB1E7-7A7A-47AD-B5B5-C7F2A22EF66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164449" y="-687459"/>
            <a:ext cx="487363" cy="48736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59502" y="282900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6431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27" presetClass="emph" presetSubtype="0" repeatCount="indefinite" fill="remove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2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3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24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5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9456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8" presetID="27" presetClass="emph" presetSubtype="0" repeatCount="indefinite" fill="remove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9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30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1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2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" grpId="0" animBg="1"/>
      <p:bldP spid="2" grpId="0" animBg="1"/>
      <p:bldP spid="2" grpId="1" animBg="1"/>
      <p:bldP spid="47" grpId="0" animBg="1"/>
      <p:bldP spid="48" grpId="0" animBg="1"/>
      <p:bldP spid="49" grpId="0" animBg="1"/>
      <p:bldP spid="50" grpId="0" animBg="1"/>
      <p:bldP spid="53" grpId="0" animBg="1"/>
      <p:bldP spid="54" grpId="0" animBg="1"/>
      <p:bldP spid="55" grpId="0" animBg="1"/>
      <p:bldP spid="56" grpId="0" animBg="1"/>
      <p:bldP spid="59" grpId="0" animBg="1"/>
      <p:bldP spid="60" grpId="0" animBg="1"/>
      <p:bldP spid="61" grpId="0" animBg="1"/>
      <p:bldP spid="62" grpId="0" animBg="1"/>
      <p:bldP spid="65" grpId="0" animBg="1"/>
      <p:bldP spid="66" grpId="0" animBg="1"/>
      <p:bldP spid="67" grpId="0" animBg="1"/>
      <p:bldP spid="6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pic>
        <p:nvPicPr>
          <p:cNvPr id="8663" name="Google Shape;8663;p43"/>
          <p:cNvPicPr preferRelativeResize="0"/>
          <p:nvPr/>
        </p:nvPicPr>
        <p:blipFill rotWithShape="1">
          <a:blip r:embed="rId3">
            <a:alphaModFix/>
          </a:blip>
          <a:srcRect l="4949" t="29064" r="6193" b="20397"/>
          <a:stretch/>
        </p:blipFill>
        <p:spPr>
          <a:xfrm rot="19422191" flipH="1">
            <a:off x="8265149" y="5093746"/>
            <a:ext cx="2103120" cy="510252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3875618" y="1564619"/>
            <a:ext cx="437651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3 PRACTICE</a:t>
            </a:r>
          </a:p>
        </p:txBody>
      </p:sp>
      <p:sp>
        <p:nvSpPr>
          <p:cNvPr id="9" name="Rectangle 8"/>
          <p:cNvSpPr/>
          <p:nvPr/>
        </p:nvSpPr>
        <p:spPr>
          <a:xfrm>
            <a:off x="2721634" y="2984955"/>
            <a:ext cx="677781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kern="0" dirty="0">
                <a:solidFill>
                  <a:srgbClr val="241826"/>
                </a:solidFill>
                <a:latin typeface="Comic Sans MS" panose="030F0702030302020204" pitchFamily="66" charset="0"/>
              </a:rPr>
              <a:t>Task 8 </a:t>
            </a:r>
            <a:r>
              <a:rPr lang="en-US" sz="4400" dirty="0">
                <a:solidFill>
                  <a:srgbClr val="191919"/>
                </a:solidFill>
                <a:latin typeface="Comic Sans MS" panose="030F0702030302020204" pitchFamily="66" charset="0"/>
              </a:rPr>
              <a:t>Listen and chant.</a:t>
            </a:r>
          </a:p>
        </p:txBody>
      </p:sp>
      <p:pic>
        <p:nvPicPr>
          <p:cNvPr id="10" name="Google Shape;8663;p43"/>
          <p:cNvPicPr preferRelativeResize="0"/>
          <p:nvPr/>
        </p:nvPicPr>
        <p:blipFill rotWithShape="1">
          <a:blip r:embed="rId3">
            <a:alphaModFix/>
          </a:blip>
          <a:srcRect l="4949" t="29064" r="6193" b="20397"/>
          <a:stretch/>
        </p:blipFill>
        <p:spPr>
          <a:xfrm rot="19422191" flipH="1">
            <a:off x="1670074" y="1315191"/>
            <a:ext cx="2103120" cy="510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5011114" y="4226219"/>
            <a:ext cx="2105526" cy="1082842"/>
            <a:chOff x="5975686" y="311182"/>
            <a:chExt cx="2105526" cy="1082842"/>
          </a:xfrm>
        </p:grpSpPr>
        <p:sp>
          <p:nvSpPr>
            <p:cNvPr id="13" name="Rounded Rectangle 12"/>
            <p:cNvSpPr/>
            <p:nvPr/>
          </p:nvSpPr>
          <p:spPr>
            <a:xfrm>
              <a:off x="5975686" y="311182"/>
              <a:ext cx="2105526" cy="1082842"/>
            </a:xfrm>
            <a:prstGeom prst="roundRect">
              <a:avLst/>
            </a:prstGeom>
            <a:solidFill>
              <a:schemeClr val="bg1"/>
            </a:solidFill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pic>
          <p:nvPicPr>
            <p:cNvPr id="14" name="Picture 13" descr="29,362 Listening Icon Stock Photos, Pictures &amp; Royalty-Free Images - iStock">
              <a:extLst>
                <a:ext uri="{FF2B5EF4-FFF2-40B4-BE49-F238E27FC236}">
                  <a16:creationId xmlns:a16="http://schemas.microsoft.com/office/drawing/2014/main" id="{24084AA4-EAF3-498D-9203-05F271DAD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9849" y="521566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5" name="Group 14"/>
            <p:cNvGrpSpPr/>
            <p:nvPr/>
          </p:nvGrpSpPr>
          <p:grpSpPr>
            <a:xfrm>
              <a:off x="7100746" y="546525"/>
              <a:ext cx="696734" cy="696734"/>
              <a:chOff x="4400457" y="4591387"/>
              <a:chExt cx="696734" cy="696734"/>
            </a:xfrm>
          </p:grpSpPr>
          <p:pic>
            <p:nvPicPr>
              <p:cNvPr id="16" name="Picture 6" descr="Say Icon #1566 - Free Icons Library">
                <a:extLst>
                  <a:ext uri="{FF2B5EF4-FFF2-40B4-BE49-F238E27FC236}">
                    <a16:creationId xmlns:a16="http://schemas.microsoft.com/office/drawing/2014/main" id="{EDD622AB-EE07-4F4E-A65F-66B24E0774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00457" y="4591387"/>
                <a:ext cx="696734" cy="69673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7" name="Oval 16"/>
              <p:cNvSpPr/>
              <p:nvPr/>
            </p:nvSpPr>
            <p:spPr>
              <a:xfrm>
                <a:off x="4496726" y="4654876"/>
                <a:ext cx="504196" cy="49041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8" name="Google Shape;8848;p65"/>
              <p:cNvGrpSpPr/>
              <p:nvPr/>
            </p:nvGrpSpPr>
            <p:grpSpPr>
              <a:xfrm>
                <a:off x="4543887" y="4691021"/>
                <a:ext cx="431117" cy="454265"/>
                <a:chOff x="-9089725" y="3180200"/>
                <a:chExt cx="353550" cy="351900"/>
              </a:xfrm>
              <a:solidFill>
                <a:schemeClr val="tx1"/>
              </a:solidFill>
            </p:grpSpPr>
            <p:sp>
              <p:nvSpPr>
                <p:cNvPr id="19" name="Google Shape;8849;p65"/>
                <p:cNvSpPr/>
                <p:nvPr/>
              </p:nvSpPr>
              <p:spPr>
                <a:xfrm>
                  <a:off x="-9089725" y="3180200"/>
                  <a:ext cx="165425" cy="25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7" h="10012" extrusionOk="0">
                      <a:moveTo>
                        <a:pt x="2945" y="1"/>
                      </a:moveTo>
                      <a:cubicBezTo>
                        <a:pt x="2900" y="1"/>
                        <a:pt x="2854" y="8"/>
                        <a:pt x="2805" y="25"/>
                      </a:cubicBezTo>
                      <a:cubicBezTo>
                        <a:pt x="2647" y="56"/>
                        <a:pt x="2521" y="214"/>
                        <a:pt x="2521" y="434"/>
                      </a:cubicBezTo>
                      <a:lnTo>
                        <a:pt x="2521" y="6924"/>
                      </a:lnTo>
                      <a:cubicBezTo>
                        <a:pt x="2301" y="6767"/>
                        <a:pt x="2017" y="6704"/>
                        <a:pt x="1702" y="6704"/>
                      </a:cubicBezTo>
                      <a:cubicBezTo>
                        <a:pt x="788" y="6704"/>
                        <a:pt x="64" y="7428"/>
                        <a:pt x="64" y="8342"/>
                      </a:cubicBezTo>
                      <a:cubicBezTo>
                        <a:pt x="1" y="9256"/>
                        <a:pt x="757" y="10012"/>
                        <a:pt x="1671" y="10012"/>
                      </a:cubicBezTo>
                      <a:cubicBezTo>
                        <a:pt x="2584" y="10012"/>
                        <a:pt x="3309" y="9256"/>
                        <a:pt x="3309" y="8342"/>
                      </a:cubicBezTo>
                      <a:lnTo>
                        <a:pt x="3309" y="1820"/>
                      </a:lnTo>
                      <a:cubicBezTo>
                        <a:pt x="3907" y="2545"/>
                        <a:pt x="4632" y="3144"/>
                        <a:pt x="5294" y="3616"/>
                      </a:cubicBezTo>
                      <a:cubicBezTo>
                        <a:pt x="5609" y="3868"/>
                        <a:pt x="5798" y="4215"/>
                        <a:pt x="5798" y="4593"/>
                      </a:cubicBezTo>
                      <a:cubicBezTo>
                        <a:pt x="5798" y="5286"/>
                        <a:pt x="5262" y="5822"/>
                        <a:pt x="4537" y="5822"/>
                      </a:cubicBezTo>
                      <a:cubicBezTo>
                        <a:pt x="4317" y="5822"/>
                        <a:pt x="4159" y="6011"/>
                        <a:pt x="4159" y="6263"/>
                      </a:cubicBezTo>
                      <a:cubicBezTo>
                        <a:pt x="4159" y="6483"/>
                        <a:pt x="4348" y="6704"/>
                        <a:pt x="4537" y="6704"/>
                      </a:cubicBezTo>
                      <a:cubicBezTo>
                        <a:pt x="5672" y="6704"/>
                        <a:pt x="6617" y="5727"/>
                        <a:pt x="6617" y="4593"/>
                      </a:cubicBezTo>
                      <a:cubicBezTo>
                        <a:pt x="6617" y="3931"/>
                        <a:pt x="6302" y="3333"/>
                        <a:pt x="5798" y="2955"/>
                      </a:cubicBezTo>
                      <a:cubicBezTo>
                        <a:pt x="5042" y="2388"/>
                        <a:pt x="4317" y="1726"/>
                        <a:pt x="3750" y="907"/>
                      </a:cubicBezTo>
                      <a:lnTo>
                        <a:pt x="3277" y="182"/>
                      </a:lnTo>
                      <a:cubicBezTo>
                        <a:pt x="3184" y="65"/>
                        <a:pt x="3073" y="1"/>
                        <a:pt x="294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191919"/>
                    </a:solidFill>
                  </a:endParaRPr>
                </a:p>
              </p:txBody>
            </p:sp>
            <p:sp>
              <p:nvSpPr>
                <p:cNvPr id="20" name="Google Shape;8850;p65"/>
                <p:cNvSpPr/>
                <p:nvPr/>
              </p:nvSpPr>
              <p:spPr>
                <a:xfrm>
                  <a:off x="-8965275" y="3264575"/>
                  <a:ext cx="229100" cy="26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4" h="10701" extrusionOk="0">
                      <a:moveTo>
                        <a:pt x="8747" y="0"/>
                      </a:moveTo>
                      <a:cubicBezTo>
                        <a:pt x="8709" y="0"/>
                        <a:pt x="8671" y="7"/>
                        <a:pt x="8633" y="21"/>
                      </a:cubicBezTo>
                      <a:lnTo>
                        <a:pt x="2804" y="1659"/>
                      </a:lnTo>
                      <a:cubicBezTo>
                        <a:pt x="2584" y="1690"/>
                        <a:pt x="2489" y="1848"/>
                        <a:pt x="2489" y="2069"/>
                      </a:cubicBezTo>
                      <a:lnTo>
                        <a:pt x="2489" y="7645"/>
                      </a:lnTo>
                      <a:cubicBezTo>
                        <a:pt x="2237" y="7487"/>
                        <a:pt x="1985" y="7424"/>
                        <a:pt x="1670" y="7424"/>
                      </a:cubicBezTo>
                      <a:cubicBezTo>
                        <a:pt x="757" y="7424"/>
                        <a:pt x="1" y="8149"/>
                        <a:pt x="1" y="9063"/>
                      </a:cubicBezTo>
                      <a:cubicBezTo>
                        <a:pt x="1" y="9976"/>
                        <a:pt x="757" y="10701"/>
                        <a:pt x="1670" y="10701"/>
                      </a:cubicBezTo>
                      <a:cubicBezTo>
                        <a:pt x="2552" y="10701"/>
                        <a:pt x="3309" y="9976"/>
                        <a:pt x="3309" y="9063"/>
                      </a:cubicBezTo>
                      <a:lnTo>
                        <a:pt x="3309" y="3990"/>
                      </a:lnTo>
                      <a:lnTo>
                        <a:pt x="8318" y="2573"/>
                      </a:lnTo>
                      <a:lnTo>
                        <a:pt x="8318" y="5944"/>
                      </a:lnTo>
                      <a:cubicBezTo>
                        <a:pt x="8066" y="5786"/>
                        <a:pt x="7814" y="5723"/>
                        <a:pt x="7499" y="5723"/>
                      </a:cubicBezTo>
                      <a:cubicBezTo>
                        <a:pt x="6585" y="5723"/>
                        <a:pt x="5829" y="6448"/>
                        <a:pt x="5829" y="7361"/>
                      </a:cubicBezTo>
                      <a:cubicBezTo>
                        <a:pt x="5829" y="8275"/>
                        <a:pt x="6585" y="9031"/>
                        <a:pt x="7499" y="9031"/>
                      </a:cubicBezTo>
                      <a:cubicBezTo>
                        <a:pt x="8381" y="9031"/>
                        <a:pt x="9137" y="8275"/>
                        <a:pt x="9137" y="7361"/>
                      </a:cubicBezTo>
                      <a:lnTo>
                        <a:pt x="9137" y="367"/>
                      </a:lnTo>
                      <a:cubicBezTo>
                        <a:pt x="9164" y="207"/>
                        <a:pt x="8963" y="0"/>
                        <a:pt x="87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191919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6360750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/>
          <a:srcRect l="677" r="-1"/>
          <a:stretch/>
        </p:blipFill>
        <p:spPr>
          <a:xfrm>
            <a:off x="4835048" y="1452302"/>
            <a:ext cx="6120986" cy="4905375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043835" y="1190640"/>
            <a:ext cx="3991628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 err="1">
                <a:solidFill>
                  <a:srgbClr val="191919"/>
                </a:solidFill>
                <a:latin typeface="Myriad Pro" panose="020B0503030403020204" pitchFamily="34" charset="0"/>
              </a:rPr>
              <a:t>Dr</a:t>
            </a:r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, </a:t>
            </a:r>
            <a:r>
              <a:rPr lang="en-US" sz="3200" dirty="0" err="1">
                <a:solidFill>
                  <a:srgbClr val="191919"/>
                </a:solidFill>
                <a:latin typeface="Myriad Pro" panose="020B0503030403020204" pitchFamily="34" charset="0"/>
              </a:rPr>
              <a:t>dr</a:t>
            </a:r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, </a:t>
            </a:r>
            <a:r>
              <a:rPr lang="en-US" sz="3200" dirty="0" err="1">
                <a:solidFill>
                  <a:srgbClr val="191919"/>
                </a:solidFill>
                <a:latin typeface="Myriad Pro" panose="020B0503030403020204" pitchFamily="34" charset="0"/>
              </a:rPr>
              <a:t>dr</a:t>
            </a:r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! </a:t>
            </a: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Drink, drink, drink! </a:t>
            </a: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Let’s drink juice! </a:t>
            </a:r>
          </a:p>
          <a:p>
            <a:endParaRPr lang="en-US" sz="3200" dirty="0">
              <a:solidFill>
                <a:srgbClr val="191919"/>
              </a:solidFill>
              <a:latin typeface="Myriad Pro" panose="020B0503030403020204" pitchFamily="34" charset="0"/>
            </a:endParaRP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Br, </a:t>
            </a:r>
            <a:r>
              <a:rPr lang="en-US" sz="3200" dirty="0" err="1">
                <a:solidFill>
                  <a:srgbClr val="191919"/>
                </a:solidFill>
                <a:latin typeface="Myriad Pro" panose="020B0503030403020204" pitchFamily="34" charset="0"/>
              </a:rPr>
              <a:t>br</a:t>
            </a:r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, </a:t>
            </a:r>
            <a:r>
              <a:rPr lang="en-US" sz="3200" dirty="0" err="1">
                <a:solidFill>
                  <a:srgbClr val="191919"/>
                </a:solidFill>
                <a:latin typeface="Myriad Pro" panose="020B0503030403020204" pitchFamily="34" charset="0"/>
              </a:rPr>
              <a:t>br</a:t>
            </a:r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! </a:t>
            </a: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Bread, bread, bread! </a:t>
            </a: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Let’s eat bread! </a:t>
            </a:r>
          </a:p>
          <a:p>
            <a:endParaRPr lang="en-US" sz="3200" dirty="0">
              <a:solidFill>
                <a:srgbClr val="191919"/>
              </a:solidFill>
              <a:latin typeface="Myriad Pro" panose="020B0503030403020204" pitchFamily="34" charset="0"/>
            </a:endParaRP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Let’s drink juice </a:t>
            </a: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and eat bread!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180475" y="180749"/>
            <a:ext cx="2574759" cy="39389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FFFFFF"/>
                </a:solidFill>
                <a:latin typeface="Comic Sans MS" panose="030F0702030302020204" pitchFamily="66" charset="0"/>
              </a:rPr>
              <a:t>Listen and chant.</a:t>
            </a:r>
          </a:p>
        </p:txBody>
      </p:sp>
      <p:pic>
        <p:nvPicPr>
          <p:cNvPr id="2" name="9.1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960317" y="72898"/>
            <a:ext cx="609600" cy="609600"/>
          </a:xfrm>
          <a:prstGeom prst="rect">
            <a:avLst/>
          </a:prstGeom>
        </p:spPr>
      </p:pic>
      <p:pic>
        <p:nvPicPr>
          <p:cNvPr id="7" name="9.1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7640" end="17896.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632498" y="5336348"/>
            <a:ext cx="609600" cy="609600"/>
          </a:xfrm>
          <a:prstGeom prst="rect">
            <a:avLst/>
          </a:prstGeom>
        </p:spPr>
      </p:pic>
      <p:pic>
        <p:nvPicPr>
          <p:cNvPr id="8" name="9.1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9798" end="15537.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632498" y="4758954"/>
            <a:ext cx="609600" cy="609600"/>
          </a:xfrm>
          <a:prstGeom prst="rect">
            <a:avLst/>
          </a:prstGeom>
        </p:spPr>
      </p:pic>
      <p:pic>
        <p:nvPicPr>
          <p:cNvPr id="9" name="9.1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2161" end="13051.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632498" y="4181560"/>
            <a:ext cx="609600" cy="609600"/>
          </a:xfrm>
          <a:prstGeom prst="rect">
            <a:avLst/>
          </a:prstGeom>
        </p:spPr>
      </p:pic>
      <p:pic>
        <p:nvPicPr>
          <p:cNvPr id="10" name="9.1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4566" end="11040.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677507" y="3605376"/>
            <a:ext cx="609600" cy="609600"/>
          </a:xfrm>
          <a:prstGeom prst="rect">
            <a:avLst/>
          </a:prstGeom>
        </p:spPr>
      </p:pic>
      <p:pic>
        <p:nvPicPr>
          <p:cNvPr id="11" name="9.1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6653" end="8713.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677507" y="3060188"/>
            <a:ext cx="609600" cy="609600"/>
          </a:xfrm>
          <a:prstGeom prst="rect">
            <a:avLst/>
          </a:prstGeom>
        </p:spPr>
      </p:pic>
      <p:pic>
        <p:nvPicPr>
          <p:cNvPr id="12" name="9.1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18685" end="6676.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632498" y="2548416"/>
            <a:ext cx="609600" cy="609600"/>
          </a:xfrm>
          <a:prstGeom prst="rect">
            <a:avLst/>
          </a:prstGeom>
        </p:spPr>
      </p:pic>
      <p:pic>
        <p:nvPicPr>
          <p:cNvPr id="13" name="9.1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20970" end="4251.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632498" y="5945948"/>
            <a:ext cx="609600" cy="609600"/>
          </a:xfrm>
          <a:prstGeom prst="rect">
            <a:avLst/>
          </a:prstGeom>
        </p:spPr>
      </p:pic>
      <p:pic>
        <p:nvPicPr>
          <p:cNvPr id="14" name="9.1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1">
                  <p14:trim st="23116" end="2117.1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2718977" y="657225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155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1912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5" dur="2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4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7" dur="2113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2236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2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9" dur="1842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2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2082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9" dur="2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1" dur="2087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5" dur="20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2227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1" dur="20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8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3" dur="2215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8" dur="27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9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  <p:audio>
              <p:cMediaNode vol="80000">
                <p:cTn id="9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>
                <p:cTn id="9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  <p:audio>
              <p:cMediaNode vol="80000">
                <p:cTn id="9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4" grpId="0" build="allAtOnce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pic>
        <p:nvPicPr>
          <p:cNvPr id="8663" name="Google Shape;8663;p43"/>
          <p:cNvPicPr preferRelativeResize="0"/>
          <p:nvPr/>
        </p:nvPicPr>
        <p:blipFill rotWithShape="1">
          <a:blip r:embed="rId3">
            <a:alphaModFix/>
          </a:blip>
          <a:srcRect l="4949" t="29064" r="6193" b="20397"/>
          <a:stretch/>
        </p:blipFill>
        <p:spPr>
          <a:xfrm rot="19422191" flipH="1">
            <a:off x="8265149" y="5093746"/>
            <a:ext cx="2103120" cy="510252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3875618" y="1564619"/>
            <a:ext cx="437651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3 PRACTICE</a:t>
            </a:r>
          </a:p>
        </p:txBody>
      </p:sp>
      <p:sp>
        <p:nvSpPr>
          <p:cNvPr id="9" name="Rectangle 8"/>
          <p:cNvSpPr/>
          <p:nvPr/>
        </p:nvSpPr>
        <p:spPr>
          <a:xfrm>
            <a:off x="3990232" y="3000717"/>
            <a:ext cx="414728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kern="0" dirty="0">
                <a:solidFill>
                  <a:srgbClr val="241826"/>
                </a:solidFill>
                <a:latin typeface="Comic Sans MS" panose="030F0702030302020204" pitchFamily="66" charset="0"/>
              </a:rPr>
              <a:t>Task 9 </a:t>
            </a:r>
            <a:r>
              <a:rPr lang="en-US" sz="4400" dirty="0">
                <a:solidFill>
                  <a:srgbClr val="191919"/>
                </a:solidFill>
                <a:latin typeface="Comic Sans MS" panose="030F0702030302020204" pitchFamily="66" charset="0"/>
              </a:rPr>
              <a:t>Say it!</a:t>
            </a:r>
          </a:p>
        </p:txBody>
      </p:sp>
      <p:pic>
        <p:nvPicPr>
          <p:cNvPr id="10" name="Google Shape;8663;p43"/>
          <p:cNvPicPr preferRelativeResize="0"/>
          <p:nvPr/>
        </p:nvPicPr>
        <p:blipFill rotWithShape="1">
          <a:blip r:embed="rId3">
            <a:alphaModFix/>
          </a:blip>
          <a:srcRect l="4949" t="29064" r="6193" b="20397"/>
          <a:stretch/>
        </p:blipFill>
        <p:spPr>
          <a:xfrm rot="19422191" flipH="1">
            <a:off x="1670074" y="1315191"/>
            <a:ext cx="2103120" cy="510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5503048" y="3979339"/>
            <a:ext cx="1121655" cy="1082842"/>
            <a:chOff x="3967464" y="3130426"/>
            <a:chExt cx="1121655" cy="1082842"/>
          </a:xfrm>
        </p:grpSpPr>
        <p:sp>
          <p:nvSpPr>
            <p:cNvPr id="22" name="Rounded Rectangle 21"/>
            <p:cNvSpPr/>
            <p:nvPr/>
          </p:nvSpPr>
          <p:spPr>
            <a:xfrm>
              <a:off x="3967464" y="3130426"/>
              <a:ext cx="1121655" cy="1082842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pic>
          <p:nvPicPr>
            <p:cNvPr id="23" name="Picture 6" descr="Say Icon #1566 - Free Icons Library">
              <a:extLst>
                <a:ext uri="{FF2B5EF4-FFF2-40B4-BE49-F238E27FC236}">
                  <a16:creationId xmlns:a16="http://schemas.microsoft.com/office/drawing/2014/main" id="{EDD622AB-EE07-4F4E-A65F-66B24E0774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2018" y="3348811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3066712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8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0" name="Google Shape;8630;p40"/>
          <p:cNvSpPr txBox="1">
            <a:spLocks noGrp="1"/>
          </p:cNvSpPr>
          <p:nvPr>
            <p:ph type="title"/>
          </p:nvPr>
        </p:nvSpPr>
        <p:spPr>
          <a:xfrm>
            <a:off x="1263316" y="1202031"/>
            <a:ext cx="9745579" cy="4236243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dirty="0"/>
          </a:p>
        </p:txBody>
      </p:sp>
      <p:pic>
        <p:nvPicPr>
          <p:cNvPr id="8631" name="Google Shape;8631;p40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332907">
            <a:off x="4971846" y="966363"/>
            <a:ext cx="2485700" cy="5688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sp>
        <p:nvSpPr>
          <p:cNvPr id="5" name="Title 1"/>
          <p:cNvSpPr txBox="1">
            <a:spLocks/>
          </p:cNvSpPr>
          <p:nvPr/>
        </p:nvSpPr>
        <p:spPr>
          <a:xfrm>
            <a:off x="1609825" y="1541104"/>
            <a:ext cx="9052560" cy="19304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7200" dirty="0">
                <a:solidFill>
                  <a:srgbClr val="191919"/>
                </a:solidFill>
                <a:latin typeface="Comic Sans MS" panose="030F0702030302020204" pitchFamily="66" charset="0"/>
              </a:rPr>
              <a:t>Unit 9: </a:t>
            </a:r>
            <a:br>
              <a:rPr lang="en-US" sz="7200" dirty="0">
                <a:solidFill>
                  <a:srgbClr val="191919"/>
                </a:solidFill>
                <a:latin typeface="Comic Sans MS" panose="030F0702030302020204" pitchFamily="66" charset="0"/>
              </a:rPr>
            </a:br>
            <a:r>
              <a:rPr lang="en-US" sz="7200" dirty="0">
                <a:solidFill>
                  <a:srgbClr val="191919"/>
                </a:solidFill>
                <a:latin typeface="Comic Sans MS" panose="030F0702030302020204" pitchFamily="66" charset="0"/>
              </a:rPr>
              <a:t>My </a:t>
            </a:r>
            <a:r>
              <a:rPr lang="en-US" sz="7200" dirty="0" err="1">
                <a:solidFill>
                  <a:srgbClr val="191919"/>
                </a:solidFill>
                <a:latin typeface="Comic Sans MS" panose="030F0702030302020204" pitchFamily="66" charset="0"/>
              </a:rPr>
              <a:t>Favourite</a:t>
            </a:r>
            <a:r>
              <a:rPr lang="en-US" sz="7200" dirty="0">
                <a:solidFill>
                  <a:srgbClr val="191919"/>
                </a:solidFill>
                <a:latin typeface="Comic Sans MS" panose="030F0702030302020204" pitchFamily="66" charset="0"/>
              </a:rPr>
              <a:t> Food</a:t>
            </a:r>
          </a:p>
        </p:txBody>
      </p:sp>
      <p:sp>
        <p:nvSpPr>
          <p:cNvPr id="6" name="Google Shape;792;p29"/>
          <p:cNvSpPr txBox="1">
            <a:spLocks/>
          </p:cNvSpPr>
          <p:nvPr/>
        </p:nvSpPr>
        <p:spPr>
          <a:xfrm>
            <a:off x="3052396" y="4549866"/>
            <a:ext cx="6324599" cy="64351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600" b="1" dirty="0">
                <a:solidFill>
                  <a:srgbClr val="191919"/>
                </a:solidFill>
                <a:latin typeface="Comic Sans MS" panose="030F0702030302020204" pitchFamily="66" charset="0"/>
              </a:rPr>
              <a:t>Lesson 3 – Task 7, 8, 9</a:t>
            </a:r>
          </a:p>
        </p:txBody>
      </p:sp>
    </p:spTree>
    <p:extLst>
      <p:ext uri="{BB962C8B-B14F-4D97-AF65-F5344CB8AC3E}">
        <p14:creationId xmlns:p14="http://schemas.microsoft.com/office/powerpoint/2010/main" val="422332431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1274" y="396290"/>
            <a:ext cx="3267075" cy="242887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93593" y="427719"/>
            <a:ext cx="3314700" cy="2428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87228" y="3647223"/>
            <a:ext cx="3295650" cy="245745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346439" y="2931514"/>
            <a:ext cx="449674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latin typeface="Comic Sans MS" panose="030F0702030302020204" pitchFamily="66" charset="0"/>
              </a:rPr>
              <a:t>1</a:t>
            </a:r>
            <a:r>
              <a:rPr lang="en-US" sz="2800" dirty="0">
                <a:latin typeface="Comic Sans MS" panose="030F0702030302020204" pitchFamily="66" charset="0"/>
              </a:rPr>
              <a:t> She’s drawing a picture.</a:t>
            </a:r>
          </a:p>
        </p:txBody>
      </p:sp>
      <p:sp>
        <p:nvSpPr>
          <p:cNvPr id="7" name="Rectangle 6"/>
          <p:cNvSpPr/>
          <p:nvPr/>
        </p:nvSpPr>
        <p:spPr>
          <a:xfrm>
            <a:off x="5446295" y="2931514"/>
            <a:ext cx="60532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latin typeface="Comic Sans MS" panose="030F0702030302020204" pitchFamily="66" charset="0"/>
              </a:rPr>
              <a:t>2</a:t>
            </a:r>
            <a:r>
              <a:rPr lang="en-US" sz="2800" dirty="0">
                <a:latin typeface="Comic Sans MS" panose="030F0702030302020204" pitchFamily="66" charset="0"/>
              </a:rPr>
              <a:t> Your brother can play the drums.</a:t>
            </a:r>
          </a:p>
        </p:txBody>
      </p:sp>
      <p:sp>
        <p:nvSpPr>
          <p:cNvPr id="8" name="Rectangle 7"/>
          <p:cNvSpPr/>
          <p:nvPr/>
        </p:nvSpPr>
        <p:spPr>
          <a:xfrm>
            <a:off x="3088334" y="6133399"/>
            <a:ext cx="52934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latin typeface="Comic Sans MS" panose="030F0702030302020204" pitchFamily="66" charset="0"/>
              </a:rPr>
              <a:t>3</a:t>
            </a:r>
            <a:r>
              <a:rPr lang="en-US" sz="2800" dirty="0">
                <a:latin typeface="Comic Sans MS" panose="030F0702030302020204" pitchFamily="66" charset="0"/>
              </a:rPr>
              <a:t> My brother is drinking juice.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3112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250023" y="2881295"/>
            <a:ext cx="568777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4 PRODUCTION</a:t>
            </a:r>
          </a:p>
        </p:txBody>
      </p:sp>
      <p:pic>
        <p:nvPicPr>
          <p:cNvPr id="6" name="Google Shape;7675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023980">
            <a:off x="8213625" y="904385"/>
            <a:ext cx="2320773" cy="1320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Google Shape;7675;p3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782628">
            <a:off x="1755495" y="4846379"/>
            <a:ext cx="2333515" cy="1320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33403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val 20"/>
          <p:cNvSpPr/>
          <p:nvPr/>
        </p:nvSpPr>
        <p:spPr>
          <a:xfrm>
            <a:off x="4975847" y="1411054"/>
            <a:ext cx="3394836" cy="1959313"/>
          </a:xfrm>
          <a:prstGeom prst="ellipse">
            <a:avLst/>
          </a:prstGeom>
          <a:solidFill>
            <a:schemeClr val="bg1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Open the book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44955" y="108492"/>
            <a:ext cx="4083251" cy="571472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0792" y="108491"/>
            <a:ext cx="4098903" cy="571472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02699" y="108490"/>
            <a:ext cx="4072200" cy="5714730"/>
          </a:xfrm>
          <a:prstGeom prst="rect">
            <a:avLst/>
          </a:prstGeom>
        </p:spPr>
      </p:pic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9047457"/>
              </p:ext>
            </p:extLst>
          </p:nvPr>
        </p:nvGraphicFramePr>
        <p:xfrm>
          <a:off x="7036231" y="3823601"/>
          <a:ext cx="4757980" cy="27262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89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789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39911">
                <a:tc>
                  <a:txBody>
                    <a:bodyPr/>
                    <a:lstStyle/>
                    <a:p>
                      <a:pPr algn="ctr"/>
                      <a:r>
                        <a:rPr lang="en-US" sz="4800" dirty="0" err="1">
                          <a:latin typeface="Comic Sans MS" panose="030F0702030302020204" pitchFamily="66" charset="0"/>
                        </a:rPr>
                        <a:t>dr</a:t>
                      </a:r>
                      <a:endParaRPr lang="en-US" sz="4800" dirty="0">
                        <a:latin typeface="Comic Sans MS" panose="030F0702030302020204" pitchFamily="66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dirty="0" err="1">
                          <a:latin typeface="Comic Sans MS" panose="030F0702030302020204" pitchFamily="66" charset="0"/>
                        </a:rPr>
                        <a:t>br</a:t>
                      </a:r>
                      <a:endParaRPr lang="en-US" sz="4800" dirty="0">
                        <a:latin typeface="Comic Sans MS" panose="030F0702030302020204" pitchFamily="66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0895">
                <a:tc>
                  <a:txBody>
                    <a:bodyPr/>
                    <a:lstStyle/>
                    <a:p>
                      <a:endParaRPr lang="en-US" dirty="0">
                        <a:latin typeface="Comic Sans MS" panose="030F0702030302020204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>
                        <a:latin typeface="Comic Sans MS" panose="030F0702030302020204" pitchFamily="66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2370">
                <a:tc>
                  <a:txBody>
                    <a:bodyPr/>
                    <a:lstStyle/>
                    <a:p>
                      <a:endParaRPr lang="en-US" dirty="0">
                        <a:latin typeface="Comic Sans MS" panose="030F0702030302020204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>
                        <a:latin typeface="Comic Sans MS" panose="030F0702030302020204" pitchFamily="66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2" name="Oval 11"/>
          <p:cNvSpPr/>
          <p:nvPr/>
        </p:nvSpPr>
        <p:spPr>
          <a:xfrm>
            <a:off x="1828800" y="1208872"/>
            <a:ext cx="511444" cy="263472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765935" y="3074341"/>
            <a:ext cx="511444" cy="263472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4672484" y="2834119"/>
            <a:ext cx="511444" cy="263472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7431508" y="4730068"/>
            <a:ext cx="13789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dress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642602" y="4759552"/>
            <a:ext cx="18806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brother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431508" y="5761326"/>
            <a:ext cx="122822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draw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0462221" y="5761325"/>
            <a:ext cx="4956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…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7277379" y="587295"/>
            <a:ext cx="4549229" cy="2412547"/>
          </a:xfrm>
          <a:prstGeom prst="roundRect">
            <a:avLst/>
          </a:prstGeom>
          <a:solidFill>
            <a:schemeClr val="bg1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Find the words begin with </a:t>
            </a:r>
            <a:r>
              <a:rPr lang="en-US" sz="3200" dirty="0" err="1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dr</a:t>
            </a:r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, </a:t>
            </a:r>
            <a:r>
              <a:rPr lang="en-US" sz="3200" dirty="0" err="1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br</a:t>
            </a:r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 and complete the table</a:t>
            </a:r>
          </a:p>
        </p:txBody>
      </p:sp>
    </p:spTree>
    <p:extLst>
      <p:ext uri="{BB962C8B-B14F-4D97-AF65-F5344CB8AC3E}">
        <p14:creationId xmlns:p14="http://schemas.microsoft.com/office/powerpoint/2010/main" val="3824478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  <p:bldP spid="2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402633" y="0"/>
            <a:ext cx="522450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Comic Sans MS" pitchFamily="66" charset="0"/>
              </a:rPr>
              <a:t>5 ASSESSMENT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66076" y="1724747"/>
            <a:ext cx="1580506" cy="140138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l="3739"/>
          <a:stretch/>
        </p:blipFill>
        <p:spPr>
          <a:xfrm>
            <a:off x="5302851" y="1724747"/>
            <a:ext cx="1485828" cy="140138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5"/>
          <a:srcRect t="2513"/>
          <a:stretch/>
        </p:blipFill>
        <p:spPr>
          <a:xfrm>
            <a:off x="9144949" y="1724747"/>
            <a:ext cx="1576654" cy="139065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6"/>
          <a:srcRect l="1190"/>
          <a:stretch/>
        </p:blipFill>
        <p:spPr>
          <a:xfrm>
            <a:off x="2946582" y="4230895"/>
            <a:ext cx="1477628" cy="139065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271760" y="4212366"/>
            <a:ext cx="1477628" cy="1427708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1024830" y="975706"/>
            <a:ext cx="84497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 err="1">
                <a:solidFill>
                  <a:srgbClr val="0070C0"/>
                </a:solidFill>
                <a:latin typeface="Comic Sans MS" panose="030F0702030302020204" pitchFamily="66" charset="0"/>
              </a:rPr>
              <a:t>br</a:t>
            </a:r>
            <a:r>
              <a:rPr lang="en-US" sz="2400" b="1" dirty="0">
                <a:solidFill>
                  <a:srgbClr val="191919"/>
                </a:solidFill>
                <a:latin typeface="Comic Sans MS" panose="030F0702030302020204" pitchFamily="66" charset="0"/>
              </a:rPr>
              <a:t> or </a:t>
            </a:r>
            <a:r>
              <a:rPr lang="en-US" sz="2400" b="1" dirty="0" err="1">
                <a:solidFill>
                  <a:srgbClr val="0070C0"/>
                </a:solidFill>
                <a:latin typeface="Comic Sans MS" panose="030F0702030302020204" pitchFamily="66" charset="0"/>
              </a:rPr>
              <a:t>dr</a:t>
            </a:r>
            <a:r>
              <a:rPr lang="en-US" sz="2400" b="1" dirty="0">
                <a:solidFill>
                  <a:srgbClr val="191919"/>
                </a:solidFill>
                <a:latin typeface="Comic Sans MS" panose="030F0702030302020204" pitchFamily="66" charset="0"/>
              </a:rPr>
              <a:t>? Complete the words and read the sentences.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94843" y="3237462"/>
            <a:ext cx="312297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1. I’m __inking juice.</a:t>
            </a:r>
          </a:p>
        </p:txBody>
      </p:sp>
      <p:sp>
        <p:nvSpPr>
          <p:cNvPr id="13" name="Rectangle 12"/>
          <p:cNvSpPr/>
          <p:nvPr/>
        </p:nvSpPr>
        <p:spPr>
          <a:xfrm>
            <a:off x="4319410" y="3226729"/>
            <a:ext cx="33377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2. She’s eating __</a:t>
            </a:r>
            <a:r>
              <a:rPr lang="en-US" sz="2400" dirty="0" err="1">
                <a:solidFill>
                  <a:srgbClr val="191919"/>
                </a:solidFill>
                <a:latin typeface="Comic Sans MS" panose="030F0702030302020204" pitchFamily="66" charset="0"/>
              </a:rPr>
              <a:t>ead</a:t>
            </a:r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.</a:t>
            </a:r>
          </a:p>
        </p:txBody>
      </p:sp>
      <p:sp>
        <p:nvSpPr>
          <p:cNvPr id="14" name="Rectangle 13"/>
          <p:cNvSpPr/>
          <p:nvPr/>
        </p:nvSpPr>
        <p:spPr>
          <a:xfrm>
            <a:off x="8258779" y="3189034"/>
            <a:ext cx="339868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3. My sister can __aw.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851928" y="5655444"/>
            <a:ext cx="56669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4. My __other is swimming in the pool.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7343410" y="5662175"/>
            <a:ext cx="327365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5. He can play __ums.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503948" y="3225430"/>
            <a:ext cx="5132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>
                <a:solidFill>
                  <a:srgbClr val="FB9EA0">
                    <a:lumMod val="75000"/>
                  </a:srgbClr>
                </a:solidFill>
                <a:latin typeface="Comic Sans MS" panose="030F0702030302020204" pitchFamily="66" charset="0"/>
              </a:rPr>
              <a:t>dr</a:t>
            </a:r>
            <a:endParaRPr lang="en-US" sz="2400" dirty="0">
              <a:solidFill>
                <a:srgbClr val="FB9EA0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532038" y="3225429"/>
            <a:ext cx="5148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>
                <a:solidFill>
                  <a:srgbClr val="FB9EA0">
                    <a:lumMod val="75000"/>
                  </a:srgbClr>
                </a:solidFill>
                <a:latin typeface="Comic Sans MS" panose="030F0702030302020204" pitchFamily="66" charset="0"/>
              </a:rPr>
              <a:t>br</a:t>
            </a:r>
            <a:endParaRPr lang="en-US" sz="2400" dirty="0">
              <a:solidFill>
                <a:srgbClr val="FB9EA0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0669169" y="3208036"/>
            <a:ext cx="5132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>
                <a:solidFill>
                  <a:srgbClr val="FB9EA0">
                    <a:lumMod val="75000"/>
                  </a:srgbClr>
                </a:solidFill>
                <a:latin typeface="Comic Sans MS" panose="030F0702030302020204" pitchFamily="66" charset="0"/>
              </a:rPr>
              <a:t>dr</a:t>
            </a:r>
            <a:endParaRPr lang="en-US" sz="2400" dirty="0">
              <a:solidFill>
                <a:srgbClr val="FB9EA0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76418" y="5640074"/>
            <a:ext cx="5148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>
                <a:solidFill>
                  <a:srgbClr val="FB9EA0">
                    <a:lumMod val="75000"/>
                  </a:srgbClr>
                </a:solidFill>
                <a:latin typeface="Comic Sans MS" panose="030F0702030302020204" pitchFamily="66" charset="0"/>
              </a:rPr>
              <a:t>br</a:t>
            </a:r>
            <a:endParaRPr lang="en-US" sz="2400" dirty="0">
              <a:solidFill>
                <a:srgbClr val="FB9EA0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442471" y="5655443"/>
            <a:ext cx="5132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>
                <a:solidFill>
                  <a:srgbClr val="FB9EA0">
                    <a:lumMod val="75000"/>
                  </a:srgbClr>
                </a:solidFill>
                <a:latin typeface="Comic Sans MS" panose="030F0702030302020204" pitchFamily="66" charset="0"/>
              </a:rPr>
              <a:t>dr</a:t>
            </a:r>
            <a:endParaRPr lang="en-US" sz="2400" dirty="0">
              <a:solidFill>
                <a:srgbClr val="FB9EA0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3316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6" name="图片 64545" descr="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8" name="图片 64547" descr="1-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8738" y="700852"/>
            <a:ext cx="1693532" cy="78817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2328275" y="3272655"/>
            <a:ext cx="6786995" cy="2308324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defTabSz="1085912">
              <a:spcBef>
                <a:spcPct val="50000"/>
              </a:spcBef>
            </a:pPr>
            <a:r>
              <a:rPr lang="en-US" altLang="zh-CN" sz="72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</a:rPr>
              <a:t>Thank you &amp; goodbye!</a:t>
            </a:r>
            <a:endParaRPr lang="zh-CN" altLang="en-US" sz="7200" b="1" dirty="0"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黑体" panose="02010609060101010101" pitchFamily="2" charset="-122"/>
            </a:endParaRPr>
          </a:p>
        </p:txBody>
      </p:sp>
      <p:pic>
        <p:nvPicPr>
          <p:cNvPr id="2" name="🎵 Mr. Sunny Face - Wayne Jones 🎧 No Copyright Music 🎶 YouTube Audio Librar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665145" y="874340"/>
            <a:ext cx="441192" cy="44119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10433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64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117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453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4E5"/>
        </a:solidFill>
        <a:effectLst/>
      </p:bgPr>
    </p:bg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30"/>
          <p:cNvSpPr txBox="1">
            <a:spLocks noGrp="1"/>
          </p:cNvSpPr>
          <p:nvPr>
            <p:ph type="ctrTitle"/>
          </p:nvPr>
        </p:nvSpPr>
        <p:spPr>
          <a:xfrm>
            <a:off x="1894387" y="1040755"/>
            <a:ext cx="8972395" cy="469743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/>
              <a:t>Finding the way home</a:t>
            </a:r>
            <a:endParaRPr sz="6600" dirty="0"/>
          </a:p>
        </p:txBody>
      </p:sp>
      <p:pic>
        <p:nvPicPr>
          <p:cNvPr id="7675" name="Google Shape;7675;p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10173">
            <a:off x="4636621" y="289738"/>
            <a:ext cx="2885067" cy="1320467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/>
          <p:cNvSpPr txBox="1"/>
          <p:nvPr/>
        </p:nvSpPr>
        <p:spPr>
          <a:xfrm>
            <a:off x="3895703" y="1611700"/>
            <a:ext cx="43669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1 WARM UP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396736" y="3755002"/>
            <a:ext cx="2575389" cy="2004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6474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1.48148E-6 L -3.54167E-6 0.00069 L 0.04701 0.00648 C 0.05144 0.00717 0.05547 0.00879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4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93109" y="2428569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85915" y="323908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073332" y="1662720"/>
              <a:ext cx="188384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twelve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8" y="2465747"/>
            <a:ext cx="2153512" cy="2018441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985915" y="3554454"/>
              <a:ext cx="183575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eleven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517042"/>
            <a:ext cx="2435284" cy="1900191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648331" y="5420567"/>
              <a:ext cx="238558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thirteen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0488" y="2736844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87" y="4677337"/>
            <a:ext cx="1746611" cy="174661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18707" y="93423"/>
            <a:ext cx="3548180" cy="1579001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164893" y="121454"/>
            <a:ext cx="4225196" cy="63343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How many pears are there?</a:t>
            </a:r>
          </a:p>
        </p:txBody>
      </p:sp>
    </p:spTree>
    <p:extLst>
      <p:ext uri="{BB962C8B-B14F-4D97-AF65-F5344CB8AC3E}">
        <p14:creationId xmlns:p14="http://schemas.microsoft.com/office/powerpoint/2010/main" val="744649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1.48148E-6 L 2.70833E-6 0.0007 L 0.047 0.00648 C 0.05143 0.00718 0.05547 0.0088 0.05963 0.01296 C 0.06523 0.01875 0.07057 0.03195 0.0763 0.03357 L 0.09713 0.04097 L 0.35846 0.03357 C 0.35976 0.03357 0.3612 0.02778 0.36263 0.02685 C 0.36718 0.02361 0.37174 0.02037 0.37643 0.01945 C 0.39648 0.01783 0.41627 0.01945 0.4362 0.01945 L 0.44192 0.01945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5 L 0.60169 -0.2800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2" y="-13727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69 -0.28009 L 1.01067 -0.27384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4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46464" y="650670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85915" y="323908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338055" y="1678676"/>
              <a:ext cx="137249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cook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8" y="2772457"/>
            <a:ext cx="2203206" cy="1711731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8210541" y="3554974"/>
              <a:ext cx="144142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swim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616304"/>
            <a:ext cx="2484978" cy="1800929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8187664" y="5472556"/>
              <a:ext cx="1462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draw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0995" y="2761390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460" y="846139"/>
            <a:ext cx="1746611" cy="1746611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164893" y="121454"/>
            <a:ext cx="3625229" cy="63343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What can you do?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5628" y="0"/>
            <a:ext cx="1776301" cy="2142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650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2.22222E-6 L -3.54167E-6 0.0007 L 0.04701 0.00648 C 0.05144 0.00718 0.05547 0.0088 0.05964 0.01297 C 0.06524 0.01875 0.07058 0.03195 0.07631 0.03357 L 0.09714 0.04097 L 0.35847 0.03357 C 0.35964 0.03357 0.3612 0.02778 0.36263 0.02685 C 0.36719 0.02361 0.37175 0.02037 0.37644 0.01945 C 0.39649 0.01783 0.41628 0.01945 0.4362 0.01945 L 0.44193 0.01945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5 L 0.50404 0.52986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2550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4128 0.54884 L 1.00326 0.55509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99" y="301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4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54189" y="4331912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66887" y="323908"/>
            <a:ext cx="2097049" cy="2340244"/>
            <a:chOff x="7966887" y="323908"/>
            <a:chExt cx="2097049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7966887" y="1742134"/>
              <a:ext cx="209704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fifteen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8" y="2143945"/>
            <a:ext cx="2076773" cy="2340244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956312" y="3553697"/>
              <a:ext cx="200086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twenty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196484"/>
            <a:ext cx="2464052" cy="2220749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648331" y="5420567"/>
              <a:ext cx="238558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thirteen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8745" y="832999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87" y="4677337"/>
            <a:ext cx="1746611" cy="174661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562904" y="609621"/>
            <a:ext cx="5639289" cy="1377815"/>
          </a:xfrm>
          <a:prstGeom prst="rect">
            <a:avLst/>
          </a:prstGeom>
        </p:spPr>
      </p:pic>
      <p:sp>
        <p:nvSpPr>
          <p:cNvPr id="76" name="Rounded Rectangle 75"/>
          <p:cNvSpPr/>
          <p:nvPr/>
        </p:nvSpPr>
        <p:spPr>
          <a:xfrm>
            <a:off x="164893" y="121454"/>
            <a:ext cx="4685403" cy="48816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How many tomatoes are there?</a:t>
            </a:r>
          </a:p>
        </p:txBody>
      </p:sp>
    </p:spTree>
    <p:extLst>
      <p:ext uri="{BB962C8B-B14F-4D97-AF65-F5344CB8AC3E}">
        <p14:creationId xmlns:p14="http://schemas.microsoft.com/office/powerpoint/2010/main" val="2632153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22222E-6 L -2.5E-6 0.00069 L 0.04701 0.00648 C 0.05143 0.00717 0.05547 0.00879 0.05964 0.01296 C 0.06524 0.01875 0.07058 0.03194 0.0763 0.03356 L 0.09714 0.04097 L 0.35847 0.03356 C 0.35964 0.03356 0.3612 0.02778 0.36263 0.02685 C 0.36719 0.02361 0.37175 0.02037 0.37643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0.6017 -0.28009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82" y="-1497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7 -0.28009 L 1.01068 -0.27384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4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66887" y="323908"/>
            <a:ext cx="2244525" cy="2340244"/>
            <a:chOff x="7966887" y="323908"/>
            <a:chExt cx="2244525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7966887" y="1742134"/>
              <a:ext cx="224452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teacher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9" y="2588743"/>
            <a:ext cx="2182280" cy="1895446"/>
            <a:chOff x="7880408" y="2143945"/>
            <a:chExt cx="2273369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894825" y="3593092"/>
              <a:ext cx="225895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brother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241676"/>
            <a:ext cx="2464052" cy="2175557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648331" y="5420567"/>
              <a:ext cx="2279753" cy="8637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grandpa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0230" y="1036711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87" y="4677337"/>
            <a:ext cx="1746611" cy="1746611"/>
          </a:xfrm>
          <a:prstGeom prst="rect">
            <a:avLst/>
          </a:prstGeom>
        </p:spPr>
      </p:pic>
      <p:sp>
        <p:nvSpPr>
          <p:cNvPr id="76" name="Rounded Rectangle 75"/>
          <p:cNvSpPr/>
          <p:nvPr/>
        </p:nvSpPr>
        <p:spPr>
          <a:xfrm>
            <a:off x="164893" y="121454"/>
            <a:ext cx="1990047" cy="48816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Who’s this?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154940" y="-57736"/>
            <a:ext cx="2731245" cy="24629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53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0.00069 L 0.04701 0.00648 C 0.05144 0.00718 0.05547 0.0088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1.01146 0.03727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477" y="88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4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93109" y="2428569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85915" y="323908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073332" y="1662720"/>
              <a:ext cx="164500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dress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8" y="2465747"/>
            <a:ext cx="2153512" cy="2018441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985915" y="3554454"/>
              <a:ext cx="1824450" cy="8921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shorts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517042"/>
            <a:ext cx="2435284" cy="1900191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770387" y="5419010"/>
              <a:ext cx="2141476" cy="9889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T-shirt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1188" y="2763717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87" y="4677337"/>
            <a:ext cx="1746611" cy="1746611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164893" y="121454"/>
            <a:ext cx="2618064" cy="63343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What’s this?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126" r="99560">
                        <a14:foregroundMark x1="23869" y1="8698" x2="27136" y2="11198"/>
                        <a14:foregroundMark x1="42337" y1="13542" x2="51633" y2="19531"/>
                        <a14:foregroundMark x1="66080" y1="6771" x2="17588" y2="88125"/>
                        <a14:foregroundMark x1="56281" y1="10260" x2="32977" y2="40208"/>
                        <a14:foregroundMark x1="59108" y1="13906" x2="51633" y2="28021"/>
                        <a14:foregroundMark x1="32726" y1="22396" x2="33480" y2="27240"/>
                        <a14:foregroundMark x1="33480" y1="27240" x2="6407" y2="77656"/>
                        <a14:foregroundMark x1="11307" y1="90052" x2="66520" y2="62031"/>
                        <a14:foregroundMark x1="58417" y1="29167" x2="96608" y2="84427"/>
                        <a14:foregroundMark x1="54648" y1="32448" x2="54648" y2="32448"/>
                        <a14:foregroundMark x1="29523" y1="44271" x2="56030" y2="62240"/>
                        <a14:foregroundMark x1="61683" y1="44063" x2="46985" y2="90625"/>
                        <a14:foregroundMark x1="55151" y1="79010" x2="86809" y2="93125"/>
                        <a14:foregroundMark x1="82601" y1="81719" x2="82601" y2="81719"/>
                        <a14:foregroundMark x1="75188" y1="69375" x2="75188" y2="69375"/>
                        <a14:foregroundMark x1="38317" y1="91406" x2="49309" y2="84844"/>
                        <a14:foregroundMark x1="77764" y1="78854" x2="86809" y2="85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7851" y="184432"/>
            <a:ext cx="1302597" cy="15709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7969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1.48148E-6 L 2.70833E-6 0.0007 L 0.047 0.00648 C 0.05143 0.00718 0.05547 0.0088 0.05963 0.01296 C 0.06523 0.01875 0.07057 0.03195 0.0763 0.03357 L 0.09713 0.04097 L 0.35846 0.03357 C 0.35976 0.03357 0.3612 0.02778 0.36263 0.02685 C 0.36718 0.02361 0.37174 0.02037 0.37643 0.01945 C 0.39648 0.01783 0.41627 0.01945 0.4362 0.01945 L 0.44192 0.01945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5 L 0.60169 -0.2800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2" y="-13727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69 -0.28009 L 1.01067 -0.27384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4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4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46464" y="650670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85915" y="323908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338055" y="1678676"/>
              <a:ext cx="169950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dance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8" y="2772457"/>
            <a:ext cx="2203206" cy="1711731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8604121" y="3428826"/>
              <a:ext cx="988505" cy="10519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eat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616304"/>
            <a:ext cx="2484978" cy="1800929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8147465" y="5286177"/>
              <a:ext cx="1545616" cy="10434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drink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6738" y="2803635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494" y="852823"/>
            <a:ext cx="1746611" cy="1746611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164893" y="121454"/>
            <a:ext cx="3625229" cy="63343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What can you do?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83" t="11787" r="28713" b="42029"/>
          <a:stretch/>
        </p:blipFill>
        <p:spPr>
          <a:xfrm>
            <a:off x="3790122" y="-25191"/>
            <a:ext cx="1233343" cy="17038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5920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2.22222E-6 L -3.54167E-6 0.0007 L 0.04701 0.00648 C 0.05144 0.00718 0.05547 0.0088 0.05964 0.01297 C 0.06524 0.01875 0.07058 0.03195 0.07631 0.03357 L 0.09714 0.04097 L 0.35847 0.03357 C 0.35964 0.03357 0.3612 0.02778 0.36263 0.02685 C 0.36719 0.02361 0.37175 0.02037 0.37644 0.01945 C 0.39649 0.01783 0.41628 0.01945 0.4362 0.01945 L 0.44193 0.01945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5 L 0.50404 0.52986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2550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4128 0.54884 L 1.00326 0.55509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99" y="301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andy &amp; Sweets Marketing Campaign by Slidesgo">
  <a:themeElements>
    <a:clrScheme name="Simple Light">
      <a:dk1>
        <a:srgbClr val="191919"/>
      </a:dk1>
      <a:lt1>
        <a:srgbClr val="FFFFFF"/>
      </a:lt1>
      <a:dk2>
        <a:srgbClr val="FB9EA0"/>
      </a:dk2>
      <a:lt2>
        <a:srgbClr val="D52E38"/>
      </a:lt2>
      <a:accent1>
        <a:srgbClr val="6540B7"/>
      </a:accent1>
      <a:accent2>
        <a:srgbClr val="4CCDE5"/>
      </a:accent2>
      <a:accent3>
        <a:srgbClr val="53B561"/>
      </a:accent3>
      <a:accent4>
        <a:srgbClr val="FFC215"/>
      </a:accent4>
      <a:accent5>
        <a:srgbClr val="803C33"/>
      </a:accent5>
      <a:accent6>
        <a:srgbClr val="FFE4E5"/>
      </a:accent6>
      <a:hlink>
        <a:srgbClr val="04060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2004</TotalTime>
  <Words>316</Words>
  <Application>Microsoft Office PowerPoint</Application>
  <PresentationFormat>Widescreen</PresentationFormat>
  <Paragraphs>132</Paragraphs>
  <Slides>24</Slides>
  <Notes>7</Notes>
  <HiddenSlides>0</HiddenSlides>
  <MMClips>25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24</vt:i4>
      </vt:variant>
    </vt:vector>
  </HeadingPairs>
  <TitlesOfParts>
    <vt:vector size="44" baseType="lpstr">
      <vt:lpstr>黑体</vt:lpstr>
      <vt:lpstr>宋体</vt:lpstr>
      <vt:lpstr>Arial</vt:lpstr>
      <vt:lpstr>Bebas Neue</vt:lpstr>
      <vt:lpstr>Calibri</vt:lpstr>
      <vt:lpstr>Caveat Brush</vt:lpstr>
      <vt:lpstr>Comic Sans MS</vt:lpstr>
      <vt:lpstr>Life Savers</vt:lpstr>
      <vt:lpstr>Life Savers ExtraBold</vt:lpstr>
      <vt:lpstr>Myriad Pro</vt:lpstr>
      <vt:lpstr>Nunito</vt:lpstr>
      <vt:lpstr>PT Sans</vt:lpstr>
      <vt:lpstr>Quicksand</vt:lpstr>
      <vt:lpstr>Quicksand Medium</vt:lpstr>
      <vt:lpstr>Quicksand SemiBold</vt:lpstr>
      <vt:lpstr>Roboto</vt:lpstr>
      <vt:lpstr>Roboto Condensed Light</vt:lpstr>
      <vt:lpstr>Science Subject for Elementary - 3rd Grade: Physical, Life, and Earth by Slidesgo</vt:lpstr>
      <vt:lpstr>Candy &amp; Sweets Marketing Campaign by Slidesgo</vt:lpstr>
      <vt:lpstr>P.E. Subject for Middle School - 6th Grade: Sports &amp; Games by Slidesgo</vt:lpstr>
      <vt:lpstr>PowerPoint Presentation</vt:lpstr>
      <vt:lpstr>PowerPoint Presentation</vt:lpstr>
      <vt:lpstr>Finding the way home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Le Thi Phep</dc:creator>
  <cp:lastModifiedBy>Administrator</cp:lastModifiedBy>
  <cp:revision>31</cp:revision>
  <dcterms:created xsi:type="dcterms:W3CDTF">2022-05-02T11:50:49Z</dcterms:created>
  <dcterms:modified xsi:type="dcterms:W3CDTF">2023-03-15T03:08:57Z</dcterms:modified>
</cp:coreProperties>
</file>