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7"/>
  </p:notesMasterIdLst>
  <p:sldIdLst>
    <p:sldId id="317" r:id="rId2"/>
    <p:sldId id="267" r:id="rId3"/>
    <p:sldId id="256" r:id="rId4"/>
    <p:sldId id="323" r:id="rId5"/>
    <p:sldId id="318" r:id="rId6"/>
    <p:sldId id="319" r:id="rId7"/>
    <p:sldId id="320" r:id="rId8"/>
    <p:sldId id="322" r:id="rId9"/>
    <p:sldId id="338" r:id="rId10"/>
    <p:sldId id="339" r:id="rId11"/>
    <p:sldId id="340" r:id="rId12"/>
    <p:sldId id="341" r:id="rId13"/>
    <p:sldId id="342" r:id="rId14"/>
    <p:sldId id="346" r:id="rId15"/>
    <p:sldId id="343" r:id="rId16"/>
    <p:sldId id="347" r:id="rId17"/>
    <p:sldId id="325" r:id="rId18"/>
    <p:sldId id="337" r:id="rId19"/>
    <p:sldId id="328" r:id="rId20"/>
    <p:sldId id="349" r:id="rId21"/>
    <p:sldId id="350" r:id="rId22"/>
    <p:sldId id="331" r:id="rId23"/>
    <p:sldId id="333" r:id="rId24"/>
    <p:sldId id="334" r:id="rId25"/>
    <p:sldId id="335" r:id="rId26"/>
    <p:sldId id="355" r:id="rId27"/>
    <p:sldId id="356" r:id="rId28"/>
    <p:sldId id="357" r:id="rId29"/>
    <p:sldId id="362" r:id="rId30"/>
    <p:sldId id="326" r:id="rId31"/>
    <p:sldId id="348" r:id="rId32"/>
    <p:sldId id="327" r:id="rId33"/>
    <p:sldId id="257" r:id="rId34"/>
    <p:sldId id="288" r:id="rId35"/>
    <p:sldId id="258" r:id="rId36"/>
  </p:sldIdLst>
  <p:sldSz cx="9144000" cy="5143500" type="screen16x9"/>
  <p:notesSz cx="6858000" cy="9144000"/>
  <p:embeddedFontLst>
    <p:embeddedFont>
      <p:font typeface="Anaheim" panose="020B0604020202020204" charset="0"/>
      <p:regular r:id="rId38"/>
    </p:embeddedFont>
    <p:embeddedFont>
      <p:font typeface="Catamaran" panose="020B0604020202020204" charset="0"/>
      <p:regular r:id="rId39"/>
      <p:bold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Mouse Memoirs" panose="020B0604020202020204" charset="0"/>
      <p:regular r:id="rId45"/>
    </p:embeddedFont>
    <p:embeddedFont>
      <p:font typeface="Roboto Condensed Light" panose="020F0502020204030204" pitchFamily="2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958E95-19F4-4FCA-950B-DD4D0A51C8D2}">
  <a:tblStyle styleId="{03958E95-19F4-4FCA-950B-DD4D0A51C8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52" autoAdjust="0"/>
  </p:normalViewPr>
  <p:slideViewPr>
    <p:cSldViewPr snapToGrid="0">
      <p:cViewPr varScale="1">
        <p:scale>
          <a:sx n="63" d="100"/>
          <a:sy n="63" d="100"/>
        </p:scale>
        <p:origin x="5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3276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188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63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16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131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987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97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22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87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55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672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85A342-582E-4167-BA8C-A879B28F4B75}" type="slidenum">
              <a:rPr lang="es-ES" altLang="en-US"/>
              <a:pPr eaLnBrk="1" hangingPunct="1"/>
              <a:t>11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4592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27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</a:t>
            </a:r>
            <a:r>
              <a:rPr lang="en-US" baseline="0" dirty="0"/>
              <a:t> BÓNG ĐỂ CHỌN CÂU HỎI . SAU KHI TRẢ LỜI NHẤN VÀO BÓNG ĐỂ KHÁM PHÁ SỐ ĐIỂM NHẬN ĐƯỢC.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4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31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8" r:id="rId7"/>
    <p:sldLayoutId id="2147483664" r:id="rId8"/>
    <p:sldLayoutId id="2147483673" r:id="rId9"/>
    <p:sldLayoutId id="2147483681" r:id="rId10"/>
    <p:sldLayoutId id="2147483682" r:id="rId11"/>
    <p:sldLayoutId id="2147483683" r:id="rId12"/>
    <p:sldLayoutId id="2147483684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39.gif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49.png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6.wav"/><Relationship Id="rId7" Type="http://schemas.openxmlformats.org/officeDocument/2006/relationships/image" Target="../media/image5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1.wav"/><Relationship Id="rId7" Type="http://schemas.openxmlformats.org/officeDocument/2006/relationships/image" Target="../media/image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1.png"/><Relationship Id="rId4" Type="http://schemas.openxmlformats.org/officeDocument/2006/relationships/audio" Target="../media/audio1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slide" Target="slide2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14.wav"/><Relationship Id="rId7" Type="http://schemas.openxmlformats.org/officeDocument/2006/relationships/slide" Target="slide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7.png"/><Relationship Id="rId5" Type="http://schemas.openxmlformats.org/officeDocument/2006/relationships/slide" Target="slide22.xml"/><Relationship Id="rId10" Type="http://schemas.openxmlformats.org/officeDocument/2006/relationships/image" Target="../media/image66.gif"/><Relationship Id="rId4" Type="http://schemas.openxmlformats.org/officeDocument/2006/relationships/image" Target="../media/image67.jpeg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slide" Target="slide26.xml"/><Relationship Id="rId3" Type="http://schemas.openxmlformats.org/officeDocument/2006/relationships/audio" Target="../media/audio15.wav"/><Relationship Id="rId7" Type="http://schemas.openxmlformats.org/officeDocument/2006/relationships/image" Target="../media/image69.png"/><Relationship Id="rId12" Type="http://schemas.microsoft.com/office/2007/relationships/hdphoto" Target="../media/hdphoto1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18.wdp"/><Relationship Id="rId4" Type="http://schemas.openxmlformats.org/officeDocument/2006/relationships/audio" Target="../media/audio16.wav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20.wdp"/><Relationship Id="rId4" Type="http://schemas.openxmlformats.org/officeDocument/2006/relationships/audio" Target="../media/audio16.wav"/><Relationship Id="rId9" Type="http://schemas.openxmlformats.org/officeDocument/2006/relationships/image" Target="../media/image73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8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1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21.wdp"/><Relationship Id="rId4" Type="http://schemas.openxmlformats.org/officeDocument/2006/relationships/audio" Target="../media/audio16.wav"/><Relationship Id="rId9" Type="http://schemas.openxmlformats.org/officeDocument/2006/relationships/image" Target="../media/image74.png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9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2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5.png"/><Relationship Id="rId5" Type="http://schemas.openxmlformats.org/officeDocument/2006/relationships/image" Target="../media/image63.png"/><Relationship Id="rId10" Type="http://schemas.microsoft.com/office/2007/relationships/hdphoto" Target="../media/hdphoto19.wdp"/><Relationship Id="rId4" Type="http://schemas.openxmlformats.org/officeDocument/2006/relationships/audio" Target="../media/audio16.wav"/><Relationship Id="rId9" Type="http://schemas.openxmlformats.org/officeDocument/2006/relationships/image" Target="../media/image71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66.gif"/><Relationship Id="rId5" Type="http://schemas.openxmlformats.org/officeDocument/2006/relationships/image" Target="../media/image76.jpeg"/><Relationship Id="rId10" Type="http://schemas.openxmlformats.org/officeDocument/2006/relationships/slide" Target="slide21.xml"/><Relationship Id="rId4" Type="http://schemas.openxmlformats.org/officeDocument/2006/relationships/audio" Target="../media/audio17.wav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83.png"/><Relationship Id="rId11" Type="http://schemas.openxmlformats.org/officeDocument/2006/relationships/image" Target="../media/image27.png"/><Relationship Id="rId5" Type="http://schemas.openxmlformats.org/officeDocument/2006/relationships/image" Target="../media/image82.jpeg"/><Relationship Id="rId10" Type="http://schemas.openxmlformats.org/officeDocument/2006/relationships/image" Target="../media/image81.png"/><Relationship Id="rId4" Type="http://schemas.openxmlformats.org/officeDocument/2006/relationships/audio" Target="../media/audio17.wav"/><Relationship Id="rId9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12" Type="http://schemas.openxmlformats.org/officeDocument/2006/relationships/image" Target="../media/image66.gif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84.jpeg"/><Relationship Id="rId11" Type="http://schemas.openxmlformats.org/officeDocument/2006/relationships/slide" Target="slide21.xml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audio" Target="../media/audio17.wav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1.xml"/><Relationship Id="rId12" Type="http://schemas.openxmlformats.org/officeDocument/2006/relationships/image" Target="../media/image81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microsoft.com/office/2007/relationships/hdphoto" Target="../media/hdphoto23.wdp"/><Relationship Id="rId11" Type="http://schemas.openxmlformats.org/officeDocument/2006/relationships/image" Target="../media/image79.png"/><Relationship Id="rId5" Type="http://schemas.openxmlformats.org/officeDocument/2006/relationships/image" Target="../media/image88.png"/><Relationship Id="rId10" Type="http://schemas.openxmlformats.org/officeDocument/2006/relationships/image" Target="../media/image78.png"/><Relationship Id="rId4" Type="http://schemas.openxmlformats.org/officeDocument/2006/relationships/audio" Target="../media/audio17.wav"/><Relationship Id="rId9" Type="http://schemas.openxmlformats.org/officeDocument/2006/relationships/image" Target="../media/image89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0.png"/><Relationship Id="rId7" Type="http://schemas.microsoft.com/office/2007/relationships/hdphoto" Target="../media/hdphoto2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microsoft.com/office/2007/relationships/hdphoto" Target="../media/hdphoto17.wdp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audio" Target="../media/audio19.wav"/><Relationship Id="rId4" Type="http://schemas.openxmlformats.org/officeDocument/2006/relationships/audio" Target="../media/audio1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4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071812" y="2518173"/>
            <a:ext cx="2958704" cy="21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9" name="4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6875860" y="4500562"/>
            <a:ext cx="750094" cy="4822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1735992" y="0"/>
            <a:ext cx="5718232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Arial" charset="0"/>
              </a:rPr>
              <a:t>WHERE´S THE FIRE?</a:t>
            </a:r>
          </a:p>
        </p:txBody>
      </p:sp>
      <p:sp>
        <p:nvSpPr>
          <p:cNvPr id="2059" name="60 CuadroTexto"/>
          <p:cNvSpPr txBox="1">
            <a:spLocks noChangeArrowheads="1"/>
          </p:cNvSpPr>
          <p:nvPr/>
        </p:nvSpPr>
        <p:spPr bwMode="auto">
          <a:xfrm>
            <a:off x="2589610" y="4822031"/>
            <a:ext cx="3964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engine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to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endParaRPr lang="es-ES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519363" y="1044179"/>
            <a:ext cx="4105275" cy="37242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61" name="Picture 25" descr="alarm1.gif (28207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78" y="784622"/>
            <a:ext cx="20145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8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3 Flecha arriba"/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694495" y="2617873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2096" y="2562225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855655" y="2743200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4003" y="1006079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891248" y="1251348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285749" y="0"/>
            <a:ext cx="8715375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6" name="95 Forma libre"/>
          <p:cNvSpPr/>
          <p:nvPr/>
        </p:nvSpPr>
        <p:spPr>
          <a:xfrm>
            <a:off x="284002" y="1541860"/>
            <a:ext cx="1245394" cy="2930128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583965" y="2009775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99" name="98 Conector recto"/>
          <p:cNvCxnSpPr>
            <a:endCxn id="96" idx="2"/>
          </p:cNvCxnSpPr>
          <p:nvPr/>
        </p:nvCxnSpPr>
        <p:spPr>
          <a:xfrm flipV="1">
            <a:off x="1143000" y="1793081"/>
            <a:ext cx="1245394" cy="9394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/>
          <p:nvPr/>
        </p:nvCxnSpPr>
        <p:spPr>
          <a:xfrm rot="10800000">
            <a:off x="7593649" y="2083000"/>
            <a:ext cx="1326356" cy="1045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110 Forma libre"/>
          <p:cNvSpPr/>
          <p:nvPr/>
        </p:nvSpPr>
        <p:spPr>
          <a:xfrm flipH="1">
            <a:off x="7873639" y="2430066"/>
            <a:ext cx="303609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3" name="112 Forma libre"/>
          <p:cNvSpPr/>
          <p:nvPr/>
        </p:nvSpPr>
        <p:spPr>
          <a:xfrm flipH="1">
            <a:off x="8302264" y="2912270"/>
            <a:ext cx="428625" cy="964406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88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2" y="309562"/>
            <a:ext cx="162996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116 Imagen" descr="Correo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08" y="501254"/>
            <a:ext cx="17145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119 Forma libre"/>
          <p:cNvSpPr/>
          <p:nvPr/>
        </p:nvSpPr>
        <p:spPr>
          <a:xfrm>
            <a:off x="3714750" y="152638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1" name="120 Forma libre"/>
          <p:cNvSpPr/>
          <p:nvPr/>
        </p:nvSpPr>
        <p:spPr>
          <a:xfrm flipH="1">
            <a:off x="4860132" y="1526381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1" name="130 Forma libre"/>
          <p:cNvSpPr/>
          <p:nvPr/>
        </p:nvSpPr>
        <p:spPr>
          <a:xfrm>
            <a:off x="4150519" y="1522810"/>
            <a:ext cx="260747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2" name="131 Forma libre"/>
          <p:cNvSpPr/>
          <p:nvPr/>
        </p:nvSpPr>
        <p:spPr>
          <a:xfrm flipH="1">
            <a:off x="4518423" y="1520429"/>
            <a:ext cx="267890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94" name="117 Imagen" descr="Camin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264444"/>
            <a:ext cx="435769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132 Imagen" descr="clean-window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46" y="2945607"/>
            <a:ext cx="119657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8516576" y="1679973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097" name="150 CuadroTexto"/>
          <p:cNvSpPr txBox="1">
            <a:spLocks noChangeArrowheads="1"/>
          </p:cNvSpPr>
          <p:nvPr/>
        </p:nvSpPr>
        <p:spPr bwMode="auto">
          <a:xfrm>
            <a:off x="1035844" y="4797029"/>
            <a:ext cx="2303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>
                <a:latin typeface="Calibri" panose="020F0502020204030204" pitchFamily="34" charset="0"/>
              </a:rPr>
              <a:t>Click on the arrows</a:t>
            </a:r>
          </a:p>
        </p:txBody>
      </p:sp>
      <p:sp>
        <p:nvSpPr>
          <p:cNvPr id="112" name="111 Forma libre"/>
          <p:cNvSpPr/>
          <p:nvPr/>
        </p:nvSpPr>
        <p:spPr>
          <a:xfrm>
            <a:off x="1072196" y="2162175"/>
            <a:ext cx="263129" cy="777479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6293239" y="2621707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3100" name="134 Imagen" descr="I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21" y="2077641"/>
            <a:ext cx="436960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32485"/>
            <a:ext cx="1379935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2559843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108 Forma libre"/>
          <p:cNvSpPr/>
          <p:nvPr/>
        </p:nvSpPr>
        <p:spPr>
          <a:xfrm>
            <a:off x="638808" y="2631281"/>
            <a:ext cx="285750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3105" name="66 Grupo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68" name="67 Rectángulo"/>
            <p:cNvSpPr/>
            <p:nvPr/>
          </p:nvSpPr>
          <p:spPr>
            <a:xfrm>
              <a:off x="8929688" y="642938"/>
              <a:ext cx="214312" cy="55006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9" name="68 Triángulo rectángulo"/>
            <p:cNvSpPr/>
            <p:nvPr/>
          </p:nvSpPr>
          <p:spPr>
            <a:xfrm flipH="1">
              <a:off x="8367713" y="5643563"/>
              <a:ext cx="776287" cy="71437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0" name="69 Triángulo rectángulo"/>
            <p:cNvSpPr/>
            <p:nvPr/>
          </p:nvSpPr>
          <p:spPr>
            <a:xfrm>
              <a:off x="0" y="5643563"/>
              <a:ext cx="714375" cy="714375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0" y="714375"/>
              <a:ext cx="285750" cy="5500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2" name="71 Triángulo rectángulo"/>
            <p:cNvSpPr/>
            <p:nvPr/>
          </p:nvSpPr>
          <p:spPr>
            <a:xfrm rot="5400000">
              <a:off x="-35719" y="35719"/>
              <a:ext cx="1000125" cy="92868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3" name="72 Triángulo rectángulo"/>
            <p:cNvSpPr/>
            <p:nvPr/>
          </p:nvSpPr>
          <p:spPr>
            <a:xfrm rot="5400000" flipV="1">
              <a:off x="8184356" y="40482"/>
              <a:ext cx="1000125" cy="91916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285750" y="0"/>
              <a:ext cx="8572500" cy="428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5" name="74 Redondear rectángulo de esquina sencilla"/>
            <p:cNvSpPr/>
            <p:nvPr/>
          </p:nvSpPr>
          <p:spPr>
            <a:xfrm>
              <a:off x="0" y="6286500"/>
              <a:ext cx="9144000" cy="571500"/>
            </a:xfrm>
            <a:prstGeom prst="round1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6" name="75 Rectángulo redondeado"/>
            <p:cNvSpPr/>
            <p:nvPr/>
          </p:nvSpPr>
          <p:spPr>
            <a:xfrm>
              <a:off x="214313" y="357188"/>
              <a:ext cx="8715375" cy="5929312"/>
            </a:xfrm>
            <a:prstGeom prst="roundRect">
              <a:avLst>
                <a:gd name="adj" fmla="val 10498"/>
              </a:avLst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7" name="76 Abrir corchete"/>
            <p:cNvSpPr/>
            <p:nvPr/>
          </p:nvSpPr>
          <p:spPr>
            <a:xfrm rot="5400000">
              <a:off x="4286250" y="5143500"/>
              <a:ext cx="714375" cy="2714625"/>
            </a:xfrm>
            <a:prstGeom prst="leftBracket">
              <a:avLst>
                <a:gd name="adj" fmla="val 112178"/>
              </a:avLst>
            </a:prstGeom>
            <a:solidFill>
              <a:schemeClr val="bg1">
                <a:lumMod val="50000"/>
              </a:schemeClr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8" name="77 Elipse"/>
            <p:cNvSpPr/>
            <p:nvPr/>
          </p:nvSpPr>
          <p:spPr>
            <a:xfrm>
              <a:off x="3857625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9" name="78 Elipse"/>
            <p:cNvSpPr/>
            <p:nvPr/>
          </p:nvSpPr>
          <p:spPr>
            <a:xfrm>
              <a:off x="3929063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0" name="79 Conector recto"/>
            <p:cNvCxnSpPr>
              <a:endCxn id="78" idx="1"/>
            </p:cNvCxnSpPr>
            <p:nvPr/>
          </p:nvCxnSpPr>
          <p:spPr>
            <a:xfrm rot="16200000" flipV="1">
              <a:off x="3941763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Elipse"/>
            <p:cNvSpPr/>
            <p:nvPr/>
          </p:nvSpPr>
          <p:spPr>
            <a:xfrm>
              <a:off x="4929188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82" name="81 Elipse"/>
            <p:cNvSpPr/>
            <p:nvPr/>
          </p:nvSpPr>
          <p:spPr>
            <a:xfrm>
              <a:off x="5000625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3" name="82 Conector recto"/>
            <p:cNvCxnSpPr>
              <a:endCxn id="81" idx="7"/>
            </p:cNvCxnSpPr>
            <p:nvPr/>
          </p:nvCxnSpPr>
          <p:spPr>
            <a:xfrm rot="5400000" flipH="1" flipV="1">
              <a:off x="5214938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83 Rectángulo redondeado"/>
            <p:cNvSpPr/>
            <p:nvPr/>
          </p:nvSpPr>
          <p:spPr>
            <a:xfrm>
              <a:off x="4500563" y="6286500"/>
              <a:ext cx="357187" cy="21431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40" name="139 Arco"/>
          <p:cNvSpPr/>
          <p:nvPr/>
        </p:nvSpPr>
        <p:spPr>
          <a:xfrm>
            <a:off x="3232547" y="3831431"/>
            <a:ext cx="2786063" cy="27051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109" name="150 CuadroTexto"/>
          <p:cNvSpPr txBox="1">
            <a:spLocks noChangeArrowheads="1"/>
          </p:cNvSpPr>
          <p:nvPr/>
        </p:nvSpPr>
        <p:spPr bwMode="auto">
          <a:xfrm>
            <a:off x="-63062" y="4743450"/>
            <a:ext cx="3402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123" name="122 Rectángulo redondeado"/>
          <p:cNvSpPr/>
          <p:nvPr/>
        </p:nvSpPr>
        <p:spPr>
          <a:xfrm>
            <a:off x="2857488" y="53561"/>
            <a:ext cx="3303177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996804" y="267891"/>
            <a:ext cx="3021806" cy="428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300" b="1" dirty="0">
                <a:solidFill>
                  <a:schemeClr val="tx1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86" name="8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3115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654" y="14246"/>
            <a:ext cx="1616707" cy="775180"/>
          </a:xfrm>
          <a:prstGeom prst="rect">
            <a:avLst/>
          </a:prstGeom>
        </p:spPr>
      </p:pic>
      <p:sp>
        <p:nvSpPr>
          <p:cNvPr id="58" name="120 Forma libre"/>
          <p:cNvSpPr/>
          <p:nvPr/>
        </p:nvSpPr>
        <p:spPr>
          <a:xfrm flipH="1">
            <a:off x="5342727" y="1496144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9" name="120 Forma libre"/>
          <p:cNvSpPr/>
          <p:nvPr/>
        </p:nvSpPr>
        <p:spPr>
          <a:xfrm flipH="1">
            <a:off x="5825322" y="1465907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0" name="119 Forma libre"/>
          <p:cNvSpPr/>
          <p:nvPr/>
        </p:nvSpPr>
        <p:spPr>
          <a:xfrm>
            <a:off x="3252396" y="1505936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1" name="119 Forma libre"/>
          <p:cNvSpPr/>
          <p:nvPr/>
        </p:nvSpPr>
        <p:spPr>
          <a:xfrm>
            <a:off x="2790042" y="148549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3186608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3249" y="2583144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618046" y="2653309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75115" y="1113688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910707" y="1295377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93 Flecha arriba">
            <a:hlinkClick r:id="" action="ppaction://hlinkshowjump?jump=nextslide"/>
          </p:cNvPr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637860" y="2669406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104" name="103 Conector recto"/>
          <p:cNvCxnSpPr/>
          <p:nvPr/>
        </p:nvCxnSpPr>
        <p:spPr>
          <a:xfrm flipH="1" flipV="1">
            <a:off x="7626487" y="3126327"/>
            <a:ext cx="1202593" cy="1106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Forma libre"/>
          <p:cNvSpPr/>
          <p:nvPr/>
        </p:nvSpPr>
        <p:spPr>
          <a:xfrm flipH="1">
            <a:off x="7636564" y="3143251"/>
            <a:ext cx="364436" cy="1013222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/>
          <p:cNvSpPr/>
          <p:nvPr/>
        </p:nvSpPr>
        <p:spPr>
          <a:xfrm rot="20497370">
            <a:off x="5601892" y="2902744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965847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411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" y="544794"/>
            <a:ext cx="1643063" cy="123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116 Imagen" descr="Correo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/>
          <a:stretch>
            <a:fillRect/>
          </a:stretch>
        </p:blipFill>
        <p:spPr bwMode="auto">
          <a:xfrm>
            <a:off x="291191" y="2056806"/>
            <a:ext cx="1232297" cy="17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117 Imagen" descr="Camin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2143125"/>
            <a:ext cx="58936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7625953" y="1714501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2464594"/>
            <a:ext cx="1379934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6" y="2464594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115 Imagen" descr="Bibliotec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29" y="564344"/>
            <a:ext cx="1708547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48 Conector recto"/>
          <p:cNvCxnSpPr/>
          <p:nvPr/>
        </p:nvCxnSpPr>
        <p:spPr>
          <a:xfrm rot="5400000">
            <a:off x="4143375" y="1553766"/>
            <a:ext cx="642938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Flecha doblada"/>
          <p:cNvSpPr/>
          <p:nvPr/>
        </p:nvSpPr>
        <p:spPr>
          <a:xfrm rot="1578817" flipH="1">
            <a:off x="3937397" y="1257300"/>
            <a:ext cx="189309" cy="32504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64" name="63 Flecha doblada"/>
          <p:cNvSpPr/>
          <p:nvPr/>
        </p:nvSpPr>
        <p:spPr>
          <a:xfrm rot="21169521">
            <a:off x="4805363" y="1295401"/>
            <a:ext cx="175022" cy="30718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grpSp>
        <p:nvGrpSpPr>
          <p:cNvPr id="4121" name="41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4131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5" name="44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0" name="4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3" name="5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4" name="5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5" name="5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6" name="5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7" name="5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8" name="57 Conector recto"/>
              <p:cNvCxnSpPr>
                <a:endCxn id="5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5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60" name="59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61" name="60 Conector recto"/>
              <p:cNvCxnSpPr>
                <a:endCxn id="5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61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44" name="43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406" y="53561"/>
            <a:ext cx="5244704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885953" y="212622"/>
            <a:ext cx="3536157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4126" name="150 CuadroTexto"/>
          <p:cNvSpPr txBox="1">
            <a:spLocks noChangeArrowheads="1"/>
          </p:cNvSpPr>
          <p:nvPr/>
        </p:nvSpPr>
        <p:spPr bwMode="auto">
          <a:xfrm>
            <a:off x="-346841" y="4743450"/>
            <a:ext cx="3686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4128" name="66 Imagen" descr="Chemi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1339454"/>
            <a:ext cx="309563" cy="65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285875"/>
            <a:ext cx="566738" cy="4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3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14312" y="0"/>
            <a:ext cx="8715376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0" name="49 Forma libre"/>
          <p:cNvSpPr/>
          <p:nvPr/>
        </p:nvSpPr>
        <p:spPr>
          <a:xfrm rot="258790">
            <a:off x="5301854" y="963216"/>
            <a:ext cx="1406128" cy="492919"/>
          </a:xfrm>
          <a:custGeom>
            <a:avLst/>
            <a:gdLst>
              <a:gd name="connsiteX0" fmla="*/ 0 w 960120"/>
              <a:gd name="connsiteY0" fmla="*/ 365760 h 365760"/>
              <a:gd name="connsiteX1" fmla="*/ 60960 w 960120"/>
              <a:gd name="connsiteY1" fmla="*/ 350520 h 365760"/>
              <a:gd name="connsiteX2" fmla="*/ 152400 w 960120"/>
              <a:gd name="connsiteY2" fmla="*/ 243840 h 365760"/>
              <a:gd name="connsiteX3" fmla="*/ 213360 w 960120"/>
              <a:gd name="connsiteY3" fmla="*/ 152400 h 365760"/>
              <a:gd name="connsiteX4" fmla="*/ 243840 w 960120"/>
              <a:gd name="connsiteY4" fmla="*/ 106680 h 365760"/>
              <a:gd name="connsiteX5" fmla="*/ 289560 w 960120"/>
              <a:gd name="connsiteY5" fmla="*/ 76200 h 365760"/>
              <a:gd name="connsiteX6" fmla="*/ 350520 w 960120"/>
              <a:gd name="connsiteY6" fmla="*/ 91440 h 365760"/>
              <a:gd name="connsiteX7" fmla="*/ 396240 w 960120"/>
              <a:gd name="connsiteY7" fmla="*/ 137160 h 365760"/>
              <a:gd name="connsiteX8" fmla="*/ 441960 w 960120"/>
              <a:gd name="connsiteY8" fmla="*/ 167640 h 365760"/>
              <a:gd name="connsiteX9" fmla="*/ 487680 w 960120"/>
              <a:gd name="connsiteY9" fmla="*/ 76200 h 365760"/>
              <a:gd name="connsiteX10" fmla="*/ 548640 w 960120"/>
              <a:gd name="connsiteY10" fmla="*/ 60960 h 365760"/>
              <a:gd name="connsiteX11" fmla="*/ 594360 w 960120"/>
              <a:gd name="connsiteY11" fmla="*/ 45720 h 365760"/>
              <a:gd name="connsiteX12" fmla="*/ 624840 w 960120"/>
              <a:gd name="connsiteY12" fmla="*/ 91440 h 365760"/>
              <a:gd name="connsiteX13" fmla="*/ 670560 w 960120"/>
              <a:gd name="connsiteY13" fmla="*/ 30480 h 365760"/>
              <a:gd name="connsiteX14" fmla="*/ 716280 w 960120"/>
              <a:gd name="connsiteY14" fmla="*/ 0 h 365760"/>
              <a:gd name="connsiteX15" fmla="*/ 762000 w 960120"/>
              <a:gd name="connsiteY15" fmla="*/ 45720 h 365760"/>
              <a:gd name="connsiteX16" fmla="*/ 792480 w 960120"/>
              <a:gd name="connsiteY16" fmla="*/ 91440 h 365760"/>
              <a:gd name="connsiteX17" fmla="*/ 914400 w 960120"/>
              <a:gd name="connsiteY17" fmla="*/ 228600 h 365760"/>
              <a:gd name="connsiteX18" fmla="*/ 929640 w 960120"/>
              <a:gd name="connsiteY18" fmla="*/ 274320 h 365760"/>
              <a:gd name="connsiteX19" fmla="*/ 960120 w 960120"/>
              <a:gd name="connsiteY19" fmla="*/ 32004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60120" h="365760">
                <a:moveTo>
                  <a:pt x="0" y="365760"/>
                </a:moveTo>
                <a:cubicBezTo>
                  <a:pt x="20320" y="360680"/>
                  <a:pt x="42774" y="360912"/>
                  <a:pt x="60960" y="350520"/>
                </a:cubicBezTo>
                <a:cubicBezTo>
                  <a:pt x="87271" y="335485"/>
                  <a:pt x="137789" y="264712"/>
                  <a:pt x="152400" y="243840"/>
                </a:cubicBezTo>
                <a:cubicBezTo>
                  <a:pt x="173407" y="213830"/>
                  <a:pt x="193040" y="182880"/>
                  <a:pt x="213360" y="152400"/>
                </a:cubicBezTo>
                <a:cubicBezTo>
                  <a:pt x="223520" y="137160"/>
                  <a:pt x="228600" y="116840"/>
                  <a:pt x="243840" y="106680"/>
                </a:cubicBezTo>
                <a:lnTo>
                  <a:pt x="289560" y="76200"/>
                </a:lnTo>
                <a:cubicBezTo>
                  <a:pt x="309880" y="81280"/>
                  <a:pt x="332334" y="81048"/>
                  <a:pt x="350520" y="91440"/>
                </a:cubicBezTo>
                <a:cubicBezTo>
                  <a:pt x="369233" y="102133"/>
                  <a:pt x="379683" y="123362"/>
                  <a:pt x="396240" y="137160"/>
                </a:cubicBezTo>
                <a:cubicBezTo>
                  <a:pt x="410311" y="148886"/>
                  <a:pt x="426720" y="157480"/>
                  <a:pt x="441960" y="167640"/>
                </a:cubicBezTo>
                <a:cubicBezTo>
                  <a:pt x="450653" y="141560"/>
                  <a:pt x="462357" y="93082"/>
                  <a:pt x="487680" y="76200"/>
                </a:cubicBezTo>
                <a:cubicBezTo>
                  <a:pt x="505108" y="64582"/>
                  <a:pt x="528501" y="66714"/>
                  <a:pt x="548640" y="60960"/>
                </a:cubicBezTo>
                <a:cubicBezTo>
                  <a:pt x="564086" y="56547"/>
                  <a:pt x="579120" y="50800"/>
                  <a:pt x="594360" y="45720"/>
                </a:cubicBezTo>
                <a:cubicBezTo>
                  <a:pt x="604520" y="60960"/>
                  <a:pt x="606879" y="95032"/>
                  <a:pt x="624840" y="91440"/>
                </a:cubicBezTo>
                <a:cubicBezTo>
                  <a:pt x="649747" y="86459"/>
                  <a:pt x="652599" y="48441"/>
                  <a:pt x="670560" y="30480"/>
                </a:cubicBezTo>
                <a:cubicBezTo>
                  <a:pt x="683512" y="17528"/>
                  <a:pt x="701040" y="10160"/>
                  <a:pt x="716280" y="0"/>
                </a:cubicBezTo>
                <a:cubicBezTo>
                  <a:pt x="731520" y="15240"/>
                  <a:pt x="748202" y="29163"/>
                  <a:pt x="762000" y="45720"/>
                </a:cubicBezTo>
                <a:cubicBezTo>
                  <a:pt x="773726" y="59791"/>
                  <a:pt x="779528" y="78488"/>
                  <a:pt x="792480" y="91440"/>
                </a:cubicBezTo>
                <a:cubicBezTo>
                  <a:pt x="855001" y="153961"/>
                  <a:pt x="879365" y="123494"/>
                  <a:pt x="914400" y="228600"/>
                </a:cubicBezTo>
                <a:cubicBezTo>
                  <a:pt x="919480" y="243840"/>
                  <a:pt x="922456" y="259952"/>
                  <a:pt x="929640" y="274320"/>
                </a:cubicBezTo>
                <a:cubicBezTo>
                  <a:pt x="937831" y="290703"/>
                  <a:pt x="960120" y="320040"/>
                  <a:pt x="960120" y="320040"/>
                </a:cubicBezTo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8196" name="929 Grupo"/>
          <p:cNvGrpSpPr>
            <a:grpSpLocks/>
          </p:cNvGrpSpPr>
          <p:nvPr/>
        </p:nvGrpSpPr>
        <p:grpSpPr bwMode="auto">
          <a:xfrm>
            <a:off x="6715126" y="589360"/>
            <a:ext cx="535781" cy="857250"/>
            <a:chOff x="5357818" y="1142984"/>
            <a:chExt cx="714380" cy="1143008"/>
          </a:xfrm>
        </p:grpSpPr>
        <p:sp>
          <p:nvSpPr>
            <p:cNvPr id="925" name="924 Rectángulo"/>
            <p:cNvSpPr/>
            <p:nvPr/>
          </p:nvSpPr>
          <p:spPr>
            <a:xfrm>
              <a:off x="5357818" y="1142984"/>
              <a:ext cx="714380" cy="1143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927" name="926 Conector recto"/>
            <p:cNvCxnSpPr/>
            <p:nvPr/>
          </p:nvCxnSpPr>
          <p:spPr>
            <a:xfrm rot="5400000">
              <a:off x="5000629" y="1714488"/>
              <a:ext cx="1000132" cy="3175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927 Conector recto"/>
            <p:cNvCxnSpPr/>
            <p:nvPr/>
          </p:nvCxnSpPr>
          <p:spPr>
            <a:xfrm rot="5400000">
              <a:off x="5214148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928 Conector recto"/>
            <p:cNvCxnSpPr/>
            <p:nvPr/>
          </p:nvCxnSpPr>
          <p:spPr>
            <a:xfrm rot="5400000">
              <a:off x="5430050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6 Forma libre"/>
          <p:cNvSpPr/>
          <p:nvPr/>
        </p:nvSpPr>
        <p:spPr>
          <a:xfrm flipH="1">
            <a:off x="5000625" y="1232298"/>
            <a:ext cx="3000375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721141" y="2358581"/>
            <a:ext cx="2143125" cy="2678906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5750" y="1232298"/>
            <a:ext cx="10608222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93941" y="2250283"/>
            <a:ext cx="2047875" cy="269081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820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 bwMode="auto">
          <a:xfrm>
            <a:off x="305847" y="1017986"/>
            <a:ext cx="144661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/>
          <p:cNvSpPr/>
          <p:nvPr/>
        </p:nvSpPr>
        <p:spPr>
          <a:xfrm rot="20497370">
            <a:off x="5310188" y="2795588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>
            <a:hlinkClick r:id="" action="ppaction://hlinkshowjump?jump=nextslide"/>
          </p:cNvPr>
          <p:cNvSpPr/>
          <p:nvPr/>
        </p:nvSpPr>
        <p:spPr>
          <a:xfrm rot="1578817" flipH="1">
            <a:off x="3253978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2357437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50 Imagen" descr="Árbo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07" y="995480"/>
            <a:ext cx="199905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8218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8208" name="150 CuadroTexto"/>
          <p:cNvSpPr txBox="1">
            <a:spLocks noChangeArrowheads="1"/>
          </p:cNvSpPr>
          <p:nvPr/>
        </p:nvSpPr>
        <p:spPr bwMode="auto">
          <a:xfrm>
            <a:off x="-162489" y="4751790"/>
            <a:ext cx="3196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9" name="930 Imagen" descr="Bosqu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1"/>
          <a:stretch>
            <a:fillRect/>
          </a:stretch>
        </p:blipFill>
        <p:spPr bwMode="auto">
          <a:xfrm>
            <a:off x="1839516" y="642938"/>
            <a:ext cx="203596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321703" y="53561"/>
            <a:ext cx="4286280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428875" y="267891"/>
            <a:ext cx="4071938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8214" name="931 Imagen" descr="Barr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98" y="917972"/>
            <a:ext cx="62626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932 Imagen" descr="Lleg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47" y="2442089"/>
            <a:ext cx="882254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4" name="933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8217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5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/>
          <p:nvPr/>
        </p:nvSpPr>
        <p:spPr>
          <a:xfrm flipH="1">
            <a:off x="6888548" y="2637898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1" name="68 Imagen" descr="Bosqu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0" b="25121"/>
          <a:stretch>
            <a:fillRect/>
          </a:stretch>
        </p:blipFill>
        <p:spPr bwMode="auto">
          <a:xfrm>
            <a:off x="7429504" y="2360274"/>
            <a:ext cx="139303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orma libre"/>
          <p:cNvSpPr/>
          <p:nvPr/>
        </p:nvSpPr>
        <p:spPr>
          <a:xfrm flipH="1">
            <a:off x="5000624" y="1232298"/>
            <a:ext cx="3940971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14310" y="1232298"/>
            <a:ext cx="70901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30612" y="2760645"/>
            <a:ext cx="2369344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6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3" y="1382030"/>
            <a:ext cx="1712119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5737790" y="2615316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3187649" y="2651079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59" y="2457889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50 Imagen" descr="Árbo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267892"/>
            <a:ext cx="1375172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52 Imagen" descr="Recog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071563"/>
            <a:ext cx="90606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3" name="32 Grupo"/>
          <p:cNvGrpSpPr>
            <a:grpSpLocks/>
          </p:cNvGrpSpPr>
          <p:nvPr/>
        </p:nvGrpSpPr>
        <p:grpSpPr bwMode="auto">
          <a:xfrm>
            <a:off x="160" y="68619"/>
            <a:ext cx="9143838" cy="6536531"/>
            <a:chOff x="0" y="0"/>
            <a:chExt cx="9144000" cy="8715375"/>
          </a:xfrm>
        </p:grpSpPr>
        <p:grpSp>
          <p:nvGrpSpPr>
            <p:cNvPr id="1231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04" name="150 CuadroTexto"/>
          <p:cNvSpPr txBox="1">
            <a:spLocks noChangeArrowheads="1"/>
          </p:cNvSpPr>
          <p:nvPr/>
        </p:nvSpPr>
        <p:spPr bwMode="auto">
          <a:xfrm>
            <a:off x="78828" y="4743450"/>
            <a:ext cx="326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2305" name="53 Imagen" descr="Cas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428625"/>
            <a:ext cx="1643063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231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4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64 Conector recto"/>
          <p:cNvCxnSpPr/>
          <p:nvPr/>
        </p:nvCxnSpPr>
        <p:spPr>
          <a:xfrm flipH="1">
            <a:off x="214313" y="3156348"/>
            <a:ext cx="8643937" cy="0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285751" y="0"/>
            <a:ext cx="8715374" cy="15537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16388" name="57 Grupo"/>
          <p:cNvGrpSpPr>
            <a:grpSpLocks/>
          </p:cNvGrpSpPr>
          <p:nvPr/>
        </p:nvGrpSpPr>
        <p:grpSpPr bwMode="auto">
          <a:xfrm>
            <a:off x="285750" y="1553767"/>
            <a:ext cx="8572500" cy="1553765"/>
            <a:chOff x="0" y="1643050"/>
            <a:chExt cx="9144000" cy="1082689"/>
          </a:xfrm>
        </p:grpSpPr>
        <p:sp>
          <p:nvSpPr>
            <p:cNvPr id="7" name="6 Forma libre"/>
            <p:cNvSpPr/>
            <p:nvPr/>
          </p:nvSpPr>
          <p:spPr>
            <a:xfrm flipH="1">
              <a:off x="5143500" y="1643050"/>
              <a:ext cx="4000500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" name="5 Forma libre"/>
            <p:cNvSpPr/>
            <p:nvPr/>
          </p:nvSpPr>
          <p:spPr>
            <a:xfrm>
              <a:off x="0" y="1643050"/>
              <a:ext cx="8215313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pic>
        <p:nvPicPr>
          <p:cNvPr id="16389" name="61 Imagen" descr="Peluquerí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9" y="535781"/>
            <a:ext cx="3269456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55 Imagen" descr="Pasear_per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04" y="1393031"/>
            <a:ext cx="725090" cy="13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56 Imagen" descr="novemb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125142"/>
            <a:ext cx="176212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62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63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72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60 Imagen" descr="Asustad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1982391"/>
            <a:ext cx="2883694" cy="26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5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1640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HERE WE ARE!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640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35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_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0"/>
            <a:ext cx="9068921" cy="5486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Listen and point. Repeat. </a:t>
            </a:r>
            <a:endParaRPr lang="en-US" sz="2800" dirty="0">
              <a:solidFill>
                <a:schemeClr val="bg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972" y="1200337"/>
            <a:ext cx="2050444" cy="16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46373" y="1200337"/>
            <a:ext cx="1543498" cy="1593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27" y="1127187"/>
            <a:ext cx="2102077" cy="1692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4738" y="1127187"/>
            <a:ext cx="2091270" cy="1744752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2544738" y="3333265"/>
            <a:ext cx="2174064" cy="8831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1312" y="3190632"/>
            <a:ext cx="2022705" cy="1191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857401" y="3333265"/>
            <a:ext cx="2068786" cy="9059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Turn left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064786" y="3295650"/>
            <a:ext cx="2004135" cy="9435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Turn right</a:t>
            </a:r>
          </a:p>
        </p:txBody>
      </p:sp>
    </p:spTree>
    <p:extLst>
      <p:ext uri="{BB962C8B-B14F-4D97-AF65-F5344CB8AC3E}">
        <p14:creationId xmlns:p14="http://schemas.microsoft.com/office/powerpoint/2010/main" val="1070456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45096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5441"/>
            <a:ext cx="9144000" cy="6728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829234" y="2154148"/>
            <a:ext cx="3026979" cy="1001110"/>
          </a:xfrm>
          <a:prstGeom prst="wedgeRoundRectCallout">
            <a:avLst>
              <a:gd name="adj1" fmla="val -57187"/>
              <a:gd name="adj2" fmla="val -42350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How do we go to the cinema now , Anika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0" y="106401"/>
            <a:ext cx="3026979" cy="1813910"/>
          </a:xfrm>
          <a:prstGeom prst="wedgeRoundRectCallout">
            <a:avLst>
              <a:gd name="adj1" fmla="val 40105"/>
              <a:gd name="adj2" fmla="val 8612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Let’s cross the road here. We go straight on high street and then turn right. The cinema is opposite the school.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" b="99314" l="4293" r="93687">
                        <a14:foregroundMark x1="65657" y1="6407" x2="69949" y2="24943"/>
                        <a14:foregroundMark x1="65152" y1="37757" x2="65404" y2="62929"/>
                        <a14:foregroundMark x1="61111" y1="75286" x2="58838" y2="95881"/>
                        <a14:foregroundMark x1="51010" y1="94508" x2="59848" y2="94279"/>
                        <a14:foregroundMark x1="29293" y1="73684" x2="30556" y2="91991"/>
                        <a14:foregroundMark x1="20707" y1="72540" x2="20707" y2="91762"/>
                        <a14:foregroundMark x1="14899" y1="94050" x2="19444" y2="93364"/>
                        <a14:foregroundMark x1="73485" y1="55606" x2="78283" y2="69794"/>
                        <a14:foregroundMark x1="74495" y1="86499" x2="79798" y2="93135"/>
                        <a14:foregroundMark x1="74495" y1="93593" x2="82071" y2="93593"/>
                        <a14:foregroundMark x1="52273" y1="93593" x2="57323" y2="93135"/>
                        <a14:foregroundMark x1="84343" y1="93364" x2="79293" y2="94737"/>
                        <a14:foregroundMark x1="61616" y1="95195" x2="60354" y2="92449"/>
                        <a14:foregroundMark x1="74242" y1="94966" x2="75758" y2="90618"/>
                        <a14:foregroundMark x1="85101" y1="92906" x2="81566" y2="91304"/>
                        <a14:foregroundMark x1="51768" y1="92906" x2="54545" y2="90847"/>
                        <a14:foregroundMark x1="21212" y1="10984" x2="26263" y2="24943"/>
                        <a14:foregroundMark x1="33333" y1="7323" x2="21212" y2="15332"/>
                        <a14:foregroundMark x1="36616" y1="31579" x2="31818" y2="26545"/>
                        <a14:foregroundMark x1="32576" y1="42105" x2="17424" y2="41190"/>
                        <a14:foregroundMark x1="28030" y1="34783" x2="28030" y2="4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544" y="1103367"/>
            <a:ext cx="3718757" cy="4103781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781269" y="2154148"/>
            <a:ext cx="3026979" cy="1050724"/>
          </a:xfrm>
          <a:prstGeom prst="wedgeRoundRectCallout">
            <a:avLst>
              <a:gd name="adj1" fmla="val -57489"/>
              <a:gd name="adj2" fmla="val -4147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Great !</a:t>
            </a:r>
          </a:p>
        </p:txBody>
      </p:sp>
    </p:spTree>
    <p:extLst>
      <p:ext uri="{BB962C8B-B14F-4D97-AF65-F5344CB8AC3E}">
        <p14:creationId xmlns:p14="http://schemas.microsoft.com/office/powerpoint/2010/main" val="3002382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068921" cy="4706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Listen and write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58" y="667043"/>
            <a:ext cx="6367204" cy="378912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7742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3580" y="4639885"/>
            <a:ext cx="7592785" cy="4337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cinema is…………………………… the school. </a:t>
            </a:r>
          </a:p>
        </p:txBody>
      </p:sp>
      <p:pic>
        <p:nvPicPr>
          <p:cNvPr id="5" name="track 9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8060" y="-19271"/>
            <a:ext cx="406400" cy="406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82746" y="4517406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omic Sans MS" panose="030F0702030302020204" pitchFamily="66" charset="0"/>
              </a:rPr>
              <a:t>opposite</a:t>
            </a:r>
            <a:endParaRPr lang="en-US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4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09755" y="3422293"/>
            <a:ext cx="3619645" cy="5044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Google Shape;391;p40"/>
          <p:cNvSpPr txBox="1">
            <a:spLocks/>
          </p:cNvSpPr>
          <p:nvPr/>
        </p:nvSpPr>
        <p:spPr>
          <a:xfrm>
            <a:off x="748006" y="269276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83176" y="3283223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 Task 1 2 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d6cfc584cc7165081fe7f00c3e1b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1280px-Pokémon_GO_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1047750"/>
            <a:ext cx="4972050" cy="2983230"/>
          </a:xfrm>
          <a:prstGeom prst="rect">
            <a:avLst/>
          </a:prstGeom>
        </p:spPr>
      </p:pic>
      <p:pic>
        <p:nvPicPr>
          <p:cNvPr id="5" name="Picture 4" descr="giphy (7)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620" y="0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22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KEMON BATTLE START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-Server-Cloud-V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7" name="Picture 26" descr="37483-9-pokeball-transparent-background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0752" y="1777779"/>
            <a:ext cx="1447800" cy="1447800"/>
          </a:xfrm>
          <a:prstGeom prst="rect">
            <a:avLst/>
          </a:prstGeom>
        </p:spPr>
      </p:pic>
      <p:pic>
        <p:nvPicPr>
          <p:cNvPr id="28" name="Picture 27" descr="37483-9-pokeball-transparent-backgroun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1952" y="1777779"/>
            <a:ext cx="1447800" cy="1447800"/>
          </a:xfrm>
          <a:prstGeom prst="rect">
            <a:avLst/>
          </a:prstGeom>
        </p:spPr>
      </p:pic>
      <p:pic>
        <p:nvPicPr>
          <p:cNvPr id="29" name="Picture 28" descr="37483-9-pokeball-transparent-backgrou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3152" y="1777779"/>
            <a:ext cx="1447800" cy="1447800"/>
          </a:xfrm>
          <a:prstGeom prst="rect">
            <a:avLst/>
          </a:prstGeom>
        </p:spPr>
      </p:pic>
      <p:pic>
        <p:nvPicPr>
          <p:cNvPr id="30" name="Picture 29" descr="37483-9-pokeball-transparent-backgrou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4352" y="1777779"/>
            <a:ext cx="1447800" cy="1447800"/>
          </a:xfrm>
          <a:prstGeom prst="rect">
            <a:avLst/>
          </a:prstGeom>
        </p:spPr>
      </p:pic>
      <p:pic>
        <p:nvPicPr>
          <p:cNvPr id="31" name="Picture 30" descr="giphy (7)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07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Callout 7"/>
          <p:cNvSpPr/>
          <p:nvPr/>
        </p:nvSpPr>
        <p:spPr>
          <a:xfrm>
            <a:off x="-122840" y="827690"/>
            <a:ext cx="1908649" cy="1428214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museum?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70234" y="4169977"/>
            <a:ext cx="5959366" cy="783193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High street.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museum is opposite the </a:t>
            </a:r>
            <a:r>
              <a:rPr lang="en-US" sz="2000" dirty="0" err="1">
                <a:latin typeface="Comic Sans MS" panose="030F0702030302020204" pitchFamily="66" charset="0"/>
              </a:rPr>
              <a:t>libr</a:t>
            </a:r>
            <a:r>
              <a:rPr lang="en-US" sz="2000" dirty="0">
                <a:latin typeface="Comic Sans MS" panose="030F0702030302020204" pitchFamily="66" charset="0"/>
              </a:rPr>
              <a:t>αry.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286" y="2255904"/>
            <a:ext cx="2108308" cy="2362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413" y="827690"/>
            <a:ext cx="688404" cy="790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2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70234" y="4169977"/>
            <a:ext cx="5959366" cy="919401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Go </a:t>
            </a:r>
            <a:r>
              <a:rPr lang="en-US" sz="2400" dirty="0" err="1">
                <a:latin typeface="Comic Sans MS" panose="030F0702030302020204" pitchFamily="66" charset="0"/>
              </a:rPr>
              <a:t>str</a:t>
            </a:r>
            <a:r>
              <a:rPr lang="en-US" sz="2400" dirty="0">
                <a:latin typeface="Comic Sans MS" panose="030F0702030302020204" pitchFamily="66" charset="0"/>
              </a:rPr>
              <a:t>αight on High street.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restaurant is opposite the park.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-47297" y="394139"/>
            <a:ext cx="3007930" cy="1168539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restaurant?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9358" y="2498834"/>
            <a:ext cx="688404" cy="7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60" b="97680" l="8108" r="92793">
                        <a14:foregroundMark x1="43844" y1="27842" x2="59760" y2="33875"/>
                        <a14:foregroundMark x1="59760" y1="6729" x2="46547" y2="8121"/>
                        <a14:foregroundMark x1="62462" y1="6729" x2="66667" y2="14617"/>
                        <a14:foregroundMark x1="54354" y1="27378" x2="44144" y2="56148"/>
                        <a14:foregroundMark x1="32733" y1="35499" x2="45946" y2="43387"/>
                        <a14:foregroundMark x1="65766" y1="41531" x2="75075" y2="49420"/>
                        <a14:foregroundMark x1="46847" y1="87935" x2="42643" y2="91415"/>
                        <a14:foregroundMark x1="63664" y1="88631" x2="66967" y2="91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29762" y="1996229"/>
            <a:ext cx="2257784" cy="27369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73" y="848156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36776" y="4169977"/>
            <a:ext cx="6976872" cy="715089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Go strαight on High street</a:t>
            </a:r>
            <a:r>
              <a:rPr lang="en-AU" sz="1800" dirty="0">
                <a:latin typeface="Comic Sans MS" panose="030F0702030302020204" pitchFamily="66" charset="0"/>
              </a:rPr>
              <a:t>. The library is </a:t>
            </a:r>
            <a:r>
              <a:rPr lang="vi-VN" sz="1800" dirty="0">
                <a:latin typeface="Comic Sans MS" panose="030F0702030302020204" pitchFamily="66" charset="0"/>
              </a:rPr>
              <a:t>opposite</a:t>
            </a:r>
            <a:r>
              <a:rPr lang="en-AU" sz="1800" dirty="0">
                <a:latin typeface="Comic Sans MS" panose="030F0702030302020204" pitchFamily="66" charset="0"/>
              </a:rPr>
              <a:t> the </a:t>
            </a:r>
            <a:r>
              <a:rPr lang="vi-VN" sz="1800" dirty="0">
                <a:latin typeface="Comic Sans MS" panose="030F0702030302020204" pitchFamily="66" charset="0"/>
              </a:rPr>
              <a:t>museum</a:t>
            </a:r>
            <a:r>
              <a:rPr lang="en-US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-47297" y="394139"/>
            <a:ext cx="2268725" cy="908864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library?</a:t>
            </a:r>
            <a:r>
              <a:rPr lang="en-US" sz="1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399" y="2470987"/>
            <a:ext cx="688404" cy="7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2" b="98485" l="4437" r="97611">
                        <a14:foregroundMark x1="47440" y1="43074" x2="74061" y2="66017"/>
                        <a14:foregroundMark x1="36860" y1="46753" x2="42662" y2="48268"/>
                        <a14:foregroundMark x1="47099" y1="22727" x2="54608" y2="34199"/>
                        <a14:foregroundMark x1="66553" y1="22944" x2="76451" y2="27922"/>
                        <a14:foregroundMark x1="40614" y1="26407" x2="49147" y2="26623"/>
                        <a14:foregroundMark x1="35495" y1="87229" x2="31399" y2="92208"/>
                        <a14:foregroundMark x1="67235" y1="90909" x2="70307" y2="9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7363" y="1729002"/>
            <a:ext cx="1944031" cy="3065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83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032641" y="4169977"/>
            <a:ext cx="7196959" cy="919401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Go </a:t>
            </a:r>
            <a:r>
              <a:rPr lang="en-US" sz="2400" dirty="0" err="1">
                <a:latin typeface="Comic Sans MS" panose="030F0702030302020204" pitchFamily="66" charset="0"/>
              </a:rPr>
              <a:t>str</a:t>
            </a:r>
            <a:r>
              <a:rPr lang="en-US" sz="2400" dirty="0">
                <a:latin typeface="Comic Sans MS" panose="030F0702030302020204" pitchFamily="66" charset="0"/>
              </a:rPr>
              <a:t>αight on High street.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supermarket is opposite the toy shop.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-47298" y="394139"/>
            <a:ext cx="3160987" cy="919401"/>
          </a:xfrm>
          <a:prstGeom prst="wedgeRoundRectCallout">
            <a:avLst>
              <a:gd name="adj1" fmla="val -40284"/>
              <a:gd name="adj2" fmla="val 90794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supermarket?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261" y="2519299"/>
            <a:ext cx="688404" cy="790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9" b="99554" l="9122" r="939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298" y="1621721"/>
            <a:ext cx="2004678" cy="303410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83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-1504123010103-b1f3fe484a32.jf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d617gbk-2a48d5e3-4fc2-46f1-8717-5fa121223c6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1230152"/>
            <a:ext cx="4495800" cy="3913348"/>
          </a:xfrm>
          <a:prstGeom prst="rect">
            <a:avLst/>
          </a:prstGeom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0066" y="950284"/>
            <a:ext cx="1198674" cy="1143000"/>
          </a:xfrm>
          <a:prstGeom prst="rect">
            <a:avLst/>
          </a:prstGeom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19400" y="1581150"/>
            <a:ext cx="719204" cy="6858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000" y="1581150"/>
            <a:ext cx="559381" cy="5334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1600" y="1657350"/>
            <a:ext cx="719204" cy="685800"/>
          </a:xfrm>
          <a:prstGeom prst="rect">
            <a:avLst/>
          </a:prstGeom>
        </p:spPr>
      </p:pic>
      <p:pic>
        <p:nvPicPr>
          <p:cNvPr id="11" name="Picture 10" descr="giphy (7)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2" name="Picture 11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81400" y="1504950"/>
            <a:ext cx="559381" cy="533400"/>
          </a:xfrm>
          <a:prstGeom prst="rect">
            <a:avLst/>
          </a:prstGeom>
        </p:spPr>
      </p:pic>
      <p:pic>
        <p:nvPicPr>
          <p:cNvPr id="13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1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36b17869f27fcaff73b56f431d295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F:\CO SO KNS TRI VIET\POKEMON\png\thap 100-200\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33550"/>
            <a:ext cx="4754879" cy="31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445" y="976805"/>
            <a:ext cx="1976434" cy="1884636"/>
          </a:xfrm>
          <a:prstGeom prst="rect">
            <a:avLst/>
          </a:prstGeom>
        </p:spPr>
      </p:pic>
      <p:pic>
        <p:nvPicPr>
          <p:cNvPr id="8" name="Picture 7" descr="giphy (7)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9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89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3" name="Picture 2" descr="cartoon-forest-scene-01-3d-model-ma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F:\CO SO KNS TRI VIET\POKEMON\png\kha 500-700\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11" y="1778019"/>
            <a:ext cx="5137320" cy="31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971550"/>
            <a:ext cx="776814" cy="740734"/>
          </a:xfrm>
          <a:prstGeom prst="rect">
            <a:avLst/>
          </a:prstGeom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1200150"/>
            <a:ext cx="719204" cy="6858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8200" y="1200150"/>
            <a:ext cx="719204" cy="6858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1047750"/>
            <a:ext cx="685800" cy="653947"/>
          </a:xfrm>
          <a:prstGeom prst="rect">
            <a:avLst/>
          </a:prstGeom>
        </p:spPr>
      </p:pic>
      <p:pic>
        <p:nvPicPr>
          <p:cNvPr id="9" name="Picture 8" descr="giphy (7).gif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10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est-4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giphy (7)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5" name="Picture 5" descr="F:\CO SO KNS TRI VIET\POKEMON\png\thap 100-200\039Jigglypuff_Drea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398" y="895350"/>
            <a:ext cx="3989883" cy="35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8200" y="819150"/>
            <a:ext cx="1198674" cy="11430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07534" y="1450016"/>
            <a:ext cx="719204" cy="6858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734" y="1526216"/>
            <a:ext cx="719204" cy="685800"/>
          </a:xfrm>
          <a:prstGeom prst="rect">
            <a:avLst/>
          </a:prstGeom>
        </p:spPr>
      </p:pic>
      <p:pic>
        <p:nvPicPr>
          <p:cNvPr id="9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2" name="Picture 11" descr="1280px-Pokémon_GO_logo.svg.png"/>
          <p:cNvPicPr>
            <a:picLocks noChangeAspect="1"/>
          </p:cNvPicPr>
          <p:nvPr/>
        </p:nvPicPr>
        <p:blipFill>
          <a:blip r:embed="rId13" cstate="print"/>
          <a:srcRect b="39063"/>
          <a:stretch>
            <a:fillRect/>
          </a:stretch>
        </p:blipFill>
        <p:spPr>
          <a:xfrm>
            <a:off x="-1" y="4629150"/>
            <a:ext cx="1406769" cy="514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38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5973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50" y="-61913"/>
            <a:ext cx="9486900" cy="5267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206" y="2431401"/>
            <a:ext cx="2250559" cy="2521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2" b="98485" l="4437" r="97611">
                        <a14:foregroundMark x1="47440" y1="43074" x2="74061" y2="66017"/>
                        <a14:foregroundMark x1="36860" y1="46753" x2="42662" y2="48268"/>
                        <a14:foregroundMark x1="47099" y1="22727" x2="54608" y2="34199"/>
                        <a14:foregroundMark x1="66553" y1="22944" x2="76451" y2="27922"/>
                        <a14:foregroundMark x1="40614" y1="26407" x2="49147" y2="26623"/>
                        <a14:foregroundMark x1="35495" y1="87229" x2="31399" y2="92208"/>
                        <a14:foregroundMark x1="67235" y1="90909" x2="70307" y2="9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72000" y="2311064"/>
            <a:ext cx="1873126" cy="2626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77865" y="-21827"/>
            <a:ext cx="1908649" cy="1428214"/>
          </a:xfrm>
          <a:prstGeom prst="wedgeEllipseCallout">
            <a:avLst>
              <a:gd name="adj1" fmla="val 34995"/>
              <a:gd name="adj2" fmla="val 63840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museum?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109555" y="732979"/>
            <a:ext cx="5959366" cy="783193"/>
          </a:xfrm>
          <a:prstGeom prst="wedgeRoundRectCallout">
            <a:avLst>
              <a:gd name="adj1" fmla="val 6026"/>
              <a:gd name="adj2" fmla="val 107799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High street.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museum is opposite the </a:t>
            </a:r>
            <a:r>
              <a:rPr lang="en-US" sz="2000" dirty="0" err="1">
                <a:latin typeface="Comic Sans MS" panose="030F0702030302020204" pitchFamily="66" charset="0"/>
              </a:rPr>
              <a:t>libr</a:t>
            </a:r>
            <a:r>
              <a:rPr lang="en-US" sz="2000" dirty="0">
                <a:latin typeface="Comic Sans MS" panose="030F0702030302020204" pitchFamily="66" charset="0"/>
              </a:rPr>
              <a:t>αry.</a:t>
            </a:r>
          </a:p>
        </p:txBody>
      </p:sp>
    </p:spTree>
    <p:extLst>
      <p:ext uri="{BB962C8B-B14F-4D97-AF65-F5344CB8AC3E}">
        <p14:creationId xmlns:p14="http://schemas.microsoft.com/office/powerpoint/2010/main" val="4104387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04532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66" y="827690"/>
            <a:ext cx="7572369" cy="3818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3945" y="63062"/>
            <a:ext cx="4343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 the crossword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5096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1067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7038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6341" y="2932384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5644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9181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6889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3506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0123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6740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3357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7502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0313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8455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77375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58652" y="400513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3506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0717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74680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4680" y="164293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9382" y="1884344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64084" y="2125752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8786" y="236716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3488" y="2608568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72639" y="3218552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68818" y="350582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2349" y="374701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29033" y="874332"/>
            <a:ext cx="3004158" cy="7854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omic Sans MS" panose="030F0702030302020204" pitchFamily="66" charset="0"/>
              </a:rPr>
              <a:t>VOCABULARY</a:t>
            </a:r>
            <a:endParaRPr sz="2400" b="1" dirty="0">
              <a:latin typeface="Comic Sans MS" panose="030F0702030302020204" pitchFamily="66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100696"/>
              </p:ext>
            </p:extLst>
          </p:nvPr>
        </p:nvGraphicFramePr>
        <p:xfrm>
          <a:off x="3408512" y="758780"/>
          <a:ext cx="3596848" cy="1336292"/>
        </p:xfrm>
        <a:graphic>
          <a:graphicData uri="http://schemas.openxmlformats.org/drawingml/2006/table">
            <a:tbl>
              <a:tblPr/>
              <a:tblGrid>
                <a:gridCol w="3596848">
                  <a:extLst>
                    <a:ext uri="{9D8B030D-6E8A-4147-A177-3AD203B41FA5}">
                      <a16:colId xmlns:a16="http://schemas.microsoft.com/office/drawing/2014/main" val="1235036617"/>
                    </a:ext>
                  </a:extLst>
                </a:gridCol>
              </a:tblGrid>
              <a:tr h="1336292"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Cross the road,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go straight,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</a:t>
                      </a:r>
                      <a:r>
                        <a:rPr lang="en-US" sz="2000" b="1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left,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 right</a:t>
                      </a:r>
                      <a:endParaRPr lang="en-US" sz="2000" b="1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560059"/>
                  </a:ext>
                </a:extLst>
              </a:tr>
            </a:tbl>
          </a:graphicData>
        </a:graphic>
      </p:graphicFrame>
      <p:sp>
        <p:nvSpPr>
          <p:cNvPr id="70" name="Google Shape;3467;p73"/>
          <p:cNvSpPr txBox="1">
            <a:spLocks/>
          </p:cNvSpPr>
          <p:nvPr/>
        </p:nvSpPr>
        <p:spPr>
          <a:xfrm>
            <a:off x="1254673" y="2141078"/>
            <a:ext cx="3004158" cy="78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use Memoirs"/>
              <a:buNone/>
              <a:defRPr sz="60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latin typeface="Comic Sans MS" panose="030F0702030302020204" pitchFamily="66" charset="0"/>
              </a:rPr>
              <a:t>STRUCTURE</a:t>
            </a: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076675"/>
              </p:ext>
            </p:extLst>
          </p:nvPr>
        </p:nvGraphicFramePr>
        <p:xfrm>
          <a:off x="1185688" y="2855836"/>
          <a:ext cx="4626731" cy="688132"/>
        </p:xfrm>
        <a:graphic>
          <a:graphicData uri="http://schemas.openxmlformats.org/drawingml/2006/table">
            <a:tbl>
              <a:tblPr/>
              <a:tblGrid>
                <a:gridCol w="4626731">
                  <a:extLst>
                    <a:ext uri="{9D8B030D-6E8A-4147-A177-3AD203B41FA5}">
                      <a16:colId xmlns:a16="http://schemas.microsoft.com/office/drawing/2014/main" val="1235036617"/>
                    </a:ext>
                  </a:extLst>
                </a:gridCol>
              </a:tblGrid>
              <a:tr h="688132"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The</a:t>
                      </a:r>
                      <a:r>
                        <a:rPr lang="en-US" sz="2000" b="1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cinema is opposite the school. </a:t>
                      </a:r>
                      <a:endParaRPr lang="en-US" sz="2000" b="1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56005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" b="97443" l="3493" r="97059">
                        <a14:foregroundMark x1="22059" y1="19602" x2="43199" y2="77841"/>
                        <a14:foregroundMark x1="52206" y1="7670" x2="39890" y2="63352"/>
                        <a14:foregroundMark x1="36581" y1="17898" x2="44118" y2="48011"/>
                        <a14:foregroundMark x1="49081" y1="26989" x2="76103" y2="66477"/>
                        <a14:foregroundMark x1="75551" y1="12500" x2="69301" y2="57670"/>
                        <a14:foregroundMark x1="84743" y1="29545" x2="74081" y2="66193"/>
                        <a14:foregroundMark x1="77022" y1="38068" x2="89154" y2="62216"/>
                        <a14:foregroundMark x1="44301" y1="50568" x2="63603" y2="78693"/>
                        <a14:foregroundMark x1="6801" y1="56250" x2="42463" y2="43182"/>
                        <a14:foregroundMark x1="75919" y1="94034" x2="75919" y2="94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416" y="-64134"/>
            <a:ext cx="5338634" cy="3914893"/>
          </a:xfrm>
          <a:prstGeom prst="rect">
            <a:avLst/>
          </a:prstGeom>
        </p:spPr>
      </p:pic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6975" y="1413166"/>
            <a:ext cx="4806550" cy="9930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THANK YOU </a:t>
            </a:r>
            <a:br>
              <a:rPr lang="en-US" sz="4800" b="1" dirty="0">
                <a:latin typeface="Comic Sans MS" panose="030F0702030302020204" pitchFamily="66" charset="0"/>
              </a:rPr>
            </a:br>
            <a:r>
              <a:rPr lang="en-US" sz="4800" b="1" dirty="0">
                <a:latin typeface="Comic Sans MS" panose="030F0702030302020204" pitchFamily="66" charset="0"/>
              </a:rPr>
              <a:t>GOODBYE</a:t>
            </a:r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2420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2283;p58"/>
          <p:cNvGrpSpPr/>
          <p:nvPr/>
        </p:nvGrpSpPr>
        <p:grpSpPr>
          <a:xfrm flipH="1">
            <a:off x="0" y="3328981"/>
            <a:ext cx="3193692" cy="1805480"/>
            <a:chOff x="404850" y="2182975"/>
            <a:chExt cx="2230850" cy="1111475"/>
          </a:xfrm>
        </p:grpSpPr>
        <p:sp>
          <p:nvSpPr>
            <p:cNvPr id="49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056565" y="2600774"/>
            <a:ext cx="3328156" cy="90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44" name="Google Shape;1855;p49"/>
          <p:cNvGrpSpPr/>
          <p:nvPr/>
        </p:nvGrpSpPr>
        <p:grpSpPr>
          <a:xfrm>
            <a:off x="841476" y="69111"/>
            <a:ext cx="3787674" cy="5074389"/>
            <a:chOff x="1632175" y="1428591"/>
            <a:chExt cx="1171800" cy="1613917"/>
          </a:xfrm>
        </p:grpSpPr>
        <p:sp>
          <p:nvSpPr>
            <p:cNvPr id="45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8" b="91243" l="39850" r="9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2699" r="8702"/>
          <a:stretch/>
        </p:blipFill>
        <p:spPr>
          <a:xfrm>
            <a:off x="620485" y="108842"/>
            <a:ext cx="3982825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4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1855;p49"/>
          <p:cNvGrpSpPr/>
          <p:nvPr/>
        </p:nvGrpSpPr>
        <p:grpSpPr>
          <a:xfrm>
            <a:off x="841476" y="69111"/>
            <a:ext cx="3787674" cy="5074389"/>
            <a:chOff x="1632175" y="1428591"/>
            <a:chExt cx="1171800" cy="1613917"/>
          </a:xfrm>
        </p:grpSpPr>
        <p:sp>
          <p:nvSpPr>
            <p:cNvPr id="45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283;p58"/>
          <p:cNvGrpSpPr/>
          <p:nvPr/>
        </p:nvGrpSpPr>
        <p:grpSpPr>
          <a:xfrm>
            <a:off x="-303146" y="3501574"/>
            <a:ext cx="3256659" cy="1805480"/>
            <a:chOff x="404850" y="2182975"/>
            <a:chExt cx="2230850" cy="1111475"/>
          </a:xfrm>
        </p:grpSpPr>
        <p:sp>
          <p:nvSpPr>
            <p:cNvPr id="49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056565" y="2600774"/>
            <a:ext cx="3328156" cy="90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8" b="91243" l="39850" r="9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2699" r="8702"/>
          <a:stretch/>
        </p:blipFill>
        <p:spPr>
          <a:xfrm flipH="1">
            <a:off x="891957" y="57024"/>
            <a:ext cx="3913123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0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8" t="5545" r="66"/>
          <a:stretch/>
        </p:blipFill>
        <p:spPr>
          <a:xfrm>
            <a:off x="1" y="1852448"/>
            <a:ext cx="9159766" cy="3291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66" y="2548396"/>
            <a:ext cx="1847509" cy="210410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69034" y="3690807"/>
            <a:ext cx="2863497" cy="9616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Go straight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78" r="780" b="11370"/>
          <a:stretch/>
        </p:blipFill>
        <p:spPr>
          <a:xfrm>
            <a:off x="0" y="-346840"/>
            <a:ext cx="9144000" cy="59120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80431" y="2411524"/>
            <a:ext cx="3261991" cy="6942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Cross the road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07" y="860276"/>
            <a:ext cx="3760221" cy="297215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5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6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102" y="610227"/>
            <a:ext cx="8135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VOCABULARY CHECKING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01" y="12052"/>
            <a:ext cx="1615580" cy="774259"/>
          </a:xfrm>
          <a:prstGeom prst="rect">
            <a:avLst/>
          </a:prstGeom>
        </p:spPr>
      </p:pic>
      <p:pic>
        <p:nvPicPr>
          <p:cNvPr id="4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935852" y="1379668"/>
            <a:ext cx="3711836" cy="3367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15300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386</Words>
  <Application>Microsoft Office PowerPoint</Application>
  <PresentationFormat>On-screen Show (16:9)</PresentationFormat>
  <Paragraphs>100</Paragraphs>
  <Slides>35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Comic Sans MS</vt:lpstr>
      <vt:lpstr>Arial</vt:lpstr>
      <vt:lpstr>Calibri</vt:lpstr>
      <vt:lpstr>Mouse Memoirs</vt:lpstr>
      <vt:lpstr>Anaheim</vt:lpstr>
      <vt:lpstr>Catamaran</vt:lpstr>
      <vt:lpstr>Roboto Condensed Light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Bus Drivers Day</dc:title>
  <dc:creator>pc</dc:creator>
  <cp:lastModifiedBy>Kim Chi</cp:lastModifiedBy>
  <cp:revision>49</cp:revision>
  <dcterms:modified xsi:type="dcterms:W3CDTF">2025-03-26T08:02:47Z</dcterms:modified>
</cp:coreProperties>
</file>